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96" r:id="rId4"/>
    <p:sldId id="295" r:id="rId5"/>
    <p:sldId id="311" r:id="rId6"/>
    <p:sldId id="297" r:id="rId7"/>
    <p:sldId id="312" r:id="rId8"/>
    <p:sldId id="313" r:id="rId9"/>
    <p:sldId id="314" r:id="rId10"/>
    <p:sldId id="298" r:id="rId11"/>
    <p:sldId id="303" r:id="rId12"/>
    <p:sldId id="304" r:id="rId13"/>
    <p:sldId id="305" r:id="rId14"/>
    <p:sldId id="306" r:id="rId15"/>
    <p:sldId id="269" r:id="rId16"/>
    <p:sldId id="310" r:id="rId17"/>
    <p:sldId id="315" r:id="rId18"/>
    <p:sldId id="316"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7144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266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18848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0703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38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431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971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978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229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2/20/2025</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94067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spTree>
    <p:extLst>
      <p:ext uri="{BB962C8B-B14F-4D97-AF65-F5344CB8AC3E}">
        <p14:creationId xmlns:p14="http://schemas.microsoft.com/office/powerpoint/2010/main" val="2029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EF1E69-6601-2B02-5257-1427DC8A43ED}"/>
              </a:ext>
            </a:extLst>
          </p:cNvPr>
          <p:cNvSpPr txBox="1"/>
          <p:nvPr/>
        </p:nvSpPr>
        <p:spPr>
          <a:xfrm>
            <a:off x="1734586" y="895964"/>
            <a:ext cx="872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pic>
        <p:nvPicPr>
          <p:cNvPr id="4" name="Picture 3">
            <a:extLst>
              <a:ext uri="{FF2B5EF4-FFF2-40B4-BE49-F238E27FC236}">
                <a16:creationId xmlns:a16="http://schemas.microsoft.com/office/drawing/2014/main"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a:blip r:embed="rId4"/>
          <a:stretch>
            <a:fillRect/>
          </a:stretch>
        </p:blipFill>
        <p:spPr>
          <a:xfrm>
            <a:off x="1781198" y="3201888"/>
            <a:ext cx="8248603" cy="835224"/>
          </a:xfrm>
          <a:prstGeom prst="rect">
            <a:avLst/>
          </a:prstGeom>
        </p:spPr>
      </p:pic>
      <p:pic>
        <p:nvPicPr>
          <p:cNvPr id="1026" name="Picture 2" descr="TOP 10 mẫu Suy nghĩ về cậu bé trong Cậu bé đánh giày (2025) SIÊU HAY | Tập  làm văn lớp 3">
            <a:extLst>
              <a:ext uri="{FF2B5EF4-FFF2-40B4-BE49-F238E27FC236}">
                <a16:creationId xmlns:a16="http://schemas.microsoft.com/office/drawing/2014/main" id="{A21EA2B1-E98C-90F9-919A-3855DCB7C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04041">
            <a:off x="8304028" y="4433766"/>
            <a:ext cx="2696240" cy="2242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p:txBody>
      </p:sp>
      <p:pic>
        <p:nvPicPr>
          <p:cNvPr id="5" name="Picture 4">
            <a:extLst>
              <a:ext uri="{FF2B5EF4-FFF2-40B4-BE49-F238E27FC236}">
                <a16:creationId xmlns:a16="http://schemas.microsoft.com/office/drawing/2014/main" id="{9E1CB83E-B00D-4141-8DEB-490D58F49175}"/>
              </a:ext>
            </a:extLst>
          </p:cNvPr>
          <p:cNvPicPr>
            <a:picLocks noChangeAspect="1"/>
          </p:cNvPicPr>
          <p:nvPr/>
        </p:nvPicPr>
        <p:blipFill>
          <a:blip r:embed="rId3"/>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id="{D423DD5D-C1BF-46F1-8427-5738BC130FE6}"/>
              </a:ext>
            </a:extLst>
          </p:cNvPr>
          <p:cNvPicPr>
            <a:picLocks noChangeAspect="1"/>
          </p:cNvPicPr>
          <p:nvPr/>
        </p:nvPicPr>
        <p:blipFill>
          <a:blip r:embed="rId3"/>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id="{25287BC3-ACC5-45A3-AD94-DC3E2962A74E}"/>
              </a:ext>
            </a:extLst>
          </p:cNvPr>
          <p:cNvPicPr>
            <a:picLocks noChangeAspect="1"/>
          </p:cNvPicPr>
          <p:nvPr/>
        </p:nvPicPr>
        <p:blipFill>
          <a:blip r:embed="rId3"/>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48300" y="953121"/>
            <a:ext cx="6315075"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id="{8BA94AA8-6EDB-4A14-9296-850131A8C7FE}"/>
              </a:ext>
            </a:extLst>
          </p:cNvPr>
          <p:cNvPicPr>
            <a:picLocks noChangeAspect="1"/>
          </p:cNvPicPr>
          <p:nvPr/>
        </p:nvPicPr>
        <p:blipFill>
          <a:blip r:embed="rId3"/>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Cậu</a:t>
            </a:r>
            <a:r>
              <a:rPr kumimoji="0" lang="en-US" sz="4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đánh</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giày</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3295649" y="1847850"/>
            <a:ext cx="5934075" cy="830997"/>
          </a:xfrm>
          <a:prstGeom prst="rect">
            <a:avLst/>
          </a:prstGeom>
          <a:noFill/>
        </p:spPr>
        <p:txBody>
          <a:bodyPr wrap="square" rtlCol="0">
            <a:spAutoFit/>
          </a:bodyPr>
          <a:lstStyle/>
          <a:p>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1. Nghe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3"/>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4"/>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CẬU BÉ ĐÁNH GIÀY">
            <a:hlinkClick r:id="" action="ppaction://media"/>
            <a:extLst>
              <a:ext uri="{FF2B5EF4-FFF2-40B4-BE49-F238E27FC236}">
                <a16:creationId xmlns:a16="http://schemas.microsoft.com/office/drawing/2014/main" id="{4BE3FE9B-EAC3-441E-9EDD-CE6EB4A41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6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509200"/>
          </a:xfrm>
          <a:prstGeom prst="rect">
            <a:avLst/>
          </a:prstGeom>
          <a:noFill/>
        </p:spPr>
        <p:txBody>
          <a:bodyPr wrap="square">
            <a:spAutoFit/>
          </a:bodyPr>
          <a:lstStyle/>
          <a:p>
            <a:pPr algn="ctr"/>
            <a:r>
              <a:rPr lang="vi-VN" sz="2800" b="1" i="0" dirty="0">
                <a:solidFill>
                  <a:srgbClr val="000000"/>
                </a:solidFill>
                <a:effectLst/>
                <a:latin typeface="Calibri" panose="020F0502020204030204" pitchFamily="34" charset="0"/>
                <a:cs typeface="Calibri" panose="020F0502020204030204" pitchFamily="34" charset="0"/>
              </a:rPr>
              <a:t>CẬU BÉ ĐÁNH GIÀY</a:t>
            </a:r>
          </a:p>
          <a:p>
            <a:pPr algn="just"/>
            <a:r>
              <a:rPr lang="vi-VN" b="1" i="0" dirty="0">
                <a:solidFill>
                  <a:srgbClr val="000000"/>
                </a:solidFill>
                <a:effectLst/>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Calibri" panose="020F0502020204030204" pitchFamily="34" charset="0"/>
                <a:cs typeface="Calibri" panose="020F0502020204030204" pitchFamily="34" charset="0"/>
              </a:rPr>
              <a:t>- Cháu đã đợi ông ở đây rất lâu rồi, rốt cuộc hôm nay cũng trả được tiền cho ông.</a:t>
            </a:r>
          </a:p>
          <a:p>
            <a:pPr algn="just"/>
            <a:r>
              <a:rPr lang="vi-VN" b="1" i="0" dirty="0">
                <a:solidFill>
                  <a:srgbClr val="000000"/>
                </a:solidFill>
                <a:effectLst/>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algn="just"/>
            <a:r>
              <a:rPr lang="vi-VN" b="1" i="0" dirty="0">
                <a:solidFill>
                  <a:srgbClr val="000000"/>
                </a:solidFill>
                <a:effectLst/>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algn="just"/>
            <a:r>
              <a:rPr lang="vi-VN" b="1" i="0" dirty="0">
                <a:solidFill>
                  <a:srgbClr val="000000"/>
                </a:solidFill>
                <a:effectLst/>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algn="just"/>
            <a:r>
              <a:rPr lang="vi-VN" b="1" i="0" dirty="0">
                <a:solidFill>
                  <a:srgbClr val="000000"/>
                </a:solidFill>
                <a:effectLst/>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Calibri" panose="020F0502020204030204" pitchFamily="34" charset="0"/>
                <a:cs typeface="Calibri" panose="020F0502020204030204" pitchFamily="34" charset="0"/>
              </a:rPr>
              <a:t>(Theo Thanh Trúc </a:t>
            </a:r>
            <a:r>
              <a:rPr lang="vi-VN" b="1" i="1" dirty="0">
                <a:solidFill>
                  <a:srgbClr val="000000"/>
                </a:solidFill>
                <a:effectLst/>
                <a:latin typeface="Calibri" panose="020F0502020204030204" pitchFamily="34" charset="0"/>
                <a:cs typeface="Calibri" panose="020F0502020204030204" pitchFamily="34" charset="0"/>
              </a:rPr>
              <a:t>sưu tầm, biên dịch)</a:t>
            </a:r>
            <a:endParaRPr lang="vi-VN" b="1"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802038" y="4610729"/>
            <a:ext cx="6574260" cy="1651671"/>
            <a:chOff x="4351528" y="3458048"/>
            <a:chExt cx="4444129" cy="12387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238754"/>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Cậu</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bé</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hỏi</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xin</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ông</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Oan-tơ</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đánh</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giày</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a:t>
              </a:r>
              <a:endParaRPr lang="en-US" sz="3600" kern="0" dirty="0">
                <a:solidFill>
                  <a:srgbClr val="000000"/>
                </a:solidFill>
                <a:latin typeface="Arial"/>
                <a:ea typeface="Arial" panose="020B060402020202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0787B750-DEFE-42F2-B5B7-74B62465DA9F}"/>
              </a:ext>
            </a:extLst>
          </p:cNvPr>
          <p:cNvPicPr>
            <a:picLocks noChangeAspect="1"/>
          </p:cNvPicPr>
          <p:nvPr/>
        </p:nvPicPr>
        <p:blipFill>
          <a:blip r:embed="rId3"/>
          <a:stretch>
            <a:fillRect/>
          </a:stretch>
        </p:blipFill>
        <p:spPr>
          <a:xfrm>
            <a:off x="6057899" y="561974"/>
            <a:ext cx="4238625" cy="3894237"/>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410201" y="4610729"/>
            <a:ext cx="6966098" cy="1668471"/>
            <a:chOff x="4086650" y="3458048"/>
            <a:chExt cx="4709007" cy="12513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25282" y="3458048"/>
              <a:ext cx="4548818" cy="1251354"/>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Khi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cho</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tiền</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đã</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nghĩ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đó</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là</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trò</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láu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nhóc</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a:t>
              </a:r>
            </a:p>
          </p:txBody>
        </p:sp>
      </p:grpSp>
      <p:pic>
        <p:nvPicPr>
          <p:cNvPr id="3" name="Picture 2">
            <a:extLst>
              <a:ext uri="{FF2B5EF4-FFF2-40B4-BE49-F238E27FC236}">
                <a16:creationId xmlns:a16="http://schemas.microsoft.com/office/drawing/2014/main" id="{7CBD60BC-61B4-4230-8E99-3842D9F92046}"/>
              </a:ext>
            </a:extLst>
          </p:cNvPr>
          <p:cNvPicPr>
            <a:picLocks noChangeAspect="1"/>
          </p:cNvPicPr>
          <p:nvPr/>
        </p:nvPicPr>
        <p:blipFill>
          <a:blip r:embed="rId3"/>
          <a:stretch>
            <a:fillRect/>
          </a:stretch>
        </p:blipFill>
        <p:spPr>
          <a:xfrm>
            <a:off x="6462712" y="642937"/>
            <a:ext cx="4491038" cy="3726606"/>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944788" y="44964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20019"/>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lang="en-US" sz="3200" b="1" kern="0" dirty="0" err="1">
                  <a:solidFill>
                    <a:srgbClr val="000000"/>
                  </a:solidFill>
                  <a:ea typeface="Arial" panose="020B0604020202020204" pitchFamily="34" charset="0"/>
                  <a:cs typeface="Times New Roman" panose="02020603050405020304" pitchFamily="18" charset="0"/>
                  <a:sym typeface="Arial"/>
                </a:rPr>
                <a:t>Ông</a:t>
              </a:r>
              <a:r>
                <a:rPr lang="en-US" sz="3200" b="1" kern="0" dirty="0">
                  <a:solidFill>
                    <a:srgbClr val="000000"/>
                  </a:solidFill>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Oan-tơ</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ngạc</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nhiên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vì</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cậu</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bé</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đợi</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đem</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trả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cho</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mình</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CBF0A8F5-5908-46C1-A2AD-C23E3C63643F}"/>
              </a:ext>
            </a:extLst>
          </p:cNvPr>
          <p:cNvPicPr>
            <a:picLocks noChangeAspect="1"/>
          </p:cNvPicPr>
          <p:nvPr/>
        </p:nvPicPr>
        <p:blipFill>
          <a:blip r:embed="rId3"/>
          <a:stretch>
            <a:fillRect/>
          </a:stretch>
        </p:blipFill>
        <p:spPr>
          <a:xfrm>
            <a:off x="5715000" y="585788"/>
            <a:ext cx="4600576" cy="3833814"/>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363888" y="43821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cảm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thấy</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đặc</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biệt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rất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phù</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hợp</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nhân</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bộ</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phim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mới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endPar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id="{21B7A422-1E51-49CD-B76E-7C779913B8CE}"/>
              </a:ext>
            </a:extLst>
          </p:cNvPr>
          <p:cNvPicPr>
            <a:picLocks noChangeAspect="1"/>
          </p:cNvPicPr>
          <p:nvPr/>
        </p:nvPicPr>
        <p:blipFill>
          <a:blip r:embed="rId3"/>
          <a:stretch>
            <a:fillRect/>
          </a:stretch>
        </p:blipFill>
        <p:spPr>
          <a:xfrm>
            <a:off x="6072187" y="742949"/>
            <a:ext cx="4567238" cy="3557039"/>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934</Words>
  <Application>Microsoft Office PowerPoint</Application>
  <PresentationFormat>Widescreen</PresentationFormat>
  <Paragraphs>39</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Arial-Rounded</vt:lpstr>
      <vt:lpstr>Calibri</vt:lpstr>
      <vt:lpstr>Tahoma</vt:lpstr>
      <vt:lpstr>UTM Edwardian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2022-11-20T10:20:48Z</dcterms:created>
  <dcterms:modified xsi:type="dcterms:W3CDTF">2025-02-20T08:28:49Z</dcterms:modified>
</cp:coreProperties>
</file>