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6" r:id="rId2"/>
    <p:sldId id="257" r:id="rId3"/>
    <p:sldId id="263" r:id="rId4"/>
    <p:sldId id="267" r:id="rId5"/>
    <p:sldId id="277" r:id="rId6"/>
    <p:sldId id="265" r:id="rId7"/>
    <p:sldId id="271" r:id="rId8"/>
    <p:sldId id="266" r:id="rId9"/>
    <p:sldId id="27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71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BFFDAF-8332-464A-BEB7-9339CC6780DE}" type="datetimeFigureOut">
              <a:rPr lang="en-US" smtClean="0"/>
              <a:t>10/15/2025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C81ED5-2C95-4BD1-938E-627BA9BE01B8}" type="slidenum">
              <a:rPr lang="en-US" smtClean="0"/>
              <a:t>‹#›</a:t>
            </a:fld>
            <a:endParaRPr lang="en-US"/>
          </a:p>
        </p:txBody>
      </p:sp>
    </p:spTree>
    <p:extLst>
      <p:ext uri="{BB962C8B-B14F-4D97-AF65-F5344CB8AC3E}">
        <p14:creationId xmlns:p14="http://schemas.microsoft.com/office/powerpoint/2010/main" val="3201200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C81ED5-2C95-4BD1-938E-627BA9BE01B8}" type="slidenum">
              <a:rPr lang="en-US" smtClean="0"/>
              <a:t>5</a:t>
            </a:fld>
            <a:endParaRPr lang="en-US"/>
          </a:p>
        </p:txBody>
      </p:sp>
    </p:spTree>
    <p:extLst>
      <p:ext uri="{BB962C8B-B14F-4D97-AF65-F5344CB8AC3E}">
        <p14:creationId xmlns:p14="http://schemas.microsoft.com/office/powerpoint/2010/main" val="2438020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a:solidFill>
                  <a:srgbClr val="343A40"/>
                </a:solidFill>
                <a:effectLst/>
                <a:highlight>
                  <a:srgbClr val="F7F7F8"/>
                </a:highlight>
                <a:latin typeface="Muli"/>
              </a:rPr>
              <a:t>" Mình biết các bạn rất thích đá bóng. Tuy nhiên, việc các bạn cởi áo vứt xuống sân trường là không vệ sinh và không tôn trọng người khác. Quần áo của các bạn có thể bị dính bẩn và gây mất vệ sinh cho sân trường. Ngoài ra, việc này cũng có thể gây nguy hiểm cho các bạn khi chơi bóng. Mình khuyên các bạn nên thay đổi thói quen này. Các bạn có thể cởi áo ra để đá bóng, nhưng hãy gấp gọn áo lại và cất ở một nơi an toàn".</a:t>
            </a:r>
            <a:endParaRPr lang="en-US"/>
          </a:p>
        </p:txBody>
      </p:sp>
      <p:sp>
        <p:nvSpPr>
          <p:cNvPr id="4" name="Slide Number Placeholder 3"/>
          <p:cNvSpPr>
            <a:spLocks noGrp="1"/>
          </p:cNvSpPr>
          <p:nvPr>
            <p:ph type="sldNum" sz="quarter" idx="5"/>
          </p:nvPr>
        </p:nvSpPr>
        <p:spPr/>
        <p:txBody>
          <a:bodyPr/>
          <a:lstStyle/>
          <a:p>
            <a:fld id="{14C81ED5-2C95-4BD1-938E-627BA9BE01B8}" type="slidenum">
              <a:rPr lang="en-US" smtClean="0"/>
              <a:t>8</a:t>
            </a:fld>
            <a:endParaRPr lang="en-US"/>
          </a:p>
        </p:txBody>
      </p:sp>
    </p:spTree>
    <p:extLst>
      <p:ext uri="{BB962C8B-B14F-4D97-AF65-F5344CB8AC3E}">
        <p14:creationId xmlns:p14="http://schemas.microsoft.com/office/powerpoint/2010/main" val="3913065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audio" Target="../media/audio2.wav"/><Relationship Id="rId7"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2B0C7B-9217-9DCE-1643-2A12A4595929}"/>
              </a:ext>
            </a:extLst>
          </p:cNvPr>
          <p:cNvSpPr txBox="1"/>
          <p:nvPr/>
        </p:nvSpPr>
        <p:spPr>
          <a:xfrm>
            <a:off x="419100" y="990600"/>
            <a:ext cx="8305800" cy="1077218"/>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Theo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gì</a:t>
            </a:r>
            <a:r>
              <a:rPr lang="en-US" sz="3200">
                <a:latin typeface="Times New Roman" panose="02020603050405020304" pitchFamily="18" charset="0"/>
                <a:cs typeface="Times New Roman" panose="02020603050405020304" pitchFamily="18" charset="0"/>
              </a:rPr>
              <a:t> để </a:t>
            </a:r>
            <a:r>
              <a:rPr lang="en-US" sz="3200" dirty="0" err="1">
                <a:latin typeface="Times New Roman" panose="02020603050405020304" pitchFamily="18" charset="0"/>
                <a:cs typeface="Times New Roman" panose="02020603050405020304" pitchFamily="18" charset="0"/>
              </a:rPr>
              <a:t>giữ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tặng</a:t>
            </a:r>
            <a:r>
              <a:rPr lang="en-US" sz="3200" dirty="0">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B88BFB54-27C9-E181-6FDE-9CD9894A23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4764" y="2514600"/>
            <a:ext cx="6534472" cy="4010864"/>
          </a:xfrm>
          <a:prstGeom prst="rect">
            <a:avLst/>
          </a:prstGeom>
        </p:spPr>
      </p:pic>
      <p:pic>
        <p:nvPicPr>
          <p:cNvPr id="6" name="Picture 5">
            <a:extLst>
              <a:ext uri="{FF2B5EF4-FFF2-40B4-BE49-F238E27FC236}">
                <a16:creationId xmlns:a16="http://schemas.microsoft.com/office/drawing/2014/main" id="{DDE61B1D-5C72-860F-9996-EFA8506155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617" y="0"/>
            <a:ext cx="2770172" cy="907231"/>
          </a:xfrm>
          <a:prstGeom prst="rect">
            <a:avLst/>
          </a:prstGeom>
        </p:spPr>
      </p:pic>
    </p:spTree>
    <p:extLst>
      <p:ext uri="{BB962C8B-B14F-4D97-AF65-F5344CB8AC3E}">
        <p14:creationId xmlns:p14="http://schemas.microsoft.com/office/powerpoint/2010/main" val="111338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8" name="Rectangle 7"/>
          <p:cNvSpPr/>
          <p:nvPr/>
        </p:nvSpPr>
        <p:spPr>
          <a:xfrm>
            <a:off x="0" y="0"/>
            <a:ext cx="9144000" cy="1828800"/>
          </a:xfrm>
          <a:prstGeom prst="rect">
            <a:avLst/>
          </a:prstGeom>
          <a:solidFill>
            <a:srgbClr val="A7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 name="Group 3"/>
          <p:cNvGrpSpPr/>
          <p:nvPr/>
        </p:nvGrpSpPr>
        <p:grpSpPr>
          <a:xfrm>
            <a:off x="152400" y="1295400"/>
            <a:ext cx="8809703" cy="3124199"/>
            <a:chOff x="258097" y="1914117"/>
            <a:chExt cx="8458200" cy="1828800"/>
          </a:xfrm>
        </p:grpSpPr>
        <p:sp>
          <p:nvSpPr>
            <p:cNvPr id="5" name="Rounded Rectangle 4"/>
            <p:cNvSpPr/>
            <p:nvPr/>
          </p:nvSpPr>
          <p:spPr>
            <a:xfrm>
              <a:off x="258097" y="1914117"/>
              <a:ext cx="8458200" cy="1828800"/>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ounded Rectangle 5"/>
            <p:cNvSpPr/>
            <p:nvPr/>
          </p:nvSpPr>
          <p:spPr>
            <a:xfrm>
              <a:off x="381000" y="1968912"/>
              <a:ext cx="8200103" cy="1612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800" dirty="0">
                <a:solidFill>
                  <a:schemeClr val="tx1"/>
                </a:solidFill>
                <a:latin typeface=".VnAvant" pitchFamily="34" charset="0"/>
              </a:endParaRPr>
            </a:p>
          </p:txBody>
        </p:sp>
      </p:grpSp>
      <p:sp>
        <p:nvSpPr>
          <p:cNvPr id="11" name="Subtitle 2"/>
          <p:cNvSpPr>
            <a:spLocks noGrp="1"/>
          </p:cNvSpPr>
          <p:nvPr>
            <p:ph type="subTitle" idx="1"/>
          </p:nvPr>
        </p:nvSpPr>
        <p:spPr>
          <a:xfrm>
            <a:off x="397951" y="2391074"/>
            <a:ext cx="8305800" cy="1752600"/>
          </a:xfrm>
        </p:spPr>
        <p:txBody>
          <a:bodyPr>
            <a:noAutofit/>
          </a:bodyPr>
          <a:lstStyle/>
          <a:p>
            <a:r>
              <a:rPr lang="en-US" sz="4800" b="1" dirty="0">
                <a:solidFill>
                  <a:srgbClr val="0000FF"/>
                </a:solidFill>
                <a:latin typeface="Times New Roman" panose="02020603050405020304" pitchFamily="18" charset="0"/>
                <a:cs typeface="Times New Roman" panose="02020603050405020304" pitchFamily="18" charset="0"/>
              </a:rPr>
              <a:t>Em </a:t>
            </a:r>
            <a:r>
              <a:rPr lang="en-US" sz="4800" b="1" dirty="0" err="1">
                <a:solidFill>
                  <a:srgbClr val="0000FF"/>
                </a:solidFill>
                <a:latin typeface="Times New Roman" panose="02020603050405020304" pitchFamily="18" charset="0"/>
                <a:cs typeface="Times New Roman" panose="02020603050405020304" pitchFamily="18" charset="0"/>
              </a:rPr>
              <a:t>giữ</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trang</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phục</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gọn</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gàng</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sạch</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sẽ</a:t>
            </a:r>
            <a:endParaRPr lang="vi-VN" sz="4800" b="1" dirty="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581400" y="1565564"/>
            <a:ext cx="4495800" cy="769441"/>
          </a:xfrm>
          <a:prstGeom prst="rect">
            <a:avLst/>
          </a:prstGeom>
          <a:noFill/>
        </p:spPr>
        <p:txBody>
          <a:bodyPr wrap="square" rtlCol="0">
            <a:spAutoFit/>
          </a:bodyPr>
          <a:lstStyle/>
          <a:p>
            <a:r>
              <a:rPr lang="en-US" sz="4400" b="1" dirty="0" err="1">
                <a:solidFill>
                  <a:srgbClr val="0000FF"/>
                </a:solidFill>
                <a:latin typeface="Times New Roman" pitchFamily="18" charset="0"/>
                <a:cs typeface="Times New Roman" pitchFamily="18" charset="0"/>
              </a:rPr>
              <a:t>Bài</a:t>
            </a:r>
            <a:r>
              <a:rPr lang="en-US" sz="4400" b="1" dirty="0">
                <a:solidFill>
                  <a:srgbClr val="0000FF"/>
                </a:solidFill>
                <a:latin typeface="Times New Roman" pitchFamily="18" charset="0"/>
                <a:cs typeface="Times New Roman" pitchFamily="18" charset="0"/>
              </a:rPr>
              <a:t> 4</a:t>
            </a:r>
          </a:p>
        </p:txBody>
      </p:sp>
    </p:spTree>
    <p:extLst>
      <p:ext uri="{BB962C8B-B14F-4D97-AF65-F5344CB8AC3E}">
        <p14:creationId xmlns:p14="http://schemas.microsoft.com/office/powerpoint/2010/main" val="4272743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21D89F1-2DFC-F958-4EA8-86F5D33A55B2}"/>
              </a:ext>
            </a:extLst>
          </p:cNvPr>
          <p:cNvPicPr/>
          <p:nvPr/>
        </p:nvPicPr>
        <p:blipFill>
          <a:blip r:embed="rId2"/>
          <a:stretch>
            <a:fillRect/>
          </a:stretch>
        </p:blipFill>
        <p:spPr>
          <a:xfrm>
            <a:off x="2483199" y="1052568"/>
            <a:ext cx="4618951" cy="3667991"/>
          </a:xfrm>
          <a:prstGeom prst="rect">
            <a:avLst/>
          </a:prstGeom>
        </p:spPr>
      </p:pic>
      <p:pic>
        <p:nvPicPr>
          <p:cNvPr id="8" name="Picture 7">
            <a:extLst>
              <a:ext uri="{FF2B5EF4-FFF2-40B4-BE49-F238E27FC236}">
                <a16:creationId xmlns:a16="http://schemas.microsoft.com/office/drawing/2014/main" id="{224D7900-C60C-3D8D-D5E7-C7B9DEC5E8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042" y="105841"/>
            <a:ext cx="1770637" cy="879128"/>
          </a:xfrm>
          <a:prstGeom prst="rect">
            <a:avLst/>
          </a:prstGeom>
        </p:spPr>
      </p:pic>
      <p:sp>
        <p:nvSpPr>
          <p:cNvPr id="9" name="TextBox 8">
            <a:extLst>
              <a:ext uri="{FF2B5EF4-FFF2-40B4-BE49-F238E27FC236}">
                <a16:creationId xmlns:a16="http://schemas.microsoft.com/office/drawing/2014/main" id="{0A37FE3F-208B-7BC4-93D7-C20075E65EF8}"/>
              </a:ext>
            </a:extLst>
          </p:cNvPr>
          <p:cNvSpPr txBox="1"/>
          <p:nvPr/>
        </p:nvSpPr>
        <p:spPr>
          <a:xfrm>
            <a:off x="1986487" y="98461"/>
            <a:ext cx="7132973" cy="954107"/>
          </a:xfrm>
          <a:prstGeom prst="rect">
            <a:avLst/>
          </a:prstGeom>
          <a:noFill/>
        </p:spPr>
        <p:txBody>
          <a:bodyPr wrap="square" rtlCol="0">
            <a:spAutoFit/>
          </a:bodyPr>
          <a:lstStyle/>
          <a:p>
            <a:r>
              <a:rPr lang="en-GB" sz="2800" b="1" dirty="0" err="1">
                <a:solidFill>
                  <a:srgbClr val="26333A"/>
                </a:solidFill>
                <a:latin typeface="Times New Roman" panose="02020603050405020304" pitchFamily="18" charset="0"/>
                <a:cs typeface="Times New Roman" panose="02020603050405020304" pitchFamily="18" charset="0"/>
              </a:rPr>
              <a:t>Hoạt</a:t>
            </a:r>
            <a:r>
              <a:rPr lang="en-GB" sz="2800" b="1" dirty="0">
                <a:solidFill>
                  <a:srgbClr val="26333A"/>
                </a:solidFill>
                <a:latin typeface="Times New Roman" panose="02020603050405020304" pitchFamily="18" charset="0"/>
                <a:cs typeface="Times New Roman" panose="02020603050405020304" pitchFamily="18" charset="0"/>
              </a:rPr>
              <a:t> </a:t>
            </a:r>
            <a:r>
              <a:rPr lang="en-GB" sz="2800" b="1" dirty="0" err="1">
                <a:solidFill>
                  <a:srgbClr val="26333A"/>
                </a:solidFill>
                <a:latin typeface="Times New Roman" panose="02020603050405020304" pitchFamily="18" charset="0"/>
                <a:cs typeface="Times New Roman" panose="02020603050405020304" pitchFamily="18" charset="0"/>
              </a:rPr>
              <a:t>động</a:t>
            </a:r>
            <a:r>
              <a:rPr lang="en-GB" sz="2800" b="1" dirty="0">
                <a:solidFill>
                  <a:srgbClr val="26333A"/>
                </a:solidFill>
                <a:latin typeface="Times New Roman" panose="02020603050405020304" pitchFamily="18" charset="0"/>
                <a:cs typeface="Times New Roman" panose="02020603050405020304" pitchFamily="18" charset="0"/>
              </a:rPr>
              <a:t> 1: </a:t>
            </a:r>
            <a:r>
              <a:rPr lang="en-GB" sz="2800" b="1" dirty="0" err="1">
                <a:solidFill>
                  <a:srgbClr val="26333A"/>
                </a:solidFill>
                <a:latin typeface="Times New Roman" panose="02020603050405020304" pitchFamily="18" charset="0"/>
                <a:cs typeface="Times New Roman" panose="02020603050405020304" pitchFamily="18" charset="0"/>
              </a:rPr>
              <a:t>Vì</a:t>
            </a:r>
            <a:r>
              <a:rPr lang="en-GB" sz="2800" b="1" dirty="0">
                <a:solidFill>
                  <a:srgbClr val="26333A"/>
                </a:solidFill>
                <a:latin typeface="Times New Roman" panose="02020603050405020304" pitchFamily="18" charset="0"/>
                <a:cs typeface="Times New Roman" panose="02020603050405020304" pitchFamily="18" charset="0"/>
              </a:rPr>
              <a:t> </a:t>
            </a:r>
            <a:r>
              <a:rPr lang="en-GB" sz="2800" b="1" dirty="0" err="1">
                <a:solidFill>
                  <a:srgbClr val="26333A"/>
                </a:solidFill>
                <a:latin typeface="Times New Roman" panose="02020603050405020304" pitchFamily="18" charset="0"/>
                <a:cs typeface="Times New Roman" panose="02020603050405020304" pitchFamily="18" charset="0"/>
              </a:rPr>
              <a:t>sao</a:t>
            </a:r>
            <a:r>
              <a:rPr lang="en-GB" sz="2800" b="1" dirty="0">
                <a:solidFill>
                  <a:srgbClr val="26333A"/>
                </a:solidFill>
                <a:latin typeface="Times New Roman" panose="02020603050405020304" pitchFamily="18" charset="0"/>
                <a:cs typeface="Times New Roman" panose="02020603050405020304" pitchFamily="18" charset="0"/>
              </a:rPr>
              <a:t> </a:t>
            </a:r>
            <a:r>
              <a:rPr lang="en-GB" sz="2800" b="1" dirty="0" err="1">
                <a:solidFill>
                  <a:srgbClr val="26333A"/>
                </a:solidFill>
                <a:latin typeface="Times New Roman" panose="02020603050405020304" pitchFamily="18" charset="0"/>
                <a:cs typeface="Times New Roman" panose="02020603050405020304" pitchFamily="18" charset="0"/>
              </a:rPr>
              <a:t>em</a:t>
            </a:r>
            <a:r>
              <a:rPr lang="en-GB" sz="2800" b="1" dirty="0">
                <a:solidFill>
                  <a:srgbClr val="26333A"/>
                </a:solidFill>
                <a:latin typeface="Times New Roman" panose="02020603050405020304" pitchFamily="18" charset="0"/>
                <a:cs typeface="Times New Roman" panose="02020603050405020304" pitchFamily="18" charset="0"/>
              </a:rPr>
              <a:t> </a:t>
            </a:r>
            <a:r>
              <a:rPr lang="en-GB" sz="2800" b="1" dirty="0" err="1">
                <a:solidFill>
                  <a:srgbClr val="26333A"/>
                </a:solidFill>
                <a:latin typeface="Times New Roman" panose="02020603050405020304" pitchFamily="18" charset="0"/>
                <a:cs typeface="Times New Roman" panose="02020603050405020304" pitchFamily="18" charset="0"/>
              </a:rPr>
              <a:t>cần</a:t>
            </a:r>
            <a:r>
              <a:rPr lang="en-GB" sz="2800" b="1" dirty="0">
                <a:solidFill>
                  <a:srgbClr val="26333A"/>
                </a:solidFill>
                <a:latin typeface="Times New Roman" panose="02020603050405020304" pitchFamily="18" charset="0"/>
                <a:cs typeface="Times New Roman" panose="02020603050405020304" pitchFamily="18" charset="0"/>
              </a:rPr>
              <a:t> </a:t>
            </a:r>
            <a:r>
              <a:rPr lang="en-GB" sz="2800" b="1" dirty="0" err="1">
                <a:solidFill>
                  <a:srgbClr val="26333A"/>
                </a:solidFill>
                <a:latin typeface="Times New Roman" panose="02020603050405020304" pitchFamily="18" charset="0"/>
                <a:cs typeface="Times New Roman" panose="02020603050405020304" pitchFamily="18" charset="0"/>
              </a:rPr>
              <a:t>giữ</a:t>
            </a:r>
            <a:r>
              <a:rPr lang="en-GB" sz="2800" b="1" dirty="0">
                <a:solidFill>
                  <a:srgbClr val="26333A"/>
                </a:solidFill>
                <a:latin typeface="Times New Roman" panose="02020603050405020304" pitchFamily="18" charset="0"/>
                <a:cs typeface="Times New Roman" panose="02020603050405020304" pitchFamily="18" charset="0"/>
              </a:rPr>
              <a:t> </a:t>
            </a:r>
            <a:r>
              <a:rPr lang="en-GB" sz="2800" b="1" dirty="0" err="1">
                <a:solidFill>
                  <a:srgbClr val="26333A"/>
                </a:solidFill>
                <a:latin typeface="Times New Roman" panose="02020603050405020304" pitchFamily="18" charset="0"/>
                <a:cs typeface="Times New Roman" panose="02020603050405020304" pitchFamily="18" charset="0"/>
              </a:rPr>
              <a:t>trang</a:t>
            </a:r>
            <a:r>
              <a:rPr lang="en-GB" sz="2800" b="1" dirty="0">
                <a:solidFill>
                  <a:srgbClr val="26333A"/>
                </a:solidFill>
                <a:latin typeface="Times New Roman" panose="02020603050405020304" pitchFamily="18" charset="0"/>
                <a:cs typeface="Times New Roman" panose="02020603050405020304" pitchFamily="18" charset="0"/>
              </a:rPr>
              <a:t> </a:t>
            </a:r>
            <a:r>
              <a:rPr lang="en-GB" sz="2800" b="1" dirty="0" err="1">
                <a:solidFill>
                  <a:srgbClr val="26333A"/>
                </a:solidFill>
                <a:latin typeface="Times New Roman" panose="02020603050405020304" pitchFamily="18" charset="0"/>
                <a:cs typeface="Times New Roman" panose="02020603050405020304" pitchFamily="18" charset="0"/>
              </a:rPr>
              <a:t>phục</a:t>
            </a:r>
            <a:r>
              <a:rPr lang="en-GB" sz="2800" b="1" dirty="0">
                <a:solidFill>
                  <a:srgbClr val="26333A"/>
                </a:solidFill>
                <a:latin typeface="Times New Roman" panose="02020603050405020304" pitchFamily="18" charset="0"/>
                <a:cs typeface="Times New Roman" panose="02020603050405020304" pitchFamily="18" charset="0"/>
              </a:rPr>
              <a:t> </a:t>
            </a:r>
            <a:r>
              <a:rPr lang="en-GB" sz="2800" b="1" dirty="0" err="1">
                <a:solidFill>
                  <a:srgbClr val="26333A"/>
                </a:solidFill>
                <a:latin typeface="Times New Roman" panose="02020603050405020304" pitchFamily="18" charset="0"/>
                <a:cs typeface="Times New Roman" panose="02020603050405020304" pitchFamily="18" charset="0"/>
              </a:rPr>
              <a:t>gọn</a:t>
            </a:r>
            <a:r>
              <a:rPr lang="en-GB" sz="2800" b="1" dirty="0">
                <a:solidFill>
                  <a:srgbClr val="26333A"/>
                </a:solidFill>
                <a:latin typeface="Times New Roman" panose="02020603050405020304" pitchFamily="18" charset="0"/>
                <a:cs typeface="Times New Roman" panose="02020603050405020304" pitchFamily="18" charset="0"/>
              </a:rPr>
              <a:t> </a:t>
            </a:r>
            <a:r>
              <a:rPr lang="en-GB" sz="2800" b="1" dirty="0" err="1">
                <a:solidFill>
                  <a:srgbClr val="26333A"/>
                </a:solidFill>
                <a:latin typeface="Times New Roman" panose="02020603050405020304" pitchFamily="18" charset="0"/>
                <a:cs typeface="Times New Roman" panose="02020603050405020304" pitchFamily="18" charset="0"/>
              </a:rPr>
              <a:t>gàng</a:t>
            </a:r>
            <a:r>
              <a:rPr lang="en-GB" sz="2800" b="1" dirty="0">
                <a:solidFill>
                  <a:srgbClr val="26333A"/>
                </a:solidFill>
                <a:latin typeface="Times New Roman" panose="02020603050405020304" pitchFamily="18" charset="0"/>
                <a:cs typeface="Times New Roman" panose="02020603050405020304" pitchFamily="18" charset="0"/>
              </a:rPr>
              <a:t>, </a:t>
            </a:r>
            <a:r>
              <a:rPr lang="en-GB" sz="2800" b="1" dirty="0" err="1">
                <a:solidFill>
                  <a:srgbClr val="26333A"/>
                </a:solidFill>
                <a:latin typeface="Times New Roman" panose="02020603050405020304" pitchFamily="18" charset="0"/>
                <a:cs typeface="Times New Roman" panose="02020603050405020304" pitchFamily="18" charset="0"/>
              </a:rPr>
              <a:t>sạch</a:t>
            </a:r>
            <a:r>
              <a:rPr lang="en-GB" sz="2800" b="1" dirty="0">
                <a:solidFill>
                  <a:srgbClr val="26333A"/>
                </a:solidFill>
                <a:latin typeface="Times New Roman" panose="02020603050405020304" pitchFamily="18" charset="0"/>
                <a:cs typeface="Times New Roman" panose="02020603050405020304" pitchFamily="18" charset="0"/>
              </a:rPr>
              <a:t> </a:t>
            </a:r>
            <a:r>
              <a:rPr lang="en-GB" sz="2800" b="1" dirty="0" err="1">
                <a:solidFill>
                  <a:srgbClr val="26333A"/>
                </a:solidFill>
                <a:latin typeface="Times New Roman" panose="02020603050405020304" pitchFamily="18" charset="0"/>
                <a:cs typeface="Times New Roman" panose="02020603050405020304" pitchFamily="18" charset="0"/>
              </a:rPr>
              <a:t>sẽ</a:t>
            </a:r>
            <a:r>
              <a:rPr lang="en-GB" sz="2800" b="1" dirty="0">
                <a:solidFill>
                  <a:srgbClr val="26333A"/>
                </a:solidFill>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7FA18BD3-75F3-A78E-67B6-C58EB844AD34}"/>
              </a:ext>
            </a:extLst>
          </p:cNvPr>
          <p:cNvSpPr txBox="1"/>
          <p:nvPr/>
        </p:nvSpPr>
        <p:spPr>
          <a:xfrm>
            <a:off x="24539" y="4589636"/>
            <a:ext cx="9094921" cy="2323713"/>
          </a:xfrm>
          <a:prstGeom prst="rect">
            <a:avLst/>
          </a:prstGeom>
          <a:noFill/>
        </p:spPr>
        <p:txBody>
          <a:bodyPr wrap="square" rtlCol="0">
            <a:spAutoFit/>
          </a:bodyPr>
          <a:lstStyle/>
          <a:p>
            <a:pPr algn="just"/>
            <a:r>
              <a:rPr lang="en-US" sz="2900" b="1" dirty="0">
                <a:solidFill>
                  <a:srgbClr val="FF0000"/>
                </a:solidFill>
                <a:latin typeface="Times New Roman" panose="02020603050405020304" pitchFamily="18" charset="0"/>
                <a:cs typeface="Times New Roman" panose="02020603050405020304" pitchFamily="18" charset="0"/>
              </a:rPr>
              <a:t>* </a:t>
            </a:r>
            <a:r>
              <a:rPr lang="en-US" sz="2900" b="1" dirty="0" err="1">
                <a:solidFill>
                  <a:srgbClr val="FF0000"/>
                </a:solidFill>
                <a:latin typeface="Times New Roman" panose="02020603050405020304" pitchFamily="18" charset="0"/>
                <a:cs typeface="Times New Roman" panose="02020603050405020304" pitchFamily="18" charset="0"/>
              </a:rPr>
              <a:t>Kết</a:t>
            </a:r>
            <a:r>
              <a:rPr lang="en-US" sz="2900" b="1" dirty="0">
                <a:solidFill>
                  <a:srgbClr val="FF0000"/>
                </a:solidFill>
                <a:latin typeface="Times New Roman" panose="02020603050405020304" pitchFamily="18" charset="0"/>
                <a:cs typeface="Times New Roman" panose="02020603050405020304" pitchFamily="18" charset="0"/>
              </a:rPr>
              <a:t> </a:t>
            </a:r>
            <a:r>
              <a:rPr lang="en-US" sz="2900" b="1" dirty="0" err="1">
                <a:solidFill>
                  <a:srgbClr val="FF0000"/>
                </a:solidFill>
                <a:latin typeface="Times New Roman" panose="02020603050405020304" pitchFamily="18" charset="0"/>
                <a:cs typeface="Times New Roman" panose="02020603050405020304" pitchFamily="18" charset="0"/>
              </a:rPr>
              <a:t>luận</a:t>
            </a:r>
            <a:r>
              <a:rPr lang="en-US" sz="2900" dirty="0">
                <a:latin typeface="Times New Roman" panose="02020603050405020304" pitchFamily="18" charset="0"/>
                <a:cs typeface="Times New Roman" panose="02020603050405020304" pitchFamily="18" charset="0"/>
              </a:rPr>
              <a:t>: G</a:t>
            </a:r>
            <a:r>
              <a:rPr lang="vi-VN" sz="2900" dirty="0">
                <a:latin typeface="Times New Roman" panose="02020603050405020304" pitchFamily="18" charset="0"/>
                <a:cs typeface="Times New Roman" panose="02020603050405020304" pitchFamily="18" charset="0"/>
              </a:rPr>
              <a:t>iữ trang phục gọn gàng, sạch sẽ là cần thiết để bảo vệ sức khỏe và thể hiện sự tôn trọng. </a:t>
            </a:r>
            <a:endParaRPr lang="en-US" sz="29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vi-VN" sz="2900" dirty="0">
                <a:latin typeface="Times New Roman" panose="02020603050405020304" pitchFamily="18" charset="0"/>
                <a:cs typeface="Times New Roman" panose="02020603050405020304" pitchFamily="18" charset="0"/>
              </a:rPr>
              <a:t>Trang phục bẩn có thể chứa vi khuẩn, gây bệnh. </a:t>
            </a:r>
            <a:endParaRPr lang="en-US" sz="29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vi-VN" sz="2900" dirty="0">
                <a:latin typeface="Times New Roman" panose="02020603050405020304" pitchFamily="18" charset="0"/>
                <a:cs typeface="Times New Roman" panose="02020603050405020304" pitchFamily="18" charset="0"/>
              </a:rPr>
              <a:t>Trang phục gọn gàng, sạch sẽ giúp trông đẹp mắt, tự tin và tập trung tốt hơn.</a:t>
            </a:r>
            <a:endParaRPr lang="en-US" sz="2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183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823CBE-1DA3-77BD-E842-662794643E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042" y="105841"/>
            <a:ext cx="1770637" cy="879128"/>
          </a:xfrm>
          <a:prstGeom prst="rect">
            <a:avLst/>
          </a:prstGeom>
        </p:spPr>
      </p:pic>
      <p:sp>
        <p:nvSpPr>
          <p:cNvPr id="9" name="TextBox 8">
            <a:extLst>
              <a:ext uri="{FF2B5EF4-FFF2-40B4-BE49-F238E27FC236}">
                <a16:creationId xmlns:a16="http://schemas.microsoft.com/office/drawing/2014/main" id="{35631725-D48B-5EE5-28FA-840781B9478A}"/>
              </a:ext>
            </a:extLst>
          </p:cNvPr>
          <p:cNvSpPr txBox="1"/>
          <p:nvPr/>
        </p:nvSpPr>
        <p:spPr>
          <a:xfrm>
            <a:off x="2028151" y="152400"/>
            <a:ext cx="7132973" cy="954107"/>
          </a:xfrm>
          <a:prstGeom prst="rect">
            <a:avLst/>
          </a:prstGeom>
          <a:noFill/>
        </p:spPr>
        <p:txBody>
          <a:bodyPr wrap="square" rtlCol="0">
            <a:spAutoFit/>
          </a:bodyPr>
          <a:lstStyle/>
          <a:p>
            <a:r>
              <a:rPr lang="en-GB" sz="2800" b="1" dirty="0" err="1">
                <a:solidFill>
                  <a:srgbClr val="26333A"/>
                </a:solidFill>
                <a:latin typeface="Times New Roman" panose="02020603050405020304" pitchFamily="18" charset="0"/>
                <a:cs typeface="Times New Roman" panose="02020603050405020304" pitchFamily="18" charset="0"/>
              </a:rPr>
              <a:t>Hoạt</a:t>
            </a:r>
            <a:r>
              <a:rPr lang="en-GB" sz="2800" b="1" dirty="0">
                <a:solidFill>
                  <a:srgbClr val="26333A"/>
                </a:solidFill>
                <a:latin typeface="Times New Roman" panose="02020603050405020304" pitchFamily="18" charset="0"/>
                <a:cs typeface="Times New Roman" panose="02020603050405020304" pitchFamily="18" charset="0"/>
              </a:rPr>
              <a:t> </a:t>
            </a:r>
            <a:r>
              <a:rPr lang="en-GB" sz="2800" b="1" dirty="0" err="1">
                <a:solidFill>
                  <a:srgbClr val="26333A"/>
                </a:solidFill>
                <a:latin typeface="Times New Roman" panose="02020603050405020304" pitchFamily="18" charset="0"/>
                <a:cs typeface="Times New Roman" panose="02020603050405020304" pitchFamily="18" charset="0"/>
              </a:rPr>
              <a:t>động</a:t>
            </a:r>
            <a:r>
              <a:rPr lang="en-GB" sz="2800" b="1" dirty="0">
                <a:solidFill>
                  <a:srgbClr val="26333A"/>
                </a:solidFill>
                <a:latin typeface="Times New Roman" panose="02020603050405020304" pitchFamily="18" charset="0"/>
                <a:cs typeface="Times New Roman" panose="02020603050405020304" pitchFamily="18" charset="0"/>
              </a:rPr>
              <a:t> 2: </a:t>
            </a:r>
            <a:r>
              <a:rPr lang="vi-VN" sz="2800" b="1" dirty="0">
                <a:solidFill>
                  <a:srgbClr val="26333A"/>
                </a:solidFill>
                <a:latin typeface="Times New Roman" panose="02020603050405020304" pitchFamily="18" charset="0"/>
                <a:cs typeface="Times New Roman" panose="02020603050405020304" pitchFamily="18" charset="0"/>
              </a:rPr>
              <a:t>Em mặc trang phục gọn gàng, sạch sẽ như thế nào?</a:t>
            </a:r>
            <a:r>
              <a:rPr lang="en-GB" sz="2800" b="1" dirty="0">
                <a:solidFill>
                  <a:srgbClr val="26333A"/>
                </a:solidFill>
                <a:latin typeface="Times New Roman" panose="02020603050405020304" pitchFamily="18" charset="0"/>
                <a:cs typeface="Times New Roman" panose="02020603050405020304" pitchFamily="18" charset="0"/>
              </a:rPr>
              <a:t> </a:t>
            </a:r>
          </a:p>
        </p:txBody>
      </p:sp>
      <p:grpSp>
        <p:nvGrpSpPr>
          <p:cNvPr id="10" name="Group 9">
            <a:extLst>
              <a:ext uri="{FF2B5EF4-FFF2-40B4-BE49-F238E27FC236}">
                <a16:creationId xmlns:a16="http://schemas.microsoft.com/office/drawing/2014/main" id="{0C8F7286-DF02-60B4-4C9E-0C0F8E176DA3}"/>
              </a:ext>
            </a:extLst>
          </p:cNvPr>
          <p:cNvGrpSpPr/>
          <p:nvPr/>
        </p:nvGrpSpPr>
        <p:grpSpPr>
          <a:xfrm>
            <a:off x="304800" y="1465692"/>
            <a:ext cx="2011680" cy="2103120"/>
            <a:chOff x="998998" y="1183394"/>
            <a:chExt cx="1681714" cy="1656402"/>
          </a:xfrm>
        </p:grpSpPr>
        <p:sp>
          <p:nvSpPr>
            <p:cNvPr id="11" name="Shape 1862">
              <a:extLst>
                <a:ext uri="{FF2B5EF4-FFF2-40B4-BE49-F238E27FC236}">
                  <a16:creationId xmlns:a16="http://schemas.microsoft.com/office/drawing/2014/main" id="{A566FEC3-3FAB-C807-5CE5-68F1F1785F91}"/>
                </a:ext>
              </a:extLst>
            </p:cNvPr>
            <p:cNvSpPr/>
            <p:nvPr/>
          </p:nvSpPr>
          <p:spPr>
            <a:xfrm>
              <a:off x="998998" y="1183394"/>
              <a:ext cx="1681714" cy="1656402"/>
            </a:xfrm>
            <a:custGeom>
              <a:avLst/>
              <a:gdLst/>
              <a:ahLst/>
              <a:cxnLst/>
              <a:rect l="0" t="0" r="0" b="0"/>
              <a:pathLst>
                <a:path w="1000963" h="1047915">
                  <a:moveTo>
                    <a:pt x="123406" y="0"/>
                  </a:moveTo>
                  <a:lnTo>
                    <a:pt x="935381" y="0"/>
                  </a:lnTo>
                  <a:cubicBezTo>
                    <a:pt x="1000963" y="0"/>
                    <a:pt x="997344" y="65469"/>
                    <a:pt x="997344" y="65469"/>
                  </a:cubicBezTo>
                  <a:lnTo>
                    <a:pt x="946734" y="982434"/>
                  </a:lnTo>
                  <a:cubicBezTo>
                    <a:pt x="943127" y="1047915"/>
                    <a:pt x="877557" y="1047915"/>
                    <a:pt x="877557" y="1047915"/>
                  </a:cubicBezTo>
                  <a:lnTo>
                    <a:pt x="65570" y="1047915"/>
                  </a:lnTo>
                  <a:cubicBezTo>
                    <a:pt x="0" y="1047915"/>
                    <a:pt x="3620" y="982434"/>
                    <a:pt x="3620" y="982434"/>
                  </a:cubicBezTo>
                  <a:lnTo>
                    <a:pt x="54216" y="65469"/>
                  </a:lnTo>
                  <a:cubicBezTo>
                    <a:pt x="57836" y="0"/>
                    <a:pt x="123406" y="0"/>
                    <a:pt x="123406" y="0"/>
                  </a:cubicBezTo>
                  <a:close/>
                </a:path>
              </a:pathLst>
            </a:custGeom>
            <a:ln w="0" cap="flat">
              <a:miter lim="127000"/>
            </a:ln>
          </p:spPr>
          <p:style>
            <a:lnRef idx="0">
              <a:srgbClr val="000000">
                <a:alpha val="0"/>
              </a:srgbClr>
            </a:lnRef>
            <a:fillRef idx="1">
              <a:srgbClr val="009ED5"/>
            </a:fillRef>
            <a:effectRef idx="0">
              <a:scrgbClr r="0" g="0" b="0"/>
            </a:effectRef>
            <a:fontRef idx="none"/>
          </p:style>
          <p:txBody>
            <a:bodyPr/>
            <a:lstStyle/>
            <a:p>
              <a:endParaRPr lang="en-US"/>
            </a:p>
          </p:txBody>
        </p:sp>
        <p:pic>
          <p:nvPicPr>
            <p:cNvPr id="12" name="Picture 11">
              <a:extLst>
                <a:ext uri="{FF2B5EF4-FFF2-40B4-BE49-F238E27FC236}">
                  <a16:creationId xmlns:a16="http://schemas.microsoft.com/office/drawing/2014/main" id="{11BF0C5B-AB34-3B1D-791F-C2FEC9C996FD}"/>
                </a:ext>
              </a:extLst>
            </p:cNvPr>
            <p:cNvPicPr/>
            <p:nvPr/>
          </p:nvPicPr>
          <p:blipFill>
            <a:blip r:embed="rId3"/>
            <a:stretch>
              <a:fillRect/>
            </a:stretch>
          </p:blipFill>
          <p:spPr>
            <a:xfrm>
              <a:off x="1207666" y="1454514"/>
              <a:ext cx="1068629" cy="1371190"/>
            </a:xfrm>
            <a:prstGeom prst="rect">
              <a:avLst/>
            </a:prstGeom>
          </p:spPr>
        </p:pic>
      </p:grpSp>
      <p:grpSp>
        <p:nvGrpSpPr>
          <p:cNvPr id="13" name="Group 12">
            <a:extLst>
              <a:ext uri="{FF2B5EF4-FFF2-40B4-BE49-F238E27FC236}">
                <a16:creationId xmlns:a16="http://schemas.microsoft.com/office/drawing/2014/main" id="{1A30753B-EB34-F57E-F9D6-B4742D51E310}"/>
              </a:ext>
            </a:extLst>
          </p:cNvPr>
          <p:cNvGrpSpPr/>
          <p:nvPr/>
        </p:nvGrpSpPr>
        <p:grpSpPr>
          <a:xfrm>
            <a:off x="2438400" y="1476822"/>
            <a:ext cx="2011680" cy="2103120"/>
            <a:chOff x="952818" y="3110761"/>
            <a:chExt cx="1681714" cy="1697567"/>
          </a:xfrm>
        </p:grpSpPr>
        <p:sp>
          <p:nvSpPr>
            <p:cNvPr id="14" name="Shape 1856">
              <a:extLst>
                <a:ext uri="{FF2B5EF4-FFF2-40B4-BE49-F238E27FC236}">
                  <a16:creationId xmlns:a16="http://schemas.microsoft.com/office/drawing/2014/main" id="{14FD0509-8A09-6FDD-3767-697D1E17C753}"/>
                </a:ext>
              </a:extLst>
            </p:cNvPr>
            <p:cNvSpPr/>
            <p:nvPr/>
          </p:nvSpPr>
          <p:spPr>
            <a:xfrm>
              <a:off x="952818" y="3110761"/>
              <a:ext cx="1681714" cy="1697567"/>
            </a:xfrm>
            <a:custGeom>
              <a:avLst/>
              <a:gdLst/>
              <a:ahLst/>
              <a:cxnLst/>
              <a:rect l="0" t="0" r="0" b="0"/>
              <a:pathLst>
                <a:path w="1000963" h="1047915">
                  <a:moveTo>
                    <a:pt x="123406" y="0"/>
                  </a:moveTo>
                  <a:lnTo>
                    <a:pt x="935381" y="0"/>
                  </a:lnTo>
                  <a:cubicBezTo>
                    <a:pt x="1000963" y="0"/>
                    <a:pt x="997344" y="65469"/>
                    <a:pt x="997344" y="65469"/>
                  </a:cubicBezTo>
                  <a:lnTo>
                    <a:pt x="946734" y="982434"/>
                  </a:lnTo>
                  <a:cubicBezTo>
                    <a:pt x="943128" y="1047915"/>
                    <a:pt x="877557" y="1047915"/>
                    <a:pt x="877557" y="1047915"/>
                  </a:cubicBezTo>
                  <a:lnTo>
                    <a:pt x="65570" y="1047915"/>
                  </a:lnTo>
                  <a:cubicBezTo>
                    <a:pt x="0" y="1047915"/>
                    <a:pt x="3620" y="982434"/>
                    <a:pt x="3620" y="982434"/>
                  </a:cubicBezTo>
                  <a:lnTo>
                    <a:pt x="54216" y="65469"/>
                  </a:lnTo>
                  <a:cubicBezTo>
                    <a:pt x="57836" y="0"/>
                    <a:pt x="123406" y="0"/>
                    <a:pt x="123406" y="0"/>
                  </a:cubicBezTo>
                  <a:close/>
                </a:path>
              </a:pathLst>
            </a:custGeom>
            <a:ln w="0" cap="flat">
              <a:miter lim="127000"/>
            </a:ln>
          </p:spPr>
          <p:style>
            <a:lnRef idx="0">
              <a:srgbClr val="000000">
                <a:alpha val="0"/>
              </a:srgbClr>
            </a:lnRef>
            <a:fillRef idx="1">
              <a:srgbClr val="EA5B6B"/>
            </a:fillRef>
            <a:effectRef idx="0">
              <a:scrgbClr r="0" g="0" b="0"/>
            </a:effectRef>
            <a:fontRef idx="none"/>
          </p:style>
          <p:txBody>
            <a:bodyPr/>
            <a:lstStyle/>
            <a:p>
              <a:endParaRPr lang="en-US"/>
            </a:p>
          </p:txBody>
        </p:sp>
        <p:pic>
          <p:nvPicPr>
            <p:cNvPr id="15" name="Picture 14">
              <a:extLst>
                <a:ext uri="{FF2B5EF4-FFF2-40B4-BE49-F238E27FC236}">
                  <a16:creationId xmlns:a16="http://schemas.microsoft.com/office/drawing/2014/main" id="{511CA444-D7A4-EC21-1953-3215544EACC8}"/>
                </a:ext>
              </a:extLst>
            </p:cNvPr>
            <p:cNvPicPr/>
            <p:nvPr/>
          </p:nvPicPr>
          <p:blipFill>
            <a:blip r:embed="rId4"/>
            <a:stretch>
              <a:fillRect/>
            </a:stretch>
          </p:blipFill>
          <p:spPr>
            <a:xfrm>
              <a:off x="1153247" y="3381881"/>
              <a:ext cx="1041835" cy="1426447"/>
            </a:xfrm>
            <a:prstGeom prst="rect">
              <a:avLst/>
            </a:prstGeom>
          </p:spPr>
        </p:pic>
      </p:grpSp>
      <p:grpSp>
        <p:nvGrpSpPr>
          <p:cNvPr id="16" name="Group 15">
            <a:extLst>
              <a:ext uri="{FF2B5EF4-FFF2-40B4-BE49-F238E27FC236}">
                <a16:creationId xmlns:a16="http://schemas.microsoft.com/office/drawing/2014/main" id="{4168FAD6-887E-334F-88DF-9A0E64623109}"/>
              </a:ext>
            </a:extLst>
          </p:cNvPr>
          <p:cNvGrpSpPr/>
          <p:nvPr/>
        </p:nvGrpSpPr>
        <p:grpSpPr>
          <a:xfrm>
            <a:off x="4572000" y="1465692"/>
            <a:ext cx="2011680" cy="2103120"/>
            <a:chOff x="6486743" y="1142228"/>
            <a:chExt cx="1738926" cy="1697567"/>
          </a:xfrm>
        </p:grpSpPr>
        <p:sp>
          <p:nvSpPr>
            <p:cNvPr id="17" name="Shape 1868">
              <a:extLst>
                <a:ext uri="{FF2B5EF4-FFF2-40B4-BE49-F238E27FC236}">
                  <a16:creationId xmlns:a16="http://schemas.microsoft.com/office/drawing/2014/main" id="{68933543-6DBF-8F88-3B95-21DF2F283418}"/>
                </a:ext>
              </a:extLst>
            </p:cNvPr>
            <p:cNvSpPr/>
            <p:nvPr/>
          </p:nvSpPr>
          <p:spPr>
            <a:xfrm>
              <a:off x="6486743" y="1142228"/>
              <a:ext cx="1738926" cy="1697567"/>
            </a:xfrm>
            <a:custGeom>
              <a:avLst/>
              <a:gdLst/>
              <a:ahLst/>
              <a:cxnLst/>
              <a:rect l="0" t="0" r="0" b="0"/>
              <a:pathLst>
                <a:path w="1000963" h="1047915">
                  <a:moveTo>
                    <a:pt x="123406" y="0"/>
                  </a:moveTo>
                  <a:lnTo>
                    <a:pt x="935381" y="0"/>
                  </a:lnTo>
                  <a:cubicBezTo>
                    <a:pt x="1000963" y="0"/>
                    <a:pt x="997344" y="65469"/>
                    <a:pt x="997344" y="65469"/>
                  </a:cubicBezTo>
                  <a:lnTo>
                    <a:pt x="946734" y="982434"/>
                  </a:lnTo>
                  <a:cubicBezTo>
                    <a:pt x="943128" y="1047915"/>
                    <a:pt x="877557" y="1047915"/>
                    <a:pt x="877557" y="1047915"/>
                  </a:cubicBezTo>
                  <a:lnTo>
                    <a:pt x="65570" y="1047915"/>
                  </a:lnTo>
                  <a:cubicBezTo>
                    <a:pt x="0" y="1047915"/>
                    <a:pt x="3620" y="982434"/>
                    <a:pt x="3620" y="982434"/>
                  </a:cubicBezTo>
                  <a:lnTo>
                    <a:pt x="54216" y="65469"/>
                  </a:lnTo>
                  <a:cubicBezTo>
                    <a:pt x="57836" y="0"/>
                    <a:pt x="123406" y="0"/>
                    <a:pt x="123406" y="0"/>
                  </a:cubicBezTo>
                  <a:close/>
                </a:path>
              </a:pathLst>
            </a:custGeom>
            <a:ln w="0" cap="flat">
              <a:miter lim="127000"/>
            </a:ln>
          </p:spPr>
          <p:style>
            <a:lnRef idx="0">
              <a:srgbClr val="000000">
                <a:alpha val="0"/>
              </a:srgbClr>
            </a:lnRef>
            <a:fillRef idx="1">
              <a:srgbClr val="FCC325"/>
            </a:fillRef>
            <a:effectRef idx="0">
              <a:scrgbClr r="0" g="0" b="0"/>
            </a:effectRef>
            <a:fontRef idx="none"/>
          </p:style>
          <p:txBody>
            <a:bodyPr/>
            <a:lstStyle/>
            <a:p>
              <a:endParaRPr lang="en-US"/>
            </a:p>
          </p:txBody>
        </p:sp>
        <p:pic>
          <p:nvPicPr>
            <p:cNvPr id="18" name="Picture 17">
              <a:extLst>
                <a:ext uri="{FF2B5EF4-FFF2-40B4-BE49-F238E27FC236}">
                  <a16:creationId xmlns:a16="http://schemas.microsoft.com/office/drawing/2014/main" id="{575E193F-033B-A3EA-20CA-B237500C5097}"/>
                </a:ext>
              </a:extLst>
            </p:cNvPr>
            <p:cNvPicPr/>
            <p:nvPr/>
          </p:nvPicPr>
          <p:blipFill>
            <a:blip r:embed="rId5"/>
            <a:stretch>
              <a:fillRect/>
            </a:stretch>
          </p:blipFill>
          <p:spPr>
            <a:xfrm>
              <a:off x="6602433" y="1394970"/>
              <a:ext cx="1422154" cy="1430733"/>
            </a:xfrm>
            <a:prstGeom prst="rect">
              <a:avLst/>
            </a:prstGeom>
          </p:spPr>
        </p:pic>
      </p:grpSp>
      <p:grpSp>
        <p:nvGrpSpPr>
          <p:cNvPr id="19" name="Group 18">
            <a:extLst>
              <a:ext uri="{FF2B5EF4-FFF2-40B4-BE49-F238E27FC236}">
                <a16:creationId xmlns:a16="http://schemas.microsoft.com/office/drawing/2014/main" id="{63EBAF56-F74B-5723-867E-9F27717CD577}"/>
              </a:ext>
            </a:extLst>
          </p:cNvPr>
          <p:cNvGrpSpPr/>
          <p:nvPr/>
        </p:nvGrpSpPr>
        <p:grpSpPr>
          <a:xfrm>
            <a:off x="6705600" y="1447800"/>
            <a:ext cx="2011680" cy="2103120"/>
            <a:chOff x="6372200" y="3105523"/>
            <a:chExt cx="1738926" cy="1697567"/>
          </a:xfrm>
        </p:grpSpPr>
        <p:sp>
          <p:nvSpPr>
            <p:cNvPr id="20" name="Shape 1859">
              <a:extLst>
                <a:ext uri="{FF2B5EF4-FFF2-40B4-BE49-F238E27FC236}">
                  <a16:creationId xmlns:a16="http://schemas.microsoft.com/office/drawing/2014/main" id="{C369C0B1-CEC7-BF1E-A1DE-BE2451D39DE8}"/>
                </a:ext>
              </a:extLst>
            </p:cNvPr>
            <p:cNvSpPr/>
            <p:nvPr/>
          </p:nvSpPr>
          <p:spPr>
            <a:xfrm>
              <a:off x="6372200" y="3105523"/>
              <a:ext cx="1738926" cy="1697567"/>
            </a:xfrm>
            <a:custGeom>
              <a:avLst/>
              <a:gdLst/>
              <a:ahLst/>
              <a:cxnLst/>
              <a:rect l="0" t="0" r="0" b="0"/>
              <a:pathLst>
                <a:path w="1000963" h="1047915">
                  <a:moveTo>
                    <a:pt x="123406" y="0"/>
                  </a:moveTo>
                  <a:lnTo>
                    <a:pt x="935381" y="0"/>
                  </a:lnTo>
                  <a:cubicBezTo>
                    <a:pt x="1000963" y="0"/>
                    <a:pt x="997344" y="65469"/>
                    <a:pt x="997344" y="65469"/>
                  </a:cubicBezTo>
                  <a:lnTo>
                    <a:pt x="946734" y="982434"/>
                  </a:lnTo>
                  <a:cubicBezTo>
                    <a:pt x="943127" y="1047915"/>
                    <a:pt x="877557" y="1047915"/>
                    <a:pt x="877557" y="1047915"/>
                  </a:cubicBezTo>
                  <a:lnTo>
                    <a:pt x="65570" y="1047915"/>
                  </a:lnTo>
                  <a:cubicBezTo>
                    <a:pt x="0" y="1047915"/>
                    <a:pt x="3619" y="982434"/>
                    <a:pt x="3619" y="982434"/>
                  </a:cubicBezTo>
                  <a:lnTo>
                    <a:pt x="54216" y="65469"/>
                  </a:lnTo>
                  <a:cubicBezTo>
                    <a:pt x="57836" y="0"/>
                    <a:pt x="123406" y="0"/>
                    <a:pt x="123406" y="0"/>
                  </a:cubicBezTo>
                  <a:close/>
                </a:path>
              </a:pathLst>
            </a:custGeom>
            <a:ln w="0" cap="flat">
              <a:miter lim="127000"/>
            </a:ln>
          </p:spPr>
          <p:style>
            <a:lnRef idx="0">
              <a:srgbClr val="000000">
                <a:alpha val="0"/>
              </a:srgbClr>
            </a:lnRef>
            <a:fillRef idx="1">
              <a:srgbClr val="D27EAB"/>
            </a:fillRef>
            <a:effectRef idx="0">
              <a:scrgbClr r="0" g="0" b="0"/>
            </a:effectRef>
            <a:fontRef idx="none"/>
          </p:style>
          <p:txBody>
            <a:bodyPr/>
            <a:lstStyle/>
            <a:p>
              <a:endParaRPr lang="en-US"/>
            </a:p>
          </p:txBody>
        </p:sp>
        <p:pic>
          <p:nvPicPr>
            <p:cNvPr id="21" name="Picture 20">
              <a:extLst>
                <a:ext uri="{FF2B5EF4-FFF2-40B4-BE49-F238E27FC236}">
                  <a16:creationId xmlns:a16="http://schemas.microsoft.com/office/drawing/2014/main" id="{CB46B54C-8828-E353-45D7-F2668F92E548}"/>
                </a:ext>
              </a:extLst>
            </p:cNvPr>
            <p:cNvPicPr/>
            <p:nvPr/>
          </p:nvPicPr>
          <p:blipFill>
            <a:blip r:embed="rId6"/>
            <a:stretch>
              <a:fillRect/>
            </a:stretch>
          </p:blipFill>
          <p:spPr>
            <a:xfrm>
              <a:off x="6640470" y="3376643"/>
              <a:ext cx="1022615" cy="1426447"/>
            </a:xfrm>
            <a:prstGeom prst="rect">
              <a:avLst/>
            </a:prstGeom>
          </p:spPr>
        </p:pic>
      </p:grpSp>
      <p:sp>
        <p:nvSpPr>
          <p:cNvPr id="22" name="TextBox 21">
            <a:extLst>
              <a:ext uri="{FF2B5EF4-FFF2-40B4-BE49-F238E27FC236}">
                <a16:creationId xmlns:a16="http://schemas.microsoft.com/office/drawing/2014/main" id="{935D0616-5E63-8FC3-4488-9822F828BD10}"/>
              </a:ext>
            </a:extLst>
          </p:cNvPr>
          <p:cNvSpPr txBox="1"/>
          <p:nvPr/>
        </p:nvSpPr>
        <p:spPr>
          <a:xfrm>
            <a:off x="69253" y="3911817"/>
            <a:ext cx="9074747" cy="2246769"/>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luận</a:t>
            </a:r>
            <a:r>
              <a:rPr lang="en-US" sz="2800" b="1" dirty="0">
                <a:solidFill>
                  <a:srgbClr val="FF0000"/>
                </a:solidFill>
                <a:latin typeface="Times New Roman" pitchFamily="18" charset="0"/>
                <a:cs typeface="Times New Roman" pitchFamily="18" charset="0"/>
              </a:rPr>
              <a:t>:</a:t>
            </a:r>
          </a:p>
          <a:p>
            <a:r>
              <a:rPr lang="vi-VN" sz="2800" dirty="0">
                <a:latin typeface="Times New Roman" pitchFamily="18" charset="0"/>
                <a:cs typeface="Times New Roman" pitchFamily="18" charset="0"/>
              </a:rPr>
              <a:t>- Em mặc trang phục phù hợp với hoàn cảnh, thời tiết và sở thích của mình.</a:t>
            </a:r>
            <a:br>
              <a:rPr lang="vi-VN" sz="2800" dirty="0">
                <a:latin typeface="Times New Roman" pitchFamily="18" charset="0"/>
                <a:cs typeface="Times New Roman" pitchFamily="18" charset="0"/>
              </a:rPr>
            </a:br>
            <a:r>
              <a:rPr lang="vi-VN" sz="2800" dirty="0">
                <a:latin typeface="Times New Roman" pitchFamily="18" charset="0"/>
                <a:cs typeface="Times New Roman" pitchFamily="18" charset="0"/>
              </a:rPr>
              <a:t>- </a:t>
            </a:r>
            <a:r>
              <a:rPr lang="en-US" sz="2800" dirty="0">
                <a:latin typeface="Times New Roman" pitchFamily="18" charset="0"/>
                <a:cs typeface="Times New Roman" pitchFamily="18" charset="0"/>
              </a:rPr>
              <a:t>Em </a:t>
            </a:r>
            <a:r>
              <a:rPr lang="en-US" sz="2800" dirty="0" err="1">
                <a:latin typeface="Times New Roman" pitchFamily="18" charset="0"/>
                <a:cs typeface="Times New Roman" pitchFamily="18" charset="0"/>
              </a:rPr>
              <a:t>mặc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sơ</a:t>
            </a:r>
            <a:r>
              <a:rPr lang="en-US" sz="2800" dirty="0">
                <a:latin typeface="Times New Roman" pitchFamily="18" charset="0"/>
                <a:cs typeface="Times New Roman" pitchFamily="18" charset="0"/>
              </a:rPr>
              <a:t> vin </a:t>
            </a:r>
            <a:r>
              <a:rPr lang="en-US" sz="2800" dirty="0" err="1">
                <a:latin typeface="Times New Roman" pitchFamily="18" charset="0"/>
                <a:cs typeface="Times New Roman" pitchFamily="18" charset="0"/>
              </a:rPr>
              <a:t>gọn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gàng</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Em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dép</a:t>
            </a:r>
            <a:r>
              <a:rPr lang="en-US" sz="2800" dirty="0">
                <a:latin typeface="Times New Roman" pitchFamily="18" charset="0"/>
                <a:cs typeface="Times New Roman" pitchFamily="18" charset="0"/>
              </a:rPr>
              <a:t> quai </a:t>
            </a:r>
            <a:r>
              <a:rPr lang="en-US" sz="2800" dirty="0" err="1">
                <a:latin typeface="Times New Roman" pitchFamily="18" charset="0"/>
                <a:cs typeface="Times New Roman" pitchFamily="18" charset="0"/>
              </a:rPr>
              <a:t>hậu</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288989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823CBE-1DA3-77BD-E842-662794643E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042" y="105841"/>
            <a:ext cx="1770637" cy="879128"/>
          </a:xfrm>
          <a:prstGeom prst="rect">
            <a:avLst/>
          </a:prstGeom>
        </p:spPr>
      </p:pic>
      <p:sp>
        <p:nvSpPr>
          <p:cNvPr id="9" name="TextBox 8">
            <a:extLst>
              <a:ext uri="{FF2B5EF4-FFF2-40B4-BE49-F238E27FC236}">
                <a16:creationId xmlns:a16="http://schemas.microsoft.com/office/drawing/2014/main" id="{35631725-D48B-5EE5-28FA-840781B9478A}"/>
              </a:ext>
            </a:extLst>
          </p:cNvPr>
          <p:cNvSpPr txBox="1"/>
          <p:nvPr/>
        </p:nvSpPr>
        <p:spPr>
          <a:xfrm>
            <a:off x="2028151" y="152400"/>
            <a:ext cx="7132973" cy="954107"/>
          </a:xfrm>
          <a:prstGeom prst="rect">
            <a:avLst/>
          </a:prstGeom>
          <a:noFill/>
        </p:spPr>
        <p:txBody>
          <a:bodyPr wrap="square" rtlCol="0">
            <a:spAutoFit/>
          </a:bodyPr>
          <a:lstStyle/>
          <a:p>
            <a:r>
              <a:rPr lang="en-GB" sz="2800" b="1">
                <a:solidFill>
                  <a:srgbClr val="26333A"/>
                </a:solidFill>
                <a:latin typeface="Times New Roman" panose="02020603050405020304" pitchFamily="18" charset="0"/>
                <a:cs typeface="Times New Roman" panose="02020603050405020304" pitchFamily="18" charset="0"/>
              </a:rPr>
              <a:t>Hoạt động 3: </a:t>
            </a:r>
            <a:r>
              <a:rPr lang="vi-VN" sz="2800" b="1">
                <a:solidFill>
                  <a:srgbClr val="26333A"/>
                </a:solidFill>
                <a:latin typeface="Times New Roman" panose="02020603050405020304" pitchFamily="18" charset="0"/>
                <a:cs typeface="Times New Roman" panose="02020603050405020304" pitchFamily="18" charset="0"/>
              </a:rPr>
              <a:t>Em </a:t>
            </a:r>
            <a:r>
              <a:rPr lang="en-US" sz="2800" b="1">
                <a:solidFill>
                  <a:srgbClr val="26333A"/>
                </a:solidFill>
                <a:latin typeface="Times New Roman" panose="02020603050405020304" pitchFamily="18" charset="0"/>
                <a:cs typeface="Times New Roman" panose="02020603050405020304" pitchFamily="18" charset="0"/>
              </a:rPr>
              <a:t>giữ</a:t>
            </a:r>
            <a:r>
              <a:rPr lang="vi-VN" sz="2800" b="1">
                <a:solidFill>
                  <a:srgbClr val="26333A"/>
                </a:solidFill>
                <a:latin typeface="Times New Roman" panose="02020603050405020304" pitchFamily="18" charset="0"/>
                <a:cs typeface="Times New Roman" panose="02020603050405020304" pitchFamily="18" charset="0"/>
              </a:rPr>
              <a:t> trang phục gọn gàng, sạch sẽ như thế nào?</a:t>
            </a:r>
            <a:r>
              <a:rPr lang="en-GB" sz="2800" b="1">
                <a:solidFill>
                  <a:srgbClr val="26333A"/>
                </a:solidFill>
                <a:latin typeface="Times New Roman" panose="02020603050405020304" pitchFamily="18" charset="0"/>
                <a:cs typeface="Times New Roman" panose="02020603050405020304" pitchFamily="18" charset="0"/>
              </a:rPr>
              <a:t> </a:t>
            </a:r>
          </a:p>
        </p:txBody>
      </p:sp>
      <p:grpSp>
        <p:nvGrpSpPr>
          <p:cNvPr id="2" name="Group 1">
            <a:extLst>
              <a:ext uri="{FF2B5EF4-FFF2-40B4-BE49-F238E27FC236}">
                <a16:creationId xmlns:a16="http://schemas.microsoft.com/office/drawing/2014/main" id="{DDD7E2A6-49AC-D785-E946-4FC413B5CAD6}"/>
              </a:ext>
            </a:extLst>
          </p:cNvPr>
          <p:cNvGrpSpPr/>
          <p:nvPr/>
        </p:nvGrpSpPr>
        <p:grpSpPr>
          <a:xfrm>
            <a:off x="457200" y="1219200"/>
            <a:ext cx="2514600" cy="2804160"/>
            <a:chOff x="688599" y="1207910"/>
            <a:chExt cx="1951415" cy="1936214"/>
          </a:xfrm>
        </p:grpSpPr>
        <p:sp>
          <p:nvSpPr>
            <p:cNvPr id="3" name="Shape 1865">
              <a:extLst>
                <a:ext uri="{FF2B5EF4-FFF2-40B4-BE49-F238E27FC236}">
                  <a16:creationId xmlns:a16="http://schemas.microsoft.com/office/drawing/2014/main" id="{8CD46BC2-9F70-487B-DBFE-811B12CEE18F}"/>
                </a:ext>
              </a:extLst>
            </p:cNvPr>
            <p:cNvSpPr/>
            <p:nvPr/>
          </p:nvSpPr>
          <p:spPr>
            <a:xfrm>
              <a:off x="688599" y="1207910"/>
              <a:ext cx="1951415" cy="1936214"/>
            </a:xfrm>
            <a:custGeom>
              <a:avLst/>
              <a:gdLst/>
              <a:ahLst/>
              <a:cxnLst/>
              <a:rect l="0" t="0" r="0" b="0"/>
              <a:pathLst>
                <a:path w="1000963" h="1047915">
                  <a:moveTo>
                    <a:pt x="123406" y="0"/>
                  </a:moveTo>
                  <a:lnTo>
                    <a:pt x="935380" y="0"/>
                  </a:lnTo>
                  <a:cubicBezTo>
                    <a:pt x="1000963" y="0"/>
                    <a:pt x="997344" y="65469"/>
                    <a:pt x="997344" y="65469"/>
                  </a:cubicBezTo>
                  <a:lnTo>
                    <a:pt x="946734" y="982434"/>
                  </a:lnTo>
                  <a:cubicBezTo>
                    <a:pt x="943127" y="1047915"/>
                    <a:pt x="877557" y="1047915"/>
                    <a:pt x="877557" y="1047915"/>
                  </a:cubicBezTo>
                  <a:lnTo>
                    <a:pt x="65570" y="1047915"/>
                  </a:lnTo>
                  <a:cubicBezTo>
                    <a:pt x="0" y="1047915"/>
                    <a:pt x="3619" y="982434"/>
                    <a:pt x="3619" y="982434"/>
                  </a:cubicBezTo>
                  <a:lnTo>
                    <a:pt x="54216" y="65469"/>
                  </a:lnTo>
                  <a:cubicBezTo>
                    <a:pt x="57836" y="0"/>
                    <a:pt x="123406" y="0"/>
                    <a:pt x="123406" y="0"/>
                  </a:cubicBezTo>
                  <a:close/>
                </a:path>
              </a:pathLst>
            </a:custGeom>
            <a:ln w="0" cap="flat">
              <a:miter lim="127000"/>
            </a:ln>
          </p:spPr>
          <p:style>
            <a:lnRef idx="0">
              <a:srgbClr val="000000">
                <a:alpha val="0"/>
              </a:srgbClr>
            </a:lnRef>
            <a:fillRef idx="1">
              <a:srgbClr val="86CAE8"/>
            </a:fillRef>
            <a:effectRef idx="0">
              <a:scrgbClr r="0" g="0" b="0"/>
            </a:effectRef>
            <a:fontRef idx="none"/>
          </p:style>
          <p:txBody>
            <a:bodyPr/>
            <a:lstStyle/>
            <a:p>
              <a:endParaRPr lang="en-US"/>
            </a:p>
          </p:txBody>
        </p:sp>
        <p:pic>
          <p:nvPicPr>
            <p:cNvPr id="4" name="Picture 3">
              <a:extLst>
                <a:ext uri="{FF2B5EF4-FFF2-40B4-BE49-F238E27FC236}">
                  <a16:creationId xmlns:a16="http://schemas.microsoft.com/office/drawing/2014/main" id="{4F0FC2EB-4F46-B6AC-F1DF-2D4BECB31319}"/>
                </a:ext>
              </a:extLst>
            </p:cNvPr>
            <p:cNvPicPr/>
            <p:nvPr/>
          </p:nvPicPr>
          <p:blipFill>
            <a:blip r:embed="rId4"/>
            <a:stretch>
              <a:fillRect/>
            </a:stretch>
          </p:blipFill>
          <p:spPr>
            <a:xfrm>
              <a:off x="946805" y="1497694"/>
              <a:ext cx="1376291" cy="1631868"/>
            </a:xfrm>
            <a:prstGeom prst="rect">
              <a:avLst/>
            </a:prstGeom>
          </p:spPr>
        </p:pic>
      </p:grpSp>
      <p:grpSp>
        <p:nvGrpSpPr>
          <p:cNvPr id="5" name="Group 4">
            <a:extLst>
              <a:ext uri="{FF2B5EF4-FFF2-40B4-BE49-F238E27FC236}">
                <a16:creationId xmlns:a16="http://schemas.microsoft.com/office/drawing/2014/main" id="{7880902E-04F2-AF63-A6A3-96933B8DD15F}"/>
              </a:ext>
            </a:extLst>
          </p:cNvPr>
          <p:cNvGrpSpPr/>
          <p:nvPr/>
        </p:nvGrpSpPr>
        <p:grpSpPr>
          <a:xfrm>
            <a:off x="3359718" y="1219198"/>
            <a:ext cx="2514600" cy="2804160"/>
            <a:chOff x="3637865" y="1923678"/>
            <a:chExt cx="1951415" cy="1936216"/>
          </a:xfrm>
        </p:grpSpPr>
        <p:sp>
          <p:nvSpPr>
            <p:cNvPr id="6" name="Shape 1871">
              <a:extLst>
                <a:ext uri="{FF2B5EF4-FFF2-40B4-BE49-F238E27FC236}">
                  <a16:creationId xmlns:a16="http://schemas.microsoft.com/office/drawing/2014/main" id="{5F5DF363-C490-4F0D-4540-35431F495D3B}"/>
                </a:ext>
              </a:extLst>
            </p:cNvPr>
            <p:cNvSpPr/>
            <p:nvPr/>
          </p:nvSpPr>
          <p:spPr>
            <a:xfrm>
              <a:off x="3637865" y="1923679"/>
              <a:ext cx="1951415" cy="1936214"/>
            </a:xfrm>
            <a:custGeom>
              <a:avLst/>
              <a:gdLst/>
              <a:ahLst/>
              <a:cxnLst/>
              <a:rect l="0" t="0" r="0" b="0"/>
              <a:pathLst>
                <a:path w="1000963" h="1047915">
                  <a:moveTo>
                    <a:pt x="123406" y="0"/>
                  </a:moveTo>
                  <a:lnTo>
                    <a:pt x="935380" y="0"/>
                  </a:lnTo>
                  <a:cubicBezTo>
                    <a:pt x="1000963" y="0"/>
                    <a:pt x="997344" y="65469"/>
                    <a:pt x="997344" y="65469"/>
                  </a:cubicBezTo>
                  <a:lnTo>
                    <a:pt x="946734" y="982434"/>
                  </a:lnTo>
                  <a:cubicBezTo>
                    <a:pt x="943128" y="1047915"/>
                    <a:pt x="877557" y="1047915"/>
                    <a:pt x="877557" y="1047915"/>
                  </a:cubicBezTo>
                  <a:lnTo>
                    <a:pt x="65570" y="1047915"/>
                  </a:lnTo>
                  <a:cubicBezTo>
                    <a:pt x="0" y="1047915"/>
                    <a:pt x="3619" y="982434"/>
                    <a:pt x="3619" y="982434"/>
                  </a:cubicBezTo>
                  <a:lnTo>
                    <a:pt x="54216" y="65469"/>
                  </a:lnTo>
                  <a:cubicBezTo>
                    <a:pt x="57836" y="0"/>
                    <a:pt x="123406" y="0"/>
                    <a:pt x="123406" y="0"/>
                  </a:cubicBezTo>
                  <a:close/>
                </a:path>
              </a:pathLst>
            </a:custGeom>
            <a:ln w="0" cap="flat">
              <a:miter lim="127000"/>
            </a:ln>
          </p:spPr>
          <p:style>
            <a:lnRef idx="0">
              <a:srgbClr val="000000">
                <a:alpha val="0"/>
              </a:srgbClr>
            </a:lnRef>
            <a:fillRef idx="1">
              <a:srgbClr val="C9E5EC"/>
            </a:fillRef>
            <a:effectRef idx="0">
              <a:scrgbClr r="0" g="0" b="0"/>
            </a:effectRef>
            <a:fontRef idx="none"/>
          </p:style>
          <p:txBody>
            <a:bodyPr/>
            <a:lstStyle/>
            <a:p>
              <a:endParaRPr lang="en-US"/>
            </a:p>
          </p:txBody>
        </p:sp>
        <p:pic>
          <p:nvPicPr>
            <p:cNvPr id="7" name="Picture 6">
              <a:extLst>
                <a:ext uri="{FF2B5EF4-FFF2-40B4-BE49-F238E27FC236}">
                  <a16:creationId xmlns:a16="http://schemas.microsoft.com/office/drawing/2014/main" id="{83AC6AEB-6A26-A728-410E-AABAC8540E5D}"/>
                </a:ext>
              </a:extLst>
            </p:cNvPr>
            <p:cNvPicPr/>
            <p:nvPr/>
          </p:nvPicPr>
          <p:blipFill>
            <a:blip r:embed="rId5"/>
            <a:stretch>
              <a:fillRect/>
            </a:stretch>
          </p:blipFill>
          <p:spPr>
            <a:xfrm>
              <a:off x="3652411" y="1923678"/>
              <a:ext cx="1828661" cy="1936216"/>
            </a:xfrm>
            <a:prstGeom prst="rect">
              <a:avLst/>
            </a:prstGeom>
          </p:spPr>
        </p:pic>
      </p:grpSp>
      <p:grpSp>
        <p:nvGrpSpPr>
          <p:cNvPr id="22" name="Group 21">
            <a:extLst>
              <a:ext uri="{FF2B5EF4-FFF2-40B4-BE49-F238E27FC236}">
                <a16:creationId xmlns:a16="http://schemas.microsoft.com/office/drawing/2014/main" id="{1FD29821-1752-2385-E22F-D812E638EF9C}"/>
              </a:ext>
            </a:extLst>
          </p:cNvPr>
          <p:cNvGrpSpPr/>
          <p:nvPr/>
        </p:nvGrpSpPr>
        <p:grpSpPr>
          <a:xfrm>
            <a:off x="6227102" y="1219198"/>
            <a:ext cx="2514600" cy="2804160"/>
            <a:chOff x="6593238" y="2715766"/>
            <a:chExt cx="1958759" cy="1948319"/>
          </a:xfrm>
        </p:grpSpPr>
        <p:sp>
          <p:nvSpPr>
            <p:cNvPr id="23" name="Shape 1874">
              <a:extLst>
                <a:ext uri="{FF2B5EF4-FFF2-40B4-BE49-F238E27FC236}">
                  <a16:creationId xmlns:a16="http://schemas.microsoft.com/office/drawing/2014/main" id="{580AF664-EC1F-CC1B-E055-E018040B3092}"/>
                </a:ext>
              </a:extLst>
            </p:cNvPr>
            <p:cNvSpPr/>
            <p:nvPr/>
          </p:nvSpPr>
          <p:spPr>
            <a:xfrm>
              <a:off x="6593238" y="2719871"/>
              <a:ext cx="1951415" cy="1936214"/>
            </a:xfrm>
            <a:custGeom>
              <a:avLst/>
              <a:gdLst/>
              <a:ahLst/>
              <a:cxnLst/>
              <a:rect l="0" t="0" r="0" b="0"/>
              <a:pathLst>
                <a:path w="1000963" h="1047915">
                  <a:moveTo>
                    <a:pt x="123406" y="0"/>
                  </a:moveTo>
                  <a:lnTo>
                    <a:pt x="935381" y="0"/>
                  </a:lnTo>
                  <a:cubicBezTo>
                    <a:pt x="1000963" y="0"/>
                    <a:pt x="997344" y="65469"/>
                    <a:pt x="997344" y="65469"/>
                  </a:cubicBezTo>
                  <a:lnTo>
                    <a:pt x="946734" y="982434"/>
                  </a:lnTo>
                  <a:cubicBezTo>
                    <a:pt x="943128" y="1047915"/>
                    <a:pt x="877557" y="1047915"/>
                    <a:pt x="877557" y="1047915"/>
                  </a:cubicBezTo>
                  <a:lnTo>
                    <a:pt x="65570" y="1047915"/>
                  </a:lnTo>
                  <a:cubicBezTo>
                    <a:pt x="0" y="1047915"/>
                    <a:pt x="3620" y="982434"/>
                    <a:pt x="3620" y="982434"/>
                  </a:cubicBezTo>
                  <a:lnTo>
                    <a:pt x="54216" y="65469"/>
                  </a:lnTo>
                  <a:cubicBezTo>
                    <a:pt x="57836" y="0"/>
                    <a:pt x="123406" y="0"/>
                    <a:pt x="123406" y="0"/>
                  </a:cubicBezTo>
                  <a:close/>
                </a:path>
              </a:pathLst>
            </a:custGeom>
            <a:ln w="0" cap="flat">
              <a:miter lim="127000"/>
            </a:ln>
          </p:spPr>
          <p:style>
            <a:lnRef idx="0">
              <a:srgbClr val="000000">
                <a:alpha val="0"/>
              </a:srgbClr>
            </a:lnRef>
            <a:fillRef idx="1">
              <a:srgbClr val="FCC325"/>
            </a:fillRef>
            <a:effectRef idx="0">
              <a:scrgbClr r="0" g="0" b="0"/>
            </a:effectRef>
            <a:fontRef idx="none"/>
          </p:style>
          <p:txBody>
            <a:bodyPr/>
            <a:lstStyle/>
            <a:p>
              <a:endParaRPr lang="en-US"/>
            </a:p>
          </p:txBody>
        </p:sp>
        <p:pic>
          <p:nvPicPr>
            <p:cNvPr id="24" name="Picture 23">
              <a:extLst>
                <a:ext uri="{FF2B5EF4-FFF2-40B4-BE49-F238E27FC236}">
                  <a16:creationId xmlns:a16="http://schemas.microsoft.com/office/drawing/2014/main" id="{B49C8BB6-0233-C6B5-E681-8F75DAF061EF}"/>
                </a:ext>
              </a:extLst>
            </p:cNvPr>
            <p:cNvPicPr/>
            <p:nvPr/>
          </p:nvPicPr>
          <p:blipFill>
            <a:blip r:embed="rId6"/>
            <a:stretch>
              <a:fillRect/>
            </a:stretch>
          </p:blipFill>
          <p:spPr>
            <a:xfrm>
              <a:off x="6600598" y="2715766"/>
              <a:ext cx="1951399" cy="1948319"/>
            </a:xfrm>
            <a:prstGeom prst="rect">
              <a:avLst/>
            </a:prstGeom>
          </p:spPr>
        </p:pic>
      </p:grpSp>
      <p:sp>
        <p:nvSpPr>
          <p:cNvPr id="29" name="TextBox 28">
            <a:extLst>
              <a:ext uri="{FF2B5EF4-FFF2-40B4-BE49-F238E27FC236}">
                <a16:creationId xmlns:a16="http://schemas.microsoft.com/office/drawing/2014/main" id="{1D582EDE-182C-4C90-A583-626A19E41F35}"/>
              </a:ext>
            </a:extLst>
          </p:cNvPr>
          <p:cNvSpPr txBox="1"/>
          <p:nvPr/>
        </p:nvSpPr>
        <p:spPr>
          <a:xfrm>
            <a:off x="79644" y="4257587"/>
            <a:ext cx="9074747" cy="1815882"/>
          </a:xfrm>
          <a:prstGeom prst="rect">
            <a:avLst/>
          </a:prstGeom>
          <a:noFill/>
        </p:spPr>
        <p:txBody>
          <a:bodyPr wrap="square" rtlCol="0">
            <a:spAutoFit/>
          </a:bodyPr>
          <a:lstStyle/>
          <a:p>
            <a:r>
              <a:rPr lang="en-US" sz="2800" b="1">
                <a:solidFill>
                  <a:srgbClr val="FF0000"/>
                </a:solidFill>
                <a:latin typeface="Times New Roman" pitchFamily="18" charset="0"/>
                <a:cs typeface="Times New Roman" pitchFamily="18" charset="0"/>
              </a:rPr>
              <a:t>* Kết luận:</a:t>
            </a:r>
            <a:br>
              <a:rPr lang="vi-VN" sz="2800">
                <a:latin typeface="Times New Roman" pitchFamily="18" charset="0"/>
                <a:cs typeface="Times New Roman" pitchFamily="18" charset="0"/>
              </a:rPr>
            </a:br>
            <a:r>
              <a:rPr lang="vi-VN" sz="2800">
                <a:latin typeface="Times New Roman" pitchFamily="18" charset="0"/>
                <a:cs typeface="Times New Roman" pitchFamily="18" charset="0"/>
              </a:rPr>
              <a:t>- Em giặt giũ quần áo thường xuyên, ít nhất 2 lần một tuần.</a:t>
            </a:r>
            <a:br>
              <a:rPr lang="vi-VN" sz="2800">
                <a:latin typeface="Times New Roman" pitchFamily="18" charset="0"/>
                <a:cs typeface="Times New Roman" pitchFamily="18" charset="0"/>
              </a:rPr>
            </a:br>
            <a:r>
              <a:rPr lang="vi-VN" sz="2800">
                <a:latin typeface="Times New Roman" pitchFamily="18" charset="0"/>
                <a:cs typeface="Times New Roman" pitchFamily="18" charset="0"/>
              </a:rPr>
              <a:t>- Em phơi quần áo ở nơi thoáng mát, tránh ánh nắng trực tiếp.</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 Em gấp quần áo gọn gàng và cất ở nơi kín, khô ráo.</a:t>
            </a:r>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381884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1335" y="1250958"/>
            <a:ext cx="8902665"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00FF"/>
                </a:solidFill>
              </a:rPr>
              <a:t> </a:t>
            </a:r>
            <a:r>
              <a:rPr lang="en-US" sz="3200" dirty="0" err="1">
                <a:solidFill>
                  <a:srgbClr val="0000FF"/>
                </a:solidFill>
                <a:latin typeface="Times New Roman" pitchFamily="18" charset="0"/>
                <a:cs typeface="Times New Roman" pitchFamily="18" charset="0"/>
              </a:rPr>
              <a:t>Bạn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nào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dưới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đây</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đã</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biết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giữ</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trang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phục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gọn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gàng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sạch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sẽ</a:t>
            </a:r>
            <a:r>
              <a:rPr lang="en-US" sz="3200" dirty="0">
                <a:solidFill>
                  <a:srgbClr val="0000FF"/>
                </a:solidFill>
                <a:latin typeface="Times New Roman" pitchFamily="18" charset="0"/>
                <a:cs typeface="Times New Roman" pitchFamily="18" charset="0"/>
              </a:rPr>
              <a:t> ? </a:t>
            </a:r>
            <a:r>
              <a:rPr lang="en-US" sz="3200" dirty="0" err="1">
                <a:solidFill>
                  <a:srgbClr val="0000FF"/>
                </a:solidFill>
                <a:latin typeface="Times New Roman" pitchFamily="18" charset="0"/>
                <a:cs typeface="Times New Roman" pitchFamily="18" charset="0"/>
              </a:rPr>
              <a:t>Vì</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sao</a:t>
            </a:r>
            <a:r>
              <a:rPr lang="en-US" sz="3200" dirty="0">
                <a:solidFill>
                  <a:srgbClr val="0000FF"/>
                </a:solidFill>
                <a:latin typeface="Times New Roman" pitchFamily="18" charset="0"/>
                <a:cs typeface="Times New Roman" pitchFamily="18" charset="0"/>
              </a:rPr>
              <a:t> ?</a:t>
            </a:r>
          </a:p>
        </p:txBody>
      </p:sp>
      <p:sp>
        <p:nvSpPr>
          <p:cNvPr id="7" name="Rectangle 1">
            <a:extLst>
              <a:ext uri="{FF2B5EF4-FFF2-40B4-BE49-F238E27FC236}">
                <a16:creationId xmlns:a16="http://schemas.microsoft.com/office/drawing/2014/main" id="{8351CF60-5FF0-F450-56FA-05DEB5069A97}"/>
              </a:ext>
            </a:extLst>
          </p:cNvPr>
          <p:cNvSpPr>
            <a:spLocks noChangeArrowheads="1"/>
          </p:cNvSpPr>
          <p:nvPr/>
        </p:nvSpPr>
        <p:spPr bwMode="auto">
          <a:xfrm>
            <a:off x="2743200" y="153192"/>
            <a:ext cx="586395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effectLst/>
                <a:latin typeface="Times New Roman" pitchFamily="18" charset="0"/>
                <a:ea typeface="Times New Roman" pitchFamily="18" charset="0"/>
                <a:cs typeface="Times New Roman" pitchFamily="18" charset="0"/>
              </a:rPr>
              <a:t>Hoạt </a:t>
            </a:r>
            <a:r>
              <a:rPr kumimoji="0" lang="en-US" sz="3200" b="1" i="0" u="none" strike="noStrike" cap="none" normalizeH="0" baseline="0" dirty="0" err="1">
                <a:ln>
                  <a:noFill/>
                </a:ln>
                <a:effectLst/>
                <a:latin typeface="Times New Roman" pitchFamily="18" charset="0"/>
                <a:ea typeface="Times New Roman" pitchFamily="18" charset="0"/>
                <a:cs typeface="Times New Roman" pitchFamily="18" charset="0"/>
              </a:rPr>
              <a:t>động</a:t>
            </a:r>
            <a:r>
              <a:rPr kumimoji="0" lang="en-US" sz="3200" b="1" i="0" u="none" strike="noStrike" cap="none" normalizeH="0" baseline="0" dirty="0">
                <a:ln>
                  <a:noFill/>
                </a:ln>
                <a:effectLst/>
                <a:latin typeface="Times New Roman" pitchFamily="18" charset="0"/>
                <a:ea typeface="Times New Roman" pitchFamily="18" charset="0"/>
                <a:cs typeface="Times New Roman" pitchFamily="18" charset="0"/>
              </a:rPr>
              <a:t> 1: </a:t>
            </a:r>
            <a:r>
              <a:rPr kumimoji="0" lang="en-US" sz="3200" b="1" i="0" u="none" strike="noStrike" cap="none" normalizeH="0" baseline="0" dirty="0" err="1">
                <a:ln>
                  <a:noFill/>
                </a:ln>
                <a:effectLst/>
                <a:latin typeface="Times New Roman" pitchFamily="18" charset="0"/>
                <a:ea typeface="Times New Roman" pitchFamily="18" charset="0"/>
                <a:cs typeface="Times New Roman" pitchFamily="18" charset="0"/>
              </a:rPr>
              <a:t>Em</a:t>
            </a:r>
            <a:r>
              <a:rPr kumimoji="0" lang="en-US" sz="32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effectLst/>
                <a:latin typeface="Times New Roman" pitchFamily="18" charset="0"/>
                <a:ea typeface="Times New Roman" pitchFamily="18" charset="0"/>
                <a:cs typeface="Times New Roman" pitchFamily="18" charset="0"/>
              </a:rPr>
              <a:t>chọn</a:t>
            </a:r>
            <a:r>
              <a:rPr kumimoji="0" lang="en-US" sz="32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effectLst/>
                <a:latin typeface="Times New Roman" pitchFamily="18" charset="0"/>
                <a:ea typeface="Times New Roman" pitchFamily="18" charset="0"/>
                <a:cs typeface="Times New Roman" pitchFamily="18" charset="0"/>
              </a:rPr>
              <a:t>bạn</a:t>
            </a:r>
            <a:r>
              <a:rPr kumimoji="0" lang="en-US" sz="32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effectLst/>
                <a:latin typeface="Times New Roman" pitchFamily="18" charset="0"/>
                <a:ea typeface="Times New Roman" pitchFamily="18" charset="0"/>
                <a:cs typeface="Times New Roman" pitchFamily="18" charset="0"/>
              </a:rPr>
              <a:t>biết</a:t>
            </a:r>
            <a:r>
              <a:rPr kumimoji="0" lang="en-US" sz="32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b="1" i="0" u="none" strike="noStrike" cap="none" normalizeH="0" baseline="0" err="1">
                <a:ln>
                  <a:noFill/>
                </a:ln>
                <a:effectLst/>
                <a:latin typeface="Times New Roman" pitchFamily="18" charset="0"/>
                <a:ea typeface="Times New Roman" pitchFamily="18" charset="0"/>
                <a:cs typeface="Times New Roman" pitchFamily="18" charset="0"/>
              </a:rPr>
              <a:t>giữ</a:t>
            </a:r>
            <a:r>
              <a:rPr kumimoji="0" lang="en-US" sz="3200" b="1" i="0" u="none" strike="noStrike" cap="none" normalizeH="0" baseline="0">
                <a:ln>
                  <a:noFill/>
                </a:ln>
                <a:effectLst/>
                <a:latin typeface="Times New Roman" pitchFamily="18" charset="0"/>
                <a:ea typeface="Times New Roman" pitchFamily="18" charset="0"/>
                <a:cs typeface="Times New Roman" pitchFamily="18" charset="0"/>
              </a:rPr>
              <a:t> trang phục gọn gàng, sạch sẽ</a:t>
            </a:r>
            <a:endParaRPr kumimoji="0" lang="en-US" sz="3200" b="0" i="0" u="none" strike="noStrike" cap="none" normalizeH="0" baseline="0" dirty="0">
              <a:ln>
                <a:noFill/>
              </a:ln>
              <a:effectLst/>
              <a:latin typeface="Times New Roman" pitchFamily="18" charset="0"/>
              <a:cs typeface="Times New Roman" pitchFamily="18" charset="0"/>
            </a:endParaRPr>
          </a:p>
        </p:txBody>
      </p:sp>
      <p:sp>
        <p:nvSpPr>
          <p:cNvPr id="10" name="Rectangle 1">
            <a:extLst>
              <a:ext uri="{FF2B5EF4-FFF2-40B4-BE49-F238E27FC236}">
                <a16:creationId xmlns:a16="http://schemas.microsoft.com/office/drawing/2014/main" id="{A479DEC3-AC49-1342-0B7E-2FF7EC6782E8}"/>
              </a:ext>
            </a:extLst>
          </p:cNvPr>
          <p:cNvSpPr>
            <a:spLocks noChangeArrowheads="1"/>
          </p:cNvSpPr>
          <p:nvPr/>
        </p:nvSpPr>
        <p:spPr bwMode="auto">
          <a:xfrm>
            <a:off x="321423" y="5369189"/>
            <a:ext cx="850115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Kết</a:t>
            </a:r>
            <a:r>
              <a:rPr kumimoji="0" lang="en-US" sz="32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luận</a:t>
            </a:r>
            <a:r>
              <a:rPr kumimoji="0" lang="en-US" sz="32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Em</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cần</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học</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tập</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hành</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động</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giữ</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vệ</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sinh</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đôi</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tay</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của</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các</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bạn</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err="1">
                <a:ln>
                  <a:noFill/>
                </a:ln>
                <a:effectLst/>
                <a:latin typeface="Times New Roman" pitchFamily="18" charset="0"/>
                <a:ea typeface="Times New Roman" pitchFamily="18" charset="0"/>
                <a:cs typeface="Times New Roman" pitchFamily="18" charset="0"/>
              </a:rPr>
              <a:t>tranh</a:t>
            </a:r>
            <a:r>
              <a:rPr lang="en-US" sz="3200">
                <a:latin typeface="Times New Roman" pitchFamily="18" charset="0"/>
                <a:ea typeface="Times New Roman" pitchFamily="18" charset="0"/>
                <a:cs typeface="Times New Roman" pitchFamily="18" charset="0"/>
              </a:rPr>
              <a:t> </a:t>
            </a:r>
            <a:r>
              <a:rPr kumimoji="0" lang="en-US" sz="3200" i="0" u="none" strike="noStrike" cap="none" normalizeH="0" baseline="0">
                <a:ln>
                  <a:noFill/>
                </a:ln>
                <a:effectLst/>
                <a:latin typeface="Times New Roman" pitchFamily="18" charset="0"/>
                <a:ea typeface="Times New Roman" pitchFamily="18" charset="0"/>
                <a:cs typeface="Times New Roman" pitchFamily="18" charset="0"/>
              </a:rPr>
              <a:t>1,</a:t>
            </a:r>
            <a:r>
              <a:rPr lang="en-US" sz="3200">
                <a:latin typeface="Times New Roman" pitchFamily="18" charset="0"/>
                <a:ea typeface="Times New Roman" pitchFamily="18" charset="0"/>
                <a:cs typeface="Times New Roman" pitchFamily="18" charset="0"/>
              </a:rPr>
              <a:t> 2</a:t>
            </a:r>
            <a:r>
              <a:rPr kumimoji="0" lang="en-US" sz="3200" i="0" u="none" strike="noStrike" cap="none" normalizeH="0" baseline="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không</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nên</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làm</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theo</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hành</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động</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của</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các</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effectLst/>
                <a:latin typeface="Times New Roman" pitchFamily="18" charset="0"/>
                <a:ea typeface="Times New Roman" pitchFamily="18" charset="0"/>
                <a:cs typeface="Times New Roman" pitchFamily="18" charset="0"/>
              </a:rPr>
              <a:t>bạn</a:t>
            </a:r>
            <a:r>
              <a:rPr kumimoji="0" lang="en-US" sz="32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i="0" u="none" strike="noStrike" cap="none" normalizeH="0" baseline="0" err="1">
                <a:ln>
                  <a:noFill/>
                </a:ln>
                <a:effectLst/>
                <a:latin typeface="Times New Roman" pitchFamily="18" charset="0"/>
                <a:ea typeface="Times New Roman" pitchFamily="18" charset="0"/>
                <a:cs typeface="Times New Roman" pitchFamily="18" charset="0"/>
              </a:rPr>
              <a:t>tranh</a:t>
            </a:r>
            <a:r>
              <a:rPr kumimoji="0" lang="en-US" sz="3200" i="0" u="none" strike="noStrike" cap="none" normalizeH="0" baseline="0">
                <a:ln>
                  <a:noFill/>
                </a:ln>
                <a:effectLst/>
                <a:latin typeface="Times New Roman" pitchFamily="18" charset="0"/>
                <a:ea typeface="Times New Roman" pitchFamily="18" charset="0"/>
                <a:cs typeface="Times New Roman" pitchFamily="18" charset="0"/>
              </a:rPr>
              <a:t> 3.</a:t>
            </a:r>
            <a:endParaRPr kumimoji="0" lang="en-US" sz="3200" i="0" u="none" strike="noStrike" cap="none" normalizeH="0" baseline="0" dirty="0">
              <a:ln>
                <a:noFill/>
              </a:ln>
              <a:effectLst/>
              <a:latin typeface="Times New Roman" pitchFamily="18" charset="0"/>
              <a:cs typeface="Times New Roman" pitchFamily="18" charset="0"/>
            </a:endParaRPr>
          </a:p>
        </p:txBody>
      </p:sp>
      <p:grpSp>
        <p:nvGrpSpPr>
          <p:cNvPr id="11" name="Group 10">
            <a:extLst>
              <a:ext uri="{FF2B5EF4-FFF2-40B4-BE49-F238E27FC236}">
                <a16:creationId xmlns:a16="http://schemas.microsoft.com/office/drawing/2014/main" id="{231F4842-C0DB-E31A-54C7-0F540A674F7F}"/>
              </a:ext>
            </a:extLst>
          </p:cNvPr>
          <p:cNvGrpSpPr/>
          <p:nvPr/>
        </p:nvGrpSpPr>
        <p:grpSpPr>
          <a:xfrm>
            <a:off x="174404" y="2348724"/>
            <a:ext cx="2857306" cy="2843267"/>
            <a:chOff x="701751" y="1789685"/>
            <a:chExt cx="2108379" cy="2087865"/>
          </a:xfrm>
        </p:grpSpPr>
        <p:pic>
          <p:nvPicPr>
            <p:cNvPr id="16" name="Picture 15">
              <a:extLst>
                <a:ext uri="{FF2B5EF4-FFF2-40B4-BE49-F238E27FC236}">
                  <a16:creationId xmlns:a16="http://schemas.microsoft.com/office/drawing/2014/main" id="{BB4DEA92-ACF1-CC86-7087-787D5464238D}"/>
                </a:ext>
              </a:extLst>
            </p:cNvPr>
            <p:cNvPicPr/>
            <p:nvPr/>
          </p:nvPicPr>
          <p:blipFill>
            <a:blip r:embed="rId4"/>
            <a:stretch>
              <a:fillRect/>
            </a:stretch>
          </p:blipFill>
          <p:spPr>
            <a:xfrm>
              <a:off x="1042476" y="1985913"/>
              <a:ext cx="1462926" cy="1722505"/>
            </a:xfrm>
            <a:prstGeom prst="rect">
              <a:avLst/>
            </a:prstGeom>
          </p:spPr>
        </p:pic>
        <p:sp>
          <p:nvSpPr>
            <p:cNvPr id="12" name="Shape 1682">
              <a:extLst>
                <a:ext uri="{FF2B5EF4-FFF2-40B4-BE49-F238E27FC236}">
                  <a16:creationId xmlns:a16="http://schemas.microsoft.com/office/drawing/2014/main" id="{21C26893-9555-F032-B4DF-9A79A4859909}"/>
                </a:ext>
              </a:extLst>
            </p:cNvPr>
            <p:cNvSpPr/>
            <p:nvPr/>
          </p:nvSpPr>
          <p:spPr>
            <a:xfrm>
              <a:off x="701751" y="1789685"/>
              <a:ext cx="2108379" cy="2087865"/>
            </a:xfrm>
            <a:custGeom>
              <a:avLst/>
              <a:gdLst/>
              <a:ahLst/>
              <a:cxnLst/>
              <a:rect l="0" t="0" r="0" b="0"/>
              <a:pathLst>
                <a:path w="1806753" h="1806753">
                  <a:moveTo>
                    <a:pt x="903376" y="1806753"/>
                  </a:moveTo>
                  <a:cubicBezTo>
                    <a:pt x="1401496" y="1806753"/>
                    <a:pt x="1806753" y="1401496"/>
                    <a:pt x="1806753" y="903376"/>
                  </a:cubicBezTo>
                  <a:cubicBezTo>
                    <a:pt x="1806753" y="405257"/>
                    <a:pt x="1401496" y="0"/>
                    <a:pt x="903376" y="0"/>
                  </a:cubicBezTo>
                  <a:cubicBezTo>
                    <a:pt x="405257" y="0"/>
                    <a:pt x="0" y="405257"/>
                    <a:pt x="0" y="903376"/>
                  </a:cubicBezTo>
                  <a:cubicBezTo>
                    <a:pt x="0" y="1401496"/>
                    <a:pt x="405257" y="1806753"/>
                    <a:pt x="903376" y="1806753"/>
                  </a:cubicBezTo>
                  <a:close/>
                </a:path>
              </a:pathLst>
            </a:custGeom>
            <a:ln w="49594" cap="flat">
              <a:miter lim="127000"/>
            </a:ln>
          </p:spPr>
          <p:style>
            <a:lnRef idx="1">
              <a:srgbClr val="FCC325"/>
            </a:lnRef>
            <a:fillRef idx="0">
              <a:srgbClr val="000000">
                <a:alpha val="0"/>
              </a:srgbClr>
            </a:fillRef>
            <a:effectRef idx="0">
              <a:scrgbClr r="0" g="0" b="0"/>
            </a:effectRef>
            <a:fontRef idx="none"/>
          </p:style>
          <p:txBody>
            <a:bodyPr/>
            <a:lstStyle/>
            <a:p>
              <a:endParaRPr lang="en-US" dirty="0"/>
            </a:p>
          </p:txBody>
        </p:sp>
        <p:sp>
          <p:nvSpPr>
            <p:cNvPr id="13" name="Shape 1594">
              <a:extLst>
                <a:ext uri="{FF2B5EF4-FFF2-40B4-BE49-F238E27FC236}">
                  <a16:creationId xmlns:a16="http://schemas.microsoft.com/office/drawing/2014/main" id="{3264466D-8A88-14D6-AC6E-168A64B1C1DE}"/>
                </a:ext>
              </a:extLst>
            </p:cNvPr>
            <p:cNvSpPr/>
            <p:nvPr/>
          </p:nvSpPr>
          <p:spPr>
            <a:xfrm>
              <a:off x="2380406" y="1894647"/>
              <a:ext cx="224452" cy="220096"/>
            </a:xfrm>
            <a:custGeom>
              <a:avLst/>
              <a:gdLst/>
              <a:ahLst/>
              <a:cxnLst/>
              <a:rect l="0" t="0" r="0" b="0"/>
              <a:pathLst>
                <a:path w="203302" h="203302">
                  <a:moveTo>
                    <a:pt x="101651" y="203302"/>
                  </a:moveTo>
                  <a:cubicBezTo>
                    <a:pt x="157785" y="203302"/>
                    <a:pt x="203302" y="157797"/>
                    <a:pt x="203302" y="101650"/>
                  </a:cubicBezTo>
                  <a:cubicBezTo>
                    <a:pt x="203302" y="45517"/>
                    <a:pt x="157785" y="0"/>
                    <a:pt x="101651" y="0"/>
                  </a:cubicBezTo>
                  <a:cubicBezTo>
                    <a:pt x="45517" y="0"/>
                    <a:pt x="0" y="45517"/>
                    <a:pt x="0" y="101650"/>
                  </a:cubicBezTo>
                  <a:cubicBezTo>
                    <a:pt x="0" y="157797"/>
                    <a:pt x="45517" y="203302"/>
                    <a:pt x="101651" y="203302"/>
                  </a:cubicBezTo>
                  <a:close/>
                </a:path>
              </a:pathLst>
            </a:custGeom>
            <a:ln w="12700" cap="flat">
              <a:miter lim="127000"/>
            </a:ln>
          </p:spPr>
          <p:style>
            <a:lnRef idx="1">
              <a:srgbClr val="86CAE8"/>
            </a:lnRef>
            <a:fillRef idx="0">
              <a:srgbClr val="000000">
                <a:alpha val="0"/>
              </a:srgbClr>
            </a:fillRef>
            <a:effectRef idx="0">
              <a:scrgbClr r="0" g="0" b="0"/>
            </a:effectRef>
            <a:fontRef idx="none"/>
          </p:style>
          <p:txBody>
            <a:bodyPr/>
            <a:lstStyle/>
            <a:p>
              <a:endParaRPr lang="en-US"/>
            </a:p>
          </p:txBody>
        </p:sp>
        <p:sp>
          <p:nvSpPr>
            <p:cNvPr id="14" name="Shape 1593">
              <a:extLst>
                <a:ext uri="{FF2B5EF4-FFF2-40B4-BE49-F238E27FC236}">
                  <a16:creationId xmlns:a16="http://schemas.microsoft.com/office/drawing/2014/main" id="{C816FBB8-F567-B890-A785-E545C67297C3}"/>
                </a:ext>
              </a:extLst>
            </p:cNvPr>
            <p:cNvSpPr/>
            <p:nvPr/>
          </p:nvSpPr>
          <p:spPr>
            <a:xfrm>
              <a:off x="2383995" y="1913688"/>
              <a:ext cx="203200" cy="190416"/>
            </a:xfrm>
            <a:custGeom>
              <a:avLst/>
              <a:gdLst/>
              <a:ahLst/>
              <a:cxnLst/>
              <a:rect l="0" t="0" r="0" b="0"/>
              <a:pathLst>
                <a:path w="203302" h="203302">
                  <a:moveTo>
                    <a:pt x="101651" y="0"/>
                  </a:moveTo>
                  <a:cubicBezTo>
                    <a:pt x="157785" y="0"/>
                    <a:pt x="203302" y="45517"/>
                    <a:pt x="203302" y="101650"/>
                  </a:cubicBezTo>
                  <a:cubicBezTo>
                    <a:pt x="203302" y="157797"/>
                    <a:pt x="157785" y="203302"/>
                    <a:pt x="101651" y="203302"/>
                  </a:cubicBezTo>
                  <a:cubicBezTo>
                    <a:pt x="45517" y="203302"/>
                    <a:pt x="0" y="157797"/>
                    <a:pt x="0" y="101650"/>
                  </a:cubicBezTo>
                  <a:cubicBezTo>
                    <a:pt x="0" y="45517"/>
                    <a:pt x="45517" y="0"/>
                    <a:pt x="101651" y="0"/>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15" name="TextBox 14">
              <a:extLst>
                <a:ext uri="{FF2B5EF4-FFF2-40B4-BE49-F238E27FC236}">
                  <a16:creationId xmlns:a16="http://schemas.microsoft.com/office/drawing/2014/main" id="{952BF8F9-6002-9546-B408-1F7372EC1AE7}"/>
                </a:ext>
              </a:extLst>
            </p:cNvPr>
            <p:cNvSpPr txBox="1"/>
            <p:nvPr/>
          </p:nvSpPr>
          <p:spPr>
            <a:xfrm>
              <a:off x="2376050" y="1877737"/>
              <a:ext cx="203200" cy="253916"/>
            </a:xfrm>
            <a:prstGeom prst="rect">
              <a:avLst/>
            </a:prstGeom>
            <a:noFill/>
          </p:spPr>
          <p:txBody>
            <a:bodyPr wrap="square" rtlCol="0">
              <a:spAutoFit/>
            </a:bodyPr>
            <a:lstStyle/>
            <a:p>
              <a:r>
                <a:rPr lang="en-US" sz="1600" b="1" dirty="0">
                  <a:solidFill>
                    <a:srgbClr val="0099DA"/>
                  </a:solidFill>
                  <a:latin typeface="Arial" panose="020B0604020202020204" pitchFamily="34" charset="0"/>
                  <a:cs typeface="Arial" panose="020B0604020202020204" pitchFamily="34" charset="0"/>
                </a:rPr>
                <a:t>1</a:t>
              </a:r>
            </a:p>
          </p:txBody>
        </p:sp>
      </p:grpSp>
      <p:grpSp>
        <p:nvGrpSpPr>
          <p:cNvPr id="17" name="Group 16">
            <a:extLst>
              <a:ext uri="{FF2B5EF4-FFF2-40B4-BE49-F238E27FC236}">
                <a16:creationId xmlns:a16="http://schemas.microsoft.com/office/drawing/2014/main" id="{57B0F225-18C8-B098-B4E7-16F7FF80D7BF}"/>
              </a:ext>
            </a:extLst>
          </p:cNvPr>
          <p:cNvGrpSpPr/>
          <p:nvPr/>
        </p:nvGrpSpPr>
        <p:grpSpPr>
          <a:xfrm>
            <a:off x="3227861" y="2328176"/>
            <a:ext cx="2857305" cy="2843268"/>
            <a:chOff x="3513611" y="1789685"/>
            <a:chExt cx="2108378" cy="2087865"/>
          </a:xfrm>
        </p:grpSpPr>
        <p:sp>
          <p:nvSpPr>
            <p:cNvPr id="18" name="Shape 1682">
              <a:extLst>
                <a:ext uri="{FF2B5EF4-FFF2-40B4-BE49-F238E27FC236}">
                  <a16:creationId xmlns:a16="http://schemas.microsoft.com/office/drawing/2014/main" id="{DC72B4A3-A542-60F9-5C3B-E280045A286B}"/>
                </a:ext>
              </a:extLst>
            </p:cNvPr>
            <p:cNvSpPr/>
            <p:nvPr/>
          </p:nvSpPr>
          <p:spPr>
            <a:xfrm>
              <a:off x="3513611" y="1789685"/>
              <a:ext cx="2108378" cy="2087865"/>
            </a:xfrm>
            <a:custGeom>
              <a:avLst/>
              <a:gdLst/>
              <a:ahLst/>
              <a:cxnLst/>
              <a:rect l="0" t="0" r="0" b="0"/>
              <a:pathLst>
                <a:path w="1806753" h="1806753">
                  <a:moveTo>
                    <a:pt x="903376" y="1806753"/>
                  </a:moveTo>
                  <a:cubicBezTo>
                    <a:pt x="1401496" y="1806753"/>
                    <a:pt x="1806753" y="1401496"/>
                    <a:pt x="1806753" y="903376"/>
                  </a:cubicBezTo>
                  <a:cubicBezTo>
                    <a:pt x="1806753" y="405257"/>
                    <a:pt x="1401496" y="0"/>
                    <a:pt x="903376" y="0"/>
                  </a:cubicBezTo>
                  <a:cubicBezTo>
                    <a:pt x="405257" y="0"/>
                    <a:pt x="0" y="405257"/>
                    <a:pt x="0" y="903376"/>
                  </a:cubicBezTo>
                  <a:cubicBezTo>
                    <a:pt x="0" y="1401496"/>
                    <a:pt x="405257" y="1806753"/>
                    <a:pt x="903376" y="1806753"/>
                  </a:cubicBezTo>
                  <a:close/>
                </a:path>
              </a:pathLst>
            </a:custGeom>
            <a:ln w="49594" cap="flat">
              <a:miter lim="127000"/>
            </a:ln>
          </p:spPr>
          <p:style>
            <a:lnRef idx="1">
              <a:srgbClr val="FCC325"/>
            </a:lnRef>
            <a:fillRef idx="0">
              <a:srgbClr val="000000">
                <a:alpha val="0"/>
              </a:srgbClr>
            </a:fillRef>
            <a:effectRef idx="0">
              <a:scrgbClr r="0" g="0" b="0"/>
            </a:effectRef>
            <a:fontRef idx="none"/>
          </p:style>
          <p:txBody>
            <a:bodyPr/>
            <a:lstStyle/>
            <a:p>
              <a:endParaRPr lang="en-US" dirty="0"/>
            </a:p>
          </p:txBody>
        </p:sp>
        <p:sp>
          <p:nvSpPr>
            <p:cNvPr id="19" name="Shape 1593">
              <a:extLst>
                <a:ext uri="{FF2B5EF4-FFF2-40B4-BE49-F238E27FC236}">
                  <a16:creationId xmlns:a16="http://schemas.microsoft.com/office/drawing/2014/main" id="{5E9F4FE4-0084-830B-5F9B-7E2FD088E93D}"/>
                </a:ext>
              </a:extLst>
            </p:cNvPr>
            <p:cNvSpPr/>
            <p:nvPr/>
          </p:nvSpPr>
          <p:spPr>
            <a:xfrm>
              <a:off x="5212624" y="1913688"/>
              <a:ext cx="201547" cy="221515"/>
            </a:xfrm>
            <a:custGeom>
              <a:avLst/>
              <a:gdLst/>
              <a:ahLst/>
              <a:cxnLst/>
              <a:rect l="0" t="0" r="0" b="0"/>
              <a:pathLst>
                <a:path w="203302" h="203302">
                  <a:moveTo>
                    <a:pt x="101651" y="0"/>
                  </a:moveTo>
                  <a:cubicBezTo>
                    <a:pt x="157785" y="0"/>
                    <a:pt x="203302" y="45517"/>
                    <a:pt x="203302" y="101650"/>
                  </a:cubicBezTo>
                  <a:cubicBezTo>
                    <a:pt x="203302" y="157797"/>
                    <a:pt x="157785" y="203302"/>
                    <a:pt x="101651" y="203302"/>
                  </a:cubicBezTo>
                  <a:cubicBezTo>
                    <a:pt x="45517" y="203302"/>
                    <a:pt x="0" y="157797"/>
                    <a:pt x="0" y="101650"/>
                  </a:cubicBezTo>
                  <a:cubicBezTo>
                    <a:pt x="0" y="45517"/>
                    <a:pt x="45517" y="0"/>
                    <a:pt x="101651" y="0"/>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20" name="Shape 1594">
              <a:extLst>
                <a:ext uri="{FF2B5EF4-FFF2-40B4-BE49-F238E27FC236}">
                  <a16:creationId xmlns:a16="http://schemas.microsoft.com/office/drawing/2014/main" id="{DC582BA9-42C0-E05E-55A1-7E912C91FC6F}"/>
                </a:ext>
              </a:extLst>
            </p:cNvPr>
            <p:cNvSpPr/>
            <p:nvPr/>
          </p:nvSpPr>
          <p:spPr>
            <a:xfrm>
              <a:off x="5214880" y="1904075"/>
              <a:ext cx="207202" cy="221516"/>
            </a:xfrm>
            <a:custGeom>
              <a:avLst/>
              <a:gdLst/>
              <a:ahLst/>
              <a:cxnLst/>
              <a:rect l="0" t="0" r="0" b="0"/>
              <a:pathLst>
                <a:path w="203302" h="203302">
                  <a:moveTo>
                    <a:pt x="101651" y="203302"/>
                  </a:moveTo>
                  <a:cubicBezTo>
                    <a:pt x="157785" y="203302"/>
                    <a:pt x="203302" y="157797"/>
                    <a:pt x="203302" y="101650"/>
                  </a:cubicBezTo>
                  <a:cubicBezTo>
                    <a:pt x="203302" y="45517"/>
                    <a:pt x="157785" y="0"/>
                    <a:pt x="101651" y="0"/>
                  </a:cubicBezTo>
                  <a:cubicBezTo>
                    <a:pt x="45517" y="0"/>
                    <a:pt x="0" y="45517"/>
                    <a:pt x="0" y="101650"/>
                  </a:cubicBezTo>
                  <a:cubicBezTo>
                    <a:pt x="0" y="157797"/>
                    <a:pt x="45517" y="203302"/>
                    <a:pt x="101651" y="203302"/>
                  </a:cubicBezTo>
                  <a:close/>
                </a:path>
              </a:pathLst>
            </a:custGeom>
            <a:ln w="12700" cap="flat">
              <a:miter lim="127000"/>
            </a:ln>
          </p:spPr>
          <p:style>
            <a:lnRef idx="1">
              <a:srgbClr val="86CAE8"/>
            </a:lnRef>
            <a:fillRef idx="0">
              <a:srgbClr val="000000">
                <a:alpha val="0"/>
              </a:srgbClr>
            </a:fillRef>
            <a:effectRef idx="0">
              <a:scrgbClr r="0" g="0" b="0"/>
            </a:effectRef>
            <a:fontRef idx="none"/>
          </p:style>
          <p:txBody>
            <a:bodyPr/>
            <a:lstStyle/>
            <a:p>
              <a:endParaRPr lang="en-US"/>
            </a:p>
          </p:txBody>
        </p:sp>
        <p:sp>
          <p:nvSpPr>
            <p:cNvPr id="21" name="TextBox 20">
              <a:extLst>
                <a:ext uri="{FF2B5EF4-FFF2-40B4-BE49-F238E27FC236}">
                  <a16:creationId xmlns:a16="http://schemas.microsoft.com/office/drawing/2014/main" id="{5FAFFFA9-BDBB-73EF-B6CA-30CCD05459DF}"/>
                </a:ext>
              </a:extLst>
            </p:cNvPr>
            <p:cNvSpPr txBox="1"/>
            <p:nvPr/>
          </p:nvSpPr>
          <p:spPr>
            <a:xfrm>
              <a:off x="5214880" y="1881284"/>
              <a:ext cx="207202" cy="276999"/>
            </a:xfrm>
            <a:prstGeom prst="rect">
              <a:avLst/>
            </a:prstGeom>
            <a:noFill/>
          </p:spPr>
          <p:txBody>
            <a:bodyPr wrap="square" rtlCol="0">
              <a:spAutoFit/>
            </a:bodyPr>
            <a:lstStyle/>
            <a:p>
              <a:r>
                <a:rPr lang="en-US" b="1" dirty="0">
                  <a:solidFill>
                    <a:srgbClr val="0099DA"/>
                  </a:solidFill>
                  <a:latin typeface="Arial" panose="020B0604020202020204" pitchFamily="34" charset="0"/>
                  <a:cs typeface="Arial" panose="020B0604020202020204" pitchFamily="34" charset="0"/>
                </a:rPr>
                <a:t>2</a:t>
              </a:r>
            </a:p>
          </p:txBody>
        </p:sp>
        <p:pic>
          <p:nvPicPr>
            <p:cNvPr id="22" name="Picture 21">
              <a:extLst>
                <a:ext uri="{FF2B5EF4-FFF2-40B4-BE49-F238E27FC236}">
                  <a16:creationId xmlns:a16="http://schemas.microsoft.com/office/drawing/2014/main" id="{11E9D937-7C95-B0F0-E9E8-D0B30A7F3EDD}"/>
                </a:ext>
              </a:extLst>
            </p:cNvPr>
            <p:cNvPicPr/>
            <p:nvPr/>
          </p:nvPicPr>
          <p:blipFill>
            <a:blip r:embed="rId5"/>
            <a:stretch>
              <a:fillRect/>
            </a:stretch>
          </p:blipFill>
          <p:spPr>
            <a:xfrm>
              <a:off x="3635091" y="2133828"/>
              <a:ext cx="1946953" cy="1724763"/>
            </a:xfrm>
            <a:prstGeom prst="rect">
              <a:avLst/>
            </a:prstGeom>
          </p:spPr>
        </p:pic>
      </p:grpSp>
      <p:grpSp>
        <p:nvGrpSpPr>
          <p:cNvPr id="23" name="Group 22">
            <a:extLst>
              <a:ext uri="{FF2B5EF4-FFF2-40B4-BE49-F238E27FC236}">
                <a16:creationId xmlns:a16="http://schemas.microsoft.com/office/drawing/2014/main" id="{96E43EAE-B48B-C105-C4CE-644EEE5D0D32}"/>
              </a:ext>
            </a:extLst>
          </p:cNvPr>
          <p:cNvGrpSpPr/>
          <p:nvPr/>
        </p:nvGrpSpPr>
        <p:grpSpPr>
          <a:xfrm>
            <a:off x="6232534" y="2348724"/>
            <a:ext cx="2800803" cy="2890998"/>
            <a:chOff x="6324599" y="1754636"/>
            <a:chExt cx="2066686" cy="2122915"/>
          </a:xfrm>
        </p:grpSpPr>
        <p:sp>
          <p:nvSpPr>
            <p:cNvPr id="24" name="Shape 1682">
              <a:extLst>
                <a:ext uri="{FF2B5EF4-FFF2-40B4-BE49-F238E27FC236}">
                  <a16:creationId xmlns:a16="http://schemas.microsoft.com/office/drawing/2014/main" id="{A1649F98-592A-260E-BDD2-1A37EC5EE863}"/>
                </a:ext>
              </a:extLst>
            </p:cNvPr>
            <p:cNvSpPr/>
            <p:nvPr/>
          </p:nvSpPr>
          <p:spPr>
            <a:xfrm>
              <a:off x="6343929" y="1754636"/>
              <a:ext cx="2047356" cy="2122915"/>
            </a:xfrm>
            <a:custGeom>
              <a:avLst/>
              <a:gdLst/>
              <a:ahLst/>
              <a:cxnLst/>
              <a:rect l="0" t="0" r="0" b="0"/>
              <a:pathLst>
                <a:path w="1806753" h="1806753">
                  <a:moveTo>
                    <a:pt x="903376" y="1806753"/>
                  </a:moveTo>
                  <a:cubicBezTo>
                    <a:pt x="1401496" y="1806753"/>
                    <a:pt x="1806753" y="1401496"/>
                    <a:pt x="1806753" y="903376"/>
                  </a:cubicBezTo>
                  <a:cubicBezTo>
                    <a:pt x="1806753" y="405257"/>
                    <a:pt x="1401496" y="0"/>
                    <a:pt x="903376" y="0"/>
                  </a:cubicBezTo>
                  <a:cubicBezTo>
                    <a:pt x="405257" y="0"/>
                    <a:pt x="0" y="405257"/>
                    <a:pt x="0" y="903376"/>
                  </a:cubicBezTo>
                  <a:cubicBezTo>
                    <a:pt x="0" y="1401496"/>
                    <a:pt x="405257" y="1806753"/>
                    <a:pt x="903376" y="1806753"/>
                  </a:cubicBezTo>
                  <a:close/>
                </a:path>
              </a:pathLst>
            </a:custGeom>
            <a:ln w="49594" cap="flat">
              <a:miter lim="127000"/>
            </a:ln>
          </p:spPr>
          <p:style>
            <a:lnRef idx="1">
              <a:srgbClr val="FCC325"/>
            </a:lnRef>
            <a:fillRef idx="0">
              <a:srgbClr val="000000">
                <a:alpha val="0"/>
              </a:srgbClr>
            </a:fillRef>
            <a:effectRef idx="0">
              <a:scrgbClr r="0" g="0" b="0"/>
            </a:effectRef>
            <a:fontRef idx="none"/>
          </p:style>
          <p:txBody>
            <a:bodyPr/>
            <a:lstStyle/>
            <a:p>
              <a:endParaRPr lang="en-US" dirty="0"/>
            </a:p>
          </p:txBody>
        </p:sp>
        <p:sp>
          <p:nvSpPr>
            <p:cNvPr id="25" name="Shape 1594">
              <a:extLst>
                <a:ext uri="{FF2B5EF4-FFF2-40B4-BE49-F238E27FC236}">
                  <a16:creationId xmlns:a16="http://schemas.microsoft.com/office/drawing/2014/main" id="{4F8A91EF-F931-D9FA-97EF-22C6A75B8F7F}"/>
                </a:ext>
              </a:extLst>
            </p:cNvPr>
            <p:cNvSpPr/>
            <p:nvPr/>
          </p:nvSpPr>
          <p:spPr>
            <a:xfrm>
              <a:off x="8055890" y="1908811"/>
              <a:ext cx="216024" cy="223252"/>
            </a:xfrm>
            <a:custGeom>
              <a:avLst/>
              <a:gdLst/>
              <a:ahLst/>
              <a:cxnLst/>
              <a:rect l="0" t="0" r="0" b="0"/>
              <a:pathLst>
                <a:path w="203302" h="203302">
                  <a:moveTo>
                    <a:pt x="101651" y="203302"/>
                  </a:moveTo>
                  <a:cubicBezTo>
                    <a:pt x="157785" y="203302"/>
                    <a:pt x="203302" y="157797"/>
                    <a:pt x="203302" y="101650"/>
                  </a:cubicBezTo>
                  <a:cubicBezTo>
                    <a:pt x="203302" y="45517"/>
                    <a:pt x="157785" y="0"/>
                    <a:pt x="101651" y="0"/>
                  </a:cubicBezTo>
                  <a:cubicBezTo>
                    <a:pt x="45517" y="0"/>
                    <a:pt x="0" y="45517"/>
                    <a:pt x="0" y="101650"/>
                  </a:cubicBezTo>
                  <a:cubicBezTo>
                    <a:pt x="0" y="157797"/>
                    <a:pt x="45517" y="203302"/>
                    <a:pt x="101651" y="203302"/>
                  </a:cubicBezTo>
                  <a:close/>
                </a:path>
              </a:pathLst>
            </a:custGeom>
            <a:ln w="12700" cap="flat">
              <a:miter lim="127000"/>
            </a:ln>
          </p:spPr>
          <p:style>
            <a:lnRef idx="1">
              <a:srgbClr val="86CAE8"/>
            </a:lnRef>
            <a:fillRef idx="0">
              <a:srgbClr val="000000">
                <a:alpha val="0"/>
              </a:srgbClr>
            </a:fillRef>
            <a:effectRef idx="0">
              <a:scrgbClr r="0" g="0" b="0"/>
            </a:effectRef>
            <a:fontRef idx="none"/>
          </p:style>
          <p:txBody>
            <a:bodyPr/>
            <a:lstStyle/>
            <a:p>
              <a:endParaRPr lang="en-US"/>
            </a:p>
          </p:txBody>
        </p:sp>
        <p:sp>
          <p:nvSpPr>
            <p:cNvPr id="26" name="Shape 1593">
              <a:extLst>
                <a:ext uri="{FF2B5EF4-FFF2-40B4-BE49-F238E27FC236}">
                  <a16:creationId xmlns:a16="http://schemas.microsoft.com/office/drawing/2014/main" id="{525213CC-6099-7F90-B8BB-BCBC94928E30}"/>
                </a:ext>
              </a:extLst>
            </p:cNvPr>
            <p:cNvSpPr/>
            <p:nvPr/>
          </p:nvSpPr>
          <p:spPr>
            <a:xfrm>
              <a:off x="8075540" y="1941677"/>
              <a:ext cx="184152" cy="182934"/>
            </a:xfrm>
            <a:custGeom>
              <a:avLst/>
              <a:gdLst/>
              <a:ahLst/>
              <a:cxnLst/>
              <a:rect l="0" t="0" r="0" b="0"/>
              <a:pathLst>
                <a:path w="203302" h="203302">
                  <a:moveTo>
                    <a:pt x="101651" y="0"/>
                  </a:moveTo>
                  <a:cubicBezTo>
                    <a:pt x="157785" y="0"/>
                    <a:pt x="203302" y="45517"/>
                    <a:pt x="203302" y="101650"/>
                  </a:cubicBezTo>
                  <a:cubicBezTo>
                    <a:pt x="203302" y="157797"/>
                    <a:pt x="157785" y="203302"/>
                    <a:pt x="101651" y="203302"/>
                  </a:cubicBezTo>
                  <a:cubicBezTo>
                    <a:pt x="45517" y="203302"/>
                    <a:pt x="0" y="157797"/>
                    <a:pt x="0" y="101650"/>
                  </a:cubicBezTo>
                  <a:cubicBezTo>
                    <a:pt x="0" y="45517"/>
                    <a:pt x="45517" y="0"/>
                    <a:pt x="101651" y="0"/>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27" name="TextBox 26">
              <a:extLst>
                <a:ext uri="{FF2B5EF4-FFF2-40B4-BE49-F238E27FC236}">
                  <a16:creationId xmlns:a16="http://schemas.microsoft.com/office/drawing/2014/main" id="{70D78C3D-D9EE-5FF5-3241-5878AD037477}"/>
                </a:ext>
              </a:extLst>
            </p:cNvPr>
            <p:cNvSpPr txBox="1"/>
            <p:nvPr/>
          </p:nvSpPr>
          <p:spPr>
            <a:xfrm>
              <a:off x="8028384" y="1887436"/>
              <a:ext cx="216024" cy="276999"/>
            </a:xfrm>
            <a:prstGeom prst="rect">
              <a:avLst/>
            </a:prstGeom>
            <a:noFill/>
          </p:spPr>
          <p:txBody>
            <a:bodyPr wrap="square" rtlCol="0">
              <a:spAutoFit/>
            </a:bodyPr>
            <a:lstStyle/>
            <a:p>
              <a:r>
                <a:rPr lang="en-US" b="1" dirty="0">
                  <a:solidFill>
                    <a:srgbClr val="0099DA"/>
                  </a:solidFill>
                  <a:latin typeface="Arial" panose="020B0604020202020204" pitchFamily="34" charset="0"/>
                  <a:cs typeface="Arial" panose="020B0604020202020204" pitchFamily="34" charset="0"/>
                </a:rPr>
                <a:t>3</a:t>
              </a:r>
            </a:p>
          </p:txBody>
        </p:sp>
        <p:pic>
          <p:nvPicPr>
            <p:cNvPr id="28" name="Picture 27">
              <a:extLst>
                <a:ext uri="{FF2B5EF4-FFF2-40B4-BE49-F238E27FC236}">
                  <a16:creationId xmlns:a16="http://schemas.microsoft.com/office/drawing/2014/main" id="{281655A9-1F5F-8A4A-0C13-30B46E12BCBD}"/>
                </a:ext>
              </a:extLst>
            </p:cNvPr>
            <p:cNvPicPr/>
            <p:nvPr/>
          </p:nvPicPr>
          <p:blipFill>
            <a:blip r:embed="rId6"/>
            <a:stretch>
              <a:fillRect/>
            </a:stretch>
          </p:blipFill>
          <p:spPr>
            <a:xfrm>
              <a:off x="6324599" y="1781213"/>
              <a:ext cx="2066685" cy="2096338"/>
            </a:xfrm>
            <a:prstGeom prst="rect">
              <a:avLst/>
            </a:prstGeom>
          </p:spPr>
        </p:pic>
      </p:grpSp>
      <p:pic>
        <p:nvPicPr>
          <p:cNvPr id="29" name="Picture 28" descr="Icon&#10;&#10;Description automatically generated">
            <a:extLst>
              <a:ext uri="{FF2B5EF4-FFF2-40B4-BE49-F238E27FC236}">
                <a16:creationId xmlns:a16="http://schemas.microsoft.com/office/drawing/2014/main" id="{6D1103E5-D4F6-2324-299A-6F9BACF80CA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36062" y="4271423"/>
            <a:ext cx="778244" cy="778244"/>
          </a:xfrm>
          <a:prstGeom prst="rect">
            <a:avLst/>
          </a:prstGeom>
        </p:spPr>
      </p:pic>
      <p:pic>
        <p:nvPicPr>
          <p:cNvPr id="30" name="Picture 29" descr="A picture containing vector graphics&#10;&#10;Description automatically generated">
            <a:extLst>
              <a:ext uri="{FF2B5EF4-FFF2-40B4-BE49-F238E27FC236}">
                <a16:creationId xmlns:a16="http://schemas.microsoft.com/office/drawing/2014/main" id="{B445CA81-F905-F9DD-7CF1-2E89F9841A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61808" y="4112778"/>
            <a:ext cx="899091" cy="899091"/>
          </a:xfrm>
          <a:prstGeom prst="rect">
            <a:avLst/>
          </a:prstGeom>
        </p:spPr>
      </p:pic>
      <p:pic>
        <p:nvPicPr>
          <p:cNvPr id="31" name="Picture 30" descr="A picture containing vector graphics&#10;&#10;Description automatically generated">
            <a:extLst>
              <a:ext uri="{FF2B5EF4-FFF2-40B4-BE49-F238E27FC236}">
                <a16:creationId xmlns:a16="http://schemas.microsoft.com/office/drawing/2014/main" id="{386D9AE9-BD53-39D1-6749-D6AC6C1E51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06627" y="4112777"/>
            <a:ext cx="899091" cy="899091"/>
          </a:xfrm>
          <a:prstGeom prst="rect">
            <a:avLst/>
          </a:prstGeom>
        </p:spPr>
      </p:pic>
      <p:pic>
        <p:nvPicPr>
          <p:cNvPr id="32" name="Picture 31">
            <a:extLst>
              <a:ext uri="{FF2B5EF4-FFF2-40B4-BE49-F238E27FC236}">
                <a16:creationId xmlns:a16="http://schemas.microsoft.com/office/drawing/2014/main" id="{578714C1-9BD9-943E-53AA-61C2657DDF4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572" y="-31672"/>
            <a:ext cx="2462719" cy="1244600"/>
          </a:xfrm>
          <a:prstGeom prst="rect">
            <a:avLst/>
          </a:prstGeom>
        </p:spPr>
      </p:pic>
    </p:spTree>
    <p:extLst>
      <p:ext uri="{BB962C8B-B14F-4D97-AF65-F5344CB8AC3E}">
        <p14:creationId xmlns:p14="http://schemas.microsoft.com/office/powerpoint/2010/main" val="141481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subTnLst>
                                    <p:audio>
                                      <p:cMediaNode>
                                        <p:cTn display="0" masterRel="sameClick">
                                          <p:stCondLst>
                                            <p:cond evt="begin" delay="0">
                                              <p:tn val="15"/>
                                            </p:cond>
                                          </p:stCondLst>
                                          <p:endCondLst>
                                            <p:cond evt="onStopAudio" delay="0">
                                              <p:tgtEl>
                                                <p:sldTgt/>
                                              </p:tgtEl>
                                            </p:cond>
                                          </p:endCondLst>
                                        </p:cTn>
                                        <p:tgtEl>
                                          <p:sndTgt r:embed="rId3" name="bomb.wav"/>
                                        </p:tgtEl>
                                      </p:cMediaNode>
                                    </p:audio>
                                  </p:sub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462" y="1238896"/>
            <a:ext cx="9084538" cy="584775"/>
          </a:xfrm>
          <a:prstGeom prst="rect">
            <a:avLst/>
          </a:prstGeom>
          <a:noFill/>
        </p:spPr>
        <p:txBody>
          <a:bodyPr wrap="none" rtlCol="0">
            <a:spAutoFit/>
          </a:bodyPr>
          <a:lstStyle/>
          <a:p>
            <a:pPr marL="285750" indent="-285750">
              <a:buFont typeface="Arial" panose="020B0604020202020204" pitchFamily="34" charset="0"/>
              <a:buChar char="•"/>
            </a:pPr>
            <a:r>
              <a:rPr lang="en-US" sz="3200" dirty="0">
                <a:solidFill>
                  <a:srgbClr val="0000FF"/>
                </a:solidFill>
              </a:rPr>
              <a:t> </a:t>
            </a:r>
            <a:r>
              <a:rPr lang="en-US" sz="3200" dirty="0" err="1">
                <a:solidFill>
                  <a:srgbClr val="0000FF"/>
                </a:solidFill>
                <a:latin typeface="Times New Roman" pitchFamily="18" charset="0"/>
                <a:cs typeface="Times New Roman" pitchFamily="18" charset="0"/>
              </a:rPr>
              <a:t>Em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hãy</a:t>
            </a:r>
            <a:r>
              <a:rPr lang="en-US" sz="3200" dirty="0">
                <a:solidFill>
                  <a:srgbClr val="0000FF"/>
                </a:solidFill>
                <a:latin typeface="Times New Roman" pitchFamily="18" charset="0"/>
                <a:cs typeface="Times New Roman" pitchFamily="18" charset="0"/>
              </a:rPr>
              <a:t> chia </a:t>
            </a:r>
            <a:r>
              <a:rPr lang="en-US" sz="3200" dirty="0" err="1">
                <a:solidFill>
                  <a:srgbClr val="0000FF"/>
                </a:solidFill>
                <a:latin typeface="Times New Roman" pitchFamily="18" charset="0"/>
                <a:cs typeface="Times New Roman" pitchFamily="18" charset="0"/>
              </a:rPr>
              <a:t>sẻ</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với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bạn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cách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giữ</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trang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phục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em</a:t>
            </a:r>
            <a:r>
              <a:rPr lang="en-US" sz="3200" dirty="0">
                <a:solidFill>
                  <a:srgbClr val="0000FF"/>
                </a:solidFill>
                <a:latin typeface="Times New Roman" pitchFamily="18" charset="0"/>
                <a:cs typeface="Times New Roman" pitchFamily="18" charset="0"/>
              </a:rPr>
              <a:t>.</a:t>
            </a:r>
          </a:p>
        </p:txBody>
      </p:sp>
      <p:sp>
        <p:nvSpPr>
          <p:cNvPr id="6" name="Rectangle 1">
            <a:extLst>
              <a:ext uri="{FF2B5EF4-FFF2-40B4-BE49-F238E27FC236}">
                <a16:creationId xmlns:a16="http://schemas.microsoft.com/office/drawing/2014/main" id="{63C6EE9A-3929-6604-C2BD-A9427A74C59F}"/>
              </a:ext>
            </a:extLst>
          </p:cNvPr>
          <p:cNvSpPr>
            <a:spLocks noChangeArrowheads="1"/>
          </p:cNvSpPr>
          <p:nvPr/>
        </p:nvSpPr>
        <p:spPr bwMode="auto">
          <a:xfrm>
            <a:off x="2743200" y="399413"/>
            <a:ext cx="586395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effectLst/>
                <a:latin typeface="Times New Roman" pitchFamily="18" charset="0"/>
                <a:ea typeface="Times New Roman" pitchFamily="18" charset="0"/>
                <a:cs typeface="Times New Roman" pitchFamily="18" charset="0"/>
              </a:rPr>
              <a:t>Hoạt </a:t>
            </a:r>
            <a:r>
              <a:rPr kumimoji="0" lang="en-US" sz="3200" b="1" i="0" u="none" strike="noStrike" cap="none" normalizeH="0" baseline="0" err="1">
                <a:ln>
                  <a:noFill/>
                </a:ln>
                <a:effectLst/>
                <a:latin typeface="Times New Roman" pitchFamily="18" charset="0"/>
                <a:ea typeface="Times New Roman" pitchFamily="18" charset="0"/>
                <a:cs typeface="Times New Roman" pitchFamily="18" charset="0"/>
              </a:rPr>
              <a:t>động</a:t>
            </a:r>
            <a:r>
              <a:rPr kumimoji="0" lang="en-US" sz="3200" b="1" i="0" u="none" strike="noStrike" cap="none" normalizeH="0" baseline="0">
                <a:ln>
                  <a:noFill/>
                </a:ln>
                <a:effectLst/>
                <a:latin typeface="Times New Roman" pitchFamily="18" charset="0"/>
                <a:ea typeface="Times New Roman" pitchFamily="18" charset="0"/>
                <a:cs typeface="Times New Roman" pitchFamily="18" charset="0"/>
              </a:rPr>
              <a:t> 2: Chia</a:t>
            </a:r>
            <a:r>
              <a:rPr kumimoji="0" lang="en-US" sz="3200" b="1" i="0" u="none" strike="noStrike" cap="none" normalizeH="0">
                <a:ln>
                  <a:noFill/>
                </a:ln>
                <a:effectLst/>
                <a:latin typeface="Times New Roman" pitchFamily="18" charset="0"/>
                <a:ea typeface="Times New Roman" pitchFamily="18" charset="0"/>
                <a:cs typeface="Times New Roman" pitchFamily="18" charset="0"/>
              </a:rPr>
              <a:t> sẻ cùng bạn</a:t>
            </a:r>
            <a:endParaRPr kumimoji="0" lang="en-US" sz="3200" b="0" i="0" u="none" strike="noStrike" cap="none" normalizeH="0" baseline="0" dirty="0">
              <a:ln>
                <a:noFill/>
              </a:ln>
              <a:effectLst/>
              <a:latin typeface="Times New Roman" pitchFamily="18" charset="0"/>
              <a:cs typeface="Times New Roman" pitchFamily="18" charset="0"/>
            </a:endParaRPr>
          </a:p>
        </p:txBody>
      </p:sp>
      <p:pic>
        <p:nvPicPr>
          <p:cNvPr id="9" name="Content Placeholder 5">
            <a:extLst>
              <a:ext uri="{FF2B5EF4-FFF2-40B4-BE49-F238E27FC236}">
                <a16:creationId xmlns:a16="http://schemas.microsoft.com/office/drawing/2014/main" id="{F11D1E4A-0708-03E2-6CD3-AFCF4AF0DA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8469" y="1846784"/>
            <a:ext cx="7619999" cy="4952999"/>
          </a:xfrm>
          <a:prstGeom prst="rect">
            <a:avLst/>
          </a:prstGeom>
          <a:ln>
            <a:noFill/>
          </a:ln>
          <a:effectLst>
            <a:softEdge rad="112500"/>
          </a:effectLst>
        </p:spPr>
      </p:pic>
      <p:pic>
        <p:nvPicPr>
          <p:cNvPr id="10" name="Picture 9">
            <a:extLst>
              <a:ext uri="{FF2B5EF4-FFF2-40B4-BE49-F238E27FC236}">
                <a16:creationId xmlns:a16="http://schemas.microsoft.com/office/drawing/2014/main" id="{DEFB41A0-1DE7-F50E-78E3-896E50E16A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72" y="-31672"/>
            <a:ext cx="2462719" cy="1244600"/>
          </a:xfrm>
          <a:prstGeom prst="rect">
            <a:avLst/>
          </a:prstGeom>
        </p:spPr>
      </p:pic>
    </p:spTree>
    <p:extLst>
      <p:ext uri="{BB962C8B-B14F-4D97-AF65-F5344CB8AC3E}">
        <p14:creationId xmlns:p14="http://schemas.microsoft.com/office/powerpoint/2010/main" val="1150285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95400" y="-53180"/>
            <a:ext cx="5791200" cy="1196180"/>
          </a:xfrm>
        </p:spPr>
        <p:txBody>
          <a:bodyPr>
            <a:noAutofit/>
          </a:bodyPr>
          <a:lstStyle/>
          <a:p>
            <a:r>
              <a:rPr lang="en-US" sz="3600" b="1" noProof="1">
                <a:solidFill>
                  <a:schemeClr val="bg1"/>
                </a:solidFill>
                <a:latin typeface="HP-089" pitchFamily="34" charset="0"/>
              </a:rPr>
              <a:t>Vận dụng</a:t>
            </a:r>
            <a:endParaRPr lang="vi-VN" sz="3600" b="1" dirty="0">
              <a:solidFill>
                <a:schemeClr val="bg1"/>
              </a:solidFill>
              <a:latin typeface="HP001 TD 4H" pitchFamily="34" charset="-93"/>
            </a:endParaRPr>
          </a:p>
        </p:txBody>
      </p:sp>
      <p:sp>
        <p:nvSpPr>
          <p:cNvPr id="4" name="TextBox 3"/>
          <p:cNvSpPr txBox="1"/>
          <p:nvPr/>
        </p:nvSpPr>
        <p:spPr>
          <a:xfrm>
            <a:off x="397177" y="1219200"/>
            <a:ext cx="5989140" cy="584775"/>
          </a:xfrm>
          <a:prstGeom prst="rect">
            <a:avLst/>
          </a:prstGeom>
          <a:noFill/>
        </p:spPr>
        <p:txBody>
          <a:bodyPr wrap="none" rtlCol="0">
            <a:spAutoFit/>
          </a:bodyPr>
          <a:lstStyle/>
          <a:p>
            <a:r>
              <a:rPr lang="en-US" dirty="0"/>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đưa</a:t>
            </a:r>
            <a:r>
              <a:rPr lang="en-US" sz="3200" dirty="0">
                <a:latin typeface="Times New Roman" pitchFamily="18" charset="0"/>
                <a:cs typeface="Times New Roman" pitchFamily="18" charset="0"/>
              </a:rPr>
              <a:t> ra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a:t>
            </a:r>
          </a:p>
        </p:txBody>
      </p:sp>
      <p:sp>
        <p:nvSpPr>
          <p:cNvPr id="3" name="Trapezoid 2"/>
          <p:cNvSpPr/>
          <p:nvPr/>
        </p:nvSpPr>
        <p:spPr>
          <a:xfrm>
            <a:off x="4114800" y="3810000"/>
            <a:ext cx="1295400" cy="762000"/>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1E7718E-2846-481B-AB6C-9EF658E9BC1A}"/>
              </a:ext>
            </a:extLst>
          </p:cNvPr>
          <p:cNvSpPr txBox="1"/>
          <p:nvPr/>
        </p:nvSpPr>
        <p:spPr>
          <a:xfrm>
            <a:off x="397177" y="1780408"/>
            <a:ext cx="8349646" cy="1077218"/>
          </a:xfrm>
          <a:prstGeom prst="rect">
            <a:avLst/>
          </a:prstGeom>
          <a:noFill/>
        </p:spPr>
        <p:txBody>
          <a:bodyPr wrap="square" rtlCol="0">
            <a:spAutoFit/>
          </a:bodyPr>
          <a:lstStyle/>
          <a:p>
            <a:r>
              <a:rPr lang="en-US" dirty="0"/>
              <a:t> </a:t>
            </a:r>
            <a:r>
              <a:rPr lang="en-US" sz="3200" i="1" dirty="0">
                <a:solidFill>
                  <a:srgbClr val="0000FF"/>
                </a:solidFill>
                <a:latin typeface="Times New Roman" pitchFamily="18" charset="0"/>
                <a:cs typeface="Times New Roman" pitchFamily="18" charset="0"/>
              </a:rPr>
              <a:t>Tan </a:t>
            </a:r>
            <a:r>
              <a:rPr lang="en-US" sz="3200" i="1" dirty="0" err="1">
                <a:solidFill>
                  <a:srgbClr val="0000FF"/>
                </a:solidFill>
                <a:latin typeface="Times New Roman" pitchFamily="18" charset="0"/>
                <a:cs typeface="Times New Roman" pitchFamily="18" charset="0"/>
              </a:rPr>
              <a:t>học</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Tuấn</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và</a:t>
            </a:r>
            <a:r>
              <a:rPr lang="en-US" sz="3200" i="1" dirty="0">
                <a:solidFill>
                  <a:srgbClr val="0000FF"/>
                </a:solidFill>
                <a:latin typeface="Times New Roman" pitchFamily="18" charset="0"/>
                <a:cs typeface="Times New Roman" pitchFamily="18" charset="0"/>
              </a:rPr>
              <a:t> Minh </a:t>
            </a:r>
            <a:r>
              <a:rPr lang="en-US" sz="3200" i="1" dirty="0" err="1">
                <a:solidFill>
                  <a:srgbClr val="0000FF"/>
                </a:solidFill>
                <a:latin typeface="Times New Roman" pitchFamily="18" charset="0"/>
                <a:cs typeface="Times New Roman" pitchFamily="18" charset="0"/>
              </a:rPr>
              <a:t>thường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cởi</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áo</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vứt</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xuống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sân</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trường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để</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đá</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bóng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cùng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các</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bạn</a:t>
            </a:r>
            <a:r>
              <a:rPr lang="en-US" sz="3200" i="1" dirty="0">
                <a:solidFill>
                  <a:srgbClr val="0000FF"/>
                </a:solidFill>
                <a:latin typeface="Times New Roman" pitchFamily="18" charset="0"/>
                <a:cs typeface="Times New Roman" pitchFamily="18" charset="0"/>
              </a:rPr>
              <a:t>. </a:t>
            </a:r>
          </a:p>
        </p:txBody>
      </p:sp>
      <p:pic>
        <p:nvPicPr>
          <p:cNvPr id="6" name="Picture 5">
            <a:extLst>
              <a:ext uri="{FF2B5EF4-FFF2-40B4-BE49-F238E27FC236}">
                <a16:creationId xmlns:a16="http://schemas.microsoft.com/office/drawing/2014/main" id="{5D1A425F-3854-BE9D-7FCF-E8E4305962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0"/>
            <a:ext cx="2267163" cy="1189234"/>
          </a:xfrm>
          <a:prstGeom prst="rect">
            <a:avLst/>
          </a:prstGeom>
        </p:spPr>
      </p:pic>
      <p:sp>
        <p:nvSpPr>
          <p:cNvPr id="7" name="Rectangle 2">
            <a:extLst>
              <a:ext uri="{FF2B5EF4-FFF2-40B4-BE49-F238E27FC236}">
                <a16:creationId xmlns:a16="http://schemas.microsoft.com/office/drawing/2014/main" id="{21AF6FFC-6F92-3728-C2A1-E3E2CDCB1982}"/>
              </a:ext>
            </a:extLst>
          </p:cNvPr>
          <p:cNvSpPr>
            <a:spLocks noChangeArrowheads="1"/>
          </p:cNvSpPr>
          <p:nvPr/>
        </p:nvSpPr>
        <p:spPr bwMode="auto">
          <a:xfrm>
            <a:off x="2591731" y="392179"/>
            <a:ext cx="636905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effectLst/>
                <a:latin typeface="Times New Roman" pitchFamily="18" charset="0"/>
                <a:ea typeface="Times New Roman" pitchFamily="18" charset="0"/>
                <a:cs typeface="Times New Roman" pitchFamily="18" charset="0"/>
              </a:rPr>
              <a:t>Hoạt</a:t>
            </a:r>
            <a:r>
              <a:rPr kumimoji="0" lang="en-US" sz="28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effectLst/>
                <a:latin typeface="Times New Roman" pitchFamily="18" charset="0"/>
                <a:ea typeface="Times New Roman" pitchFamily="18" charset="0"/>
                <a:cs typeface="Times New Roman" pitchFamily="18" charset="0"/>
              </a:rPr>
              <a:t>động</a:t>
            </a:r>
            <a:r>
              <a:rPr kumimoji="0" lang="en-US" sz="2800" b="1" i="0" u="none" strike="noStrike" cap="none" normalizeH="0" baseline="0" dirty="0">
                <a:ln>
                  <a:noFill/>
                </a:ln>
                <a:effectLst/>
                <a:latin typeface="Times New Roman" pitchFamily="18" charset="0"/>
                <a:ea typeface="Times New Roman" pitchFamily="18" charset="0"/>
                <a:cs typeface="Times New Roman" pitchFamily="18" charset="0"/>
              </a:rPr>
              <a:t> 1: </a:t>
            </a:r>
            <a:r>
              <a:rPr kumimoji="0" lang="en-US" sz="2800" b="1" i="0" u="none" strike="noStrike" cap="none" normalizeH="0" baseline="0" dirty="0" err="1">
                <a:ln>
                  <a:noFill/>
                </a:ln>
                <a:effectLst/>
                <a:latin typeface="Times New Roman" pitchFamily="18" charset="0"/>
                <a:ea typeface="Times New Roman" pitchFamily="18" charset="0"/>
                <a:cs typeface="Times New Roman" pitchFamily="18" charset="0"/>
              </a:rPr>
              <a:t>Đưa</a:t>
            </a:r>
            <a:r>
              <a:rPr kumimoji="0" lang="en-US" sz="28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effectLst/>
                <a:latin typeface="Times New Roman" pitchFamily="18" charset="0"/>
                <a:ea typeface="Times New Roman" pitchFamily="18" charset="0"/>
                <a:cs typeface="Times New Roman" pitchFamily="18" charset="0"/>
              </a:rPr>
              <a:t>ra</a:t>
            </a:r>
            <a:r>
              <a:rPr kumimoji="0" lang="en-US" sz="28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effectLst/>
                <a:latin typeface="Times New Roman" pitchFamily="18" charset="0"/>
                <a:ea typeface="Times New Roman" pitchFamily="18" charset="0"/>
                <a:cs typeface="Times New Roman" pitchFamily="18" charset="0"/>
              </a:rPr>
              <a:t>lời</a:t>
            </a:r>
            <a:r>
              <a:rPr kumimoji="0" lang="en-US" sz="28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effectLst/>
                <a:latin typeface="Times New Roman" pitchFamily="18" charset="0"/>
                <a:ea typeface="Times New Roman" pitchFamily="18" charset="0"/>
                <a:cs typeface="Times New Roman" pitchFamily="18" charset="0"/>
              </a:rPr>
              <a:t>khuyên</a:t>
            </a:r>
            <a:r>
              <a:rPr kumimoji="0" lang="en-US" sz="28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effectLst/>
                <a:latin typeface="Times New Roman" pitchFamily="18" charset="0"/>
                <a:ea typeface="Times New Roman" pitchFamily="18" charset="0"/>
                <a:cs typeface="Times New Roman" pitchFamily="18" charset="0"/>
              </a:rPr>
              <a:t>cho</a:t>
            </a:r>
            <a:r>
              <a:rPr kumimoji="0" lang="en-US" sz="28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effectLst/>
                <a:latin typeface="Times New Roman" pitchFamily="18" charset="0"/>
                <a:ea typeface="Times New Roman" pitchFamily="18" charset="0"/>
                <a:cs typeface="Times New Roman" pitchFamily="18" charset="0"/>
              </a:rPr>
              <a:t>bạn</a:t>
            </a:r>
            <a:endParaRPr kumimoji="0" lang="en-US" sz="2800" b="0" i="0" u="none" strike="noStrike" cap="none" normalizeH="0" baseline="0" dirty="0">
              <a:ln>
                <a:noFill/>
              </a:ln>
              <a:effectLst/>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id="{CE7A9F5E-DA3B-A765-80E1-10753CE355E1}"/>
              </a:ext>
            </a:extLst>
          </p:cNvPr>
          <p:cNvPicPr/>
          <p:nvPr/>
        </p:nvPicPr>
        <p:blipFill>
          <a:blip r:embed="rId4"/>
          <a:stretch>
            <a:fillRect/>
          </a:stretch>
        </p:blipFill>
        <p:spPr>
          <a:xfrm>
            <a:off x="1826088" y="2971800"/>
            <a:ext cx="5491823" cy="3681564"/>
          </a:xfrm>
          <a:prstGeom prst="rect">
            <a:avLst/>
          </a:prstGeom>
        </p:spPr>
      </p:pic>
    </p:spTree>
    <p:extLst>
      <p:ext uri="{BB962C8B-B14F-4D97-AF65-F5344CB8AC3E}">
        <p14:creationId xmlns:p14="http://schemas.microsoft.com/office/powerpoint/2010/main" val="1414810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999461A-D09B-F033-3D36-650FACC419E3}"/>
              </a:ext>
            </a:extLst>
          </p:cNvPr>
          <p:cNvGrpSpPr/>
          <p:nvPr/>
        </p:nvGrpSpPr>
        <p:grpSpPr>
          <a:xfrm>
            <a:off x="533400" y="1937449"/>
            <a:ext cx="8305800" cy="1981200"/>
            <a:chOff x="1219200" y="2552700"/>
            <a:chExt cx="8305800" cy="1981200"/>
          </a:xfrm>
        </p:grpSpPr>
        <p:sp>
          <p:nvSpPr>
            <p:cNvPr id="3" name="Rectangle 2"/>
            <p:cNvSpPr/>
            <p:nvPr/>
          </p:nvSpPr>
          <p:spPr>
            <a:xfrm>
              <a:off x="1219200" y="2552700"/>
              <a:ext cx="8305800" cy="1981200"/>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p:cNvSpPr txBox="1"/>
            <p:nvPr/>
          </p:nvSpPr>
          <p:spPr>
            <a:xfrm>
              <a:off x="1595551" y="2881580"/>
              <a:ext cx="7906332" cy="1323439"/>
            </a:xfrm>
            <a:prstGeom prst="rect">
              <a:avLst/>
            </a:prstGeom>
            <a:noFill/>
          </p:spPr>
          <p:txBody>
            <a:bodyPr wrap="none" rtlCol="0">
              <a:spAutoFit/>
            </a:bodyPr>
            <a:lstStyle/>
            <a:p>
              <a:r>
                <a:rPr lang="en-US" sz="2400" dirty="0"/>
                <a:t>             </a:t>
              </a:r>
              <a:r>
                <a:rPr lang="en-US" sz="4000" dirty="0" err="1">
                  <a:solidFill>
                    <a:srgbClr val="0000FF"/>
                  </a:solidFill>
                  <a:latin typeface="Times New Roman" pitchFamily="18" charset="0"/>
                  <a:cs typeface="Times New Roman" pitchFamily="18" charset="0"/>
                </a:rPr>
                <a:t>Giữ</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gìn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trang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phục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gọn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gàng</a:t>
              </a:r>
              <a:endParaRPr lang="en-US" sz="4000" dirty="0">
                <a:solidFill>
                  <a:srgbClr val="0000FF"/>
                </a:solidFill>
                <a:latin typeface="Times New Roman" pitchFamily="18" charset="0"/>
                <a:cs typeface="Times New Roman" pitchFamily="18" charset="0"/>
              </a:endParaRPr>
            </a:p>
            <a:p>
              <a:r>
                <a:rPr lang="en-US" sz="4000" dirty="0" err="1">
                  <a:solidFill>
                    <a:srgbClr val="0000FF"/>
                  </a:solidFill>
                  <a:latin typeface="Times New Roman" pitchFamily="18" charset="0"/>
                  <a:cs typeface="Times New Roman" pitchFamily="18" charset="0"/>
                </a:rPr>
                <a:t>Thơm</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tho</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sạch</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sẽ</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em</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càng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đáng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yêu</a:t>
              </a:r>
              <a:r>
                <a:rPr lang="en-US" sz="4000" dirty="0">
                  <a:solidFill>
                    <a:srgbClr val="0000FF"/>
                  </a:solidFill>
                  <a:latin typeface="Times New Roman" pitchFamily="18" charset="0"/>
                  <a:cs typeface="Times New Roman" pitchFamily="18" charset="0"/>
                </a:rPr>
                <a:t>.</a:t>
              </a:r>
            </a:p>
          </p:txBody>
        </p:sp>
      </p:grpSp>
      <p:pic>
        <p:nvPicPr>
          <p:cNvPr id="7172"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342"/>
          <a:stretch/>
        </p:blipFill>
        <p:spPr bwMode="auto">
          <a:xfrm>
            <a:off x="3505200" y="4406178"/>
            <a:ext cx="2514600" cy="227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F17E6C98-4BBF-88D0-63D6-66E9BA21FE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0"/>
            <a:ext cx="2267163" cy="1189234"/>
          </a:xfrm>
          <a:prstGeom prst="rect">
            <a:avLst/>
          </a:prstGeom>
        </p:spPr>
      </p:pic>
      <p:sp>
        <p:nvSpPr>
          <p:cNvPr id="10" name="Rectangle 2">
            <a:extLst>
              <a:ext uri="{FF2B5EF4-FFF2-40B4-BE49-F238E27FC236}">
                <a16:creationId xmlns:a16="http://schemas.microsoft.com/office/drawing/2014/main" id="{E2D449D9-EDF3-CECD-4E3D-D3759AF8DE79}"/>
              </a:ext>
            </a:extLst>
          </p:cNvPr>
          <p:cNvSpPr>
            <a:spLocks noChangeArrowheads="1"/>
          </p:cNvSpPr>
          <p:nvPr/>
        </p:nvSpPr>
        <p:spPr bwMode="auto">
          <a:xfrm>
            <a:off x="2666999" y="176736"/>
            <a:ext cx="6019801"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sz="2800" b="1" i="0" u="none" strike="noStrike" cap="none" normalizeH="0" baseline="0" dirty="0" err="1">
                <a:ln>
                  <a:noFill/>
                </a:ln>
                <a:effectLst/>
                <a:latin typeface="Times New Roman" pitchFamily="18" charset="0"/>
                <a:ea typeface="Times New Roman" pitchFamily="18" charset="0"/>
                <a:cs typeface="Times New Roman" pitchFamily="18" charset="0"/>
              </a:rPr>
              <a:t>Hoạt</a:t>
            </a:r>
            <a:r>
              <a:rPr kumimoji="0" lang="en-US" sz="28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b="1" i="0" u="none" strike="noStrike" cap="none" normalizeH="0" baseline="0" err="1">
                <a:ln>
                  <a:noFill/>
                </a:ln>
                <a:effectLst/>
                <a:latin typeface="Times New Roman" pitchFamily="18" charset="0"/>
                <a:ea typeface="Times New Roman" pitchFamily="18" charset="0"/>
                <a:cs typeface="Times New Roman" pitchFamily="18" charset="0"/>
              </a:rPr>
              <a:t>động</a:t>
            </a:r>
            <a:r>
              <a:rPr kumimoji="0" lang="en-US" sz="2800" b="1" i="0" u="none" strike="noStrike" cap="none" normalizeH="0" baseline="0">
                <a:ln>
                  <a:noFill/>
                </a:ln>
                <a:effectLst/>
                <a:latin typeface="Times New Roman" pitchFamily="18" charset="0"/>
                <a:ea typeface="Times New Roman" pitchFamily="18" charset="0"/>
                <a:cs typeface="Times New Roman" pitchFamily="18" charset="0"/>
              </a:rPr>
              <a:t> 2: </a:t>
            </a:r>
            <a:r>
              <a:rPr lang="en-US" sz="2800" b="1">
                <a:latin typeface="Times New Roman" pitchFamily="18" charset="0"/>
                <a:ea typeface="Times New Roman" pitchFamily="18" charset="0"/>
                <a:cs typeface="Times New Roman" pitchFamily="18" charset="0"/>
              </a:rPr>
              <a:t>Em rèn thói quen giữ trang phục gọn gàng, sạch sẽ.</a:t>
            </a:r>
            <a:endParaRPr kumimoji="0" lang="en-US" sz="2800" b="0" i="0" u="none" strike="noStrike" cap="none" normalizeH="0" baseline="0" dirty="0">
              <a:ln>
                <a:noFill/>
              </a:ln>
              <a:effectLst/>
              <a:latin typeface="Times New Roman" pitchFamily="18" charset="0"/>
              <a:cs typeface="Times New Roman" pitchFamily="18" charset="0"/>
            </a:endParaRPr>
          </a:p>
        </p:txBody>
      </p:sp>
    </p:spTree>
    <p:extLst>
      <p:ext uri="{BB962C8B-B14F-4D97-AF65-F5344CB8AC3E}">
        <p14:creationId xmlns:p14="http://schemas.microsoft.com/office/powerpoint/2010/main" val="3119671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523</Words>
  <Application>Microsoft Office PowerPoint</Application>
  <PresentationFormat>On-screen Show (4:3)</PresentationFormat>
  <Paragraphs>32</Paragraphs>
  <Slides>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.VnAvant</vt:lpstr>
      <vt:lpstr>Arial</vt:lpstr>
      <vt:lpstr>Calibri</vt:lpstr>
      <vt:lpstr>HP001 TD 4H</vt:lpstr>
      <vt:lpstr>HP-089</vt:lpstr>
      <vt:lpstr>Muli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dc:creator>
  <cp:lastModifiedBy>PC</cp:lastModifiedBy>
  <cp:revision>23</cp:revision>
  <dcterms:created xsi:type="dcterms:W3CDTF">2006-08-16T00:00:00Z</dcterms:created>
  <dcterms:modified xsi:type="dcterms:W3CDTF">2025-10-15T07:22:57Z</dcterms:modified>
</cp:coreProperties>
</file>