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19"/>
  </p:notesMasterIdLst>
  <p:sldIdLst>
    <p:sldId id="256" r:id="rId3"/>
    <p:sldId id="276" r:id="rId4"/>
    <p:sldId id="288" r:id="rId5"/>
    <p:sldId id="297" r:id="rId6"/>
    <p:sldId id="287" r:id="rId7"/>
    <p:sldId id="307" r:id="rId8"/>
    <p:sldId id="308" r:id="rId9"/>
    <p:sldId id="299" r:id="rId10"/>
    <p:sldId id="314" r:id="rId11"/>
    <p:sldId id="310" r:id="rId12"/>
    <p:sldId id="312" r:id="rId13"/>
    <p:sldId id="257" r:id="rId14"/>
    <p:sldId id="258" r:id="rId15"/>
    <p:sldId id="259" r:id="rId16"/>
    <p:sldId id="313" r:id="rId17"/>
    <p:sldId id="261" r:id="rId18"/>
  </p:sldIdLst>
  <p:sldSz cx="18288000" cy="10287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2928"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2"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D0D0F"/>
    <a:srgbClr val="000000"/>
    <a:srgbClr val="D4EEFB"/>
    <a:srgbClr val="082A44"/>
    <a:srgbClr val="558ED5"/>
    <a:srgbClr val="0070C0"/>
    <a:srgbClr val="FF0000"/>
    <a:srgbClr val="FFFF00"/>
    <a:srgbClr val="E46C0A"/>
    <a:srgbClr val="92D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0" d="100"/>
          <a:sy n="50" d="100"/>
        </p:scale>
        <p:origin x="946" y="34"/>
      </p:cViewPr>
      <p:guideLst>
        <p:guide orient="horz" pos="2136"/>
        <p:guide pos="2928"/>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8EFA4F-1FA6-401A-84B0-09E8A9593A1A}" type="datetimeFigureOut">
              <a:rPr lang="en-US" smtClean="0"/>
              <a:t>10/24/2025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EEA19F-5560-479B-921B-93A859EF5647}" type="slidenum">
              <a:rPr lang="en-US" smtClean="0"/>
              <a:t>‹#›</a:t>
            </a:fld>
            <a:endParaRPr lang="en-US"/>
          </a:p>
        </p:txBody>
      </p:sp>
    </p:spTree>
    <p:extLst>
      <p:ext uri="{BB962C8B-B14F-4D97-AF65-F5344CB8AC3E}">
        <p14:creationId xmlns:p14="http://schemas.microsoft.com/office/powerpoint/2010/main" val="101152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2EEA19F-5560-479B-921B-93A859EF5647}" type="slidenum">
              <a:rPr lang="en-US" smtClean="0"/>
              <a:t>5</a:t>
            </a:fld>
            <a:endParaRPr lang="en-US"/>
          </a:p>
        </p:txBody>
      </p:sp>
    </p:spTree>
    <p:extLst>
      <p:ext uri="{BB962C8B-B14F-4D97-AF65-F5344CB8AC3E}">
        <p14:creationId xmlns:p14="http://schemas.microsoft.com/office/powerpoint/2010/main" val="2800971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10/24/2025</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023125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10/24/2025</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889870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10/24/2025</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254044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10/24/2025</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3793062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10/24/2025</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28101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14.xml"/><Relationship Id="rId7"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 Id="rId9" Type="http://schemas.openxmlformats.org/officeDocument/2006/relationships/tags" Target="../tags/tag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10/24/2025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E69B9EE9-F3BF-4B40-83E7-C9BC68FDDB0E}" type="datetimeFigureOut">
              <a:rPr lang="en-US" smtClean="0"/>
              <a:t>10/24/2025</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3303150" y="-3336334"/>
            <a:ext cx="24894300" cy="16926485"/>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405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9137142" y="-13373100"/>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9137142" y="23646384"/>
            <a:ext cx="13716" cy="13716"/>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a:p>
        </p:txBody>
      </p:sp>
    </p:spTree>
    <p:extLst>
      <p:ext uri="{BB962C8B-B14F-4D97-AF65-F5344CB8AC3E}">
        <p14:creationId xmlns:p14="http://schemas.microsoft.com/office/powerpoint/2010/main" val="22761997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1371600" rtl="0" eaLnBrk="1" latinLnBrk="0" hangingPunct="1">
        <a:lnSpc>
          <a:spcPct val="90000"/>
        </a:lnSpc>
        <a:spcBef>
          <a:spcPct val="0"/>
        </a:spcBef>
        <a:buNone/>
        <a:defRPr sz="6600" kern="1200">
          <a:solidFill>
            <a:schemeClr val="tx2"/>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lumMod val="50000"/>
              <a:lumOff val="50000"/>
            </a:schemeClr>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lumMod val="50000"/>
              <a:lumOff val="50000"/>
            </a:schemeClr>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lumMod val="50000"/>
              <a:lumOff val="50000"/>
            </a:schemeClr>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lumMod val="50000"/>
              <a:lumOff val="50000"/>
            </a:schemeClr>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2.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1.png"/><Relationship Id="rId5" Type="http://schemas.openxmlformats.org/officeDocument/2006/relationships/image" Target="../media/image20.gif"/><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audio" Target="../media/media5.mp3"/><Relationship Id="rId13" Type="http://schemas.openxmlformats.org/officeDocument/2006/relationships/image" Target="../media/image21.png"/><Relationship Id="rId3" Type="http://schemas.openxmlformats.org/officeDocument/2006/relationships/audio" Target="NULL" TargetMode="External"/><Relationship Id="rId7" Type="http://schemas.microsoft.com/office/2007/relationships/media" Target="../media/media5.mp3"/><Relationship Id="rId12" Type="http://schemas.openxmlformats.org/officeDocument/2006/relationships/image" Target="../media/image25.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video" Target="../media/media4.mp4"/><Relationship Id="rId11" Type="http://schemas.openxmlformats.org/officeDocument/2006/relationships/image" Target="../media/image24.png"/><Relationship Id="rId5" Type="http://schemas.microsoft.com/office/2007/relationships/media" Target="../media/media4.mp4"/><Relationship Id="rId10" Type="http://schemas.openxmlformats.org/officeDocument/2006/relationships/image" Target="../media/image23.png"/><Relationship Id="rId4" Type="http://schemas.microsoft.com/office/2007/relationships/media" Target="../media/media3.m4a"/><Relationship Id="rId9" Type="http://schemas.openxmlformats.org/officeDocument/2006/relationships/slideLayout" Target="../slideLayouts/slideLayout12.xml"/><Relationship Id="rId14" Type="http://schemas.openxmlformats.org/officeDocument/2006/relationships/image" Target="../media/image26.png"/></Relationships>
</file>

<file path=ppt/slides/_rels/slide16.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slideLayout" Target="../slideLayouts/slideLayout12.xml"/><Relationship Id="rId7" Type="http://schemas.openxmlformats.org/officeDocument/2006/relationships/image" Target="../media/image20.gif"/><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jpeg"/><Relationship Id="rId9" Type="http://schemas.openxmlformats.org/officeDocument/2006/relationships/image" Target="../media/image21.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jpeg"/><Relationship Id="rId5" Type="http://schemas.openxmlformats.org/officeDocument/2006/relationships/image" Target="../media/image8.sv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svg"/><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8.sv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6EBFD0B-BF7A-BEAF-3B72-EBE3E865DC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1" y="22860"/>
            <a:ext cx="18240499" cy="10264140"/>
          </a:xfrm>
          <a:prstGeom prst="rect">
            <a:avLst/>
          </a:prstGeom>
        </p:spPr>
      </p:pic>
      <p:pic>
        <p:nvPicPr>
          <p:cNvPr id="6" name="Picture 5">
            <a:extLst>
              <a:ext uri="{FF2B5EF4-FFF2-40B4-BE49-F238E27FC236}">
                <a16:creationId xmlns:a16="http://schemas.microsoft.com/office/drawing/2014/main" id="{5DA93102-C16D-703E-1F2E-1E723C9A5A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67000" y="1485900"/>
            <a:ext cx="13563600" cy="3510111"/>
          </a:xfrm>
          <a:prstGeom prst="rect">
            <a:avLst/>
          </a:prstGeom>
        </p:spPr>
      </p:pic>
      <p:pic>
        <p:nvPicPr>
          <p:cNvPr id="8" name="Picture 7">
            <a:extLst>
              <a:ext uri="{FF2B5EF4-FFF2-40B4-BE49-F238E27FC236}">
                <a16:creationId xmlns:a16="http://schemas.microsoft.com/office/drawing/2014/main" id="{6F0217B0-7A56-2859-FE21-C00A2FD6D7B9}"/>
              </a:ext>
            </a:extLst>
          </p:cNvPr>
          <p:cNvPicPr>
            <a:picLocks noChangeAspect="1"/>
          </p:cNvPicPr>
          <p:nvPr/>
        </p:nvPicPr>
        <p:blipFill>
          <a:blip r:embed="rId4"/>
          <a:stretch>
            <a:fillRect/>
          </a:stretch>
        </p:blipFill>
        <p:spPr>
          <a:xfrm>
            <a:off x="30480" y="495300"/>
            <a:ext cx="2048434" cy="213378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par>
                                <p:cTn id="8" presetID="22" presetClass="entr" presetSubtype="4"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446550"/>
          </a:xfrm>
          <a:prstGeom prst="rect">
            <a:avLst/>
          </a:prstGeom>
        </p:spPr>
        <p:txBody>
          <a:bodyPr wrap="square">
            <a:spAutoFit/>
          </a:bodyPr>
          <a:lstStyle/>
          <a:p>
            <a:pPr lvl="0" algn="just">
              <a:spcBef>
                <a:spcPts val="600"/>
              </a:spcBef>
              <a:spcAft>
                <a:spcPts val="600"/>
              </a:spcAft>
              <a:defRPr/>
            </a:pPr>
            <a:r>
              <a:rPr lang="vi-VN" sz="4400" b="1" dirty="0">
                <a:solidFill>
                  <a:srgbClr val="FFC000"/>
                </a:solidFill>
                <a:latin typeface="Times New Roman" panose="02020603050405020304" pitchFamily="18" charset="0"/>
                <a:ea typeface="Roboto Light" panose="02000000000000000000" pitchFamily="2" charset="0"/>
                <a:cs typeface="Times New Roman" panose="02020603050405020304" pitchFamily="18" charset="0"/>
              </a:rPr>
              <a:t>Hoàn thành bảng (theo gợi ý dưới đây vào vở) về các đền tháp Chăm ở Việt Nam</a:t>
            </a:r>
            <a:r>
              <a:rPr lang="en-US" sz="4400" b="1" dirty="0">
                <a:solidFill>
                  <a:srgbClr val="FFC000"/>
                </a:solidFill>
                <a:latin typeface="Times New Roman" panose="02020603050405020304" pitchFamily="18" charset="0"/>
                <a:ea typeface="Roboto Light" panose="02000000000000000000" pitchFamily="2" charset="0"/>
                <a:cs typeface="Times New Roman" panose="02020603050405020304" pitchFamily="18" charset="0"/>
              </a:rPr>
              <a:t>.</a:t>
            </a:r>
            <a:endParaRPr lang="vi-VN" sz="4400" b="1" dirty="0">
              <a:solidFill>
                <a:srgbClr val="FFC000"/>
              </a:solidFill>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5" name="Picture 4">
            <a:extLst>
              <a:ext uri="{FF2B5EF4-FFF2-40B4-BE49-F238E27FC236}">
                <a16:creationId xmlns:a16="http://schemas.microsoft.com/office/drawing/2014/main" id="{52722547-2D58-3BFE-52CC-FD79E180B2EC}"/>
              </a:ext>
            </a:extLst>
          </p:cNvPr>
          <p:cNvPicPr>
            <a:picLocks noChangeAspect="1"/>
          </p:cNvPicPr>
          <p:nvPr/>
        </p:nvPicPr>
        <p:blipFill>
          <a:blip r:embed="rId2"/>
          <a:stretch>
            <a:fillRect/>
          </a:stretch>
        </p:blipFill>
        <p:spPr>
          <a:xfrm>
            <a:off x="1295400" y="2857500"/>
            <a:ext cx="15411450" cy="3200400"/>
          </a:xfrm>
          <a:prstGeom prst="rect">
            <a:avLst/>
          </a:prstGeom>
        </p:spPr>
      </p:pic>
      <p:pic>
        <p:nvPicPr>
          <p:cNvPr id="7" name="Picture 6">
            <a:extLst>
              <a:ext uri="{FF2B5EF4-FFF2-40B4-BE49-F238E27FC236}">
                <a16:creationId xmlns:a16="http://schemas.microsoft.com/office/drawing/2014/main" id="{81B6D3D7-B9D7-1913-29E1-DCB135AFE6D2}"/>
              </a:ext>
            </a:extLst>
          </p:cNvPr>
          <p:cNvPicPr>
            <a:picLocks noChangeAspect="1"/>
          </p:cNvPicPr>
          <p:nvPr/>
        </p:nvPicPr>
        <p:blipFill>
          <a:blip r:embed="rId3"/>
          <a:stretch>
            <a:fillRect/>
          </a:stretch>
        </p:blipFill>
        <p:spPr>
          <a:xfrm>
            <a:off x="609600" y="2552700"/>
            <a:ext cx="17275776" cy="4343400"/>
          </a:xfrm>
          <a:prstGeom prst="rect">
            <a:avLst/>
          </a:prstGeom>
        </p:spPr>
      </p:pic>
    </p:spTree>
    <p:extLst>
      <p:ext uri="{BB962C8B-B14F-4D97-AF65-F5344CB8AC3E}">
        <p14:creationId xmlns:p14="http://schemas.microsoft.com/office/powerpoint/2010/main" val="44584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par>
                                <p:cTn id="8" presetID="22" presetClass="entr" presetSubtype="4"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down)">
                                      <p:cBhvr>
                                        <p:cTn id="10" dur="500"/>
                                        <p:tgtEl>
                                          <p:spTgt spid="10"/>
                                        </p:tgtEl>
                                      </p:cBhvr>
                                    </p:animEffect>
                                  </p:childTnLst>
                                </p:cTn>
                              </p:par>
                              <p:par>
                                <p:cTn id="11" presetID="22" presetClass="entr" presetSubtype="4"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C409E34-7EA8-0974-ED92-B7DC0A6916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8288000" cy="12001500"/>
          </a:xfrm>
          <a:prstGeom prst="rect">
            <a:avLst/>
          </a:prstGeom>
        </p:spPr>
      </p:pic>
      <p:pic>
        <p:nvPicPr>
          <p:cNvPr id="6" name="Picture 2">
            <a:extLst>
              <a:ext uri="{FF2B5EF4-FFF2-40B4-BE49-F238E27FC236}">
                <a16:creationId xmlns:a16="http://schemas.microsoft.com/office/drawing/2014/main" id="{9E075CFF-3111-0F68-D0DF-F9756A2EA800}"/>
              </a:ext>
            </a:extLst>
          </p:cNvPr>
          <p:cNvPicPr>
            <a:picLocks noChangeAspect="1"/>
          </p:cNvPicPr>
          <p:nvPr/>
        </p:nvPicPr>
        <p:blipFill>
          <a:blip r:embed="rId5"/>
          <a:srcRect/>
          <a:stretch>
            <a:fillRect/>
          </a:stretch>
        </p:blipFill>
        <p:spPr>
          <a:xfrm>
            <a:off x="3187827" y="-4114800"/>
            <a:ext cx="11912346" cy="12344400"/>
          </a:xfrm>
          <a:prstGeom prst="rect">
            <a:avLst/>
          </a:prstGeom>
        </p:spPr>
      </p:pic>
      <p:pic>
        <p:nvPicPr>
          <p:cNvPr id="2" name="Tieng-chuong-chuong-trinh-rung-chuong-vang-www_tiengdong_com (1)">
            <a:hlinkClick r:id="" action="ppaction://media"/>
            <a:extLst>
              <a:ext uri="{FF2B5EF4-FFF2-40B4-BE49-F238E27FC236}">
                <a16:creationId xmlns:a16="http://schemas.microsoft.com/office/drawing/2014/main" id="{79031F4D-12A0-F51C-5E6C-F5ED5C3BA15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777288" y="-2112719"/>
            <a:ext cx="1242776" cy="1242776"/>
          </a:xfrm>
          <a:prstGeom prst="rect">
            <a:avLst/>
          </a:prstGeom>
        </p:spPr>
      </p:pic>
      <p:sp>
        <p:nvSpPr>
          <p:cNvPr id="9" name="Freeform: Shape 8">
            <a:extLst>
              <a:ext uri="{FF2B5EF4-FFF2-40B4-BE49-F238E27FC236}">
                <a16:creationId xmlns:a16="http://schemas.microsoft.com/office/drawing/2014/main" id="{EB33154E-3E6F-32DF-F02F-8FAB4B30E9EB}"/>
              </a:ext>
            </a:extLst>
          </p:cNvPr>
          <p:cNvSpPr/>
          <p:nvPr/>
        </p:nvSpPr>
        <p:spPr>
          <a:xfrm>
            <a:off x="7726680" y="4008120"/>
            <a:ext cx="7269480" cy="5821680"/>
          </a:xfrm>
          <a:custGeom>
            <a:avLst/>
            <a:gdLst>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40080 w 4846320"/>
              <a:gd name="connsiteY16" fmla="*/ 96520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720090 w 4846320"/>
              <a:gd name="connsiteY16" fmla="*/ 93853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12800 w 4846320"/>
              <a:gd name="connsiteY17" fmla="*/ 111760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4902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40080 w 4846320"/>
              <a:gd name="connsiteY15" fmla="*/ 65024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720090 w 4846320"/>
              <a:gd name="connsiteY15" fmla="*/ 70358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7818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 name="connsiteX0" fmla="*/ 3068320 w 4846320"/>
              <a:gd name="connsiteY0" fmla="*/ 3881120 h 3881120"/>
              <a:gd name="connsiteX1" fmla="*/ 4439920 w 4846320"/>
              <a:gd name="connsiteY1" fmla="*/ 3119120 h 3881120"/>
              <a:gd name="connsiteX2" fmla="*/ 4846320 w 4846320"/>
              <a:gd name="connsiteY2" fmla="*/ 2397760 h 3881120"/>
              <a:gd name="connsiteX3" fmla="*/ 4683760 w 4846320"/>
              <a:gd name="connsiteY3" fmla="*/ 1991360 h 3881120"/>
              <a:gd name="connsiteX4" fmla="*/ 3870960 w 4846320"/>
              <a:gd name="connsiteY4" fmla="*/ 1554480 h 3881120"/>
              <a:gd name="connsiteX5" fmla="*/ 3434080 w 4846320"/>
              <a:gd name="connsiteY5" fmla="*/ 1026160 h 3881120"/>
              <a:gd name="connsiteX6" fmla="*/ 3586480 w 4846320"/>
              <a:gd name="connsiteY6" fmla="*/ 477520 h 3881120"/>
              <a:gd name="connsiteX7" fmla="*/ 3545840 w 4846320"/>
              <a:gd name="connsiteY7" fmla="*/ 71120 h 3881120"/>
              <a:gd name="connsiteX8" fmla="*/ 3139440 w 4846320"/>
              <a:gd name="connsiteY8" fmla="*/ 0 h 3881120"/>
              <a:gd name="connsiteX9" fmla="*/ 2804160 w 4846320"/>
              <a:gd name="connsiteY9" fmla="*/ 20320 h 3881120"/>
              <a:gd name="connsiteX10" fmla="*/ 2113280 w 4846320"/>
              <a:gd name="connsiteY10" fmla="*/ 416560 h 3881120"/>
              <a:gd name="connsiteX11" fmla="*/ 1656080 w 4846320"/>
              <a:gd name="connsiteY11" fmla="*/ 426720 h 3881120"/>
              <a:gd name="connsiteX12" fmla="*/ 1371600 w 4846320"/>
              <a:gd name="connsiteY12" fmla="*/ 243840 h 3881120"/>
              <a:gd name="connsiteX13" fmla="*/ 1036320 w 4846320"/>
              <a:gd name="connsiteY13" fmla="*/ 172720 h 3881120"/>
              <a:gd name="connsiteX14" fmla="*/ 650240 w 4846320"/>
              <a:gd name="connsiteY14" fmla="*/ 243840 h 3881120"/>
              <a:gd name="connsiteX15" fmla="*/ 693420 w 4846320"/>
              <a:gd name="connsiteY15" fmla="*/ 695960 h 3881120"/>
              <a:gd name="connsiteX16" fmla="*/ 655320 w 4846320"/>
              <a:gd name="connsiteY16" fmla="*/ 980440 h 3881120"/>
              <a:gd name="connsiteX17" fmla="*/ 820420 w 4846320"/>
              <a:gd name="connsiteY17" fmla="*/ 1060450 h 3881120"/>
              <a:gd name="connsiteX18" fmla="*/ 863600 w 4846320"/>
              <a:gd name="connsiteY18" fmla="*/ 1463040 h 3881120"/>
              <a:gd name="connsiteX19" fmla="*/ 741680 w 4846320"/>
              <a:gd name="connsiteY19" fmla="*/ 2021840 h 3881120"/>
              <a:gd name="connsiteX20" fmla="*/ 223520 w 4846320"/>
              <a:gd name="connsiteY20" fmla="*/ 2316480 h 3881120"/>
              <a:gd name="connsiteX21" fmla="*/ 0 w 4846320"/>
              <a:gd name="connsiteY21" fmla="*/ 2794000 h 3881120"/>
              <a:gd name="connsiteX22" fmla="*/ 132080 w 4846320"/>
              <a:gd name="connsiteY22" fmla="*/ 3190240 h 3881120"/>
              <a:gd name="connsiteX23" fmla="*/ 1249680 w 4846320"/>
              <a:gd name="connsiteY23" fmla="*/ 3616960 h 3881120"/>
              <a:gd name="connsiteX24" fmla="*/ 2357120 w 4846320"/>
              <a:gd name="connsiteY24" fmla="*/ 3881120 h 3881120"/>
              <a:gd name="connsiteX25" fmla="*/ 3139440 w 4846320"/>
              <a:gd name="connsiteY25" fmla="*/ 3830320 h 388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846320" h="3881120">
                <a:moveTo>
                  <a:pt x="3068320" y="3881120"/>
                </a:moveTo>
                <a:lnTo>
                  <a:pt x="4439920" y="3119120"/>
                </a:lnTo>
                <a:lnTo>
                  <a:pt x="4846320" y="2397760"/>
                </a:lnTo>
                <a:lnTo>
                  <a:pt x="4683760" y="1991360"/>
                </a:lnTo>
                <a:lnTo>
                  <a:pt x="3870960" y="1554480"/>
                </a:lnTo>
                <a:lnTo>
                  <a:pt x="3434080" y="1026160"/>
                </a:lnTo>
                <a:lnTo>
                  <a:pt x="3586480" y="477520"/>
                </a:lnTo>
                <a:lnTo>
                  <a:pt x="3545840" y="71120"/>
                </a:lnTo>
                <a:lnTo>
                  <a:pt x="3139440" y="0"/>
                </a:lnTo>
                <a:lnTo>
                  <a:pt x="2804160" y="20320"/>
                </a:lnTo>
                <a:lnTo>
                  <a:pt x="2113280" y="416560"/>
                </a:lnTo>
                <a:lnTo>
                  <a:pt x="1656080" y="426720"/>
                </a:lnTo>
                <a:lnTo>
                  <a:pt x="1371600" y="243840"/>
                </a:lnTo>
                <a:lnTo>
                  <a:pt x="1036320" y="172720"/>
                </a:lnTo>
                <a:lnTo>
                  <a:pt x="650240" y="243840"/>
                </a:lnTo>
                <a:lnTo>
                  <a:pt x="693420" y="695960"/>
                </a:lnTo>
                <a:lnTo>
                  <a:pt x="655320" y="980440"/>
                </a:lnTo>
                <a:cubicBezTo>
                  <a:pt x="707813" y="1010920"/>
                  <a:pt x="775547" y="1014730"/>
                  <a:pt x="820420" y="1060450"/>
                </a:cubicBezTo>
                <a:lnTo>
                  <a:pt x="863600" y="1463040"/>
                </a:lnTo>
                <a:lnTo>
                  <a:pt x="741680" y="2021840"/>
                </a:lnTo>
                <a:lnTo>
                  <a:pt x="223520" y="2316480"/>
                </a:lnTo>
                <a:lnTo>
                  <a:pt x="0" y="2794000"/>
                </a:lnTo>
                <a:lnTo>
                  <a:pt x="132080" y="3190240"/>
                </a:lnTo>
                <a:lnTo>
                  <a:pt x="1249680" y="3616960"/>
                </a:lnTo>
                <a:lnTo>
                  <a:pt x="2357120" y="3881120"/>
                </a:lnTo>
                <a:lnTo>
                  <a:pt x="3139440" y="3830320"/>
                </a:lnTo>
              </a:path>
            </a:pathLst>
          </a:custGeom>
          <a:gradFill flip="none" rotWithShape="1">
            <a:gsLst>
              <a:gs pos="0">
                <a:srgbClr val="101B39"/>
              </a:gs>
              <a:gs pos="100000">
                <a:srgbClr val="132B57"/>
              </a:gs>
            </a:gsLst>
            <a:lin ang="18900000" scaled="1"/>
            <a:tileRect/>
          </a:gradFill>
          <a:ln>
            <a:noFill/>
          </a:ln>
          <a:effectLst>
            <a:softEdge rad="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2" name="Oval 11">
            <a:extLst>
              <a:ext uri="{FF2B5EF4-FFF2-40B4-BE49-F238E27FC236}">
                <a16:creationId xmlns:a16="http://schemas.microsoft.com/office/drawing/2014/main" id="{A94E975A-9D35-8CEB-6B3D-648A4CE39A04}"/>
              </a:ext>
            </a:extLst>
          </p:cNvPr>
          <p:cNvSpPr/>
          <p:nvPr/>
        </p:nvSpPr>
        <p:spPr>
          <a:xfrm>
            <a:off x="8662988" y="5424752"/>
            <a:ext cx="114300" cy="90744"/>
          </a:xfrm>
          <a:prstGeom prst="ellipse">
            <a:avLst/>
          </a:prstGeom>
          <a:solidFill>
            <a:srgbClr val="FADA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0" name="Freeform: Shape 9">
            <a:extLst>
              <a:ext uri="{FF2B5EF4-FFF2-40B4-BE49-F238E27FC236}">
                <a16:creationId xmlns:a16="http://schemas.microsoft.com/office/drawing/2014/main" id="{246F98F1-4D52-DA5D-47D3-3145D75C8E5E}"/>
              </a:ext>
            </a:extLst>
          </p:cNvPr>
          <p:cNvSpPr/>
          <p:nvPr/>
        </p:nvSpPr>
        <p:spPr>
          <a:xfrm>
            <a:off x="8612271" y="5241898"/>
            <a:ext cx="287010" cy="424550"/>
          </a:xfrm>
          <a:custGeom>
            <a:avLst/>
            <a:gdLst>
              <a:gd name="connsiteX0" fmla="*/ 190656 w 191340"/>
              <a:gd name="connsiteY0" fmla="*/ 281112 h 283033"/>
              <a:gd name="connsiteX1" fmla="*/ 167796 w 191340"/>
              <a:gd name="connsiteY1" fmla="*/ 163002 h 283033"/>
              <a:gd name="connsiteX2" fmla="*/ 106836 w 191340"/>
              <a:gd name="connsiteY2" fmla="*/ 41082 h 283033"/>
              <a:gd name="connsiteX3" fmla="*/ 23016 w 191340"/>
              <a:gd name="connsiteY3" fmla="*/ 2982 h 283033"/>
              <a:gd name="connsiteX4" fmla="*/ 156 w 191340"/>
              <a:gd name="connsiteY4" fmla="*/ 6792 h 283033"/>
              <a:gd name="connsiteX5" fmla="*/ 30636 w 191340"/>
              <a:gd name="connsiteY5" fmla="*/ 41082 h 283033"/>
              <a:gd name="connsiteX6" fmla="*/ 76356 w 191340"/>
              <a:gd name="connsiteY6" fmla="*/ 86802 h 283033"/>
              <a:gd name="connsiteX7" fmla="*/ 144936 w 191340"/>
              <a:gd name="connsiteY7" fmla="*/ 223962 h 283033"/>
              <a:gd name="connsiteX8" fmla="*/ 190656 w 191340"/>
              <a:gd name="connsiteY8" fmla="*/ 281112 h 28303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1340" h="283033">
                <a:moveTo>
                  <a:pt x="190656" y="281112"/>
                </a:moveTo>
                <a:cubicBezTo>
                  <a:pt x="194466" y="270952"/>
                  <a:pt x="181766" y="203007"/>
                  <a:pt x="167796" y="163002"/>
                </a:cubicBezTo>
                <a:cubicBezTo>
                  <a:pt x="153826" y="122997"/>
                  <a:pt x="130966" y="67752"/>
                  <a:pt x="106836" y="41082"/>
                </a:cubicBezTo>
                <a:cubicBezTo>
                  <a:pt x="82706" y="14412"/>
                  <a:pt x="40796" y="8697"/>
                  <a:pt x="23016" y="2982"/>
                </a:cubicBezTo>
                <a:cubicBezTo>
                  <a:pt x="5236" y="-2733"/>
                  <a:pt x="-1114" y="442"/>
                  <a:pt x="156" y="6792"/>
                </a:cubicBezTo>
                <a:cubicBezTo>
                  <a:pt x="1426" y="13142"/>
                  <a:pt x="17936" y="27747"/>
                  <a:pt x="30636" y="41082"/>
                </a:cubicBezTo>
                <a:cubicBezTo>
                  <a:pt x="43336" y="54417"/>
                  <a:pt x="57306" y="56322"/>
                  <a:pt x="76356" y="86802"/>
                </a:cubicBezTo>
                <a:cubicBezTo>
                  <a:pt x="95406" y="117282"/>
                  <a:pt x="129696" y="188402"/>
                  <a:pt x="144936" y="223962"/>
                </a:cubicBezTo>
                <a:cubicBezTo>
                  <a:pt x="160176" y="259522"/>
                  <a:pt x="186846" y="291272"/>
                  <a:pt x="190656" y="281112"/>
                </a:cubicBezTo>
                <a:close/>
              </a:path>
            </a:pathLst>
          </a:custGeom>
          <a:solidFill>
            <a:srgbClr val="F6C2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sp>
        <p:nvSpPr>
          <p:cNvPr id="11" name="Freeform: Shape 10">
            <a:extLst>
              <a:ext uri="{FF2B5EF4-FFF2-40B4-BE49-F238E27FC236}">
                <a16:creationId xmlns:a16="http://schemas.microsoft.com/office/drawing/2014/main" id="{ADA7DB9D-599D-F4AA-A915-931778669F54}"/>
              </a:ext>
            </a:extLst>
          </p:cNvPr>
          <p:cNvSpPr/>
          <p:nvPr/>
        </p:nvSpPr>
        <p:spPr>
          <a:xfrm>
            <a:off x="8677150" y="5343846"/>
            <a:ext cx="147116" cy="247536"/>
          </a:xfrm>
          <a:custGeom>
            <a:avLst/>
            <a:gdLst>
              <a:gd name="connsiteX0" fmla="*/ 97874 w 98077"/>
              <a:gd name="connsiteY0" fmla="*/ 163616 h 165024"/>
              <a:gd name="connsiteX1" fmla="*/ 73109 w 98077"/>
              <a:gd name="connsiteY1" fmla="*/ 85511 h 165024"/>
              <a:gd name="connsiteX2" fmla="*/ 35009 w 98077"/>
              <a:gd name="connsiteY2" fmla="*/ 9311 h 165024"/>
              <a:gd name="connsiteX3" fmla="*/ 10244 w 98077"/>
              <a:gd name="connsiteY3" fmla="*/ 1691 h 165024"/>
              <a:gd name="connsiteX4" fmla="*/ 719 w 98077"/>
              <a:gd name="connsiteY4" fmla="*/ 13121 h 165024"/>
              <a:gd name="connsiteX5" fmla="*/ 4529 w 98077"/>
              <a:gd name="connsiteY5" fmla="*/ 32171 h 165024"/>
              <a:gd name="connsiteX6" fmla="*/ 35009 w 98077"/>
              <a:gd name="connsiteY6" fmla="*/ 72176 h 165024"/>
              <a:gd name="connsiteX7" fmla="*/ 59774 w 98077"/>
              <a:gd name="connsiteY7" fmla="*/ 131231 h 165024"/>
              <a:gd name="connsiteX8" fmla="*/ 97874 w 98077"/>
              <a:gd name="connsiteY8" fmla="*/ 163616 h 165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8077" h="165024">
                <a:moveTo>
                  <a:pt x="97874" y="163616"/>
                </a:moveTo>
                <a:cubicBezTo>
                  <a:pt x="100096" y="155996"/>
                  <a:pt x="83586" y="111228"/>
                  <a:pt x="73109" y="85511"/>
                </a:cubicBezTo>
                <a:cubicBezTo>
                  <a:pt x="62632" y="59794"/>
                  <a:pt x="45486" y="23281"/>
                  <a:pt x="35009" y="9311"/>
                </a:cubicBezTo>
                <a:cubicBezTo>
                  <a:pt x="24532" y="-4659"/>
                  <a:pt x="15959" y="1056"/>
                  <a:pt x="10244" y="1691"/>
                </a:cubicBezTo>
                <a:cubicBezTo>
                  <a:pt x="4529" y="2326"/>
                  <a:pt x="1671" y="8041"/>
                  <a:pt x="719" y="13121"/>
                </a:cubicBezTo>
                <a:cubicBezTo>
                  <a:pt x="-233" y="18201"/>
                  <a:pt x="-1186" y="22329"/>
                  <a:pt x="4529" y="32171"/>
                </a:cubicBezTo>
                <a:cubicBezTo>
                  <a:pt x="10244" y="42013"/>
                  <a:pt x="25802" y="55666"/>
                  <a:pt x="35009" y="72176"/>
                </a:cubicBezTo>
                <a:cubicBezTo>
                  <a:pt x="44216" y="88686"/>
                  <a:pt x="53107" y="116309"/>
                  <a:pt x="59774" y="131231"/>
                </a:cubicBezTo>
                <a:cubicBezTo>
                  <a:pt x="66441" y="146153"/>
                  <a:pt x="95652" y="171236"/>
                  <a:pt x="97874" y="163616"/>
                </a:cubicBezTo>
                <a:close/>
              </a:path>
            </a:pathLst>
          </a:custGeom>
          <a:solidFill>
            <a:srgbClr val="FED70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9Slide02 Noi dung dai"/>
            </a:endParaRPr>
          </a:p>
        </p:txBody>
      </p:sp>
      <p:pic>
        <p:nvPicPr>
          <p:cNvPr id="8" name="Picture 7">
            <a:extLst>
              <a:ext uri="{FF2B5EF4-FFF2-40B4-BE49-F238E27FC236}">
                <a16:creationId xmlns:a16="http://schemas.microsoft.com/office/drawing/2014/main" id="{29D1A863-1FE3-733E-7BAD-50BCAEEB2D2A}"/>
              </a:ext>
            </a:extLst>
          </p:cNvPr>
          <p:cNvPicPr>
            <a:picLocks noChangeAspect="1"/>
          </p:cNvPicPr>
          <p:nvPr/>
        </p:nvPicPr>
        <p:blipFill>
          <a:blip r:embed="rId7">
            <a:extLst>
              <a:ext uri="{28A0092B-C50C-407E-A947-70E740481C1C}">
                <a14:useLocalDpi xmlns:a14="http://schemas.microsoft.com/office/drawing/2010/main" val="0"/>
              </a:ext>
            </a:extLst>
          </a:blip>
          <a:srcRect l="41524" t="32634" r="18264" b="16396"/>
          <a:stretch>
            <a:fillRect/>
          </a:stretch>
        </p:blipFill>
        <p:spPr>
          <a:xfrm rot="21226180">
            <a:off x="7222892" y="3523940"/>
            <a:ext cx="7458582" cy="6205214"/>
          </a:xfrm>
          <a:custGeom>
            <a:avLst/>
            <a:gdLst>
              <a:gd name="connsiteX0" fmla="*/ 2453833 w 4201610"/>
              <a:gd name="connsiteY0" fmla="*/ 0 h 3495555"/>
              <a:gd name="connsiteX1" fmla="*/ 2928395 w 4201610"/>
              <a:gd name="connsiteY1" fmla="*/ 104173 h 3495555"/>
              <a:gd name="connsiteX2" fmla="*/ 2951545 w 4201610"/>
              <a:gd name="connsiteY2" fmla="*/ 717631 h 3495555"/>
              <a:gd name="connsiteX3" fmla="*/ 3518704 w 4201610"/>
              <a:gd name="connsiteY3" fmla="*/ 1388962 h 3495555"/>
              <a:gd name="connsiteX4" fmla="*/ 4201610 w 4201610"/>
              <a:gd name="connsiteY4" fmla="*/ 1909823 h 3495555"/>
              <a:gd name="connsiteX5" fmla="*/ 4190036 w 4201610"/>
              <a:gd name="connsiteY5" fmla="*/ 2314937 h 3495555"/>
              <a:gd name="connsiteX6" fmla="*/ 3298785 w 4201610"/>
              <a:gd name="connsiteY6" fmla="*/ 3217762 h 3495555"/>
              <a:gd name="connsiteX7" fmla="*/ 3206188 w 4201610"/>
              <a:gd name="connsiteY7" fmla="*/ 3217762 h 3495555"/>
              <a:gd name="connsiteX8" fmla="*/ 2696901 w 4201610"/>
              <a:gd name="connsiteY8" fmla="*/ 3495555 h 3495555"/>
              <a:gd name="connsiteX9" fmla="*/ 1724628 w 4201610"/>
              <a:gd name="connsiteY9" fmla="*/ 3356659 h 3495555"/>
              <a:gd name="connsiteX10" fmla="*/ 324091 w 4201610"/>
              <a:gd name="connsiteY10" fmla="*/ 2905246 h 3495555"/>
              <a:gd name="connsiteX11" fmla="*/ 0 w 4201610"/>
              <a:gd name="connsiteY11" fmla="*/ 2465408 h 3495555"/>
              <a:gd name="connsiteX12" fmla="*/ 69448 w 4201610"/>
              <a:gd name="connsiteY12" fmla="*/ 2176041 h 3495555"/>
              <a:gd name="connsiteX13" fmla="*/ 648182 w 4201610"/>
              <a:gd name="connsiteY13" fmla="*/ 1608881 h 3495555"/>
              <a:gd name="connsiteX14" fmla="*/ 844952 w 4201610"/>
              <a:gd name="connsiteY14" fmla="*/ 1030147 h 3495555"/>
              <a:gd name="connsiteX15" fmla="*/ 625033 w 4201610"/>
              <a:gd name="connsiteY15" fmla="*/ 925975 h 3495555"/>
              <a:gd name="connsiteX16" fmla="*/ 648182 w 4201610"/>
              <a:gd name="connsiteY16" fmla="*/ 393540 h 3495555"/>
              <a:gd name="connsiteX17" fmla="*/ 509286 w 4201610"/>
              <a:gd name="connsiteY17" fmla="*/ 173621 h 3495555"/>
              <a:gd name="connsiteX18" fmla="*/ 821803 w 4201610"/>
              <a:gd name="connsiteY18" fmla="*/ 115747 h 3495555"/>
              <a:gd name="connsiteX19" fmla="*/ 1354238 w 4201610"/>
              <a:gd name="connsiteY19" fmla="*/ 243069 h 34955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201610" h="3495555">
                <a:moveTo>
                  <a:pt x="2453833" y="0"/>
                </a:moveTo>
                <a:lnTo>
                  <a:pt x="2928395" y="104173"/>
                </a:lnTo>
                <a:lnTo>
                  <a:pt x="2951545" y="717631"/>
                </a:lnTo>
                <a:lnTo>
                  <a:pt x="3518704" y="1388962"/>
                </a:lnTo>
                <a:lnTo>
                  <a:pt x="4201610" y="1909823"/>
                </a:lnTo>
                <a:lnTo>
                  <a:pt x="4190036" y="2314937"/>
                </a:lnTo>
                <a:lnTo>
                  <a:pt x="3298785" y="3217762"/>
                </a:lnTo>
                <a:lnTo>
                  <a:pt x="3206188" y="3217762"/>
                </a:lnTo>
                <a:lnTo>
                  <a:pt x="2696901" y="3495555"/>
                </a:lnTo>
                <a:lnTo>
                  <a:pt x="1724628" y="3356659"/>
                </a:lnTo>
                <a:lnTo>
                  <a:pt x="324091" y="2905246"/>
                </a:lnTo>
                <a:lnTo>
                  <a:pt x="0" y="2465408"/>
                </a:lnTo>
                <a:lnTo>
                  <a:pt x="69448" y="2176041"/>
                </a:lnTo>
                <a:lnTo>
                  <a:pt x="648182" y="1608881"/>
                </a:lnTo>
                <a:lnTo>
                  <a:pt x="844952" y="1030147"/>
                </a:lnTo>
                <a:lnTo>
                  <a:pt x="625033" y="925975"/>
                </a:lnTo>
                <a:lnTo>
                  <a:pt x="648182" y="393540"/>
                </a:lnTo>
                <a:lnTo>
                  <a:pt x="509286" y="173621"/>
                </a:lnTo>
                <a:lnTo>
                  <a:pt x="821803" y="115747"/>
                </a:lnTo>
                <a:lnTo>
                  <a:pt x="1354238" y="243069"/>
                </a:lnTo>
                <a:close/>
              </a:path>
            </a:pathLst>
          </a:custGeom>
        </p:spPr>
      </p:pic>
    </p:spTree>
    <p:extLst>
      <p:ext uri="{BB962C8B-B14F-4D97-AF65-F5344CB8AC3E}">
        <p14:creationId xmlns:p14="http://schemas.microsoft.com/office/powerpoint/2010/main" val="28170795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ccel="45000" decel="49000" autoRev="1" fill="hold" nodeType="withEffect">
                                  <p:stCondLst>
                                    <p:cond delay="0"/>
                                  </p:stCondLst>
                                  <p:childTnLst>
                                    <p:animRot by="600000">
                                      <p:cBhvr>
                                        <p:cTn id="8" dur="2000" fill="hold"/>
                                        <p:tgtEl>
                                          <p:spTgt spid="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9"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114800" y="2019300"/>
            <a:ext cx="101727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1. </a:t>
            </a:r>
            <a:r>
              <a:rPr lang="en-US" sz="6000" dirty="0" err="1">
                <a:solidFill>
                  <a:srgbClr val="15F4FD"/>
                </a:solidFill>
                <a:latin typeface="Cambria" panose="02040503050406030204" pitchFamily="18" charset="0"/>
                <a:ea typeface="Cambria" panose="02040503050406030204" pitchFamily="18" charset="0"/>
              </a:rPr>
              <a:t>Vương</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Quốc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Chăm</a:t>
            </a:r>
            <a:r>
              <a:rPr lang="en-US" sz="6000" dirty="0">
                <a:solidFill>
                  <a:srgbClr val="15F4FD"/>
                </a:solidFill>
                <a:latin typeface="Cambria" panose="02040503050406030204" pitchFamily="18" charset="0"/>
                <a:ea typeface="Cambria" panose="02040503050406030204" pitchFamily="18" charset="0"/>
              </a:rPr>
              <a:t> Pa </a:t>
            </a:r>
            <a:r>
              <a:rPr lang="en-US" sz="6000" dirty="0" err="1">
                <a:solidFill>
                  <a:srgbClr val="15F4FD"/>
                </a:solidFill>
                <a:latin typeface="Cambria" panose="02040503050406030204" pitchFamily="18" charset="0"/>
                <a:ea typeface="Cambria" panose="02040503050406030204" pitchFamily="18" charset="0"/>
              </a:rPr>
              <a:t>được</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thành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lập</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vào</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thế</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kỉ</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Đầu</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Cuối</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thế</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kỉ</a:t>
              </a:r>
              <a:r>
                <a:rPr lang="en-US" sz="3600" dirty="0">
                  <a:solidFill>
                    <a:prstClr val="white"/>
                  </a:solidFill>
                  <a:latin typeface="Cambria" panose="02040503050406030204" pitchFamily="18" charset="0"/>
                  <a:ea typeface="Cambria" panose="02040503050406030204" pitchFamily="18" charset="0"/>
                </a:rPr>
                <a:t> III</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7" name="Media1">
            <a:hlinkClick r:id="" action="ppaction://media"/>
            <a:extLst>
              <a:ext uri="{FF2B5EF4-FFF2-40B4-BE49-F238E27FC236}">
                <a16:creationId xmlns:a16="http://schemas.microsoft.com/office/drawing/2014/main" id="{DC77EF69-6ED4-1F5A-DE4E-6602EFDF57B8}"/>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11" name="y2mate.com - nhạc chơi rung chuông vàng">
            <a:hlinkClick r:id="" action="ppaction://media"/>
            <a:extLst>
              <a:ext uri="{FF2B5EF4-FFF2-40B4-BE49-F238E27FC236}">
                <a16:creationId xmlns:a16="http://schemas.microsoft.com/office/drawing/2014/main" id="{9E7D8DF2-6161-7C36-BE07-1E392E281D4B}"/>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38611551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14:presetBounceEnd="52000">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14:bounceEnd="52000">
                                          <p:cBhvr additive="base">
                                            <p:cTn id="7" dur="1500" fill="hold"/>
                                            <p:tgtEl>
                                              <p:spTgt spid="5"/>
                                            </p:tgtEl>
                                            <p:attrNameLst>
                                              <p:attrName>ppt_x</p:attrName>
                                            </p:attrNameLst>
                                          </p:cBhvr>
                                          <p:tavLst>
                                            <p:tav tm="0">
                                              <p:val>
                                                <p:strVal val="#ppt_x"/>
                                              </p:val>
                                            </p:tav>
                                            <p:tav tm="100000">
                                              <p:val>
                                                <p:strVal val="#ppt_x"/>
                                              </p:val>
                                            </p:tav>
                                          </p:tavLst>
                                        </p:anim>
                                        <p:anim calcmode="lin" valueType="num" p14:bounceEnd="52000">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1500" fill="hold"/>
                                            <p:tgtEl>
                                              <p:spTgt spid="5"/>
                                            </p:tgtEl>
                                            <p:attrNameLst>
                                              <p:attrName>ppt_x</p:attrName>
                                            </p:attrNameLst>
                                          </p:cBhvr>
                                          <p:tavLst>
                                            <p:tav tm="0">
                                              <p:val>
                                                <p:strVal val="#ppt_x"/>
                                              </p:val>
                                            </p:tav>
                                            <p:tav tm="100000">
                                              <p:val>
                                                <p:strVal val="#ppt_x"/>
                                              </p:val>
                                            </p:tav>
                                          </p:tavLst>
                                        </p:anim>
                                        <p:anim calcmode="lin" valueType="num">
                                          <p:cBhvr additive="base">
                                            <p:cTn id="8" dur="1500" fill="hold"/>
                                            <p:tgtEl>
                                              <p:spTgt spid="5"/>
                                            </p:tgtEl>
                                            <p:attrNameLst>
                                              <p:attrName>ppt_y</p:attrName>
                                            </p:attrNameLst>
                                          </p:cBhvr>
                                          <p:tavLst>
                                            <p:tav tm="0">
                                              <p:val>
                                                <p:strVal val="0-#ppt_h/2"/>
                                              </p:val>
                                            </p:tav>
                                            <p:tav tm="100000">
                                              <p:val>
                                                <p:strVal val="#ppt_y"/>
                                              </p:val>
                                            </p:tav>
                                          </p:tavLst>
                                        </p:anim>
                                      </p:childTnLst>
                                    </p:cTn>
                                  </p:par>
                                  <p:par>
                                    <p:cTn id="9" presetID="8" presetClass="emph" presetSubtype="0" repeatCount="indefinite" autoRev="1" fill="hold" grpId="0" nodeType="withEffect">
                                      <p:stCondLst>
                                        <p:cond delay="0"/>
                                      </p:stCondLst>
                                      <p:childTnLst>
                                        <p:animRot by="600000">
                                          <p:cBhvr>
                                            <p:cTn id="10" dur="2000" fill="hold"/>
                                            <p:tgtEl>
                                              <p:spTgt spid="21"/>
                                            </p:tgtEl>
                                            <p:attrNameLst>
                                              <p:attrName>r</p:attrName>
                                            </p:attrNameLst>
                                          </p:cBhvr>
                                        </p:animRot>
                                      </p:childTnLst>
                                    </p:cTn>
                                  </p:par>
                                  <p:par>
                                    <p:cTn id="11" presetID="53" presetClass="entr" presetSubtype="16"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p:cTn id="13" dur="500" fill="hold"/>
                                            <p:tgtEl>
                                              <p:spTgt spid="39"/>
                                            </p:tgtEl>
                                            <p:attrNameLst>
                                              <p:attrName>ppt_w</p:attrName>
                                            </p:attrNameLst>
                                          </p:cBhvr>
                                          <p:tavLst>
                                            <p:tav tm="0">
                                              <p:val>
                                                <p:fltVal val="0"/>
                                              </p:val>
                                            </p:tav>
                                            <p:tav tm="100000">
                                              <p:val>
                                                <p:strVal val="#ppt_w"/>
                                              </p:val>
                                            </p:tav>
                                          </p:tavLst>
                                        </p:anim>
                                        <p:anim calcmode="lin" valueType="num">
                                          <p:cBhvr>
                                            <p:cTn id="14" dur="500" fill="hold"/>
                                            <p:tgtEl>
                                              <p:spTgt spid="39"/>
                                            </p:tgtEl>
                                            <p:attrNameLst>
                                              <p:attrName>ppt_h</p:attrName>
                                            </p:attrNameLst>
                                          </p:cBhvr>
                                          <p:tavLst>
                                            <p:tav tm="0">
                                              <p:val>
                                                <p:fltVal val="0"/>
                                              </p:val>
                                            </p:tav>
                                            <p:tav tm="100000">
                                              <p:val>
                                                <p:strVal val="#ppt_h"/>
                                              </p:val>
                                            </p:tav>
                                          </p:tavLst>
                                        </p:anim>
                                        <p:animEffect transition="in" filter="fade">
                                          <p:cBhvr>
                                            <p:cTn id="15" dur="500"/>
                                            <p:tgtEl>
                                              <p:spTgt spid="39"/>
                                            </p:tgtEl>
                                          </p:cBhvr>
                                        </p:animEffect>
                                      </p:childTnLst>
                                    </p:cTn>
                                  </p:par>
                                  <p:par>
                                    <p:cTn id="16" presetID="53" presetClass="entr" presetSubtype="16" fill="hold" nodeType="withEffect">
                                      <p:stCondLst>
                                        <p:cond delay="0"/>
                                      </p:stCondLst>
                                      <p:childTnLst>
                                        <p:set>
                                          <p:cBhvr>
                                            <p:cTn id="17" dur="1" fill="hold">
                                              <p:stCondLst>
                                                <p:cond delay="0"/>
                                              </p:stCondLst>
                                            </p:cTn>
                                            <p:tgtEl>
                                              <p:spTgt spid="41"/>
                                            </p:tgtEl>
                                            <p:attrNameLst>
                                              <p:attrName>style.visibility</p:attrName>
                                            </p:attrNameLst>
                                          </p:cBhvr>
                                          <p:to>
                                            <p:strVal val="visible"/>
                                          </p:to>
                                        </p:set>
                                        <p:anim calcmode="lin" valueType="num">
                                          <p:cBhvr>
                                            <p:cTn id="18" dur="500" fill="hold"/>
                                            <p:tgtEl>
                                              <p:spTgt spid="41"/>
                                            </p:tgtEl>
                                            <p:attrNameLst>
                                              <p:attrName>ppt_w</p:attrName>
                                            </p:attrNameLst>
                                          </p:cBhvr>
                                          <p:tavLst>
                                            <p:tav tm="0">
                                              <p:val>
                                                <p:fltVal val="0"/>
                                              </p:val>
                                            </p:tav>
                                            <p:tav tm="100000">
                                              <p:val>
                                                <p:strVal val="#ppt_w"/>
                                              </p:val>
                                            </p:tav>
                                          </p:tavLst>
                                        </p:anim>
                                        <p:anim calcmode="lin" valueType="num">
                                          <p:cBhvr>
                                            <p:cTn id="19" dur="500" fill="hold"/>
                                            <p:tgtEl>
                                              <p:spTgt spid="41"/>
                                            </p:tgtEl>
                                            <p:attrNameLst>
                                              <p:attrName>ppt_h</p:attrName>
                                            </p:attrNameLst>
                                          </p:cBhvr>
                                          <p:tavLst>
                                            <p:tav tm="0">
                                              <p:val>
                                                <p:fltVal val="0"/>
                                              </p:val>
                                            </p:tav>
                                            <p:tav tm="100000">
                                              <p:val>
                                                <p:strVal val="#ppt_h"/>
                                              </p:val>
                                            </p:tav>
                                          </p:tavLst>
                                        </p:anim>
                                        <p:animEffect transition="in" filter="fade">
                                          <p:cBhvr>
                                            <p:cTn id="20" dur="500"/>
                                            <p:tgtEl>
                                              <p:spTgt spid="41"/>
                                            </p:tgtEl>
                                          </p:cBhvr>
                                        </p:animEffect>
                                      </p:childTnLst>
                                    </p:cTn>
                                  </p:par>
                                  <p:par>
                                    <p:cTn id="21" presetID="53" presetClass="entr" presetSubtype="16" fill="hold" nodeType="withEffect">
                                      <p:stCondLst>
                                        <p:cond delay="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par>
                                    <p:cTn id="26" presetID="1" presetClass="mediacall" presetSubtype="0" fill="hold" nodeType="withEffect">
                                      <p:stCondLst>
                                        <p:cond delay="0"/>
                                      </p:stCondLst>
                                      <p:childTnLst>
                                        <p:cmd type="call" cmd="playFrom(0.0)">
                                          <p:cBhvr>
                                            <p:cTn id="27" dur="16000" fill="hold"/>
                                            <p:tgtEl>
                                              <p:spTgt spid="7"/>
                                            </p:tgtEl>
                                          </p:cBhvr>
                                        </p:cmd>
                                      </p:childTnLst>
                                    </p:cTn>
                                  </p:par>
                                  <p:par>
                                    <p:cTn id="28" presetID="1" presetClass="mediacall" presetSubtype="0" fill="hold" nodeType="withEffect">
                                      <p:stCondLst>
                                        <p:cond delay="0"/>
                                      </p:stCondLst>
                                      <p:childTnLst>
                                        <p:cmd type="call" cmd="playFrom(0.0)">
                                          <p:cBhvr>
                                            <p:cTn id="29" dur="153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54"/>
                    </p:tgtEl>
                  </p:cMediaNode>
                </p:audio>
                <p:audio>
                  <p:cMediaNode vol="80000">
                    <p:cTn id="31" fill="hold" display="0">
                      <p:stCondLst>
                        <p:cond delay="indefinite"/>
                      </p:stCondLst>
                      <p:endCondLst>
                        <p:cond evt="onStopAudio" delay="0">
                          <p:tgtEl>
                            <p:sldTgt/>
                          </p:tgtEl>
                        </p:cond>
                      </p:endCondLst>
                    </p:cTn>
                    <p:tgtEl>
                      <p:spTgt spid="55"/>
                    </p:tgtEl>
                  </p:cMediaNode>
                </p:audio>
                <p:seq concurrent="1" nextAc="seek">
                  <p:cTn id="32" restart="whenNotActive" fill="hold" evtFilter="cancelBubble" nodeType="interactiveSeq">
                    <p:stCondLst>
                      <p:cond evt="onClick" delay="0">
                        <p:tgtEl>
                          <p:spTgt spid="39"/>
                        </p:tgtEl>
                      </p:cond>
                    </p:stCondLst>
                    <p:endSync evt="end" delay="0">
                      <p:rtn val="all"/>
                    </p:endSync>
                    <p:childTnLst>
                      <p:par>
                        <p:cTn id="33" fill="hold">
                          <p:stCondLst>
                            <p:cond delay="0"/>
                          </p:stCondLst>
                          <p:childTnLst>
                            <p:par>
                              <p:cTn id="34" fill="hold">
                                <p:stCondLst>
                                  <p:cond delay="0"/>
                                </p:stCondLst>
                                <p:childTnLst>
                                  <p:par>
                                    <p:cTn id="35" presetID="32" presetClass="emph" presetSubtype="0" fill="hold" nodeType="withEffect">
                                      <p:stCondLst>
                                        <p:cond delay="250"/>
                                      </p:stCondLst>
                                      <p:childTnLst>
                                        <p:animRot by="120000">
                                          <p:cBhvr>
                                            <p:cTn id="36" dur="100" fill="hold">
                                              <p:stCondLst>
                                                <p:cond delay="0"/>
                                              </p:stCondLst>
                                            </p:cTn>
                                            <p:tgtEl>
                                              <p:spTgt spid="39"/>
                                            </p:tgtEl>
                                            <p:attrNameLst>
                                              <p:attrName>r</p:attrName>
                                            </p:attrNameLst>
                                          </p:cBhvr>
                                        </p:animRot>
                                        <p:animRot by="-240000">
                                          <p:cBhvr>
                                            <p:cTn id="37" dur="200" fill="hold">
                                              <p:stCondLst>
                                                <p:cond delay="200"/>
                                              </p:stCondLst>
                                            </p:cTn>
                                            <p:tgtEl>
                                              <p:spTgt spid="39"/>
                                            </p:tgtEl>
                                            <p:attrNameLst>
                                              <p:attrName>r</p:attrName>
                                            </p:attrNameLst>
                                          </p:cBhvr>
                                        </p:animRot>
                                        <p:animRot by="240000">
                                          <p:cBhvr>
                                            <p:cTn id="38" dur="200" fill="hold">
                                              <p:stCondLst>
                                                <p:cond delay="400"/>
                                              </p:stCondLst>
                                            </p:cTn>
                                            <p:tgtEl>
                                              <p:spTgt spid="39"/>
                                            </p:tgtEl>
                                            <p:attrNameLst>
                                              <p:attrName>r</p:attrName>
                                            </p:attrNameLst>
                                          </p:cBhvr>
                                        </p:animRot>
                                        <p:animRot by="-240000">
                                          <p:cBhvr>
                                            <p:cTn id="39" dur="200" fill="hold">
                                              <p:stCondLst>
                                                <p:cond delay="600"/>
                                              </p:stCondLst>
                                            </p:cTn>
                                            <p:tgtEl>
                                              <p:spTgt spid="39"/>
                                            </p:tgtEl>
                                            <p:attrNameLst>
                                              <p:attrName>r</p:attrName>
                                            </p:attrNameLst>
                                          </p:cBhvr>
                                        </p:animRot>
                                        <p:animRot by="120000">
                                          <p:cBhvr>
                                            <p:cTn id="40" dur="200" fill="hold">
                                              <p:stCondLst>
                                                <p:cond delay="800"/>
                                              </p:stCondLst>
                                            </p:cTn>
                                            <p:tgtEl>
                                              <p:spTgt spid="39"/>
                                            </p:tgtEl>
                                            <p:attrNameLst>
                                              <p:attrName>r</p:attrName>
                                            </p:attrNameLst>
                                          </p:cBhvr>
                                        </p:animRot>
                                      </p:childTnLst>
                                    </p:cTn>
                                  </p:par>
                                  <p:par>
                                    <p:cTn id="41" presetID="1" presetClass="mediacall" presetSubtype="0" fill="hold" nodeType="withEffect">
                                      <p:stCondLst>
                                        <p:cond delay="250"/>
                                      </p:stCondLst>
                                      <p:childTnLst>
                                        <p:cmd type="call" cmd="playFrom(0.0)">
                                          <p:cBhvr>
                                            <p:cTn id="42" dur="4214" fill="hold"/>
                                            <p:tgtEl>
                                              <p:spTgt spid="54"/>
                                            </p:tgtEl>
                                          </p:cBhvr>
                                        </p:cmd>
                                      </p:childTnLst>
                                    </p:cTn>
                                  </p:par>
                                  <p:par>
                                    <p:cTn id="43" presetID="1" presetClass="exit" presetSubtype="0" fill="hold" nodeType="withEffect">
                                      <p:stCondLst>
                                        <p:cond delay="250"/>
                                      </p:stCondLst>
                                      <p:childTnLst>
                                        <p:set>
                                          <p:cBhvr>
                                            <p:cTn id="44" dur="1" fill="hold">
                                              <p:stCondLst>
                                                <p:cond delay="0"/>
                                              </p:stCondLst>
                                            </p:cTn>
                                            <p:tgtEl>
                                              <p:spTgt spid="41"/>
                                            </p:tgtEl>
                                            <p:attrNameLst>
                                              <p:attrName>style.visibility</p:attrName>
                                            </p:attrNameLst>
                                          </p:cBhvr>
                                          <p:to>
                                            <p:strVal val="hidden"/>
                                          </p:to>
                                        </p:set>
                                      </p:childTnLst>
                                    </p:cTn>
                                  </p:par>
                                  <p:par>
                                    <p:cTn id="45" presetID="1" presetClass="exit" presetSubtype="0" fill="hold" nodeType="withEffect">
                                      <p:stCondLst>
                                        <p:cond delay="250"/>
                                      </p:stCondLst>
                                      <p:childTnLst>
                                        <p:set>
                                          <p:cBhvr>
                                            <p:cTn id="46"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47" restart="whenNotActive" fill="hold" evtFilter="cancelBubble" nodeType="interactiveSeq">
                    <p:stCondLst>
                      <p:cond evt="onClick" delay="0">
                        <p:tgtEl>
                          <p:spTgt spid="41"/>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1"/>
                                            </p:tgtEl>
                                          </p:cBhvr>
                                        </p:animEffect>
                                        <p:anim calcmode="lin" valueType="num">
                                          <p:cBhvr>
                                            <p:cTn id="52" dur="1000"/>
                                            <p:tgtEl>
                                              <p:spTgt spid="41"/>
                                            </p:tgtEl>
                                            <p:attrNameLst>
                                              <p:attrName>ppt_x</p:attrName>
                                            </p:attrNameLst>
                                          </p:cBhvr>
                                          <p:tavLst>
                                            <p:tav tm="0">
                                              <p:val>
                                                <p:strVal val="ppt_x"/>
                                              </p:val>
                                            </p:tav>
                                            <p:tav tm="100000">
                                              <p:val>
                                                <p:strVal val="ppt_x"/>
                                              </p:val>
                                            </p:tav>
                                          </p:tavLst>
                                        </p:anim>
                                        <p:anim calcmode="lin" valueType="num">
                                          <p:cBhvr>
                                            <p:cTn id="53" dur="1000"/>
                                            <p:tgtEl>
                                              <p:spTgt spid="41"/>
                                            </p:tgtEl>
                                            <p:attrNameLst>
                                              <p:attrName>ppt_y</p:attrName>
                                            </p:attrNameLst>
                                          </p:cBhvr>
                                          <p:tavLst>
                                            <p:tav tm="0">
                                              <p:val>
                                                <p:strVal val="ppt_y"/>
                                              </p:val>
                                            </p:tav>
                                            <p:tav tm="100000">
                                              <p:val>
                                                <p:strVal val="ppt_y-.1"/>
                                              </p:val>
                                            </p:tav>
                                          </p:tavLst>
                                        </p:anim>
                                        <p:set>
                                          <p:cBhvr>
                                            <p:cTn id="54" dur="1" fill="hold">
                                              <p:stCondLst>
                                                <p:cond delay="999"/>
                                              </p:stCondLst>
                                            </p:cTn>
                                            <p:tgtEl>
                                              <p:spTgt spid="41"/>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5"/>
                                            </p:tgtEl>
                                          </p:cBhvr>
                                        </p:cmd>
                                      </p:childTnLst>
                                    </p:cTn>
                                  </p:par>
                                </p:childTnLst>
                              </p:cTn>
                            </p:par>
                          </p:childTnLst>
                        </p:cTn>
                      </p:par>
                    </p:childTnLst>
                  </p:cTn>
                  <p:nextCondLst>
                    <p:cond evt="onClick" delay="0">
                      <p:tgtEl>
                        <p:spTgt spid="41"/>
                      </p:tgtEl>
                    </p:cond>
                  </p:nextCondLst>
                </p:seq>
                <p:seq concurrent="1" nextAc="seek">
                  <p:cTn id="57" restart="whenNotActive" fill="hold" evtFilter="cancelBubble" nodeType="interactiveSeq">
                    <p:stCondLst>
                      <p:cond evt="onClick" delay="0">
                        <p:tgtEl>
                          <p:spTgt spid="40"/>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0"/>
                                            </p:tgtEl>
                                          </p:cBhvr>
                                        </p:animEffect>
                                        <p:anim calcmode="lin" valueType="num">
                                          <p:cBhvr>
                                            <p:cTn id="62" dur="1000"/>
                                            <p:tgtEl>
                                              <p:spTgt spid="40"/>
                                            </p:tgtEl>
                                            <p:attrNameLst>
                                              <p:attrName>ppt_x</p:attrName>
                                            </p:attrNameLst>
                                          </p:cBhvr>
                                          <p:tavLst>
                                            <p:tav tm="0">
                                              <p:val>
                                                <p:strVal val="ppt_x"/>
                                              </p:val>
                                            </p:tav>
                                            <p:tav tm="100000">
                                              <p:val>
                                                <p:strVal val="ppt_x"/>
                                              </p:val>
                                            </p:tav>
                                          </p:tavLst>
                                        </p:anim>
                                        <p:anim calcmode="lin" valueType="num">
                                          <p:cBhvr>
                                            <p:cTn id="63" dur="1000"/>
                                            <p:tgtEl>
                                              <p:spTgt spid="40"/>
                                            </p:tgtEl>
                                            <p:attrNameLst>
                                              <p:attrName>ppt_y</p:attrName>
                                            </p:attrNameLst>
                                          </p:cBhvr>
                                          <p:tavLst>
                                            <p:tav tm="0">
                                              <p:val>
                                                <p:strVal val="ppt_y"/>
                                              </p:val>
                                            </p:tav>
                                            <p:tav tm="100000">
                                              <p:val>
                                                <p:strVal val="ppt_y-.1"/>
                                              </p:val>
                                            </p:tav>
                                          </p:tavLst>
                                        </p:anim>
                                        <p:set>
                                          <p:cBhvr>
                                            <p:cTn id="64" dur="1" fill="hold">
                                              <p:stCondLst>
                                                <p:cond delay="999"/>
                                              </p:stCondLst>
                                            </p:cTn>
                                            <p:tgtEl>
                                              <p:spTgt spid="40"/>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5"/>
                                            </p:tgtEl>
                                          </p:cBhvr>
                                        </p:cmd>
                                      </p:childTnLst>
                                    </p:cTn>
                                  </p:par>
                                </p:childTnLst>
                              </p:cTn>
                            </p:par>
                          </p:childTnLst>
                        </p:cTn>
                      </p:par>
                    </p:childTnLst>
                  </p:cTn>
                  <p:nextCondLst>
                    <p:cond evt="onClick" delay="0">
                      <p:tgtEl>
                        <p:spTgt spid="40"/>
                      </p:tgtEl>
                    </p:cond>
                  </p:nextCondLst>
                </p:seq>
                <p:video>
                  <p:cMediaNode vol="80000">
                    <p:cTn id="67" fill="hold" display="0">
                      <p:stCondLst>
                        <p:cond delay="indefinite"/>
                      </p:stCondLst>
                    </p:cTn>
                    <p:tgtEl>
                      <p:spTgt spid="7"/>
                    </p:tgtEl>
                  </p:cMediaNode>
                </p:video>
                <p:seq concurrent="1" nextAc="seek">
                  <p:cTn id="68" restart="whenNotActive" fill="hold" evtFilter="cancelBubble" nodeType="interactiveSeq">
                    <p:stCondLst>
                      <p:cond evt="onClick" delay="0">
                        <p:tgtEl>
                          <p:spTgt spid="7"/>
                        </p:tgtEl>
                      </p:cond>
                    </p:stCondLst>
                    <p:endSync evt="end" delay="0">
                      <p:rtn val="all"/>
                    </p:endSync>
                    <p:childTnLst>
                      <p:par>
                        <p:cTn id="69" fill="hold">
                          <p:stCondLst>
                            <p:cond delay="0"/>
                          </p:stCondLst>
                          <p:childTnLst>
                            <p:par>
                              <p:cTn id="70" fill="hold">
                                <p:stCondLst>
                                  <p:cond delay="0"/>
                                </p:stCondLst>
                                <p:childTnLst>
                                  <p:par>
                                    <p:cTn id="71" presetID="2" presetClass="mediacall" presetSubtype="0" fill="hold" nodeType="clickEffect">
                                      <p:stCondLst>
                                        <p:cond delay="0"/>
                                      </p:stCondLst>
                                      <p:childTnLst>
                                        <p:cmd type="call" cmd="togglePause">
                                          <p:cBhvr>
                                            <p:cTn id="72" dur="1" fill="hold"/>
                                            <p:tgtEl>
                                              <p:spTgt spid="7"/>
                                            </p:tgtEl>
                                          </p:cBhvr>
                                        </p:cmd>
                                      </p:childTnLst>
                                    </p:cTn>
                                  </p:par>
                                </p:childTnLst>
                              </p:cTn>
                            </p:par>
                          </p:childTnLst>
                        </p:cTn>
                      </p:par>
                    </p:childTnLst>
                  </p:cTn>
                  <p:nextCondLst>
                    <p:cond evt="onClick" delay="0">
                      <p:tgtEl>
                        <p:spTgt spid="7"/>
                      </p:tgtEl>
                    </p:cond>
                  </p:nextCondLst>
                </p:seq>
                <p:audio>
                  <p:cMediaNode vol="80000">
                    <p:cTn id="73" fill="hold" display="0">
                      <p:stCondLst>
                        <p:cond delay="indefinite"/>
                      </p:stCondLst>
                      <p:endCondLst>
                        <p:cond evt="onStopAudio" delay="0">
                          <p:tgtEl>
                            <p:sldTgt/>
                          </p:tgtEl>
                        </p:cond>
                      </p:endCondLst>
                    </p:cTn>
                    <p:tgtEl>
                      <p:spTgt spid="11"/>
                    </p:tgtEl>
                  </p:cMediaNode>
                </p:audio>
              </p:childTnLst>
            </p:cTn>
          </p:par>
        </p:tnLst>
        <p:bldLst>
          <p:bldP spid="5" grpId="0"/>
          <p:bldP spid="21" grpId="0" animBg="1"/>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4419600" y="2286001"/>
            <a:ext cx="9867900" cy="1846659"/>
          </a:xfrm>
          <a:prstGeom prst="rect">
            <a:avLst/>
          </a:prstGeom>
          <a:noFill/>
        </p:spPr>
        <p:txBody>
          <a:bodyPr wrap="square" lIns="0" tIns="0" rIns="0" bIns="0" rtlCol="0">
            <a:spAutoFit/>
          </a:bodyPr>
          <a:lstStyle/>
          <a:p>
            <a:pPr defTabSz="1371600"/>
            <a:r>
              <a:rPr lang="en-US" sz="6000" dirty="0">
                <a:solidFill>
                  <a:srgbClr val="15F4FD"/>
                </a:solidFill>
                <a:latin typeface="Cambria" panose="02040503050406030204" pitchFamily="18" charset="0"/>
                <a:ea typeface="Cambria" panose="02040503050406030204" pitchFamily="18" charset="0"/>
              </a:rPr>
              <a:t>2. </a:t>
            </a:r>
            <a:r>
              <a:rPr lang="en-US" sz="6000" dirty="0" err="1">
                <a:solidFill>
                  <a:srgbClr val="15F4FD"/>
                </a:solidFill>
                <a:latin typeface="Cambria" panose="02040503050406030204" pitchFamily="18" charset="0"/>
                <a:ea typeface="Cambria" panose="02040503050406030204" pitchFamily="18" charset="0"/>
              </a:rPr>
              <a:t>Thánh</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địa</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Mỹ</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Sơn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có</a:t>
            </a:r>
            <a:r>
              <a:rPr lang="en-US" sz="6000" dirty="0">
                <a:solidFill>
                  <a:srgbClr val="15F4FD"/>
                </a:solidFill>
                <a:latin typeface="Cambria" panose="02040503050406030204" pitchFamily="18" charset="0"/>
                <a:ea typeface="Cambria" panose="02040503050406030204" pitchFamily="18" charset="0"/>
              </a:rPr>
              <a:t> bao </a:t>
            </a:r>
            <a:r>
              <a:rPr lang="en-US" sz="6000" dirty="0" err="1">
                <a:solidFill>
                  <a:srgbClr val="15F4FD"/>
                </a:solidFill>
                <a:latin typeface="Cambria" panose="02040503050406030204" pitchFamily="18" charset="0"/>
                <a:ea typeface="Cambria" panose="02040503050406030204" pitchFamily="18" charset="0"/>
              </a:rPr>
              <a:t>nhiêu</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đền</a:t>
            </a:r>
            <a:r>
              <a:rPr lang="en-US" sz="6000" dirty="0">
                <a:solidFill>
                  <a:srgbClr val="15F4FD"/>
                </a:solidFill>
                <a:latin typeface="Cambria" panose="02040503050406030204" pitchFamily="18" charset="0"/>
                <a:ea typeface="Cambria" panose="02040503050406030204" pitchFamily="18" charset="0"/>
              </a:rPr>
              <a:t> </a:t>
            </a:r>
            <a:r>
              <a:rPr lang="en-US" sz="6000" dirty="0" err="1">
                <a:solidFill>
                  <a:srgbClr val="15F4FD"/>
                </a:solidFill>
                <a:latin typeface="Cambria" panose="02040503050406030204" pitchFamily="18" charset="0"/>
                <a:ea typeface="Cambria" panose="02040503050406030204" pitchFamily="18" charset="0"/>
              </a:rPr>
              <a:t>tháp</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9566477" y="7224825"/>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323599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3013827"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Dưới</a:t>
              </a:r>
              <a:r>
                <a:rPr lang="en-US" sz="3600" dirty="0">
                  <a:solidFill>
                    <a:prstClr val="white"/>
                  </a:solidFill>
                  <a:latin typeface="Cambria" panose="02040503050406030204" pitchFamily="18" charset="0"/>
                  <a:ea typeface="Cambria" panose="02040503050406030204" pitchFamily="18" charset="0"/>
                </a:rPr>
                <a:t> 70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2663627" y="4486441"/>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6844816" y="5253184"/>
              <a:ext cx="3047999"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Hơn</a:t>
              </a:r>
              <a:r>
                <a:rPr lang="en-US" sz="3600" dirty="0">
                  <a:solidFill>
                    <a:prstClr val="white"/>
                  </a:solidFill>
                  <a:latin typeface="Cambria" panose="02040503050406030204" pitchFamily="18" charset="0"/>
                  <a:ea typeface="Cambria" panose="02040503050406030204" pitchFamily="18" charset="0"/>
                </a:rPr>
                <a:t> 60 </a:t>
              </a:r>
              <a:r>
                <a:rPr lang="en-US" sz="3600" dirty="0" err="1">
                  <a:solidFill>
                    <a:prstClr val="white"/>
                  </a:solidFill>
                  <a:latin typeface="Cambria" panose="02040503050406030204" pitchFamily="18" charset="0"/>
                  <a:ea typeface="Cambria" panose="02040503050406030204" pitchFamily="18" charset="0"/>
                </a:rPr>
                <a:t>đền</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tháp</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D2A09A4E-6940-D330-38FD-BE686F69896B}"/>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3874A155-0CCF-C567-0D78-42826EA2EF00}"/>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2723237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2667000" y="2095500"/>
            <a:ext cx="14097000" cy="1846659"/>
          </a:xfrm>
          <a:prstGeom prst="rect">
            <a:avLst/>
          </a:prstGeom>
          <a:noFill/>
        </p:spPr>
        <p:txBody>
          <a:bodyPr wrap="square" lIns="0" tIns="0" rIns="0" bIns="0" rtlCol="0">
            <a:spAutoFit/>
          </a:bodyPr>
          <a:lstStyle/>
          <a:p>
            <a:pPr algn="ctr" defTabSz="1371600"/>
            <a:r>
              <a:rPr lang="en-US" sz="6000" dirty="0">
                <a:solidFill>
                  <a:srgbClr val="15F4FD"/>
                </a:solidFill>
                <a:latin typeface="Cambria" panose="02040503050406030204" pitchFamily="18" charset="0"/>
                <a:ea typeface="Cambria" panose="02040503050406030204" pitchFamily="18" charset="0"/>
              </a:rPr>
              <a:t>3. </a:t>
            </a:r>
            <a:r>
              <a:rPr lang="vi-VN" sz="6000" dirty="0">
                <a:solidFill>
                  <a:srgbClr val="15F4FD"/>
                </a:solidFill>
                <a:latin typeface="Cambria" panose="02040503050406030204" pitchFamily="18" charset="0"/>
                <a:ea typeface="Cambria" panose="02040503050406030204" pitchFamily="18" charset="0"/>
              </a:rPr>
              <a:t>Thánh địa Mỹ Sơn được UNESCO công nhận là Di sản Văn hoá thế giới năm</a:t>
            </a:r>
            <a:r>
              <a:rPr lang="en-US" sz="60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751068" y="7057329"/>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1995</a:t>
              </a: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751068" y="4266337"/>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1885</a:t>
              </a: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057330"/>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C. 1875</a:t>
              </a: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CCED1C7C-719C-908A-13B8-994D0D16AEDF}"/>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9D15CE87-F49F-F93E-C25B-B7027FA6F8F9}"/>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949979136"/>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6" name="Group 25">
            <a:extLst>
              <a:ext uri="{FF2B5EF4-FFF2-40B4-BE49-F238E27FC236}">
                <a16:creationId xmlns:a16="http://schemas.microsoft.com/office/drawing/2014/main" id="{140F97F3-0742-8079-6D14-75C746766A4E}"/>
              </a:ext>
            </a:extLst>
          </p:cNvPr>
          <p:cNvGrpSpPr/>
          <p:nvPr/>
        </p:nvGrpSpPr>
        <p:grpSpPr>
          <a:xfrm>
            <a:off x="0" y="0"/>
            <a:ext cx="18288000" cy="12115800"/>
            <a:chOff x="0" y="0"/>
            <a:chExt cx="12192000" cy="8866208"/>
          </a:xfrm>
        </p:grpSpPr>
        <p:pic>
          <p:nvPicPr>
            <p:cNvPr id="4" name="Picture 3">
              <a:extLst>
                <a:ext uri="{FF2B5EF4-FFF2-40B4-BE49-F238E27FC236}">
                  <a16:creationId xmlns:a16="http://schemas.microsoft.com/office/drawing/2014/main" id="{19949E35-4651-9F92-50D1-017534D400D7}"/>
                </a:ext>
              </a:extLst>
            </p:cNvPr>
            <p:cNvPicPr>
              <a:picLocks noChangeAspect="1"/>
            </p:cNvPicPr>
            <p:nvPr/>
          </p:nvPicPr>
          <p:blipFill>
            <a:blip r:embed="rId10"/>
            <a:stretch>
              <a:fillRect/>
            </a:stretch>
          </p:blipFill>
          <p:spPr>
            <a:xfrm>
              <a:off x="0" y="0"/>
              <a:ext cx="12192000" cy="8128000"/>
            </a:xfrm>
            <a:prstGeom prst="rect">
              <a:avLst/>
            </a:prstGeom>
          </p:spPr>
        </p:pic>
        <p:sp>
          <p:nvSpPr>
            <p:cNvPr id="6" name="Freeform: Shape 5">
              <a:extLst>
                <a:ext uri="{FF2B5EF4-FFF2-40B4-BE49-F238E27FC236}">
                  <a16:creationId xmlns:a16="http://schemas.microsoft.com/office/drawing/2014/main" id="{7D02EA56-F637-96BA-7821-BF6A3503974E}"/>
                </a:ext>
              </a:extLst>
            </p:cNvPr>
            <p:cNvSpPr/>
            <p:nvPr/>
          </p:nvSpPr>
          <p:spPr>
            <a:xfrm>
              <a:off x="2176041" y="4282633"/>
              <a:ext cx="8113853" cy="4583575"/>
            </a:xfrm>
            <a:custGeom>
              <a:avLst/>
              <a:gdLst>
                <a:gd name="connsiteX0" fmla="*/ 8113853 w 8113853"/>
                <a:gd name="connsiteY0" fmla="*/ 4097438 h 4618299"/>
                <a:gd name="connsiteX1" fmla="*/ 7396222 w 8113853"/>
                <a:gd name="connsiteY1" fmla="*/ 902825 h 4618299"/>
                <a:gd name="connsiteX2" fmla="*/ 6470248 w 8113853"/>
                <a:gd name="connsiteY2" fmla="*/ 451413 h 4618299"/>
                <a:gd name="connsiteX3" fmla="*/ 6169306 w 8113853"/>
                <a:gd name="connsiteY3" fmla="*/ 277792 h 4618299"/>
                <a:gd name="connsiteX4" fmla="*/ 4849792 w 8113853"/>
                <a:gd name="connsiteY4" fmla="*/ 34724 h 4618299"/>
                <a:gd name="connsiteX5" fmla="*/ 3090440 w 8113853"/>
                <a:gd name="connsiteY5" fmla="*/ 0 h 4618299"/>
                <a:gd name="connsiteX6" fmla="*/ 1469984 w 8113853"/>
                <a:gd name="connsiteY6" fmla="*/ 300942 h 4618299"/>
                <a:gd name="connsiteX7" fmla="*/ 555584 w 8113853"/>
                <a:gd name="connsiteY7" fmla="*/ 937549 h 4618299"/>
                <a:gd name="connsiteX8" fmla="*/ 92597 w 8113853"/>
                <a:gd name="connsiteY8" fmla="*/ 1539433 h 4618299"/>
                <a:gd name="connsiteX9" fmla="*/ 0 w 8113853"/>
                <a:gd name="connsiteY9" fmla="*/ 3020992 h 4618299"/>
                <a:gd name="connsiteX10" fmla="*/ 1250065 w 8113853"/>
                <a:gd name="connsiteY10" fmla="*/ 3958542 h 4618299"/>
                <a:gd name="connsiteX11" fmla="*/ 5521124 w 8113853"/>
                <a:gd name="connsiteY11" fmla="*/ 4618299 h 4618299"/>
                <a:gd name="connsiteX12" fmla="*/ 8113853 w 8113853"/>
                <a:gd name="connsiteY12" fmla="*/ 4097438 h 4618299"/>
                <a:gd name="connsiteX0" fmla="*/ 8113853 w 8113853"/>
                <a:gd name="connsiteY0" fmla="*/ 4062714 h 4583575"/>
                <a:gd name="connsiteX1" fmla="*/ 7396222 w 8113853"/>
                <a:gd name="connsiteY1" fmla="*/ 868101 h 4583575"/>
                <a:gd name="connsiteX2" fmla="*/ 6470248 w 8113853"/>
                <a:gd name="connsiteY2" fmla="*/ 416689 h 4583575"/>
                <a:gd name="connsiteX3" fmla="*/ 6169306 w 8113853"/>
                <a:gd name="connsiteY3" fmla="*/ 243068 h 4583575"/>
                <a:gd name="connsiteX4" fmla="*/ 4849792 w 8113853"/>
                <a:gd name="connsiteY4" fmla="*/ 0 h 4583575"/>
                <a:gd name="connsiteX5" fmla="*/ 2997843 w 8113853"/>
                <a:gd name="connsiteY5" fmla="*/ 34724 h 4583575"/>
                <a:gd name="connsiteX6" fmla="*/ 1469984 w 8113853"/>
                <a:gd name="connsiteY6" fmla="*/ 266218 h 4583575"/>
                <a:gd name="connsiteX7" fmla="*/ 555584 w 8113853"/>
                <a:gd name="connsiteY7" fmla="*/ 902825 h 4583575"/>
                <a:gd name="connsiteX8" fmla="*/ 92597 w 8113853"/>
                <a:gd name="connsiteY8" fmla="*/ 1504709 h 4583575"/>
                <a:gd name="connsiteX9" fmla="*/ 0 w 8113853"/>
                <a:gd name="connsiteY9" fmla="*/ 2986268 h 4583575"/>
                <a:gd name="connsiteX10" fmla="*/ 1250065 w 8113853"/>
                <a:gd name="connsiteY10" fmla="*/ 3923818 h 4583575"/>
                <a:gd name="connsiteX11" fmla="*/ 5521124 w 8113853"/>
                <a:gd name="connsiteY11" fmla="*/ 4583575 h 4583575"/>
                <a:gd name="connsiteX12" fmla="*/ 8113853 w 8113853"/>
                <a:gd name="connsiteY12" fmla="*/ 4062714 h 4583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8113853" h="4583575">
                  <a:moveTo>
                    <a:pt x="8113853" y="4062714"/>
                  </a:moveTo>
                  <a:lnTo>
                    <a:pt x="7396222" y="868101"/>
                  </a:lnTo>
                  <a:lnTo>
                    <a:pt x="6470248" y="416689"/>
                  </a:lnTo>
                  <a:lnTo>
                    <a:pt x="6169306" y="243068"/>
                  </a:lnTo>
                  <a:lnTo>
                    <a:pt x="4849792" y="0"/>
                  </a:lnTo>
                  <a:lnTo>
                    <a:pt x="2997843" y="34724"/>
                  </a:lnTo>
                  <a:lnTo>
                    <a:pt x="1469984" y="266218"/>
                  </a:lnTo>
                  <a:lnTo>
                    <a:pt x="555584" y="902825"/>
                  </a:lnTo>
                  <a:lnTo>
                    <a:pt x="92597" y="1504709"/>
                  </a:lnTo>
                  <a:lnTo>
                    <a:pt x="0" y="2986268"/>
                  </a:lnTo>
                  <a:lnTo>
                    <a:pt x="1250065" y="3923818"/>
                  </a:lnTo>
                  <a:lnTo>
                    <a:pt x="5521124" y="4583575"/>
                  </a:lnTo>
                  <a:lnTo>
                    <a:pt x="8113853" y="4062714"/>
                  </a:lnTo>
                  <a:close/>
                </a:path>
              </a:pathLst>
            </a:custGeom>
            <a:solidFill>
              <a:srgbClr val="000D3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US" sz="2700">
                <a:solidFill>
                  <a:prstClr val="white"/>
                </a:solidFill>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2CD239B9-CDA7-2169-B049-8C3661FCA37F}"/>
              </a:ext>
            </a:extLst>
          </p:cNvPr>
          <p:cNvSpPr txBox="1"/>
          <p:nvPr/>
        </p:nvSpPr>
        <p:spPr>
          <a:xfrm>
            <a:off x="3657600" y="2286001"/>
            <a:ext cx="12954000" cy="1015663"/>
          </a:xfrm>
          <a:prstGeom prst="rect">
            <a:avLst/>
          </a:prstGeom>
          <a:noFill/>
        </p:spPr>
        <p:txBody>
          <a:bodyPr wrap="square" lIns="0" tIns="0" rIns="0" bIns="0" rtlCol="0">
            <a:spAutoFit/>
          </a:bodyPr>
          <a:lstStyle/>
          <a:p>
            <a:pPr defTabSz="1371600"/>
            <a:r>
              <a:rPr lang="en-US" sz="6600" dirty="0">
                <a:solidFill>
                  <a:srgbClr val="15F4FD"/>
                </a:solidFill>
                <a:latin typeface="Cambria" panose="02040503050406030204" pitchFamily="18" charset="0"/>
                <a:ea typeface="Cambria" panose="02040503050406030204" pitchFamily="18" charset="0"/>
              </a:rPr>
              <a:t>4. </a:t>
            </a:r>
            <a:r>
              <a:rPr lang="en-US" sz="6600" dirty="0" err="1">
                <a:solidFill>
                  <a:srgbClr val="15F4FD"/>
                </a:solidFill>
                <a:latin typeface="Cambria" panose="02040503050406030204" pitchFamily="18" charset="0"/>
                <a:ea typeface="Cambria" panose="02040503050406030204" pitchFamily="18" charset="0"/>
              </a:rPr>
              <a:t>Tháp</a:t>
            </a:r>
            <a:r>
              <a:rPr lang="en-US" sz="6600" dirty="0">
                <a:solidFill>
                  <a:srgbClr val="15F4FD"/>
                </a:solidFill>
                <a:latin typeface="Cambria" panose="02040503050406030204" pitchFamily="18" charset="0"/>
                <a:ea typeface="Cambria" panose="02040503050406030204" pitchFamily="18" charset="0"/>
              </a:rPr>
              <a:t> Bánh </a:t>
            </a:r>
            <a:r>
              <a:rPr lang="en-US" sz="6600" dirty="0" err="1">
                <a:solidFill>
                  <a:srgbClr val="15F4FD"/>
                </a:solidFill>
                <a:latin typeface="Cambria" panose="02040503050406030204" pitchFamily="18" charset="0"/>
                <a:ea typeface="Cambria" panose="02040503050406030204" pitchFamily="18" charset="0"/>
              </a:rPr>
              <a:t>Ít</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còn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có</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tên</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gọi</a:t>
            </a:r>
            <a:r>
              <a:rPr lang="en-US" sz="6600" dirty="0">
                <a:solidFill>
                  <a:srgbClr val="15F4FD"/>
                </a:solidFill>
                <a:latin typeface="Cambria" panose="02040503050406030204" pitchFamily="18" charset="0"/>
                <a:ea typeface="Cambria" panose="02040503050406030204" pitchFamily="18" charset="0"/>
              </a:rPr>
              <a:t> </a:t>
            </a:r>
            <a:r>
              <a:rPr lang="en-US" sz="6600" dirty="0" err="1">
                <a:solidFill>
                  <a:srgbClr val="15F4FD"/>
                </a:solidFill>
                <a:latin typeface="Cambria" panose="02040503050406030204" pitchFamily="18" charset="0"/>
                <a:ea typeface="Cambria" panose="02040503050406030204" pitchFamily="18" charset="0"/>
              </a:rPr>
              <a:t>là</a:t>
            </a:r>
            <a:r>
              <a:rPr lang="en-US" sz="6600" dirty="0">
                <a:solidFill>
                  <a:srgbClr val="15F4FD"/>
                </a:solidFill>
                <a:latin typeface="Cambria" panose="02040503050406030204" pitchFamily="18" charset="0"/>
                <a:ea typeface="Cambria" panose="02040503050406030204" pitchFamily="18" charset="0"/>
              </a:rPr>
              <a:t>?</a:t>
            </a:r>
          </a:p>
        </p:txBody>
      </p:sp>
      <p:sp>
        <p:nvSpPr>
          <p:cNvPr id="21" name="Freeform 7">
            <a:extLst>
              <a:ext uri="{FF2B5EF4-FFF2-40B4-BE49-F238E27FC236}">
                <a16:creationId xmlns:a16="http://schemas.microsoft.com/office/drawing/2014/main" id="{66F455E1-A4C2-743E-BACF-5C16597295C3}"/>
              </a:ext>
            </a:extLst>
          </p:cNvPr>
          <p:cNvSpPr/>
          <p:nvPr/>
        </p:nvSpPr>
        <p:spPr>
          <a:xfrm>
            <a:off x="9983342" y="3910940"/>
            <a:ext cx="4551627" cy="3157691"/>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11"/>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grpSp>
        <p:nvGrpSpPr>
          <p:cNvPr id="39" name="Group 38">
            <a:extLst>
              <a:ext uri="{FF2B5EF4-FFF2-40B4-BE49-F238E27FC236}">
                <a16:creationId xmlns:a16="http://schemas.microsoft.com/office/drawing/2014/main" id="{829DAACA-6AD0-7C84-EADD-3297DD23514C}"/>
              </a:ext>
            </a:extLst>
          </p:cNvPr>
          <p:cNvGrpSpPr/>
          <p:nvPr/>
        </p:nvGrpSpPr>
        <p:grpSpPr>
          <a:xfrm>
            <a:off x="2660732" y="4579887"/>
            <a:ext cx="6057900" cy="2052113"/>
            <a:chOff x="1773821" y="3053257"/>
            <a:chExt cx="4038600" cy="1368075"/>
          </a:xfrm>
        </p:grpSpPr>
        <p:sp>
          <p:nvSpPr>
            <p:cNvPr id="27" name="Freeform 3">
              <a:extLst>
                <a:ext uri="{FF2B5EF4-FFF2-40B4-BE49-F238E27FC236}">
                  <a16:creationId xmlns:a16="http://schemas.microsoft.com/office/drawing/2014/main" id="{2F688B02-242B-7BF9-DD69-C54B0D10AAF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4" name="TextBox 33">
              <a:extLst>
                <a:ext uri="{FF2B5EF4-FFF2-40B4-BE49-F238E27FC236}">
                  <a16:creationId xmlns:a16="http://schemas.microsoft.com/office/drawing/2014/main" id="{377C0241-FA9B-E9B8-2986-A715324AFE99}"/>
                </a:ext>
              </a:extLst>
            </p:cNvPr>
            <p:cNvSpPr txBox="1"/>
            <p:nvPr/>
          </p:nvSpPr>
          <p:spPr>
            <a:xfrm>
              <a:off x="2523373" y="3506302"/>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A.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Bạc</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0" name="Group 39">
            <a:extLst>
              <a:ext uri="{FF2B5EF4-FFF2-40B4-BE49-F238E27FC236}">
                <a16:creationId xmlns:a16="http://schemas.microsoft.com/office/drawing/2014/main" id="{F1ED5488-B9D2-6028-B760-54164F7FDEFC}"/>
              </a:ext>
            </a:extLst>
          </p:cNvPr>
          <p:cNvGrpSpPr/>
          <p:nvPr/>
        </p:nvGrpSpPr>
        <p:grpSpPr>
          <a:xfrm>
            <a:off x="2663627" y="7224826"/>
            <a:ext cx="6057900" cy="2052113"/>
            <a:chOff x="1775751" y="4816549"/>
            <a:chExt cx="4038600" cy="1368075"/>
          </a:xfrm>
        </p:grpSpPr>
        <p:sp>
          <p:nvSpPr>
            <p:cNvPr id="28" name="Freeform 3">
              <a:extLst>
                <a:ext uri="{FF2B5EF4-FFF2-40B4-BE49-F238E27FC236}">
                  <a16:creationId xmlns:a16="http://schemas.microsoft.com/office/drawing/2014/main" id="{FE871567-7334-2836-6B9C-815375C9F5E3}"/>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5" name="TextBox 34">
              <a:extLst>
                <a:ext uri="{FF2B5EF4-FFF2-40B4-BE49-F238E27FC236}">
                  <a16:creationId xmlns:a16="http://schemas.microsoft.com/office/drawing/2014/main" id="{33113F8B-6B4B-C1D7-BF53-A94D06093D57}"/>
                </a:ext>
              </a:extLst>
            </p:cNvPr>
            <p:cNvSpPr txBox="1"/>
            <p:nvPr/>
          </p:nvSpPr>
          <p:spPr>
            <a:xfrm>
              <a:off x="2523373"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Vàng</a:t>
              </a:r>
              <a:endParaRPr lang="en-US" sz="3600" dirty="0">
                <a:solidFill>
                  <a:prstClr val="white"/>
                </a:solidFill>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56F5BCFA-6071-7EFB-6891-F24E77DDA63B}"/>
              </a:ext>
            </a:extLst>
          </p:cNvPr>
          <p:cNvGrpSpPr/>
          <p:nvPr/>
        </p:nvGrpSpPr>
        <p:grpSpPr>
          <a:xfrm>
            <a:off x="9349451" y="7224826"/>
            <a:ext cx="6057900" cy="2052113"/>
            <a:chOff x="6232967" y="4816549"/>
            <a:chExt cx="4038600" cy="1368075"/>
          </a:xfrm>
        </p:grpSpPr>
        <p:sp>
          <p:nvSpPr>
            <p:cNvPr id="29" name="Freeform 3">
              <a:extLst>
                <a:ext uri="{FF2B5EF4-FFF2-40B4-BE49-F238E27FC236}">
                  <a16:creationId xmlns:a16="http://schemas.microsoft.com/office/drawing/2014/main" id="{E0315284-3EEC-CE0F-06E0-CF7845B1C7C7}"/>
                </a:ext>
              </a:extLst>
            </p:cNvPr>
            <p:cNvSpPr/>
            <p:nvPr/>
          </p:nvSpPr>
          <p:spPr>
            <a:xfrm>
              <a:off x="6232967"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2"/>
              <a:stretch>
                <a:fillRect/>
              </a:stretch>
            </a:blipFill>
          </p:spPr>
          <p:txBody>
            <a:bodyPr/>
            <a:lstStyle/>
            <a:p>
              <a:pPr defTabSz="1371600"/>
              <a:endParaRPr lang="en-US" sz="2700">
                <a:solidFill>
                  <a:prstClr val="black"/>
                </a:solidFill>
                <a:latin typeface="Cambria" panose="02040503050406030204" pitchFamily="18" charset="0"/>
                <a:ea typeface="Cambria" panose="02040503050406030204" pitchFamily="18" charset="0"/>
              </a:endParaRPr>
            </a:p>
          </p:txBody>
        </p:sp>
        <p:sp>
          <p:nvSpPr>
            <p:cNvPr id="38" name="TextBox 37">
              <a:extLst>
                <a:ext uri="{FF2B5EF4-FFF2-40B4-BE49-F238E27FC236}">
                  <a16:creationId xmlns:a16="http://schemas.microsoft.com/office/drawing/2014/main" id="{709759C5-6BC7-3261-417E-BDC568C140E4}"/>
                </a:ext>
              </a:extLst>
            </p:cNvPr>
            <p:cNvSpPr txBox="1"/>
            <p:nvPr/>
          </p:nvSpPr>
          <p:spPr>
            <a:xfrm>
              <a:off x="7065408" y="5253184"/>
              <a:ext cx="2372746" cy="430887"/>
            </a:xfrm>
            <a:prstGeom prst="rect">
              <a:avLst/>
            </a:prstGeom>
            <a:noFill/>
          </p:spPr>
          <p:txBody>
            <a:bodyPr wrap="square">
              <a:spAutoFit/>
            </a:bodyPr>
            <a:lstStyle/>
            <a:p>
              <a:pPr defTabSz="1371600"/>
              <a:r>
                <a:rPr lang="en-US" sz="3600" dirty="0">
                  <a:solidFill>
                    <a:prstClr val="white"/>
                  </a:solidFill>
                  <a:latin typeface="Cambria" panose="02040503050406030204" pitchFamily="18" charset="0"/>
                  <a:ea typeface="Cambria" panose="02040503050406030204" pitchFamily="18" charset="0"/>
                </a:rPr>
                <a:t>B. </a:t>
              </a:r>
              <a:r>
                <a:rPr lang="en-US" sz="3600" dirty="0" err="1">
                  <a:solidFill>
                    <a:prstClr val="white"/>
                  </a:solidFill>
                  <a:latin typeface="Cambria" panose="02040503050406030204" pitchFamily="18" charset="0"/>
                  <a:ea typeface="Cambria" panose="02040503050406030204" pitchFamily="18" charset="0"/>
                </a:rPr>
                <a:t>Tháp</a:t>
              </a:r>
              <a:r>
                <a:rPr lang="en-US" sz="3600" dirty="0">
                  <a:solidFill>
                    <a:prstClr val="white"/>
                  </a:solidFill>
                  <a:latin typeface="Cambria" panose="02040503050406030204" pitchFamily="18" charset="0"/>
                  <a:ea typeface="Cambria" panose="02040503050406030204" pitchFamily="18" charset="0"/>
                </a:rPr>
                <a:t> </a:t>
              </a:r>
              <a:r>
                <a:rPr lang="en-US" sz="3600" dirty="0" err="1">
                  <a:solidFill>
                    <a:prstClr val="white"/>
                  </a:solidFill>
                  <a:latin typeface="Cambria" panose="02040503050406030204" pitchFamily="18" charset="0"/>
                  <a:ea typeface="Cambria" panose="02040503050406030204" pitchFamily="18" charset="0"/>
                </a:rPr>
                <a:t>Đồng</a:t>
              </a:r>
              <a:endParaRPr lang="en-US" sz="3600" dirty="0">
                <a:solidFill>
                  <a:prstClr val="white"/>
                </a:solidFill>
                <a:latin typeface="Cambria" panose="02040503050406030204" pitchFamily="18" charset="0"/>
                <a:ea typeface="Cambria" panose="02040503050406030204" pitchFamily="18" charset="0"/>
              </a:endParaRPr>
            </a:p>
          </p:txBody>
        </p:sp>
      </p:grpSp>
      <p:pic>
        <p:nvPicPr>
          <p:cNvPr id="54" name="Yeah">
            <a:hlinkClick r:id="" action="ppaction://media"/>
            <a:extLst>
              <a:ext uri="{FF2B5EF4-FFF2-40B4-BE49-F238E27FC236}">
                <a16:creationId xmlns:a16="http://schemas.microsoft.com/office/drawing/2014/main" id="{3F787E55-485B-98DE-6F2B-C05AA954DCCB}"/>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1377683" y="-4686301"/>
            <a:ext cx="702470" cy="702470"/>
          </a:xfrm>
          <a:prstGeom prst="rect">
            <a:avLst/>
          </a:prstGeom>
        </p:spPr>
      </p:pic>
      <p:pic>
        <p:nvPicPr>
          <p:cNvPr id="55" name="y2mate.com - Incorrect sound effect">
            <a:hlinkClick r:id="" action="ppaction://media"/>
            <a:extLst>
              <a:ext uri="{FF2B5EF4-FFF2-40B4-BE49-F238E27FC236}">
                <a16:creationId xmlns:a16="http://schemas.microsoft.com/office/drawing/2014/main" id="{470214DA-7B46-F496-9934-7093B6B464BE}"/>
              </a:ext>
            </a:extLst>
          </p:cNvPr>
          <p:cNvPicPr>
            <a:picLocks noChangeAspect="1"/>
          </p:cNvPicPr>
          <p:nvPr>
            <a:audioFile r:link="rId3"/>
            <p:extLst>
              <p:ext uri="{DAA4B4D4-6D71-4841-9C94-3DE7FCFB9230}">
                <p14:media xmlns:p14="http://schemas.microsoft.com/office/powerpoint/2010/main" r:embed="rId4">
                  <p14:trim st="454"/>
                </p14:media>
              </p:ext>
            </p:extLst>
          </p:nvPr>
        </p:nvPicPr>
        <p:blipFill>
          <a:blip r:embed="rId13"/>
          <a:stretch>
            <a:fillRect/>
          </a:stretch>
        </p:blipFill>
        <p:spPr>
          <a:xfrm>
            <a:off x="4357819" y="-3945133"/>
            <a:ext cx="702470" cy="702470"/>
          </a:xfrm>
          <a:prstGeom prst="rect">
            <a:avLst/>
          </a:prstGeom>
        </p:spPr>
      </p:pic>
      <p:pic>
        <p:nvPicPr>
          <p:cNvPr id="2" name="Media1">
            <a:hlinkClick r:id="" action="ppaction://media"/>
            <a:extLst>
              <a:ext uri="{FF2B5EF4-FFF2-40B4-BE49-F238E27FC236}">
                <a16:creationId xmlns:a16="http://schemas.microsoft.com/office/drawing/2014/main" id="{550D11FC-A1C8-D213-B0B6-7F60FC52D18E}"/>
              </a:ext>
            </a:extLst>
          </p:cNvPr>
          <p:cNvPicPr>
            <a:picLocks noChangeAspect="1"/>
          </p:cNvPicPr>
          <p:nvPr>
            <a:videoFile r:link="rId6"/>
            <p:extLst>
              <p:ext uri="{DAA4B4D4-6D71-4841-9C94-3DE7FCFB9230}">
                <p14:media xmlns:p14="http://schemas.microsoft.com/office/powerpoint/2010/main" r:embed="rId5"/>
              </p:ext>
            </p:extLst>
          </p:nvPr>
        </p:nvPicPr>
        <p:blipFill rotWithShape="1">
          <a:blip r:embed="rId14"/>
          <a:srcRect l="22649" t="36335" r="25563" b="37490"/>
          <a:stretch/>
        </p:blipFill>
        <p:spPr>
          <a:xfrm>
            <a:off x="3018932" y="741168"/>
            <a:ext cx="2545688" cy="723747"/>
          </a:xfrm>
          <a:prstGeom prst="rect">
            <a:avLst/>
          </a:prstGeom>
        </p:spPr>
      </p:pic>
      <p:pic>
        <p:nvPicPr>
          <p:cNvPr id="3" name="y2mate.com - nhạc chơi rung chuông vàng">
            <a:hlinkClick r:id="" action="ppaction://media"/>
            <a:extLst>
              <a:ext uri="{FF2B5EF4-FFF2-40B4-BE49-F238E27FC236}">
                <a16:creationId xmlns:a16="http://schemas.microsoft.com/office/drawing/2014/main" id="{BDA253A6-2D17-6F28-3C27-1AE78C0AE83F}"/>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1201401" y="-1856855"/>
            <a:ext cx="731045" cy="731045"/>
          </a:xfrm>
          <a:prstGeom prst="rect">
            <a:avLst/>
          </a:prstGeom>
        </p:spPr>
      </p:pic>
    </p:spTree>
    <p:extLst>
      <p:ext uri="{BB962C8B-B14F-4D97-AF65-F5344CB8AC3E}">
        <p14:creationId xmlns:p14="http://schemas.microsoft.com/office/powerpoint/2010/main" val="1066468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repeatCount="indefinite" autoRev="1" fill="hold" grpId="0" nodeType="withEffect">
                                  <p:stCondLst>
                                    <p:cond delay="0"/>
                                  </p:stCondLst>
                                  <p:childTnLst>
                                    <p:animRot by="600000">
                                      <p:cBhvr>
                                        <p:cTn id="6" dur="2000" fill="hold"/>
                                        <p:tgtEl>
                                          <p:spTgt spid="21"/>
                                        </p:tgtEl>
                                        <p:attrNameLst>
                                          <p:attrName>r</p:attrName>
                                        </p:attrNameLst>
                                      </p:cBhvr>
                                    </p:animRot>
                                  </p:childTnLst>
                                </p:cTn>
                              </p:par>
                              <p:par>
                                <p:cTn id="7" presetID="1" presetClass="mediacall" presetSubtype="0" fill="hold" nodeType="withEffect">
                                  <p:stCondLst>
                                    <p:cond delay="0"/>
                                  </p:stCondLst>
                                  <p:childTnLst>
                                    <p:cmd type="call" cmd="playFrom(0.0)">
                                      <p:cBhvr>
                                        <p:cTn id="8" dur="16000" fill="hold"/>
                                        <p:tgtEl>
                                          <p:spTgt spid="2"/>
                                        </p:tgtEl>
                                      </p:cBhvr>
                                    </p:cmd>
                                  </p:childTnLst>
                                </p:cTn>
                              </p:par>
                              <p:par>
                                <p:cTn id="9" presetID="1" presetClass="mediacall" presetSubtype="0" fill="hold" nodeType="withEffect">
                                  <p:stCondLst>
                                    <p:cond delay="0"/>
                                  </p:stCondLst>
                                  <p:childTnLst>
                                    <p:cmd type="call" cmd="playFrom(0.0)">
                                      <p:cBhvr>
                                        <p:cTn id="10" dur="1533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54"/>
                </p:tgtEl>
              </p:cMediaNode>
            </p:audio>
            <p:audio>
              <p:cMediaNode vol="80000">
                <p:cTn id="12" fill="hold" display="0">
                  <p:stCondLst>
                    <p:cond delay="indefinite"/>
                  </p:stCondLst>
                  <p:endCondLst>
                    <p:cond evt="onStopAudio" delay="0">
                      <p:tgtEl>
                        <p:sldTgt/>
                      </p:tgtEl>
                    </p:cond>
                  </p:endCondLst>
                </p:cTn>
                <p:tgtEl>
                  <p:spTgt spid="55"/>
                </p:tgtEl>
              </p:cMediaNode>
            </p:audio>
            <p:seq concurrent="1" nextAc="seek">
              <p:cTn id="13" restart="whenNotActive" fill="hold" evtFilter="cancelBubble" nodeType="interactiveSeq">
                <p:stCondLst>
                  <p:cond evt="onClick" delay="0">
                    <p:tgtEl>
                      <p:spTgt spid="39"/>
                    </p:tgtEl>
                  </p:cond>
                </p:stCondLst>
                <p:endSync evt="end" delay="0">
                  <p:rtn val="all"/>
                </p:endSync>
                <p:childTnLst>
                  <p:par>
                    <p:cTn id="14" fill="hold">
                      <p:stCondLst>
                        <p:cond delay="0"/>
                      </p:stCondLst>
                      <p:childTnLst>
                        <p:par>
                          <p:cTn id="15" fill="hold">
                            <p:stCondLst>
                              <p:cond delay="0"/>
                            </p:stCondLst>
                            <p:childTnLst>
                              <p:par>
                                <p:cTn id="16" presetID="32" presetClass="emph" presetSubtype="0" fill="hold" nodeType="withEffect">
                                  <p:stCondLst>
                                    <p:cond delay="250"/>
                                  </p:stCondLst>
                                  <p:childTnLst>
                                    <p:animRot by="120000">
                                      <p:cBhvr>
                                        <p:cTn id="17" dur="100" fill="hold">
                                          <p:stCondLst>
                                            <p:cond delay="0"/>
                                          </p:stCondLst>
                                        </p:cTn>
                                        <p:tgtEl>
                                          <p:spTgt spid="39"/>
                                        </p:tgtEl>
                                        <p:attrNameLst>
                                          <p:attrName>r</p:attrName>
                                        </p:attrNameLst>
                                      </p:cBhvr>
                                    </p:animRot>
                                    <p:animRot by="-240000">
                                      <p:cBhvr>
                                        <p:cTn id="18" dur="200" fill="hold">
                                          <p:stCondLst>
                                            <p:cond delay="200"/>
                                          </p:stCondLst>
                                        </p:cTn>
                                        <p:tgtEl>
                                          <p:spTgt spid="39"/>
                                        </p:tgtEl>
                                        <p:attrNameLst>
                                          <p:attrName>r</p:attrName>
                                        </p:attrNameLst>
                                      </p:cBhvr>
                                    </p:animRot>
                                    <p:animRot by="240000">
                                      <p:cBhvr>
                                        <p:cTn id="19" dur="200" fill="hold">
                                          <p:stCondLst>
                                            <p:cond delay="400"/>
                                          </p:stCondLst>
                                        </p:cTn>
                                        <p:tgtEl>
                                          <p:spTgt spid="39"/>
                                        </p:tgtEl>
                                        <p:attrNameLst>
                                          <p:attrName>r</p:attrName>
                                        </p:attrNameLst>
                                      </p:cBhvr>
                                    </p:animRot>
                                    <p:animRot by="-240000">
                                      <p:cBhvr>
                                        <p:cTn id="20" dur="200" fill="hold">
                                          <p:stCondLst>
                                            <p:cond delay="600"/>
                                          </p:stCondLst>
                                        </p:cTn>
                                        <p:tgtEl>
                                          <p:spTgt spid="39"/>
                                        </p:tgtEl>
                                        <p:attrNameLst>
                                          <p:attrName>r</p:attrName>
                                        </p:attrNameLst>
                                      </p:cBhvr>
                                    </p:animRot>
                                    <p:animRot by="120000">
                                      <p:cBhvr>
                                        <p:cTn id="21" dur="200" fill="hold">
                                          <p:stCondLst>
                                            <p:cond delay="800"/>
                                          </p:stCondLst>
                                        </p:cTn>
                                        <p:tgtEl>
                                          <p:spTgt spid="39"/>
                                        </p:tgtEl>
                                        <p:attrNameLst>
                                          <p:attrName>r</p:attrName>
                                        </p:attrNameLst>
                                      </p:cBhvr>
                                    </p:animRot>
                                  </p:childTnLst>
                                </p:cTn>
                              </p:par>
                              <p:par>
                                <p:cTn id="22" presetID="1" presetClass="mediacall" presetSubtype="0" fill="hold" nodeType="withEffect">
                                  <p:stCondLst>
                                    <p:cond delay="250"/>
                                  </p:stCondLst>
                                  <p:childTnLst>
                                    <p:cmd type="call" cmd="playFrom(0.0)">
                                      <p:cBhvr>
                                        <p:cTn id="23" dur="4214" fill="hold"/>
                                        <p:tgtEl>
                                          <p:spTgt spid="54"/>
                                        </p:tgtEl>
                                      </p:cBhvr>
                                    </p:cmd>
                                  </p:childTnLst>
                                </p:cTn>
                              </p:par>
                              <p:par>
                                <p:cTn id="24" presetID="1" presetClass="exit" presetSubtype="0" fill="hold" nodeType="withEffect">
                                  <p:stCondLst>
                                    <p:cond delay="250"/>
                                  </p:stCondLst>
                                  <p:childTnLst>
                                    <p:set>
                                      <p:cBhvr>
                                        <p:cTn id="25" dur="1" fill="hold">
                                          <p:stCondLst>
                                            <p:cond delay="0"/>
                                          </p:stCondLst>
                                        </p:cTn>
                                        <p:tgtEl>
                                          <p:spTgt spid="41"/>
                                        </p:tgtEl>
                                        <p:attrNameLst>
                                          <p:attrName>style.visibility</p:attrName>
                                        </p:attrNameLst>
                                      </p:cBhvr>
                                      <p:to>
                                        <p:strVal val="hidden"/>
                                      </p:to>
                                    </p:set>
                                  </p:childTnLst>
                                </p:cTn>
                              </p:par>
                              <p:par>
                                <p:cTn id="26" presetID="1" presetClass="exit" presetSubtype="0" fill="hold" nodeType="withEffect">
                                  <p:stCondLst>
                                    <p:cond delay="250"/>
                                  </p:stCondLst>
                                  <p:childTnLst>
                                    <p:set>
                                      <p:cBhvr>
                                        <p:cTn id="27" dur="1" fill="hold">
                                          <p:stCondLst>
                                            <p:cond delay="0"/>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28" restart="whenNotActive" fill="hold" evtFilter="cancelBubble" nodeType="interactiveSeq">
                <p:stCondLst>
                  <p:cond evt="onClick" delay="0">
                    <p:tgtEl>
                      <p:spTgt spid="41"/>
                    </p:tgtEl>
                  </p:cond>
                </p:stCondLst>
                <p:endSync evt="end" delay="0">
                  <p:rtn val="all"/>
                </p:endSync>
                <p:childTnLst>
                  <p:par>
                    <p:cTn id="29" fill="hold">
                      <p:stCondLst>
                        <p:cond delay="0"/>
                      </p:stCondLst>
                      <p:childTnLst>
                        <p:par>
                          <p:cTn id="30" fill="hold">
                            <p:stCondLst>
                              <p:cond delay="0"/>
                            </p:stCondLst>
                            <p:childTnLst>
                              <p:par>
                                <p:cTn id="31" presetID="47" presetClass="exit" presetSubtype="0" fill="hold" nodeType="clickEffect">
                                  <p:stCondLst>
                                    <p:cond delay="0"/>
                                  </p:stCondLst>
                                  <p:childTnLst>
                                    <p:animEffect transition="out" filter="fade">
                                      <p:cBhvr>
                                        <p:cTn id="32" dur="1000"/>
                                        <p:tgtEl>
                                          <p:spTgt spid="41"/>
                                        </p:tgtEl>
                                      </p:cBhvr>
                                    </p:animEffect>
                                    <p:anim calcmode="lin" valueType="num">
                                      <p:cBhvr>
                                        <p:cTn id="33" dur="1000"/>
                                        <p:tgtEl>
                                          <p:spTgt spid="41"/>
                                        </p:tgtEl>
                                        <p:attrNameLst>
                                          <p:attrName>ppt_x</p:attrName>
                                        </p:attrNameLst>
                                      </p:cBhvr>
                                      <p:tavLst>
                                        <p:tav tm="0">
                                          <p:val>
                                            <p:strVal val="ppt_x"/>
                                          </p:val>
                                        </p:tav>
                                        <p:tav tm="100000">
                                          <p:val>
                                            <p:strVal val="ppt_x"/>
                                          </p:val>
                                        </p:tav>
                                      </p:tavLst>
                                    </p:anim>
                                    <p:anim calcmode="lin" valueType="num">
                                      <p:cBhvr>
                                        <p:cTn id="34" dur="1000"/>
                                        <p:tgtEl>
                                          <p:spTgt spid="41"/>
                                        </p:tgtEl>
                                        <p:attrNameLst>
                                          <p:attrName>ppt_y</p:attrName>
                                        </p:attrNameLst>
                                      </p:cBhvr>
                                      <p:tavLst>
                                        <p:tav tm="0">
                                          <p:val>
                                            <p:strVal val="ppt_y"/>
                                          </p:val>
                                        </p:tav>
                                        <p:tav tm="100000">
                                          <p:val>
                                            <p:strVal val="ppt_y-.1"/>
                                          </p:val>
                                        </p:tav>
                                      </p:tavLst>
                                    </p:anim>
                                    <p:set>
                                      <p:cBhvr>
                                        <p:cTn id="35" dur="1" fill="hold">
                                          <p:stCondLst>
                                            <p:cond delay="999"/>
                                          </p:stCondLst>
                                        </p:cTn>
                                        <p:tgtEl>
                                          <p:spTgt spid="41"/>
                                        </p:tgtEl>
                                        <p:attrNameLst>
                                          <p:attrName>style.visibility</p:attrName>
                                        </p:attrNameLst>
                                      </p:cBhvr>
                                      <p:to>
                                        <p:strVal val="hidden"/>
                                      </p:to>
                                    </p:set>
                                  </p:childTnLst>
                                </p:cTn>
                              </p:par>
                              <p:par>
                                <p:cTn id="36" presetID="1" presetClass="mediacall" presetSubtype="0" fill="hold" nodeType="withEffect">
                                  <p:stCondLst>
                                    <p:cond delay="0"/>
                                  </p:stCondLst>
                                  <p:childTnLst>
                                    <p:cmd type="call" cmd="playFrom(0.0)">
                                      <p:cBhvr>
                                        <p:cTn id="37" dur="1044" fill="hold"/>
                                        <p:tgtEl>
                                          <p:spTgt spid="55"/>
                                        </p:tgtEl>
                                      </p:cBhvr>
                                    </p:cmd>
                                  </p:childTnLst>
                                </p:cTn>
                              </p:par>
                            </p:childTnLst>
                          </p:cTn>
                        </p:par>
                      </p:childTnLst>
                    </p:cTn>
                  </p:par>
                </p:childTnLst>
              </p:cTn>
              <p:nextCondLst>
                <p:cond evt="onClick" delay="0">
                  <p:tgtEl>
                    <p:spTgt spid="41"/>
                  </p:tgtEl>
                </p:cond>
              </p:nextCondLst>
            </p:seq>
            <p:seq concurrent="1" nextAc="seek">
              <p:cTn id="38" restart="whenNotActive" fill="hold" evtFilter="cancelBubble" nodeType="interactiveSeq">
                <p:stCondLst>
                  <p:cond evt="onClick" delay="0">
                    <p:tgtEl>
                      <p:spTgt spid="40"/>
                    </p:tgtEl>
                  </p:cond>
                </p:stCondLst>
                <p:endSync evt="end" delay="0">
                  <p:rtn val="all"/>
                </p:endSync>
                <p:childTnLst>
                  <p:par>
                    <p:cTn id="39" fill="hold">
                      <p:stCondLst>
                        <p:cond delay="0"/>
                      </p:stCondLst>
                      <p:childTnLst>
                        <p:par>
                          <p:cTn id="40" fill="hold">
                            <p:stCondLst>
                              <p:cond delay="0"/>
                            </p:stCondLst>
                            <p:childTnLst>
                              <p:par>
                                <p:cTn id="41" presetID="47" presetClass="exit" presetSubtype="0" fill="hold" nodeType="clickEffect">
                                  <p:stCondLst>
                                    <p:cond delay="0"/>
                                  </p:stCondLst>
                                  <p:childTnLst>
                                    <p:animEffect transition="out" filter="fade">
                                      <p:cBhvr>
                                        <p:cTn id="42" dur="1000"/>
                                        <p:tgtEl>
                                          <p:spTgt spid="40"/>
                                        </p:tgtEl>
                                      </p:cBhvr>
                                    </p:animEffect>
                                    <p:anim calcmode="lin" valueType="num">
                                      <p:cBhvr>
                                        <p:cTn id="43" dur="1000"/>
                                        <p:tgtEl>
                                          <p:spTgt spid="40"/>
                                        </p:tgtEl>
                                        <p:attrNameLst>
                                          <p:attrName>ppt_x</p:attrName>
                                        </p:attrNameLst>
                                      </p:cBhvr>
                                      <p:tavLst>
                                        <p:tav tm="0">
                                          <p:val>
                                            <p:strVal val="ppt_x"/>
                                          </p:val>
                                        </p:tav>
                                        <p:tav tm="100000">
                                          <p:val>
                                            <p:strVal val="ppt_x"/>
                                          </p:val>
                                        </p:tav>
                                      </p:tavLst>
                                    </p:anim>
                                    <p:anim calcmode="lin" valueType="num">
                                      <p:cBhvr>
                                        <p:cTn id="44" dur="1000"/>
                                        <p:tgtEl>
                                          <p:spTgt spid="40"/>
                                        </p:tgtEl>
                                        <p:attrNameLst>
                                          <p:attrName>ppt_y</p:attrName>
                                        </p:attrNameLst>
                                      </p:cBhvr>
                                      <p:tavLst>
                                        <p:tav tm="0">
                                          <p:val>
                                            <p:strVal val="ppt_y"/>
                                          </p:val>
                                        </p:tav>
                                        <p:tav tm="100000">
                                          <p:val>
                                            <p:strVal val="ppt_y-.1"/>
                                          </p:val>
                                        </p:tav>
                                      </p:tavLst>
                                    </p:anim>
                                    <p:set>
                                      <p:cBhvr>
                                        <p:cTn id="45" dur="1" fill="hold">
                                          <p:stCondLst>
                                            <p:cond delay="999"/>
                                          </p:stCondLst>
                                        </p:cTn>
                                        <p:tgtEl>
                                          <p:spTgt spid="40"/>
                                        </p:tgtEl>
                                        <p:attrNameLst>
                                          <p:attrName>style.visibility</p:attrName>
                                        </p:attrNameLst>
                                      </p:cBhvr>
                                      <p:to>
                                        <p:strVal val="hidden"/>
                                      </p:to>
                                    </p:set>
                                  </p:childTnLst>
                                </p:cTn>
                              </p:par>
                              <p:par>
                                <p:cTn id="46" presetID="1" presetClass="mediacall" presetSubtype="0" fill="hold" nodeType="withEffect">
                                  <p:stCondLst>
                                    <p:cond delay="0"/>
                                  </p:stCondLst>
                                  <p:childTnLst>
                                    <p:cmd type="call" cmd="playFrom(0.0)">
                                      <p:cBhvr>
                                        <p:cTn id="47" dur="1044" fill="hold"/>
                                        <p:tgtEl>
                                          <p:spTgt spid="55"/>
                                        </p:tgtEl>
                                      </p:cBhvr>
                                    </p:cmd>
                                  </p:childTnLst>
                                </p:cTn>
                              </p:par>
                            </p:childTnLst>
                          </p:cTn>
                        </p:par>
                      </p:childTnLst>
                    </p:cTn>
                  </p:par>
                </p:childTnLst>
              </p:cTn>
              <p:nextCondLst>
                <p:cond evt="onClick" delay="0">
                  <p:tgtEl>
                    <p:spTgt spid="40"/>
                  </p:tgtEl>
                </p:cond>
              </p:nextCondLst>
            </p:seq>
            <p:seq concurrent="1" nextAc="seek">
              <p:cTn id="48" restart="whenNotActive" fill="hold" evtFilter="cancelBubble" nodeType="interactiveSeq">
                <p:stCondLst>
                  <p:cond evt="onClick" delay="0">
                    <p:tgtEl>
                      <p:spTgt spid="2"/>
                    </p:tgtEl>
                  </p:cond>
                </p:stCondLst>
                <p:endSync evt="end" delay="0">
                  <p:rtn val="all"/>
                </p:endSync>
                <p:childTnLst>
                  <p:par>
                    <p:cTn id="49" fill="hold">
                      <p:stCondLst>
                        <p:cond delay="0"/>
                      </p:stCondLst>
                      <p:childTnLst>
                        <p:par>
                          <p:cTn id="50" fill="hold">
                            <p:stCondLst>
                              <p:cond delay="0"/>
                            </p:stCondLst>
                            <p:childTnLst>
                              <p:par>
                                <p:cTn id="51" presetID="2" presetClass="mediacall" presetSubtype="0" fill="hold" nodeType="clickEffect">
                                  <p:stCondLst>
                                    <p:cond delay="0"/>
                                  </p:stCondLst>
                                  <p:childTnLst>
                                    <p:cmd type="call" cmd="togglePause">
                                      <p:cBhvr>
                                        <p:cTn id="52" dur="1" fill="hold"/>
                                        <p:tgtEl>
                                          <p:spTgt spid="2"/>
                                        </p:tgtEl>
                                      </p:cBhvr>
                                    </p:cmd>
                                  </p:childTnLst>
                                </p:cTn>
                              </p:par>
                            </p:childTnLst>
                          </p:cTn>
                        </p:par>
                      </p:childTnLst>
                    </p:cTn>
                  </p:par>
                </p:childTnLst>
              </p:cTn>
              <p:nextCondLst>
                <p:cond evt="onClick" delay="0">
                  <p:tgtEl>
                    <p:spTgt spid="2"/>
                  </p:tgtEl>
                </p:cond>
              </p:nextCondLst>
            </p:seq>
            <p:video>
              <p:cMediaNode vol="80000">
                <p:cTn id="53" fill="hold" display="0">
                  <p:stCondLst>
                    <p:cond delay="indefinite"/>
                  </p:stCondLst>
                </p:cTn>
                <p:tgtEl>
                  <p:spTgt spid="2"/>
                </p:tgtEl>
              </p:cMediaNode>
            </p:video>
            <p:audio>
              <p:cMediaNode vol="80000">
                <p:cTn id="54" fill="hold" display="0">
                  <p:stCondLst>
                    <p:cond delay="indefinite"/>
                  </p:stCondLst>
                  <p:endCondLst>
                    <p:cond evt="onStopAudio" delay="0">
                      <p:tgtEl>
                        <p:sldTgt/>
                      </p:tgtEl>
                    </p:cond>
                  </p:endCondLst>
                </p:cTn>
                <p:tgtEl>
                  <p:spTgt spid="3"/>
                </p:tgtEl>
              </p:cMediaNode>
            </p:audio>
          </p:childTnLst>
        </p:cTn>
      </p:par>
    </p:tnLst>
    <p:bldLst>
      <p:bldP spid="21"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a:extLst>
              <a:ext uri="{FF2B5EF4-FFF2-40B4-BE49-F238E27FC236}">
                <a16:creationId xmlns:a16="http://schemas.microsoft.com/office/drawing/2014/main" id="{F53EC6E9-73E5-E527-4DED-BFA5C5E4AE29}"/>
              </a:ext>
            </a:extLst>
          </p:cNvPr>
          <p:cNvSpPr/>
          <p:nvPr/>
        </p:nvSpPr>
        <p:spPr>
          <a:xfrm>
            <a:off x="0" y="0"/>
            <a:ext cx="18288000" cy="10287000"/>
          </a:xfrm>
          <a:custGeom>
            <a:avLst/>
            <a:gdLst/>
            <a:ahLst/>
            <a:cxnLst/>
            <a:rect l="l" t="t" r="r" b="b"/>
            <a:pathLst>
              <a:path w="18684658" h="10459593">
                <a:moveTo>
                  <a:pt x="0" y="0"/>
                </a:moveTo>
                <a:lnTo>
                  <a:pt x="18684658" y="0"/>
                </a:lnTo>
                <a:lnTo>
                  <a:pt x="18684658" y="10459593"/>
                </a:lnTo>
                <a:lnTo>
                  <a:pt x="0" y="10459593"/>
                </a:lnTo>
                <a:lnTo>
                  <a:pt x="0" y="0"/>
                </a:lnTo>
                <a:close/>
              </a:path>
            </a:pathLst>
          </a:custGeom>
          <a:blipFill>
            <a:blip r:embed="rId4"/>
            <a:stretch>
              <a:fillRect l="-985" t="-19768" r="-985"/>
            </a:stretch>
          </a:blipFill>
        </p:spPr>
        <p:txBody>
          <a:bodyPr/>
          <a:lstStyle/>
          <a:p>
            <a:pPr defTabSz="1371600"/>
            <a:endParaRPr lang="en-US" sz="2700">
              <a:solidFill>
                <a:prstClr val="black"/>
              </a:solidFill>
              <a:latin typeface="#9Slide02 Noi dung dai"/>
            </a:endParaRPr>
          </a:p>
        </p:txBody>
      </p:sp>
      <p:sp>
        <p:nvSpPr>
          <p:cNvPr id="4" name="Freeform 2">
            <a:extLst>
              <a:ext uri="{FF2B5EF4-FFF2-40B4-BE49-F238E27FC236}">
                <a16:creationId xmlns:a16="http://schemas.microsoft.com/office/drawing/2014/main" id="{D8300592-A463-2592-B0A0-7230F0C54F4C}"/>
              </a:ext>
            </a:extLst>
          </p:cNvPr>
          <p:cNvSpPr/>
          <p:nvPr/>
        </p:nvSpPr>
        <p:spPr>
          <a:xfrm>
            <a:off x="8625210" y="812637"/>
            <a:ext cx="8012097" cy="8661726"/>
          </a:xfrm>
          <a:custGeom>
            <a:avLst/>
            <a:gdLst/>
            <a:ahLst/>
            <a:cxnLst/>
            <a:rect l="l" t="t" r="r" b="b"/>
            <a:pathLst>
              <a:path w="7646824" h="8266836">
                <a:moveTo>
                  <a:pt x="0" y="0"/>
                </a:moveTo>
                <a:lnTo>
                  <a:pt x="7646824" y="0"/>
                </a:lnTo>
                <a:lnTo>
                  <a:pt x="7646824" y="8266836"/>
                </a:lnTo>
                <a:lnTo>
                  <a:pt x="0" y="826683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1371600"/>
            <a:endParaRPr lang="en-US" sz="2700">
              <a:solidFill>
                <a:prstClr val="black"/>
              </a:solidFill>
              <a:latin typeface="#9Slide02 Noi dung dai"/>
            </a:endParaRPr>
          </a:p>
        </p:txBody>
      </p:sp>
      <p:pic>
        <p:nvPicPr>
          <p:cNvPr id="7" name="Picture 2">
            <a:extLst>
              <a:ext uri="{FF2B5EF4-FFF2-40B4-BE49-F238E27FC236}">
                <a16:creationId xmlns:a16="http://schemas.microsoft.com/office/drawing/2014/main" id="{8E273D24-6AFF-4C6E-7BCD-24359B7F8200}"/>
              </a:ext>
            </a:extLst>
          </p:cNvPr>
          <p:cNvPicPr>
            <a:picLocks noChangeAspect="1"/>
          </p:cNvPicPr>
          <p:nvPr/>
        </p:nvPicPr>
        <p:blipFill>
          <a:blip r:embed="rId7"/>
          <a:srcRect/>
          <a:stretch>
            <a:fillRect/>
          </a:stretch>
        </p:blipFill>
        <p:spPr>
          <a:xfrm>
            <a:off x="-1611530" y="-388556"/>
            <a:ext cx="11912346" cy="12344400"/>
          </a:xfrm>
          <a:prstGeom prst="rect">
            <a:avLst/>
          </a:prstGeom>
        </p:spPr>
      </p:pic>
      <p:sp>
        <p:nvSpPr>
          <p:cNvPr id="8" name="TextBox 7">
            <a:extLst>
              <a:ext uri="{FF2B5EF4-FFF2-40B4-BE49-F238E27FC236}">
                <a16:creationId xmlns:a16="http://schemas.microsoft.com/office/drawing/2014/main" id="{9A86D44C-DD34-1A98-8F59-119B2E0FF9CF}"/>
              </a:ext>
            </a:extLst>
          </p:cNvPr>
          <p:cNvSpPr txBox="1"/>
          <p:nvPr/>
        </p:nvSpPr>
        <p:spPr>
          <a:xfrm>
            <a:off x="1042284" y="3129073"/>
            <a:ext cx="7628646" cy="5309146"/>
          </a:xfrm>
          <a:prstGeom prst="rect">
            <a:avLst/>
          </a:prstGeom>
          <a:noFill/>
        </p:spPr>
        <p:txBody>
          <a:bodyPr wrap="square" lIns="0" tIns="0" rIns="0" bIns="0" rtlCol="0">
            <a:spAutoFit/>
          </a:bodyPr>
          <a:lstStyle/>
          <a:p>
            <a:pPr defTabSz="1371600"/>
            <a:r>
              <a:rPr lang="en-US" sz="17250">
                <a:solidFill>
                  <a:srgbClr val="FFBE1D"/>
                </a:solidFill>
                <a:latin typeface="#9Slide03 IcielNovecento sans E" panose="00000900000000000000" pitchFamily="2" charset="0"/>
              </a:rPr>
              <a:t>CHÚC MỪNG</a:t>
            </a:r>
          </a:p>
        </p:txBody>
      </p:sp>
      <p:sp>
        <p:nvSpPr>
          <p:cNvPr id="6" name="Freeform 7">
            <a:extLst>
              <a:ext uri="{FF2B5EF4-FFF2-40B4-BE49-F238E27FC236}">
                <a16:creationId xmlns:a16="http://schemas.microsoft.com/office/drawing/2014/main" id="{643D4A05-96BF-A0DB-46EE-9D9721588743}"/>
              </a:ext>
            </a:extLst>
          </p:cNvPr>
          <p:cNvSpPr/>
          <p:nvPr/>
        </p:nvSpPr>
        <p:spPr>
          <a:xfrm rot="21448933">
            <a:off x="2027849" y="683513"/>
            <a:ext cx="3464433" cy="2425409"/>
          </a:xfrm>
          <a:custGeom>
            <a:avLst/>
            <a:gdLst/>
            <a:ahLst/>
            <a:cxnLst/>
            <a:rect l="l" t="t" r="r" b="b"/>
            <a:pathLst>
              <a:path w="11862486" h="8229600">
                <a:moveTo>
                  <a:pt x="0" y="0"/>
                </a:moveTo>
                <a:lnTo>
                  <a:pt x="11862486" y="0"/>
                </a:lnTo>
                <a:lnTo>
                  <a:pt x="11862486" y="8229600"/>
                </a:lnTo>
                <a:lnTo>
                  <a:pt x="0" y="8229600"/>
                </a:lnTo>
                <a:lnTo>
                  <a:pt x="0" y="0"/>
                </a:lnTo>
                <a:close/>
              </a:path>
            </a:pathLst>
          </a:custGeom>
          <a:blipFill>
            <a:blip r:embed="rId8"/>
            <a:stretch>
              <a:fillRect/>
            </a:stretch>
          </a:blipFill>
        </p:spPr>
        <p:txBody>
          <a:bodyPr/>
          <a:lstStyle/>
          <a:p>
            <a:pPr defTabSz="1371600"/>
            <a:endParaRPr lang="en-US" sz="2700">
              <a:solidFill>
                <a:prstClr val="black"/>
              </a:solidFill>
              <a:latin typeface="#9Slide02 Noi dung dai"/>
            </a:endParaRPr>
          </a:p>
        </p:txBody>
      </p:sp>
      <p:pic>
        <p:nvPicPr>
          <p:cNvPr id="2" name="Tieng-chuong-chuong-trinh-rung-chuong-vang-www_tiengdong_com (1)">
            <a:hlinkClick r:id="" action="ppaction://media"/>
            <a:extLst>
              <a:ext uri="{FF2B5EF4-FFF2-40B4-BE49-F238E27FC236}">
                <a16:creationId xmlns:a16="http://schemas.microsoft.com/office/drawing/2014/main" id="{8F58529E-20D3-221E-7C5E-AA3EF65269A5}"/>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777288" y="-2112719"/>
            <a:ext cx="1242776" cy="1242776"/>
          </a:xfrm>
          <a:prstGeom prst="rect">
            <a:avLst/>
          </a:prstGeom>
        </p:spPr>
      </p:pic>
    </p:spTree>
    <p:extLst>
      <p:ext uri="{BB962C8B-B14F-4D97-AF65-F5344CB8AC3E}">
        <p14:creationId xmlns:p14="http://schemas.microsoft.com/office/powerpoint/2010/main" val="36667756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2"/>
                                        </p:tgtEl>
                                      </p:cBhvr>
                                    </p:cmd>
                                  </p:childTnLst>
                                </p:cTn>
                              </p:par>
                              <p:par>
                                <p:cTn id="7" presetID="8" presetClass="emph" presetSubtype="0" repeatCount="indefinite" autoRev="1" fill="hold" grpId="0" nodeType="withEffect">
                                  <p:stCondLst>
                                    <p:cond delay="0"/>
                                  </p:stCondLst>
                                  <p:childTnLst>
                                    <p:animRot by="600000">
                                      <p:cBhvr>
                                        <p:cTn id="8" dur="2000" fill="hold"/>
                                        <p:tgtEl>
                                          <p:spTgt spid="6"/>
                                        </p:tgtEl>
                                        <p:attrNameLst>
                                          <p:attrName>r</p:attrName>
                                        </p:attrNameLst>
                                      </p:cBhvr>
                                    </p:animRot>
                                  </p:childTnLst>
                                </p:cTn>
                              </p:par>
                              <p:par>
                                <p:cTn id="9" presetID="2" presetClass="entr" presetSubtype="2" decel="100000" fill="hold" grpId="0" nodeType="withEffect">
                                  <p:stCondLst>
                                    <p:cond delay="4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1500" fill="hold"/>
                                        <p:tgtEl>
                                          <p:spTgt spid="4"/>
                                        </p:tgtEl>
                                        <p:attrNameLst>
                                          <p:attrName>ppt_x</p:attrName>
                                        </p:attrNameLst>
                                      </p:cBhvr>
                                      <p:tavLst>
                                        <p:tav tm="0">
                                          <p:val>
                                            <p:strVal val="1+#ppt_w/2"/>
                                          </p:val>
                                        </p:tav>
                                        <p:tav tm="100000">
                                          <p:val>
                                            <p:strVal val="#ppt_x"/>
                                          </p:val>
                                        </p:tav>
                                      </p:tavLst>
                                    </p:anim>
                                    <p:anim calcmode="lin" valueType="num">
                                      <p:cBhvr additive="base">
                                        <p:cTn id="12" dur="1500" fill="hold"/>
                                        <p:tgtEl>
                                          <p:spTgt spid="4"/>
                                        </p:tgtEl>
                                        <p:attrNameLst>
                                          <p:attrName>ppt_y</p:attrName>
                                        </p:attrNameLst>
                                      </p:cBhvr>
                                      <p:tavLst>
                                        <p:tav tm="0">
                                          <p:val>
                                            <p:strVal val="#ppt_y"/>
                                          </p:val>
                                        </p:tav>
                                        <p:tav tm="100000">
                                          <p:val>
                                            <p:strVal val="#ppt_y"/>
                                          </p:val>
                                        </p:tav>
                                      </p:tavLst>
                                    </p:anim>
                                  </p:childTnLst>
                                </p:cTn>
                              </p:par>
                              <p:par>
                                <p:cTn id="13" presetID="6" presetClass="emph" presetSubtype="0" repeatCount="indefinite" accel="50000" decel="50000" autoRev="1" fill="hold" grpId="1" nodeType="withEffect">
                                  <p:stCondLst>
                                    <p:cond delay="40"/>
                                  </p:stCondLst>
                                  <p:childTnLst>
                                    <p:animScale>
                                      <p:cBhvr>
                                        <p:cTn id="14" dur="2000" fill="hold"/>
                                        <p:tgtEl>
                                          <p:spTgt spid="4"/>
                                        </p:tgtEl>
                                      </p:cBhvr>
                                      <p:by x="107000" y="107000"/>
                                    </p:animScale>
                                  </p:childTnLst>
                                </p:cTn>
                              </p:par>
                              <p:par>
                                <p:cTn id="15" presetID="6" presetClass="entr" presetSubtype="32" fill="hold" grpId="0" nodeType="withEffect">
                                  <p:stCondLst>
                                    <p:cond delay="0"/>
                                  </p:stCondLst>
                                  <p:iterate type="wd">
                                    <p:tmPct val="10000"/>
                                  </p:iterate>
                                  <p:childTnLst>
                                    <p:set>
                                      <p:cBhvr>
                                        <p:cTn id="16" dur="1" fill="hold">
                                          <p:stCondLst>
                                            <p:cond delay="0"/>
                                          </p:stCondLst>
                                        </p:cTn>
                                        <p:tgtEl>
                                          <p:spTgt spid="8"/>
                                        </p:tgtEl>
                                        <p:attrNameLst>
                                          <p:attrName>style.visibility</p:attrName>
                                        </p:attrNameLst>
                                      </p:cBhvr>
                                      <p:to>
                                        <p:strVal val="visible"/>
                                      </p:to>
                                    </p:set>
                                    <p:animEffect transition="in" filter="circle(out)">
                                      <p:cBhvr>
                                        <p:cTn id="17" dur="2000"/>
                                        <p:tgtEl>
                                          <p:spTgt spid="8"/>
                                        </p:tgtEl>
                                      </p:cBhvr>
                                    </p:animEffect>
                                  </p:childTnLst>
                                </p:cTn>
                              </p:par>
                              <p:par>
                                <p:cTn id="18" presetID="50" presetClass="entr" presetSubtype="0" decel="100000" fill="hold" grpId="1" nodeType="withEffect">
                                  <p:stCondLst>
                                    <p:cond delay="0"/>
                                  </p:stCondLst>
                                  <p:iterate type="wd">
                                    <p:tmPct val="10000"/>
                                  </p:iterate>
                                  <p:childTnLst>
                                    <p:set>
                                      <p:cBhvr>
                                        <p:cTn id="19" dur="1" fill="hold">
                                          <p:stCondLst>
                                            <p:cond delay="0"/>
                                          </p:stCondLst>
                                        </p:cTn>
                                        <p:tgtEl>
                                          <p:spTgt spid="8"/>
                                        </p:tgtEl>
                                        <p:attrNameLst>
                                          <p:attrName>style.visibility</p:attrName>
                                        </p:attrNameLst>
                                      </p:cBhvr>
                                      <p:to>
                                        <p:strVal val="visible"/>
                                      </p:to>
                                    </p:set>
                                    <p:anim calcmode="lin" valueType="num">
                                      <p:cBhvr>
                                        <p:cTn id="20" dur="2000" fill="hold"/>
                                        <p:tgtEl>
                                          <p:spTgt spid="8"/>
                                        </p:tgtEl>
                                        <p:attrNameLst>
                                          <p:attrName>ppt_w</p:attrName>
                                        </p:attrNameLst>
                                      </p:cBhvr>
                                      <p:tavLst>
                                        <p:tav tm="0">
                                          <p:val>
                                            <p:strVal val="#ppt_w+.3"/>
                                          </p:val>
                                        </p:tav>
                                        <p:tav tm="100000">
                                          <p:val>
                                            <p:strVal val="#ppt_w"/>
                                          </p:val>
                                        </p:tav>
                                      </p:tavLst>
                                    </p:anim>
                                    <p:anim calcmode="lin" valueType="num">
                                      <p:cBhvr>
                                        <p:cTn id="21" dur="2000" fill="hold"/>
                                        <p:tgtEl>
                                          <p:spTgt spid="8"/>
                                        </p:tgtEl>
                                        <p:attrNameLst>
                                          <p:attrName>ppt_h</p:attrName>
                                        </p:attrNameLst>
                                      </p:cBhvr>
                                      <p:tavLst>
                                        <p:tav tm="0">
                                          <p:val>
                                            <p:strVal val="#ppt_h"/>
                                          </p:val>
                                        </p:tav>
                                        <p:tav tm="100000">
                                          <p:val>
                                            <p:strVal val="#ppt_h"/>
                                          </p:val>
                                        </p:tav>
                                      </p:tavLst>
                                    </p:anim>
                                    <p:animEffect transition="in" filter="fade">
                                      <p:cBhvr>
                                        <p:cTn id="2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23" repeatCount="indefinite" fill="hold" display="0">
                  <p:stCondLst>
                    <p:cond delay="indefinite"/>
                  </p:stCondLst>
                  <p:endCondLst>
                    <p:cond evt="onStopAudio" delay="0">
                      <p:tgtEl>
                        <p:sldTgt/>
                      </p:tgtEl>
                    </p:cond>
                    <p:cond evt="onNext" delay="0">
                      <p:tgtEl>
                        <p:sldTgt/>
                      </p:tgtEl>
                    </p:cond>
                  </p:endCondLst>
                </p:cTn>
                <p:tgtEl>
                  <p:spTgt spid="2"/>
                </p:tgtEl>
              </p:cMediaNode>
            </p:audio>
          </p:childTnLst>
        </p:cTn>
      </p:par>
    </p:tnLst>
    <p:bldLst>
      <p:bldP spid="4" grpId="0" animBg="1"/>
      <p:bldP spid="4" grpId="1" animBg="1"/>
      <p:bldP spid="8" grpId="0"/>
      <p:bldP spid="8" grpId="1"/>
      <p:bldP spid="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390900"/>
            <a:ext cx="8077200" cy="2800767"/>
          </a:xfrm>
          <a:prstGeom prst="rect">
            <a:avLst/>
          </a:prstGeom>
        </p:spPr>
        <p:txBody>
          <a:bodyPr wrap="square">
            <a:spAutoFit/>
          </a:bodyPr>
          <a:lstStyle/>
          <a:p>
            <a:pPr algn="just">
              <a:spcBef>
                <a:spcPts val="600"/>
              </a:spcBef>
              <a:spcAft>
                <a:spcPts val="600"/>
              </a:spcAft>
            </a:pPr>
            <a:r>
              <a:rPr lang="en-US"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Q</a:t>
            </a:r>
            <a:r>
              <a:rPr lang="vi-VN"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uan sát hình 2 và thực hiện yêu cầu: Kể tên và xác định vị trí của một số đền tháp Chăm trên lược đồ.</a:t>
            </a:r>
            <a:endParaRPr lang="en-US" sz="44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A589907F-A3C4-662D-FF89-18DF7B9FF3BB}"/>
              </a:ext>
            </a:extLst>
          </p:cNvPr>
          <p:cNvPicPr>
            <a:picLocks noChangeAspect="1"/>
          </p:cNvPicPr>
          <p:nvPr/>
        </p:nvPicPr>
        <p:blipFill>
          <a:blip r:embed="rId2"/>
          <a:stretch>
            <a:fillRect/>
          </a:stretch>
        </p:blipFill>
        <p:spPr>
          <a:xfrm>
            <a:off x="9525000" y="342900"/>
            <a:ext cx="8458200" cy="9815131"/>
          </a:xfrm>
          <a:prstGeom prst="rect">
            <a:avLst/>
          </a:prstGeom>
        </p:spPr>
      </p:pic>
    </p:spTree>
    <p:extLst>
      <p:ext uri="{BB962C8B-B14F-4D97-AF65-F5344CB8AC3E}">
        <p14:creationId xmlns:p14="http://schemas.microsoft.com/office/powerpoint/2010/main" val="403279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375F01D-A975-AC59-9DE4-43D0488C690A}"/>
              </a:ext>
            </a:extLst>
          </p:cNvPr>
          <p:cNvPicPr>
            <a:picLocks noChangeAspect="1"/>
          </p:cNvPicPr>
          <p:nvPr/>
        </p:nvPicPr>
        <p:blipFill>
          <a:blip r:embed="rId2"/>
          <a:stretch>
            <a:fillRect/>
          </a:stretch>
        </p:blipFill>
        <p:spPr>
          <a:xfrm>
            <a:off x="0" y="342900"/>
            <a:ext cx="8458200" cy="9815131"/>
          </a:xfrm>
          <a:prstGeom prst="rect">
            <a:avLst/>
          </a:prstGeom>
        </p:spPr>
      </p:pic>
      <p:sp>
        <p:nvSpPr>
          <p:cNvPr id="10" name="Rectangle: Rounded Corners 9">
            <a:extLst>
              <a:ext uri="{FF2B5EF4-FFF2-40B4-BE49-F238E27FC236}">
                <a16:creationId xmlns:a16="http://schemas.microsoft.com/office/drawing/2014/main" id="{2359FE8D-41D0-5EA5-E479-7EFEE9D31C06}"/>
              </a:ext>
            </a:extLst>
          </p:cNvPr>
          <p:cNvSpPr/>
          <p:nvPr/>
        </p:nvSpPr>
        <p:spPr>
          <a:xfrm>
            <a:off x="4267200" y="17145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006902FF-3741-AED9-4765-124B3A7157B2}"/>
              </a:ext>
            </a:extLst>
          </p:cNvPr>
          <p:cNvSpPr txBox="1"/>
          <p:nvPr/>
        </p:nvSpPr>
        <p:spPr>
          <a:xfrm>
            <a:off x="9220200" y="9525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Mỹ</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Khánh</a:t>
            </a:r>
          </a:p>
        </p:txBody>
      </p:sp>
      <p:sp>
        <p:nvSpPr>
          <p:cNvPr id="12" name="Rectangle: Rounded Corners 11">
            <a:extLst>
              <a:ext uri="{FF2B5EF4-FFF2-40B4-BE49-F238E27FC236}">
                <a16:creationId xmlns:a16="http://schemas.microsoft.com/office/drawing/2014/main" id="{87D99D8C-92EC-49CA-FF95-CE4370DE20BA}"/>
              </a:ext>
            </a:extLst>
          </p:cNvPr>
          <p:cNvSpPr/>
          <p:nvPr/>
        </p:nvSpPr>
        <p:spPr>
          <a:xfrm>
            <a:off x="4267200" y="25527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1890F393-8384-55B1-B5D7-CF0D5B26DDF6}"/>
              </a:ext>
            </a:extLst>
          </p:cNvPr>
          <p:cNvSpPr txBox="1"/>
          <p:nvPr/>
        </p:nvSpPr>
        <p:spPr>
          <a:xfrm>
            <a:off x="9296400" y="1790700"/>
            <a:ext cx="396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Mỹ</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Sơn</a:t>
            </a:r>
            <a:endPar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4" name="Rectangle: Rounded Corners 13">
            <a:extLst>
              <a:ext uri="{FF2B5EF4-FFF2-40B4-BE49-F238E27FC236}">
                <a16:creationId xmlns:a16="http://schemas.microsoft.com/office/drawing/2014/main" id="{D87A8B5A-E7A6-30DA-760A-F496EB4C7409}"/>
              </a:ext>
            </a:extLst>
          </p:cNvPr>
          <p:cNvSpPr/>
          <p:nvPr/>
        </p:nvSpPr>
        <p:spPr>
          <a:xfrm>
            <a:off x="4419600" y="3086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DFBBD340-2520-E15B-02DA-7BEEB1ADC089}"/>
              </a:ext>
            </a:extLst>
          </p:cNvPr>
          <p:cNvSpPr txBox="1"/>
          <p:nvPr/>
        </p:nvSpPr>
        <p:spPr>
          <a:xfrm>
            <a:off x="9372600" y="2781300"/>
            <a:ext cx="8153400" cy="1323439"/>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Dương Long, Bình Lâm, Cánh Tiên, Bánh Ít</a:t>
            </a:r>
            <a:endPar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4254219E-6F2C-DC31-64E3-9C9C5A017451}"/>
              </a:ext>
            </a:extLst>
          </p:cNvPr>
          <p:cNvSpPr/>
          <p:nvPr/>
        </p:nvSpPr>
        <p:spPr>
          <a:xfrm>
            <a:off x="4724400" y="4686300"/>
            <a:ext cx="2895600" cy="838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Rounded Corners 18">
            <a:extLst>
              <a:ext uri="{FF2B5EF4-FFF2-40B4-BE49-F238E27FC236}">
                <a16:creationId xmlns:a16="http://schemas.microsoft.com/office/drawing/2014/main" id="{BAFBFED0-064E-7A1B-014E-58ED9D0A63D6}"/>
              </a:ext>
            </a:extLst>
          </p:cNvPr>
          <p:cNvSpPr/>
          <p:nvPr/>
        </p:nvSpPr>
        <p:spPr>
          <a:xfrm>
            <a:off x="4267200" y="5829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A56E4BC4-F7DB-E12E-1D3B-24E98E7AC6AA}"/>
              </a:ext>
            </a:extLst>
          </p:cNvPr>
          <p:cNvSpPr txBox="1"/>
          <p:nvPr/>
        </p:nvSpPr>
        <p:spPr>
          <a:xfrm>
            <a:off x="9296400" y="43053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vi-VN" sz="4000" b="1" dirty="0">
                <a:solidFill>
                  <a:schemeClr val="bg1"/>
                </a:solidFill>
                <a:latin typeface="Cambria" panose="02040503050406030204" pitchFamily="18" charset="0"/>
                <a:ea typeface="Cambria" panose="02040503050406030204" pitchFamily="18" charset="0"/>
              </a:rPr>
              <a:t> </a:t>
            </a:r>
            <a:r>
              <a:rPr lang="vi-VN"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Yang Prông</a:t>
            </a:r>
            <a:endPar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59F987E9-21D4-6772-6B64-6F5992CDA8C8}"/>
              </a:ext>
            </a:extLst>
          </p:cNvPr>
          <p:cNvSpPr/>
          <p:nvPr/>
        </p:nvSpPr>
        <p:spPr>
          <a:xfrm>
            <a:off x="6172200" y="57531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A1F1EE8A-C4D1-D4A3-1D76-B1BC31E12F14}"/>
              </a:ext>
            </a:extLst>
          </p:cNvPr>
          <p:cNvSpPr txBox="1"/>
          <p:nvPr/>
        </p:nvSpPr>
        <p:spPr>
          <a:xfrm>
            <a:off x="9372600" y="52197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Tháp</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Nhạn</a:t>
            </a:r>
            <a:endPar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BF039048-04B6-46D2-5141-8EA924004297}"/>
              </a:ext>
            </a:extLst>
          </p:cNvPr>
          <p:cNvSpPr/>
          <p:nvPr/>
        </p:nvSpPr>
        <p:spPr>
          <a:xfrm>
            <a:off x="5943600" y="6972300"/>
            <a:ext cx="1143000" cy="4572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35066B4D-736B-1A13-0D0B-62B422DD80ED}"/>
              </a:ext>
            </a:extLst>
          </p:cNvPr>
          <p:cNvSpPr txBox="1"/>
          <p:nvPr/>
        </p:nvSpPr>
        <p:spPr>
          <a:xfrm>
            <a:off x="9372600" y="6134100"/>
            <a:ext cx="77724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Pô</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Na-ga</a:t>
            </a:r>
          </a:p>
        </p:txBody>
      </p:sp>
      <p:sp>
        <p:nvSpPr>
          <p:cNvPr id="25" name="Rectangle: Rounded Corners 24">
            <a:extLst>
              <a:ext uri="{FF2B5EF4-FFF2-40B4-BE49-F238E27FC236}">
                <a16:creationId xmlns:a16="http://schemas.microsoft.com/office/drawing/2014/main" id="{92BE8875-CA3D-B8D1-BF6C-35DF5443315D}"/>
              </a:ext>
            </a:extLst>
          </p:cNvPr>
          <p:cNvSpPr/>
          <p:nvPr/>
        </p:nvSpPr>
        <p:spPr>
          <a:xfrm>
            <a:off x="5486400" y="7581900"/>
            <a:ext cx="1981200" cy="6858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id="{31C50941-7218-5A22-9911-F1C3697A3698}"/>
              </a:ext>
            </a:extLst>
          </p:cNvPr>
          <p:cNvSpPr txBox="1"/>
          <p:nvPr/>
        </p:nvSpPr>
        <p:spPr>
          <a:xfrm>
            <a:off x="9448800" y="7124700"/>
            <a:ext cx="8610600" cy="1323439"/>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Hòa</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Lai,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Pô</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Rô-mê</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Pô</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Klong Ga-rai,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Pô</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Đam</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p>
        </p:txBody>
      </p:sp>
      <p:sp>
        <p:nvSpPr>
          <p:cNvPr id="27" name="Rectangle: Rounded Corners 26">
            <a:extLst>
              <a:ext uri="{FF2B5EF4-FFF2-40B4-BE49-F238E27FC236}">
                <a16:creationId xmlns:a16="http://schemas.microsoft.com/office/drawing/2014/main" id="{85215B83-145F-E447-B381-0A5ECA5BDAF6}"/>
              </a:ext>
            </a:extLst>
          </p:cNvPr>
          <p:cNvSpPr/>
          <p:nvPr/>
        </p:nvSpPr>
        <p:spPr>
          <a:xfrm>
            <a:off x="4724400" y="8420100"/>
            <a:ext cx="1981200" cy="381000"/>
          </a:xfrm>
          <a:prstGeom prst="roundRect">
            <a:avLst/>
          </a:prstGeom>
          <a:noFill/>
          <a:ln w="57150">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B08E366D-83DA-4A10-149E-FFC546145BC4}"/>
              </a:ext>
            </a:extLst>
          </p:cNvPr>
          <p:cNvSpPr txBox="1"/>
          <p:nvPr/>
        </p:nvSpPr>
        <p:spPr>
          <a:xfrm>
            <a:off x="9525000" y="8496300"/>
            <a:ext cx="8610600" cy="707886"/>
          </a:xfrm>
          <a:prstGeom prst="rect">
            <a:avLst/>
          </a:prstGeom>
          <a:noFill/>
        </p:spPr>
        <p:txBody>
          <a:bodyPr wrap="square" rtlCol="0">
            <a:spAutoFit/>
          </a:bodyPr>
          <a:lstStyle/>
          <a:p>
            <a:pPr marL="285750" indent="-285750">
              <a:buFont typeface="Arial" panose="020B0604020202020204" pitchFamily="34" charset="0"/>
              <a:buChar char="•"/>
            </a:pP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Phố</a:t>
            </a:r>
            <a:r>
              <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rPr>
              <a:t> </a:t>
            </a:r>
            <a:r>
              <a:rPr lang="en-US" sz="4000" b="1" dirty="0" err="1">
                <a:solidFill>
                  <a:schemeClr val="bg1"/>
                </a:solidFill>
                <a:latin typeface="Times New Roman" panose="02020603050405020304" pitchFamily="18" charset="0"/>
                <a:ea typeface="Cambria" panose="02040503050406030204" pitchFamily="18" charset="0"/>
                <a:cs typeface="Times New Roman" panose="02020603050405020304" pitchFamily="18" charset="0"/>
              </a:rPr>
              <a:t>Hài</a:t>
            </a:r>
            <a:endParaRPr lang="en-US" sz="4000" b="1" dirty="0">
              <a:solidFill>
                <a:schemeClr val="bg1"/>
              </a:solidFill>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154671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wipe(down)">
                                      <p:cBhvr>
                                        <p:cTn id="7" dur="500"/>
                                        <p:tgtEl>
                                          <p:spTgt spid="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3">
                                            <p:txEl>
                                              <p:pRg st="0" end="0"/>
                                            </p:txEl>
                                          </p:spTgt>
                                        </p:tgtEl>
                                        <p:attrNameLst>
                                          <p:attrName>style.visibility</p:attrName>
                                        </p:attrNameLst>
                                      </p:cBhvr>
                                      <p:to>
                                        <p:strVal val="visible"/>
                                      </p:to>
                                    </p:set>
                                    <p:animEffect transition="in" filter="wipe(down)">
                                      <p:cBhvr>
                                        <p:cTn id="12" dur="500"/>
                                        <p:tgtEl>
                                          <p:spTgt spid="1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5">
                                            <p:txEl>
                                              <p:pRg st="0" end="0"/>
                                            </p:txEl>
                                          </p:spTgt>
                                        </p:tgtEl>
                                        <p:attrNameLst>
                                          <p:attrName>style.visibility</p:attrName>
                                        </p:attrNameLst>
                                      </p:cBhvr>
                                      <p:to>
                                        <p:strVal val="visible"/>
                                      </p:to>
                                    </p:set>
                                    <p:animEffect transition="in" filter="wipe(down)">
                                      <p:cBhvr>
                                        <p:cTn id="17" dur="500"/>
                                        <p:tgtEl>
                                          <p:spTgt spid="1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0">
                                            <p:txEl>
                                              <p:pRg st="0" end="0"/>
                                            </p:txEl>
                                          </p:spTgt>
                                        </p:tgtEl>
                                        <p:attrNameLst>
                                          <p:attrName>style.visibility</p:attrName>
                                        </p:attrNameLst>
                                      </p:cBhvr>
                                      <p:to>
                                        <p:strVal val="visible"/>
                                      </p:to>
                                    </p:set>
                                    <p:animEffect transition="in" filter="wipe(down)">
                                      <p:cBhvr>
                                        <p:cTn id="22" dur="500"/>
                                        <p:tgtEl>
                                          <p:spTgt spid="20">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2">
                                            <p:txEl>
                                              <p:pRg st="0" end="0"/>
                                            </p:txEl>
                                          </p:spTgt>
                                        </p:tgtEl>
                                        <p:attrNameLst>
                                          <p:attrName>style.visibility</p:attrName>
                                        </p:attrNameLst>
                                      </p:cBhvr>
                                      <p:to>
                                        <p:strVal val="visible"/>
                                      </p:to>
                                    </p:set>
                                    <p:animEffect transition="in" filter="wipe(down)">
                                      <p:cBhvr>
                                        <p:cTn id="27" dur="500"/>
                                        <p:tgtEl>
                                          <p:spTgt spid="22">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24">
                                            <p:txEl>
                                              <p:pRg st="0" end="0"/>
                                            </p:txEl>
                                          </p:spTgt>
                                        </p:tgtEl>
                                        <p:attrNameLst>
                                          <p:attrName>style.visibility</p:attrName>
                                        </p:attrNameLst>
                                      </p:cBhvr>
                                      <p:to>
                                        <p:strVal val="visible"/>
                                      </p:to>
                                    </p:set>
                                    <p:animEffect transition="in" filter="wipe(down)">
                                      <p:cBhvr>
                                        <p:cTn id="32" dur="500"/>
                                        <p:tgtEl>
                                          <p:spTgt spid="24">
                                            <p:txEl>
                                              <p:pRg st="0" end="0"/>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6">
                                            <p:txEl>
                                              <p:pRg st="0" end="0"/>
                                            </p:txEl>
                                          </p:spTgt>
                                        </p:tgtEl>
                                        <p:attrNameLst>
                                          <p:attrName>style.visibility</p:attrName>
                                        </p:attrNameLst>
                                      </p:cBhvr>
                                      <p:to>
                                        <p:strVal val="visible"/>
                                      </p:to>
                                    </p:set>
                                    <p:animEffect transition="in" filter="wipe(down)">
                                      <p:cBhvr>
                                        <p:cTn id="37" dur="500"/>
                                        <p:tgtEl>
                                          <p:spTgt spid="2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28">
                                            <p:txEl>
                                              <p:pRg st="0" end="0"/>
                                            </p:txEl>
                                          </p:spTgt>
                                        </p:tgtEl>
                                        <p:attrNameLst>
                                          <p:attrName>style.visibility</p:attrName>
                                        </p:attrNameLst>
                                      </p:cBhvr>
                                      <p:to>
                                        <p:strVal val="visible"/>
                                      </p:to>
                                    </p:set>
                                    <p:animEffect transition="in" filter="wipe(down)">
                                      <p:cBhvr>
                                        <p:cTn id="42" dur="500"/>
                                        <p:tgtEl>
                                          <p:spTgt spid="2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015268"/>
            <a:ext cx="8331292" cy="5114614"/>
            <a:chOff x="0" y="133351"/>
            <a:chExt cx="9249414" cy="6819484"/>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l" defTabSz="914400" rtl="0" eaLnBrk="1" fontAlgn="auto" latinLnBrk="0" hangingPunct="1">
                <a:lnSpc>
                  <a:spcPts val="7200"/>
                </a:lnSpc>
                <a:spcBef>
                  <a:spcPts val="0"/>
                </a:spcBef>
                <a:spcAft>
                  <a:spcPts val="0"/>
                </a:spcAft>
                <a:buClrTx/>
                <a:buSzTx/>
                <a:buFontTx/>
                <a:buNone/>
                <a:tabLst/>
                <a:defRPr/>
              </a:pPr>
              <a:r>
                <a:rPr kumimoji="0" lang="en-US" sz="60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THÁP PO-KLONG GA-RAI</a:t>
              </a:r>
            </a:p>
          </p:txBody>
        </p:sp>
        <p:sp>
          <p:nvSpPr>
            <p:cNvPr id="4" name="TextBox 4">
              <a:extLst>
                <a:ext uri="{FF2B5EF4-FFF2-40B4-BE49-F238E27FC236}">
                  <a16:creationId xmlns:a16="http://schemas.microsoft.com/office/drawing/2014/main" id="{6B226125-3A97-4712-95B0-7A39F78B12B7}"/>
                </a:ext>
              </a:extLst>
            </p:cNvPr>
            <p:cNvSpPr txBox="1"/>
            <p:nvPr/>
          </p:nvSpPr>
          <p:spPr>
            <a:xfrm>
              <a:off x="0" y="1176124"/>
              <a:ext cx="9249414" cy="1279153"/>
            </a:xfrm>
            <a:prstGeom prst="rect">
              <a:avLst/>
            </a:prstGeom>
          </p:spPr>
          <p:txBody>
            <a:bodyPr lIns="0" tIns="0" rIns="0" bIns="0" rtlCol="0" anchor="t">
              <a:spAutoFit/>
            </a:bodyPr>
            <a:lstStyle/>
            <a:p>
              <a:pPr marL="0" marR="0" lvl="0" indent="0" algn="l" defTabSz="914400" rtl="0" eaLnBrk="1" fontAlgn="auto" latinLnBrk="0" hangingPunct="1">
                <a:lnSpc>
                  <a:spcPts val="3919"/>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BE675"/>
                  </a:solidFill>
                  <a:effectLst/>
                  <a:uLnTx/>
                  <a:uFillTx/>
                  <a:latin typeface="Times New Roman" panose="02020603050405020304" pitchFamily="18" charset="0"/>
                  <a:cs typeface="Times New Roman" panose="02020603050405020304" pitchFamily="18" charset="0"/>
                </a:rPr>
                <a:t>Đ</a:t>
              </a:r>
              <a:r>
                <a:rPr kumimoji="0" lang="vi-VN" sz="2800" b="0" i="0" u="none" strike="noStrike" kern="1200" cap="none" spc="0" normalizeH="0" baseline="0" noProof="0" dirty="0">
                  <a:ln>
                    <a:noFill/>
                  </a:ln>
                  <a:solidFill>
                    <a:srgbClr val="FBE675"/>
                  </a:solidFill>
                  <a:effectLst/>
                  <a:uLnTx/>
                  <a:uFillTx/>
                  <a:latin typeface="Times New Roman" panose="02020603050405020304" pitchFamily="18" charset="0"/>
                  <a:cs typeface="Times New Roman" panose="02020603050405020304" pitchFamily="18" charset="0"/>
                </a:rPr>
                <a:t>ược xây dựng vào khoảng cuối thế ki XIII - đầu thế ki XIV</a:t>
              </a:r>
              <a:endParaRPr kumimoji="0" lang="en-US" sz="2800" b="0" i="0" u="none" strike="noStrike" kern="1200" cap="none" spc="0" normalizeH="0" baseline="0" noProof="0" dirty="0">
                <a:ln>
                  <a:noFill/>
                </a:ln>
                <a:solidFill>
                  <a:srgbClr val="FBE675"/>
                </a:solidFill>
                <a:effectLst/>
                <a:uLnTx/>
                <a:uFillTx/>
                <a:latin typeface="Times New Roman" panose="02020603050405020304"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814096"/>
              <a:ext cx="9249414" cy="4138739"/>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Tháp Pô Klong Garai (còn được gọi là Tháp Pô Klông Giarai, tháp Pô Klaung Garai, PoKlaun Garai, tháp Bửu Sơn), thuộc phường Đô Vinh, thành phố Phan Rang - Tháp Chàm, tỉnh Ninh Thuận.</a:t>
              </a:r>
              <a:endParaRPr kumimoji="0" lang="en-US" sz="2475" b="0" i="0" u="none" strike="noStrike" kern="1200" cap="none" spc="-99"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2475" b="0" i="0" u="none" strike="noStrike" kern="1200" cap="none" spc="-99"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rPr>
                <a:t>Theo truyền thuyết của người Chăm, tháp Pô Klaung Garai được Chế Mân (vua Jaya Simhavarman III) cho xây dựng để thờ Pô Klaung Garai - vị vua có nhiều công trạng đối với người Chăm trong việc chống giặc ngoại xâm, khai mương, đắp đập làm cho ruộng đồng tươi tốt… </a:t>
              </a:r>
              <a:endParaRPr kumimoji="0" lang="en-US" sz="2475" b="0" i="0" u="none" strike="noStrike" kern="1200" cap="none" spc="-99" normalizeH="0" baseline="0" noProof="0" dirty="0">
                <a:ln>
                  <a:noFill/>
                </a:ln>
                <a:solidFill>
                  <a:srgbClr val="FFFFFF"/>
                </a:solidFill>
                <a:effectLst/>
                <a:uLnTx/>
                <a:uFillTx/>
                <a:latin typeface="Times New Roman" panose="02020603050405020304" pitchFamily="18" charset="0"/>
                <a:cs typeface="Times New Roman" panose="02020603050405020304" pitchFamily="18" charset="0"/>
              </a:endParaRP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sp>
        <p:nvSpPr>
          <p:cNvPr id="9" name="Rectangle 8">
            <a:extLst>
              <a:ext uri="{FF2B5EF4-FFF2-40B4-BE49-F238E27FC236}">
                <a16:creationId xmlns:a16="http://schemas.microsoft.com/office/drawing/2014/main" id="{6C2E8CFD-E4C1-4F6D-A47D-AA455E73BD9E}"/>
              </a:ext>
            </a:extLst>
          </p:cNvPr>
          <p:cNvSpPr/>
          <p:nvPr/>
        </p:nvSpPr>
        <p:spPr>
          <a:xfrm>
            <a:off x="8828049" y="7452083"/>
            <a:ext cx="9144000" cy="369332"/>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00B0F0"/>
                </a:solidFill>
                <a:effectLst/>
                <a:uLnTx/>
                <a:uFillTx/>
                <a:latin typeface="Calibri"/>
                <a:ea typeface="+mn-ea"/>
                <a:cs typeface="+mn-cs"/>
              </a:rPr>
              <a:t>(Nguồn: http://dsvh.gov.vn/di-tich-kien-truc-nghe-thuat-thap-po-klong-garai-2995</a:t>
            </a:r>
          </a:p>
        </p:txBody>
      </p:sp>
      <p:pic>
        <p:nvPicPr>
          <p:cNvPr id="12" name="Picture 11">
            <a:extLst>
              <a:ext uri="{FF2B5EF4-FFF2-40B4-BE49-F238E27FC236}">
                <a16:creationId xmlns:a16="http://schemas.microsoft.com/office/drawing/2014/main" id="{72864E63-B2E7-44D0-A5D0-7D86D8AEEF35}"/>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1560629" y="2252778"/>
            <a:ext cx="6211771" cy="5633921"/>
          </a:xfrm>
          <a:prstGeom prst="rect">
            <a:avLst/>
          </a:prstGeom>
          <a:ln>
            <a:noFill/>
          </a:ln>
          <a:effectLst>
            <a:softEdge rad="112500"/>
          </a:effectLst>
        </p:spPr>
      </p:pic>
    </p:spTree>
    <p:extLst>
      <p:ext uri="{BB962C8B-B14F-4D97-AF65-F5344CB8AC3E}">
        <p14:creationId xmlns:p14="http://schemas.microsoft.com/office/powerpoint/2010/main" val="35254226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2">
            <a:extLst>
              <a:ext uri="{FF2B5EF4-FFF2-40B4-BE49-F238E27FC236}">
                <a16:creationId xmlns:a16="http://schemas.microsoft.com/office/drawing/2014/main" id="{3A864A9D-F844-6045-31CB-36F962EEF54F}"/>
              </a:ext>
            </a:extLst>
          </p:cNvPr>
          <p:cNvGrpSpPr/>
          <p:nvPr/>
        </p:nvGrpSpPr>
        <p:grpSpPr>
          <a:xfrm>
            <a:off x="838200" y="419100"/>
            <a:ext cx="16306800" cy="9220200"/>
            <a:chOff x="0" y="0"/>
            <a:chExt cx="21640800" cy="11070274"/>
          </a:xfrm>
        </p:grpSpPr>
        <p:grpSp>
          <p:nvGrpSpPr>
            <p:cNvPr id="12" name="Group 3">
              <a:extLst>
                <a:ext uri="{FF2B5EF4-FFF2-40B4-BE49-F238E27FC236}">
                  <a16:creationId xmlns:a16="http://schemas.microsoft.com/office/drawing/2014/main" id="{CFA5496B-88D0-3555-53CE-2D2A0E4FFDD8}"/>
                </a:ext>
              </a:extLst>
            </p:cNvPr>
            <p:cNvGrpSpPr/>
            <p:nvPr/>
          </p:nvGrpSpPr>
          <p:grpSpPr>
            <a:xfrm>
              <a:off x="1368062" y="1907071"/>
              <a:ext cx="19081623" cy="7355293"/>
              <a:chOff x="0" y="0"/>
              <a:chExt cx="9464596" cy="3648268"/>
            </a:xfrm>
          </p:grpSpPr>
          <p:sp>
            <p:nvSpPr>
              <p:cNvPr id="16" name="Freeform 4">
                <a:extLst>
                  <a:ext uri="{FF2B5EF4-FFF2-40B4-BE49-F238E27FC236}">
                    <a16:creationId xmlns:a16="http://schemas.microsoft.com/office/drawing/2014/main" id="{D8BC48E9-D7B5-84BB-FFD7-30628CB590E3}"/>
                  </a:ext>
                </a:extLst>
              </p:cNvPr>
              <p:cNvSpPr/>
              <p:nvPr/>
            </p:nvSpPr>
            <p:spPr>
              <a:xfrm>
                <a:off x="0" y="-2540"/>
                <a:ext cx="9464596" cy="3650808"/>
              </a:xfrm>
              <a:custGeom>
                <a:avLst/>
                <a:gdLst/>
                <a:ahLst/>
                <a:cxnLst/>
                <a:rect l="l" t="t" r="r" b="b"/>
                <a:pathLst>
                  <a:path w="9464596" h="3650808">
                    <a:moveTo>
                      <a:pt x="9462056" y="1110353"/>
                    </a:moveTo>
                    <a:lnTo>
                      <a:pt x="9464596" y="1093560"/>
                    </a:lnTo>
                    <a:lnTo>
                      <a:pt x="9458246" y="1097758"/>
                    </a:lnTo>
                    <a:lnTo>
                      <a:pt x="9458246" y="1071169"/>
                    </a:lnTo>
                    <a:cubicBezTo>
                      <a:pt x="9458246" y="1069770"/>
                      <a:pt x="9456976" y="1065571"/>
                      <a:pt x="9455706" y="1059974"/>
                    </a:cubicBezTo>
                    <a:lnTo>
                      <a:pt x="9455706" y="1057175"/>
                    </a:lnTo>
                    <a:lnTo>
                      <a:pt x="9454436" y="1057175"/>
                    </a:lnTo>
                    <a:cubicBezTo>
                      <a:pt x="9453166" y="1051577"/>
                      <a:pt x="9449356" y="1051577"/>
                      <a:pt x="9448086" y="1051577"/>
                    </a:cubicBezTo>
                    <a:cubicBezTo>
                      <a:pt x="9448086" y="1006795"/>
                      <a:pt x="9449356" y="960613"/>
                      <a:pt x="9450626" y="915831"/>
                    </a:cubicBezTo>
                    <a:cubicBezTo>
                      <a:pt x="9450626" y="903236"/>
                      <a:pt x="9451896" y="892041"/>
                      <a:pt x="9451896" y="879446"/>
                    </a:cubicBezTo>
                    <a:lnTo>
                      <a:pt x="9455706" y="879446"/>
                    </a:lnTo>
                    <a:lnTo>
                      <a:pt x="9455706" y="847090"/>
                    </a:lnTo>
                    <a:lnTo>
                      <a:pt x="9459516" y="847090"/>
                    </a:lnTo>
                    <a:lnTo>
                      <a:pt x="9459516" y="816610"/>
                    </a:lnTo>
                    <a:cubicBezTo>
                      <a:pt x="9462056" y="781050"/>
                      <a:pt x="9464596" y="726440"/>
                      <a:pt x="9462056" y="692150"/>
                    </a:cubicBezTo>
                    <a:cubicBezTo>
                      <a:pt x="9463326" y="674370"/>
                      <a:pt x="9460786" y="652780"/>
                      <a:pt x="9459516" y="641350"/>
                    </a:cubicBezTo>
                    <a:lnTo>
                      <a:pt x="9460786" y="641350"/>
                    </a:lnTo>
                    <a:lnTo>
                      <a:pt x="9456976" y="542290"/>
                    </a:lnTo>
                    <a:lnTo>
                      <a:pt x="9458246" y="541020"/>
                    </a:lnTo>
                    <a:lnTo>
                      <a:pt x="9458246" y="537210"/>
                    </a:lnTo>
                    <a:cubicBezTo>
                      <a:pt x="9458246" y="502920"/>
                      <a:pt x="9456976" y="468630"/>
                      <a:pt x="9456976" y="431800"/>
                    </a:cubicBezTo>
                    <a:cubicBezTo>
                      <a:pt x="9454436" y="361950"/>
                      <a:pt x="9453166" y="290830"/>
                      <a:pt x="9459516" y="213360"/>
                    </a:cubicBezTo>
                    <a:lnTo>
                      <a:pt x="9459516" y="207010"/>
                    </a:lnTo>
                    <a:cubicBezTo>
                      <a:pt x="9458246" y="191770"/>
                      <a:pt x="9458246" y="176530"/>
                      <a:pt x="9458246" y="158750"/>
                    </a:cubicBezTo>
                    <a:lnTo>
                      <a:pt x="9458246" y="80010"/>
                    </a:lnTo>
                    <a:lnTo>
                      <a:pt x="9463326" y="59690"/>
                    </a:lnTo>
                    <a:lnTo>
                      <a:pt x="9463326" y="8890"/>
                    </a:lnTo>
                    <a:lnTo>
                      <a:pt x="9456976" y="8890"/>
                    </a:lnTo>
                    <a:cubicBezTo>
                      <a:pt x="9418876" y="8890"/>
                      <a:pt x="9362996" y="7620"/>
                      <a:pt x="9347756" y="7620"/>
                    </a:cubicBezTo>
                    <a:cubicBezTo>
                      <a:pt x="9319816" y="7620"/>
                      <a:pt x="9304576" y="7620"/>
                      <a:pt x="9296956" y="8890"/>
                    </a:cubicBezTo>
                    <a:cubicBezTo>
                      <a:pt x="9263936" y="0"/>
                      <a:pt x="9185196" y="1270"/>
                      <a:pt x="9108996" y="3810"/>
                    </a:cubicBezTo>
                    <a:cubicBezTo>
                      <a:pt x="9070896" y="5080"/>
                      <a:pt x="9034066" y="5080"/>
                      <a:pt x="9008666" y="3810"/>
                    </a:cubicBezTo>
                    <a:lnTo>
                      <a:pt x="9004856" y="3810"/>
                    </a:lnTo>
                    <a:lnTo>
                      <a:pt x="9002316" y="10160"/>
                    </a:lnTo>
                    <a:cubicBezTo>
                      <a:pt x="8951516" y="10160"/>
                      <a:pt x="8901986" y="11430"/>
                      <a:pt x="8837216" y="13970"/>
                    </a:cubicBezTo>
                    <a:lnTo>
                      <a:pt x="8825786" y="13970"/>
                    </a:lnTo>
                    <a:lnTo>
                      <a:pt x="8827056" y="16510"/>
                    </a:lnTo>
                    <a:lnTo>
                      <a:pt x="8794036" y="16510"/>
                    </a:lnTo>
                    <a:lnTo>
                      <a:pt x="8794036" y="21590"/>
                    </a:lnTo>
                    <a:cubicBezTo>
                      <a:pt x="8771175" y="21590"/>
                      <a:pt x="8747046" y="20320"/>
                      <a:pt x="8720375" y="19050"/>
                    </a:cubicBezTo>
                    <a:cubicBezTo>
                      <a:pt x="8697516" y="17780"/>
                      <a:pt x="8674656" y="17780"/>
                      <a:pt x="8651796" y="16510"/>
                    </a:cubicBezTo>
                    <a:lnTo>
                      <a:pt x="8651796" y="15240"/>
                    </a:lnTo>
                    <a:cubicBezTo>
                      <a:pt x="8644175" y="13970"/>
                      <a:pt x="8635286" y="13970"/>
                      <a:pt x="8627666" y="12700"/>
                    </a:cubicBezTo>
                    <a:lnTo>
                      <a:pt x="8626396" y="44450"/>
                    </a:lnTo>
                    <a:lnTo>
                      <a:pt x="8622586" y="44450"/>
                    </a:lnTo>
                    <a:lnTo>
                      <a:pt x="8622586" y="13970"/>
                    </a:lnTo>
                    <a:cubicBezTo>
                      <a:pt x="8449099" y="10160"/>
                      <a:pt x="8218767" y="12700"/>
                      <a:pt x="7994052" y="15240"/>
                    </a:cubicBezTo>
                    <a:cubicBezTo>
                      <a:pt x="7763720" y="17780"/>
                      <a:pt x="7544625" y="20320"/>
                      <a:pt x="7342381" y="16510"/>
                    </a:cubicBezTo>
                    <a:cubicBezTo>
                      <a:pt x="7246878" y="17780"/>
                      <a:pt x="7173846" y="17780"/>
                      <a:pt x="7112050" y="16510"/>
                    </a:cubicBezTo>
                    <a:lnTo>
                      <a:pt x="7112050" y="15240"/>
                    </a:lnTo>
                    <a:lnTo>
                      <a:pt x="6921043" y="12700"/>
                    </a:lnTo>
                    <a:lnTo>
                      <a:pt x="6921043" y="16510"/>
                    </a:lnTo>
                    <a:cubicBezTo>
                      <a:pt x="6859246" y="16510"/>
                      <a:pt x="6791833" y="17780"/>
                      <a:pt x="6718800" y="17780"/>
                    </a:cubicBezTo>
                    <a:lnTo>
                      <a:pt x="6673857" y="12700"/>
                    </a:lnTo>
                    <a:lnTo>
                      <a:pt x="6645768" y="12700"/>
                    </a:lnTo>
                    <a:cubicBezTo>
                      <a:pt x="6572736" y="11430"/>
                      <a:pt x="6539030" y="11430"/>
                      <a:pt x="6527793" y="19050"/>
                    </a:cubicBezTo>
                    <a:lnTo>
                      <a:pt x="6527793" y="21590"/>
                    </a:lnTo>
                    <a:cubicBezTo>
                      <a:pt x="6499704" y="22860"/>
                      <a:pt x="6471614" y="22860"/>
                      <a:pt x="6449143" y="24130"/>
                    </a:cubicBezTo>
                    <a:cubicBezTo>
                      <a:pt x="6392965" y="19050"/>
                      <a:pt x="6319932" y="20320"/>
                      <a:pt x="6235665" y="20320"/>
                    </a:cubicBezTo>
                    <a:cubicBezTo>
                      <a:pt x="6151397" y="21590"/>
                      <a:pt x="6061512" y="21590"/>
                      <a:pt x="5999715" y="16510"/>
                    </a:cubicBezTo>
                    <a:lnTo>
                      <a:pt x="5994097" y="15240"/>
                    </a:lnTo>
                    <a:lnTo>
                      <a:pt x="5982861" y="15240"/>
                    </a:lnTo>
                    <a:cubicBezTo>
                      <a:pt x="5954772" y="16510"/>
                      <a:pt x="5842415" y="17780"/>
                      <a:pt x="5735676" y="19050"/>
                    </a:cubicBezTo>
                    <a:cubicBezTo>
                      <a:pt x="5634555" y="20320"/>
                      <a:pt x="5522198" y="21590"/>
                      <a:pt x="5432312" y="22860"/>
                    </a:cubicBezTo>
                    <a:cubicBezTo>
                      <a:pt x="5415459" y="20320"/>
                      <a:pt x="5381751" y="19050"/>
                      <a:pt x="5342427" y="19050"/>
                    </a:cubicBezTo>
                    <a:cubicBezTo>
                      <a:pt x="5213216" y="20320"/>
                      <a:pt x="5067151" y="21590"/>
                      <a:pt x="4887380" y="21590"/>
                    </a:cubicBezTo>
                    <a:lnTo>
                      <a:pt x="4881763" y="20320"/>
                    </a:lnTo>
                    <a:lnTo>
                      <a:pt x="4853674" y="21590"/>
                    </a:lnTo>
                    <a:cubicBezTo>
                      <a:pt x="4735699" y="21590"/>
                      <a:pt x="4617723" y="20320"/>
                      <a:pt x="4499749" y="20320"/>
                    </a:cubicBezTo>
                    <a:lnTo>
                      <a:pt x="4499749" y="17780"/>
                    </a:lnTo>
                    <a:cubicBezTo>
                      <a:pt x="4466041" y="19050"/>
                      <a:pt x="4432334" y="19050"/>
                      <a:pt x="4404246" y="20320"/>
                    </a:cubicBezTo>
                    <a:lnTo>
                      <a:pt x="4359303" y="20320"/>
                    </a:lnTo>
                    <a:cubicBezTo>
                      <a:pt x="4084027" y="19050"/>
                      <a:pt x="3797517" y="17780"/>
                      <a:pt x="3505389" y="17780"/>
                    </a:cubicBezTo>
                    <a:lnTo>
                      <a:pt x="3494153" y="17780"/>
                    </a:lnTo>
                    <a:lnTo>
                      <a:pt x="3477299" y="22860"/>
                    </a:lnTo>
                    <a:lnTo>
                      <a:pt x="3477299" y="27940"/>
                    </a:lnTo>
                    <a:lnTo>
                      <a:pt x="3466064" y="27940"/>
                    </a:lnTo>
                    <a:lnTo>
                      <a:pt x="3117757" y="16510"/>
                    </a:lnTo>
                    <a:cubicBezTo>
                      <a:pt x="3067197" y="16510"/>
                      <a:pt x="3039107" y="19050"/>
                      <a:pt x="3005400" y="20320"/>
                    </a:cubicBezTo>
                    <a:cubicBezTo>
                      <a:pt x="2954839" y="22860"/>
                      <a:pt x="2909896" y="26670"/>
                      <a:pt x="2763832" y="21590"/>
                    </a:cubicBezTo>
                    <a:lnTo>
                      <a:pt x="2763832" y="24130"/>
                    </a:lnTo>
                    <a:lnTo>
                      <a:pt x="2409908" y="24130"/>
                    </a:lnTo>
                    <a:cubicBezTo>
                      <a:pt x="1999804" y="24130"/>
                      <a:pt x="1527905" y="24130"/>
                      <a:pt x="1162745" y="19050"/>
                    </a:cubicBezTo>
                    <a:lnTo>
                      <a:pt x="1011062" y="17780"/>
                    </a:lnTo>
                    <a:lnTo>
                      <a:pt x="1072859" y="24130"/>
                    </a:lnTo>
                    <a:lnTo>
                      <a:pt x="1039151" y="24130"/>
                    </a:lnTo>
                    <a:cubicBezTo>
                      <a:pt x="893087" y="21590"/>
                      <a:pt x="848360" y="20320"/>
                      <a:pt x="840740" y="24130"/>
                    </a:cubicBezTo>
                    <a:lnTo>
                      <a:pt x="840740" y="21590"/>
                    </a:lnTo>
                    <a:cubicBezTo>
                      <a:pt x="839470" y="21590"/>
                      <a:pt x="839470" y="21590"/>
                      <a:pt x="838200" y="22860"/>
                    </a:cubicBezTo>
                    <a:cubicBezTo>
                      <a:pt x="836930" y="22860"/>
                      <a:pt x="835660" y="21590"/>
                      <a:pt x="833120" y="21590"/>
                    </a:cubicBezTo>
                    <a:lnTo>
                      <a:pt x="833120" y="15240"/>
                    </a:lnTo>
                    <a:cubicBezTo>
                      <a:pt x="797560" y="16510"/>
                      <a:pt x="768350" y="16510"/>
                      <a:pt x="742950" y="15240"/>
                    </a:cubicBezTo>
                    <a:cubicBezTo>
                      <a:pt x="713740" y="13970"/>
                      <a:pt x="687070" y="13970"/>
                      <a:pt x="659130" y="16510"/>
                    </a:cubicBezTo>
                    <a:cubicBezTo>
                      <a:pt x="657860" y="15240"/>
                      <a:pt x="656590" y="12700"/>
                      <a:pt x="652780" y="11430"/>
                    </a:cubicBezTo>
                    <a:lnTo>
                      <a:pt x="650240" y="11430"/>
                    </a:lnTo>
                    <a:cubicBezTo>
                      <a:pt x="646430" y="11430"/>
                      <a:pt x="643890" y="12700"/>
                      <a:pt x="641350" y="12700"/>
                    </a:cubicBezTo>
                    <a:lnTo>
                      <a:pt x="641350" y="7620"/>
                    </a:lnTo>
                    <a:cubicBezTo>
                      <a:pt x="572770" y="7620"/>
                      <a:pt x="551180" y="15240"/>
                      <a:pt x="541020" y="21590"/>
                    </a:cubicBezTo>
                    <a:cubicBezTo>
                      <a:pt x="486410" y="20320"/>
                      <a:pt x="438150" y="19050"/>
                      <a:pt x="391160" y="15240"/>
                    </a:cubicBezTo>
                    <a:lnTo>
                      <a:pt x="391160" y="20320"/>
                    </a:lnTo>
                    <a:lnTo>
                      <a:pt x="373380" y="20320"/>
                    </a:lnTo>
                    <a:lnTo>
                      <a:pt x="373380" y="22860"/>
                    </a:lnTo>
                    <a:lnTo>
                      <a:pt x="298450" y="22860"/>
                    </a:lnTo>
                    <a:lnTo>
                      <a:pt x="251460" y="19050"/>
                    </a:lnTo>
                    <a:lnTo>
                      <a:pt x="250190" y="19050"/>
                    </a:lnTo>
                    <a:cubicBezTo>
                      <a:pt x="240030" y="22860"/>
                      <a:pt x="205740" y="22860"/>
                      <a:pt x="173990" y="22860"/>
                    </a:cubicBezTo>
                    <a:cubicBezTo>
                      <a:pt x="146050" y="22860"/>
                      <a:pt x="120650" y="22860"/>
                      <a:pt x="107950" y="25400"/>
                    </a:cubicBezTo>
                    <a:lnTo>
                      <a:pt x="100330" y="27940"/>
                    </a:lnTo>
                    <a:lnTo>
                      <a:pt x="45720" y="27940"/>
                    </a:lnTo>
                    <a:lnTo>
                      <a:pt x="45720" y="34290"/>
                    </a:lnTo>
                    <a:lnTo>
                      <a:pt x="29210" y="34290"/>
                    </a:lnTo>
                    <a:lnTo>
                      <a:pt x="29210" y="40640"/>
                    </a:lnTo>
                    <a:cubicBezTo>
                      <a:pt x="29210" y="50800"/>
                      <a:pt x="29210" y="62230"/>
                      <a:pt x="27940" y="76200"/>
                    </a:cubicBezTo>
                    <a:lnTo>
                      <a:pt x="27940" y="87630"/>
                    </a:lnTo>
                    <a:cubicBezTo>
                      <a:pt x="27940" y="97790"/>
                      <a:pt x="27940" y="105410"/>
                      <a:pt x="26670" y="114300"/>
                    </a:cubicBezTo>
                    <a:lnTo>
                      <a:pt x="25400" y="130810"/>
                    </a:lnTo>
                    <a:cubicBezTo>
                      <a:pt x="21590" y="194310"/>
                      <a:pt x="22860" y="208280"/>
                      <a:pt x="22860" y="222250"/>
                    </a:cubicBezTo>
                    <a:cubicBezTo>
                      <a:pt x="24130" y="236220"/>
                      <a:pt x="24130" y="248920"/>
                      <a:pt x="20320" y="311150"/>
                    </a:cubicBezTo>
                    <a:lnTo>
                      <a:pt x="19050" y="328930"/>
                    </a:lnTo>
                    <a:lnTo>
                      <a:pt x="30480" y="316230"/>
                    </a:lnTo>
                    <a:cubicBezTo>
                      <a:pt x="31750" y="328930"/>
                      <a:pt x="29210" y="356870"/>
                      <a:pt x="27940" y="378460"/>
                    </a:cubicBezTo>
                    <a:cubicBezTo>
                      <a:pt x="26670" y="412750"/>
                      <a:pt x="22860" y="450850"/>
                      <a:pt x="25400" y="485140"/>
                    </a:cubicBezTo>
                    <a:lnTo>
                      <a:pt x="16510" y="457200"/>
                    </a:lnTo>
                    <a:lnTo>
                      <a:pt x="17780" y="504190"/>
                    </a:lnTo>
                    <a:cubicBezTo>
                      <a:pt x="17780" y="519430"/>
                      <a:pt x="19050" y="535940"/>
                      <a:pt x="19050" y="552450"/>
                    </a:cubicBezTo>
                    <a:cubicBezTo>
                      <a:pt x="16510" y="565150"/>
                      <a:pt x="13970" y="577850"/>
                      <a:pt x="12700" y="588010"/>
                    </a:cubicBezTo>
                    <a:lnTo>
                      <a:pt x="7620" y="588010"/>
                    </a:lnTo>
                    <a:cubicBezTo>
                      <a:pt x="3810" y="640080"/>
                      <a:pt x="5080" y="643890"/>
                      <a:pt x="8890" y="647700"/>
                    </a:cubicBezTo>
                    <a:cubicBezTo>
                      <a:pt x="10160" y="648970"/>
                      <a:pt x="12700" y="650240"/>
                      <a:pt x="13970" y="650240"/>
                    </a:cubicBezTo>
                    <a:cubicBezTo>
                      <a:pt x="15240" y="652780"/>
                      <a:pt x="16510" y="659130"/>
                      <a:pt x="16510" y="675640"/>
                    </a:cubicBezTo>
                    <a:cubicBezTo>
                      <a:pt x="15240" y="675640"/>
                      <a:pt x="13970" y="675640"/>
                      <a:pt x="11430" y="676910"/>
                    </a:cubicBezTo>
                    <a:cubicBezTo>
                      <a:pt x="6350" y="679450"/>
                      <a:pt x="5080" y="685800"/>
                      <a:pt x="5080" y="712470"/>
                    </a:cubicBezTo>
                    <a:cubicBezTo>
                      <a:pt x="3810" y="722630"/>
                      <a:pt x="5080" y="748030"/>
                      <a:pt x="7620" y="779780"/>
                    </a:cubicBezTo>
                    <a:cubicBezTo>
                      <a:pt x="8890" y="800100"/>
                      <a:pt x="10160" y="822960"/>
                      <a:pt x="11430" y="845820"/>
                    </a:cubicBezTo>
                    <a:lnTo>
                      <a:pt x="38100" y="845820"/>
                    </a:lnTo>
                    <a:lnTo>
                      <a:pt x="11430" y="845820"/>
                    </a:lnTo>
                    <a:lnTo>
                      <a:pt x="11430" y="857250"/>
                    </a:lnTo>
                    <a:cubicBezTo>
                      <a:pt x="7620" y="861253"/>
                      <a:pt x="6350" y="875247"/>
                      <a:pt x="6350" y="936823"/>
                    </a:cubicBezTo>
                    <a:lnTo>
                      <a:pt x="10160" y="936823"/>
                    </a:lnTo>
                    <a:lnTo>
                      <a:pt x="10160" y="943820"/>
                    </a:lnTo>
                    <a:lnTo>
                      <a:pt x="19050" y="945219"/>
                    </a:lnTo>
                    <a:lnTo>
                      <a:pt x="19050" y="964811"/>
                    </a:lnTo>
                    <a:lnTo>
                      <a:pt x="12700" y="964811"/>
                    </a:lnTo>
                    <a:lnTo>
                      <a:pt x="16510" y="1020789"/>
                    </a:lnTo>
                    <a:lnTo>
                      <a:pt x="16510" y="1029186"/>
                    </a:lnTo>
                    <a:cubicBezTo>
                      <a:pt x="13970" y="1080965"/>
                      <a:pt x="10160" y="1134144"/>
                      <a:pt x="16510" y="1170529"/>
                    </a:cubicBezTo>
                    <a:cubicBezTo>
                      <a:pt x="16510" y="1173328"/>
                      <a:pt x="16510" y="1174728"/>
                      <a:pt x="15240" y="1176127"/>
                    </a:cubicBezTo>
                    <a:lnTo>
                      <a:pt x="12700" y="1177526"/>
                    </a:lnTo>
                    <a:lnTo>
                      <a:pt x="12700" y="1183124"/>
                    </a:lnTo>
                    <a:cubicBezTo>
                      <a:pt x="13970" y="1197119"/>
                      <a:pt x="13970" y="1218110"/>
                      <a:pt x="15240" y="1240501"/>
                    </a:cubicBezTo>
                    <a:cubicBezTo>
                      <a:pt x="16510" y="1285284"/>
                      <a:pt x="19050" y="1335663"/>
                      <a:pt x="21590" y="1359454"/>
                    </a:cubicBezTo>
                    <a:cubicBezTo>
                      <a:pt x="21590" y="1362253"/>
                      <a:pt x="20320" y="1365052"/>
                      <a:pt x="20320" y="1366451"/>
                    </a:cubicBezTo>
                    <a:cubicBezTo>
                      <a:pt x="20320" y="1367850"/>
                      <a:pt x="19050" y="1369250"/>
                      <a:pt x="19050" y="1370649"/>
                    </a:cubicBezTo>
                    <a:lnTo>
                      <a:pt x="21590" y="1370649"/>
                    </a:lnTo>
                    <a:lnTo>
                      <a:pt x="21590" y="1372049"/>
                    </a:lnTo>
                    <a:cubicBezTo>
                      <a:pt x="15240" y="1404236"/>
                      <a:pt x="17780" y="1471409"/>
                      <a:pt x="20320" y="1531585"/>
                    </a:cubicBezTo>
                    <a:cubicBezTo>
                      <a:pt x="21590" y="1576367"/>
                      <a:pt x="24130" y="1632345"/>
                      <a:pt x="20320" y="1643540"/>
                    </a:cubicBezTo>
                    <a:lnTo>
                      <a:pt x="16510" y="1643540"/>
                    </a:lnTo>
                    <a:lnTo>
                      <a:pt x="17780" y="1751297"/>
                    </a:lnTo>
                    <a:lnTo>
                      <a:pt x="11430" y="1751297"/>
                    </a:lnTo>
                    <a:cubicBezTo>
                      <a:pt x="11430" y="1763892"/>
                      <a:pt x="10160" y="1775088"/>
                      <a:pt x="10160" y="1786283"/>
                    </a:cubicBezTo>
                    <a:lnTo>
                      <a:pt x="8890" y="1784884"/>
                    </a:lnTo>
                    <a:lnTo>
                      <a:pt x="10160" y="1801677"/>
                    </a:lnTo>
                    <a:lnTo>
                      <a:pt x="10160" y="1805875"/>
                    </a:lnTo>
                    <a:lnTo>
                      <a:pt x="13970" y="1910834"/>
                    </a:lnTo>
                    <a:lnTo>
                      <a:pt x="21590" y="1910834"/>
                    </a:lnTo>
                    <a:cubicBezTo>
                      <a:pt x="22860" y="1917831"/>
                      <a:pt x="22860" y="1924828"/>
                      <a:pt x="24130" y="1930426"/>
                    </a:cubicBezTo>
                    <a:lnTo>
                      <a:pt x="22860" y="1929026"/>
                    </a:lnTo>
                    <a:lnTo>
                      <a:pt x="21590" y="1951417"/>
                    </a:lnTo>
                    <a:cubicBezTo>
                      <a:pt x="20320" y="1973808"/>
                      <a:pt x="20320" y="1992001"/>
                      <a:pt x="20320" y="2008794"/>
                    </a:cubicBezTo>
                    <a:cubicBezTo>
                      <a:pt x="17780" y="2017191"/>
                      <a:pt x="15240" y="2025588"/>
                      <a:pt x="13970" y="2035384"/>
                    </a:cubicBezTo>
                    <a:lnTo>
                      <a:pt x="12700" y="2039582"/>
                    </a:lnTo>
                    <a:lnTo>
                      <a:pt x="12700" y="2042381"/>
                    </a:lnTo>
                    <a:cubicBezTo>
                      <a:pt x="13970" y="2043781"/>
                      <a:pt x="15240" y="2049378"/>
                      <a:pt x="16510" y="2074568"/>
                    </a:cubicBezTo>
                    <a:cubicBezTo>
                      <a:pt x="16510" y="2108154"/>
                      <a:pt x="19050" y="2136143"/>
                      <a:pt x="22860" y="2179526"/>
                    </a:cubicBezTo>
                    <a:lnTo>
                      <a:pt x="12700" y="2220110"/>
                    </a:lnTo>
                    <a:cubicBezTo>
                      <a:pt x="8890" y="2235504"/>
                      <a:pt x="8890" y="2239702"/>
                      <a:pt x="8890" y="2246699"/>
                    </a:cubicBezTo>
                    <a:cubicBezTo>
                      <a:pt x="8890" y="2252297"/>
                      <a:pt x="8890" y="2260694"/>
                      <a:pt x="5080" y="2284484"/>
                    </a:cubicBezTo>
                    <a:lnTo>
                      <a:pt x="8890" y="2285884"/>
                    </a:lnTo>
                    <a:cubicBezTo>
                      <a:pt x="10160" y="2294280"/>
                      <a:pt x="10160" y="2326467"/>
                      <a:pt x="10160" y="2347459"/>
                    </a:cubicBezTo>
                    <a:cubicBezTo>
                      <a:pt x="10160" y="2389442"/>
                      <a:pt x="10160" y="2404836"/>
                      <a:pt x="12700" y="2409034"/>
                    </a:cubicBezTo>
                    <a:cubicBezTo>
                      <a:pt x="10160" y="2428627"/>
                      <a:pt x="8890" y="2446819"/>
                      <a:pt x="8890" y="2466412"/>
                    </a:cubicBezTo>
                    <a:cubicBezTo>
                      <a:pt x="7620" y="2488802"/>
                      <a:pt x="7620" y="2512593"/>
                      <a:pt x="2540" y="2541981"/>
                    </a:cubicBezTo>
                    <a:lnTo>
                      <a:pt x="0" y="2558774"/>
                    </a:lnTo>
                    <a:lnTo>
                      <a:pt x="6350" y="2554576"/>
                    </a:lnTo>
                    <a:lnTo>
                      <a:pt x="6350" y="2581166"/>
                    </a:lnTo>
                    <a:cubicBezTo>
                      <a:pt x="6350" y="2582565"/>
                      <a:pt x="7620" y="2586763"/>
                      <a:pt x="8890" y="2592361"/>
                    </a:cubicBezTo>
                    <a:lnTo>
                      <a:pt x="8890" y="2595160"/>
                    </a:lnTo>
                    <a:lnTo>
                      <a:pt x="10160" y="2595160"/>
                    </a:lnTo>
                    <a:cubicBezTo>
                      <a:pt x="11430" y="2600758"/>
                      <a:pt x="15240" y="2600758"/>
                      <a:pt x="16510" y="2600758"/>
                    </a:cubicBezTo>
                    <a:cubicBezTo>
                      <a:pt x="16510" y="2645540"/>
                      <a:pt x="15240" y="2691721"/>
                      <a:pt x="13970" y="2736504"/>
                    </a:cubicBezTo>
                    <a:cubicBezTo>
                      <a:pt x="13970" y="2749099"/>
                      <a:pt x="12700" y="2760294"/>
                      <a:pt x="12700" y="2772889"/>
                    </a:cubicBezTo>
                    <a:lnTo>
                      <a:pt x="8890" y="2772889"/>
                    </a:lnTo>
                    <a:lnTo>
                      <a:pt x="8890" y="2803718"/>
                    </a:lnTo>
                    <a:lnTo>
                      <a:pt x="6350" y="2803718"/>
                    </a:lnTo>
                    <a:lnTo>
                      <a:pt x="6350" y="2834198"/>
                    </a:lnTo>
                    <a:cubicBezTo>
                      <a:pt x="3810" y="2869758"/>
                      <a:pt x="1270" y="2924368"/>
                      <a:pt x="3810" y="2958658"/>
                    </a:cubicBezTo>
                    <a:cubicBezTo>
                      <a:pt x="2540" y="2976438"/>
                      <a:pt x="5080" y="2998028"/>
                      <a:pt x="6350" y="3009458"/>
                    </a:cubicBezTo>
                    <a:lnTo>
                      <a:pt x="5080" y="3009458"/>
                    </a:lnTo>
                    <a:lnTo>
                      <a:pt x="8890" y="3108518"/>
                    </a:lnTo>
                    <a:lnTo>
                      <a:pt x="7620" y="3109788"/>
                    </a:lnTo>
                    <a:lnTo>
                      <a:pt x="7620" y="3113598"/>
                    </a:lnTo>
                    <a:cubicBezTo>
                      <a:pt x="7620" y="3147888"/>
                      <a:pt x="8890" y="3182178"/>
                      <a:pt x="8890" y="3219008"/>
                    </a:cubicBezTo>
                    <a:cubicBezTo>
                      <a:pt x="11430" y="3288858"/>
                      <a:pt x="12700" y="3359978"/>
                      <a:pt x="6350" y="3437448"/>
                    </a:cubicBezTo>
                    <a:lnTo>
                      <a:pt x="6350" y="3443798"/>
                    </a:lnTo>
                    <a:cubicBezTo>
                      <a:pt x="7620" y="3459038"/>
                      <a:pt x="7620" y="3474278"/>
                      <a:pt x="7620" y="3492058"/>
                    </a:cubicBezTo>
                    <a:lnTo>
                      <a:pt x="7620" y="3570798"/>
                    </a:lnTo>
                    <a:lnTo>
                      <a:pt x="2540" y="3591118"/>
                    </a:lnTo>
                    <a:lnTo>
                      <a:pt x="2540" y="3641918"/>
                    </a:lnTo>
                    <a:lnTo>
                      <a:pt x="8890" y="3641918"/>
                    </a:lnTo>
                    <a:cubicBezTo>
                      <a:pt x="46990" y="3641918"/>
                      <a:pt x="102870" y="3643188"/>
                      <a:pt x="118110" y="3643188"/>
                    </a:cubicBezTo>
                    <a:cubicBezTo>
                      <a:pt x="146050" y="3643188"/>
                      <a:pt x="161290" y="3643188"/>
                      <a:pt x="168910" y="3641918"/>
                    </a:cubicBezTo>
                    <a:cubicBezTo>
                      <a:pt x="189230" y="3646998"/>
                      <a:pt x="227330" y="3648268"/>
                      <a:pt x="271780" y="3648268"/>
                    </a:cubicBezTo>
                    <a:cubicBezTo>
                      <a:pt x="298450" y="3648268"/>
                      <a:pt x="327660" y="3648268"/>
                      <a:pt x="356870" y="3646998"/>
                    </a:cubicBezTo>
                    <a:cubicBezTo>
                      <a:pt x="394970" y="3645728"/>
                      <a:pt x="431800" y="3645728"/>
                      <a:pt x="457200" y="3646998"/>
                    </a:cubicBezTo>
                    <a:lnTo>
                      <a:pt x="461010" y="3646998"/>
                    </a:lnTo>
                    <a:lnTo>
                      <a:pt x="463550" y="3640648"/>
                    </a:lnTo>
                    <a:cubicBezTo>
                      <a:pt x="514350" y="3640648"/>
                      <a:pt x="563880" y="3639378"/>
                      <a:pt x="628650" y="3636838"/>
                    </a:cubicBezTo>
                    <a:lnTo>
                      <a:pt x="640080" y="3636838"/>
                    </a:lnTo>
                    <a:lnTo>
                      <a:pt x="638810" y="3634298"/>
                    </a:lnTo>
                    <a:lnTo>
                      <a:pt x="671830" y="3634298"/>
                    </a:lnTo>
                    <a:lnTo>
                      <a:pt x="671830" y="3629218"/>
                    </a:lnTo>
                    <a:cubicBezTo>
                      <a:pt x="694690" y="3629218"/>
                      <a:pt x="718820" y="3630488"/>
                      <a:pt x="745490" y="3631758"/>
                    </a:cubicBezTo>
                    <a:cubicBezTo>
                      <a:pt x="763270" y="3633028"/>
                      <a:pt x="781050" y="3633028"/>
                      <a:pt x="798830" y="3634298"/>
                    </a:cubicBezTo>
                    <a:lnTo>
                      <a:pt x="798830" y="3645728"/>
                    </a:lnTo>
                    <a:lnTo>
                      <a:pt x="1151509" y="3645728"/>
                    </a:lnTo>
                    <a:cubicBezTo>
                      <a:pt x="1258248" y="3645728"/>
                      <a:pt x="1359369" y="3644458"/>
                      <a:pt x="1466108" y="3643188"/>
                    </a:cubicBezTo>
                    <a:cubicBezTo>
                      <a:pt x="1696440" y="3640648"/>
                      <a:pt x="1915536" y="3638108"/>
                      <a:pt x="2117779" y="3641918"/>
                    </a:cubicBezTo>
                    <a:cubicBezTo>
                      <a:pt x="2213283" y="3640648"/>
                      <a:pt x="2286315" y="3640648"/>
                      <a:pt x="2348111" y="3641918"/>
                    </a:cubicBezTo>
                    <a:lnTo>
                      <a:pt x="2348111" y="3643188"/>
                    </a:lnTo>
                    <a:lnTo>
                      <a:pt x="2387436" y="3643188"/>
                    </a:lnTo>
                    <a:lnTo>
                      <a:pt x="2533500" y="3645728"/>
                    </a:lnTo>
                    <a:lnTo>
                      <a:pt x="2533500" y="3641918"/>
                    </a:lnTo>
                    <a:cubicBezTo>
                      <a:pt x="2595296" y="3641918"/>
                      <a:pt x="2662711" y="3640648"/>
                      <a:pt x="2735743" y="3640648"/>
                    </a:cubicBezTo>
                    <a:lnTo>
                      <a:pt x="2786303" y="3646998"/>
                    </a:lnTo>
                    <a:lnTo>
                      <a:pt x="2820010" y="3646998"/>
                    </a:lnTo>
                    <a:cubicBezTo>
                      <a:pt x="2893043" y="3648268"/>
                      <a:pt x="2926750" y="3648268"/>
                      <a:pt x="2937986" y="3640648"/>
                    </a:cubicBezTo>
                    <a:lnTo>
                      <a:pt x="2937986" y="3638108"/>
                    </a:lnTo>
                    <a:cubicBezTo>
                      <a:pt x="2966075" y="3636838"/>
                      <a:pt x="2994164" y="3636838"/>
                      <a:pt x="3016635" y="3635568"/>
                    </a:cubicBezTo>
                    <a:cubicBezTo>
                      <a:pt x="3072814" y="3640648"/>
                      <a:pt x="3145846" y="3639378"/>
                      <a:pt x="3230114" y="3639378"/>
                    </a:cubicBezTo>
                    <a:cubicBezTo>
                      <a:pt x="3314382" y="3638108"/>
                      <a:pt x="3404267" y="3638108"/>
                      <a:pt x="3466064" y="3643188"/>
                    </a:cubicBezTo>
                    <a:lnTo>
                      <a:pt x="3471682" y="3644458"/>
                    </a:lnTo>
                    <a:lnTo>
                      <a:pt x="3482917" y="3644458"/>
                    </a:lnTo>
                    <a:cubicBezTo>
                      <a:pt x="3511007" y="3643188"/>
                      <a:pt x="3623363" y="3641918"/>
                      <a:pt x="3730103" y="3640648"/>
                    </a:cubicBezTo>
                    <a:cubicBezTo>
                      <a:pt x="3831224" y="3639378"/>
                      <a:pt x="3943581" y="3638108"/>
                      <a:pt x="4033467" y="3636838"/>
                    </a:cubicBezTo>
                    <a:cubicBezTo>
                      <a:pt x="4050320" y="3639378"/>
                      <a:pt x="4089645" y="3640648"/>
                      <a:pt x="4123353" y="3640648"/>
                    </a:cubicBezTo>
                    <a:cubicBezTo>
                      <a:pt x="4252563" y="3639378"/>
                      <a:pt x="4398627" y="3638108"/>
                      <a:pt x="4578398" y="3638108"/>
                    </a:cubicBezTo>
                    <a:lnTo>
                      <a:pt x="4584017" y="3639378"/>
                    </a:lnTo>
                    <a:lnTo>
                      <a:pt x="4612106" y="3638108"/>
                    </a:lnTo>
                    <a:cubicBezTo>
                      <a:pt x="4730080" y="3638108"/>
                      <a:pt x="4848055" y="3639378"/>
                      <a:pt x="4966030" y="3639378"/>
                    </a:cubicBezTo>
                    <a:lnTo>
                      <a:pt x="4966030" y="3641918"/>
                    </a:lnTo>
                    <a:lnTo>
                      <a:pt x="5061534" y="3639378"/>
                    </a:lnTo>
                    <a:lnTo>
                      <a:pt x="5106476" y="3639378"/>
                    </a:lnTo>
                    <a:cubicBezTo>
                      <a:pt x="5381751" y="3640648"/>
                      <a:pt x="5668261" y="3641918"/>
                      <a:pt x="5960390" y="3641918"/>
                    </a:cubicBezTo>
                    <a:lnTo>
                      <a:pt x="5971626" y="3641918"/>
                    </a:lnTo>
                    <a:lnTo>
                      <a:pt x="5988479" y="3636838"/>
                    </a:lnTo>
                    <a:lnTo>
                      <a:pt x="5988479" y="3631758"/>
                    </a:lnTo>
                    <a:lnTo>
                      <a:pt x="5999715" y="3631758"/>
                    </a:lnTo>
                    <a:lnTo>
                      <a:pt x="6348022" y="3643188"/>
                    </a:lnTo>
                    <a:cubicBezTo>
                      <a:pt x="6398582" y="3643188"/>
                      <a:pt x="6426671" y="3640648"/>
                      <a:pt x="6460379" y="3639378"/>
                    </a:cubicBezTo>
                    <a:cubicBezTo>
                      <a:pt x="6510939" y="3636838"/>
                      <a:pt x="6555882" y="3633028"/>
                      <a:pt x="6701947" y="3638108"/>
                    </a:cubicBezTo>
                    <a:lnTo>
                      <a:pt x="6701947" y="3635568"/>
                    </a:lnTo>
                    <a:lnTo>
                      <a:pt x="7050253" y="3635568"/>
                    </a:lnTo>
                    <a:cubicBezTo>
                      <a:pt x="7460356" y="3635568"/>
                      <a:pt x="7932256" y="3635568"/>
                      <a:pt x="8297416" y="3640648"/>
                    </a:cubicBezTo>
                    <a:lnTo>
                      <a:pt x="8449098" y="3641918"/>
                    </a:lnTo>
                    <a:lnTo>
                      <a:pt x="8387302" y="3635568"/>
                    </a:lnTo>
                    <a:lnTo>
                      <a:pt x="8421008" y="3635568"/>
                    </a:lnTo>
                    <a:cubicBezTo>
                      <a:pt x="8561455" y="3638108"/>
                      <a:pt x="8614966" y="3639378"/>
                      <a:pt x="8622586" y="3635568"/>
                    </a:cubicBezTo>
                    <a:lnTo>
                      <a:pt x="8622586" y="3636838"/>
                    </a:lnTo>
                    <a:cubicBezTo>
                      <a:pt x="8623856" y="3636838"/>
                      <a:pt x="8623856" y="3636838"/>
                      <a:pt x="8625125" y="3635568"/>
                    </a:cubicBezTo>
                    <a:cubicBezTo>
                      <a:pt x="8626396" y="3635568"/>
                      <a:pt x="8627666" y="3636838"/>
                      <a:pt x="8630206" y="3636838"/>
                    </a:cubicBezTo>
                    <a:lnTo>
                      <a:pt x="8630206" y="3643188"/>
                    </a:lnTo>
                    <a:cubicBezTo>
                      <a:pt x="8665766" y="3641918"/>
                      <a:pt x="8694975" y="3641918"/>
                      <a:pt x="8720375" y="3643188"/>
                    </a:cubicBezTo>
                    <a:cubicBezTo>
                      <a:pt x="8749586" y="3644458"/>
                      <a:pt x="8776256" y="3644458"/>
                      <a:pt x="8804196" y="3641918"/>
                    </a:cubicBezTo>
                    <a:cubicBezTo>
                      <a:pt x="8805466" y="3643188"/>
                      <a:pt x="8806736" y="3645728"/>
                      <a:pt x="8810546" y="3646998"/>
                    </a:cubicBezTo>
                    <a:lnTo>
                      <a:pt x="8813086" y="3646998"/>
                    </a:lnTo>
                    <a:cubicBezTo>
                      <a:pt x="8816896" y="3646998"/>
                      <a:pt x="8819436" y="3645728"/>
                      <a:pt x="8821975" y="3645728"/>
                    </a:cubicBezTo>
                    <a:lnTo>
                      <a:pt x="8821975" y="3650808"/>
                    </a:lnTo>
                    <a:cubicBezTo>
                      <a:pt x="8890556" y="3650808"/>
                      <a:pt x="8912146" y="3643188"/>
                      <a:pt x="8922306" y="3636838"/>
                    </a:cubicBezTo>
                    <a:cubicBezTo>
                      <a:pt x="8976916" y="3638108"/>
                      <a:pt x="9025175" y="3640648"/>
                      <a:pt x="9072166" y="3644458"/>
                    </a:cubicBezTo>
                    <a:lnTo>
                      <a:pt x="9072166" y="3639378"/>
                    </a:lnTo>
                    <a:lnTo>
                      <a:pt x="9089946" y="3639378"/>
                    </a:lnTo>
                    <a:lnTo>
                      <a:pt x="9089946" y="3635568"/>
                    </a:lnTo>
                    <a:lnTo>
                      <a:pt x="9164875" y="3635568"/>
                    </a:lnTo>
                    <a:lnTo>
                      <a:pt x="9211866" y="3638108"/>
                    </a:lnTo>
                    <a:lnTo>
                      <a:pt x="9213136" y="3638108"/>
                    </a:lnTo>
                    <a:cubicBezTo>
                      <a:pt x="9223296" y="3634298"/>
                      <a:pt x="9257586" y="3634298"/>
                      <a:pt x="9289336" y="3634298"/>
                    </a:cubicBezTo>
                    <a:cubicBezTo>
                      <a:pt x="9317276" y="3634298"/>
                      <a:pt x="9342676" y="3634298"/>
                      <a:pt x="9354106" y="3631758"/>
                    </a:cubicBezTo>
                    <a:lnTo>
                      <a:pt x="9417606" y="3631758"/>
                    </a:lnTo>
                    <a:lnTo>
                      <a:pt x="9417606" y="3625408"/>
                    </a:lnTo>
                    <a:lnTo>
                      <a:pt x="9434116" y="3625408"/>
                    </a:lnTo>
                    <a:lnTo>
                      <a:pt x="9434116" y="3619058"/>
                    </a:lnTo>
                    <a:cubicBezTo>
                      <a:pt x="9434116" y="3608898"/>
                      <a:pt x="9434116" y="3597468"/>
                      <a:pt x="9435386" y="3584768"/>
                    </a:cubicBezTo>
                    <a:lnTo>
                      <a:pt x="9435386" y="3572068"/>
                    </a:lnTo>
                    <a:cubicBezTo>
                      <a:pt x="9435386" y="3561908"/>
                      <a:pt x="9435386" y="3554288"/>
                      <a:pt x="9436656" y="3545398"/>
                    </a:cubicBezTo>
                    <a:lnTo>
                      <a:pt x="9437926" y="3528888"/>
                    </a:lnTo>
                    <a:cubicBezTo>
                      <a:pt x="9441736" y="3465388"/>
                      <a:pt x="9440466" y="3451418"/>
                      <a:pt x="9440466" y="3437448"/>
                    </a:cubicBezTo>
                    <a:cubicBezTo>
                      <a:pt x="9439196" y="3423478"/>
                      <a:pt x="9439196" y="3410778"/>
                      <a:pt x="9443006" y="3348549"/>
                    </a:cubicBezTo>
                    <a:lnTo>
                      <a:pt x="9444276" y="3330768"/>
                    </a:lnTo>
                    <a:lnTo>
                      <a:pt x="9432846" y="3343468"/>
                    </a:lnTo>
                    <a:cubicBezTo>
                      <a:pt x="9431576" y="3330768"/>
                      <a:pt x="9434116" y="3302828"/>
                      <a:pt x="9435386" y="3281238"/>
                    </a:cubicBezTo>
                    <a:cubicBezTo>
                      <a:pt x="9437926" y="3248218"/>
                      <a:pt x="9441736" y="3210118"/>
                      <a:pt x="9439196" y="3175828"/>
                    </a:cubicBezTo>
                    <a:lnTo>
                      <a:pt x="9448086" y="3203768"/>
                    </a:lnTo>
                    <a:lnTo>
                      <a:pt x="9446816" y="3156778"/>
                    </a:lnTo>
                    <a:cubicBezTo>
                      <a:pt x="9446816" y="3141538"/>
                      <a:pt x="9445546" y="3125028"/>
                      <a:pt x="9445546" y="3108518"/>
                    </a:cubicBezTo>
                    <a:cubicBezTo>
                      <a:pt x="9448086" y="3095818"/>
                      <a:pt x="9450626" y="3083118"/>
                      <a:pt x="9451896" y="3072958"/>
                    </a:cubicBezTo>
                    <a:lnTo>
                      <a:pt x="9456976" y="3072958"/>
                    </a:lnTo>
                    <a:cubicBezTo>
                      <a:pt x="9460786" y="3020888"/>
                      <a:pt x="9459516" y="3017078"/>
                      <a:pt x="9455706" y="3013268"/>
                    </a:cubicBezTo>
                    <a:cubicBezTo>
                      <a:pt x="9454436" y="3011998"/>
                      <a:pt x="9451896" y="3010728"/>
                      <a:pt x="9450626" y="3010728"/>
                    </a:cubicBezTo>
                    <a:cubicBezTo>
                      <a:pt x="9449356" y="3008188"/>
                      <a:pt x="9448086" y="3001838"/>
                      <a:pt x="9448086" y="2985328"/>
                    </a:cubicBezTo>
                    <a:cubicBezTo>
                      <a:pt x="9449356" y="2985328"/>
                      <a:pt x="9450626" y="2985328"/>
                      <a:pt x="9453166" y="2984058"/>
                    </a:cubicBezTo>
                    <a:cubicBezTo>
                      <a:pt x="9458246" y="2981518"/>
                      <a:pt x="9459516" y="2975168"/>
                      <a:pt x="9459516" y="2948498"/>
                    </a:cubicBezTo>
                    <a:cubicBezTo>
                      <a:pt x="9460786" y="2938338"/>
                      <a:pt x="9459516" y="2912938"/>
                      <a:pt x="9456976" y="2881188"/>
                    </a:cubicBezTo>
                    <a:cubicBezTo>
                      <a:pt x="9455706" y="2860868"/>
                      <a:pt x="9454436" y="2838008"/>
                      <a:pt x="9453166" y="2815148"/>
                    </a:cubicBezTo>
                    <a:lnTo>
                      <a:pt x="9453166" y="2792288"/>
                    </a:lnTo>
                    <a:cubicBezTo>
                      <a:pt x="9458246" y="2786883"/>
                      <a:pt x="9459516" y="2768691"/>
                      <a:pt x="9458246" y="2715512"/>
                    </a:cubicBezTo>
                    <a:lnTo>
                      <a:pt x="9454436" y="2715512"/>
                    </a:lnTo>
                    <a:lnTo>
                      <a:pt x="9454436" y="2708515"/>
                    </a:lnTo>
                    <a:lnTo>
                      <a:pt x="9445546" y="2707115"/>
                    </a:lnTo>
                    <a:lnTo>
                      <a:pt x="9445546" y="2687523"/>
                    </a:lnTo>
                    <a:lnTo>
                      <a:pt x="9451896" y="2687523"/>
                    </a:lnTo>
                    <a:lnTo>
                      <a:pt x="9448086" y="2631546"/>
                    </a:lnTo>
                    <a:lnTo>
                      <a:pt x="9448086" y="2623149"/>
                    </a:lnTo>
                    <a:cubicBezTo>
                      <a:pt x="9450626" y="2571370"/>
                      <a:pt x="9454436" y="2518191"/>
                      <a:pt x="9448086" y="2481806"/>
                    </a:cubicBezTo>
                    <a:cubicBezTo>
                      <a:pt x="9448086" y="2479007"/>
                      <a:pt x="9448086" y="2477607"/>
                      <a:pt x="9449356" y="2476208"/>
                    </a:cubicBezTo>
                    <a:lnTo>
                      <a:pt x="9451896" y="2474808"/>
                    </a:lnTo>
                    <a:lnTo>
                      <a:pt x="9451896" y="2469210"/>
                    </a:lnTo>
                    <a:cubicBezTo>
                      <a:pt x="9450626" y="2455216"/>
                      <a:pt x="9450626" y="2434224"/>
                      <a:pt x="9449356" y="2411833"/>
                    </a:cubicBezTo>
                    <a:cubicBezTo>
                      <a:pt x="9448086" y="2367051"/>
                      <a:pt x="9445546" y="2316671"/>
                      <a:pt x="9443006" y="2292881"/>
                    </a:cubicBezTo>
                    <a:cubicBezTo>
                      <a:pt x="9443006" y="2290082"/>
                      <a:pt x="9444276" y="2287283"/>
                      <a:pt x="9444276" y="2285884"/>
                    </a:cubicBezTo>
                    <a:cubicBezTo>
                      <a:pt x="9444276" y="2284484"/>
                      <a:pt x="9444276" y="2283085"/>
                      <a:pt x="9445546" y="2283085"/>
                    </a:cubicBezTo>
                    <a:lnTo>
                      <a:pt x="9440466" y="2280286"/>
                    </a:lnTo>
                    <a:lnTo>
                      <a:pt x="9446816" y="2281685"/>
                    </a:lnTo>
                    <a:lnTo>
                      <a:pt x="9448086" y="2280286"/>
                    </a:lnTo>
                    <a:lnTo>
                      <a:pt x="9448086" y="2278887"/>
                    </a:lnTo>
                    <a:cubicBezTo>
                      <a:pt x="9454436" y="2246699"/>
                      <a:pt x="9451896" y="2179526"/>
                      <a:pt x="9449356" y="2119350"/>
                    </a:cubicBezTo>
                    <a:cubicBezTo>
                      <a:pt x="9448086" y="2074568"/>
                      <a:pt x="9445546" y="2018590"/>
                      <a:pt x="9449356" y="2007395"/>
                    </a:cubicBezTo>
                    <a:lnTo>
                      <a:pt x="9453166" y="2007395"/>
                    </a:lnTo>
                    <a:lnTo>
                      <a:pt x="9451896" y="1899638"/>
                    </a:lnTo>
                    <a:lnTo>
                      <a:pt x="9458246" y="1899638"/>
                    </a:lnTo>
                    <a:cubicBezTo>
                      <a:pt x="9458246" y="1888442"/>
                      <a:pt x="9459516" y="1875848"/>
                      <a:pt x="9459516" y="1864652"/>
                    </a:cubicBezTo>
                    <a:lnTo>
                      <a:pt x="9460786" y="1867451"/>
                    </a:lnTo>
                    <a:lnTo>
                      <a:pt x="9459516" y="1849258"/>
                    </a:lnTo>
                    <a:lnTo>
                      <a:pt x="9459516" y="1846459"/>
                    </a:lnTo>
                    <a:lnTo>
                      <a:pt x="9455706" y="1741501"/>
                    </a:lnTo>
                    <a:lnTo>
                      <a:pt x="9448086" y="1741501"/>
                    </a:lnTo>
                    <a:cubicBezTo>
                      <a:pt x="9446816" y="1734504"/>
                      <a:pt x="9446816" y="1727507"/>
                      <a:pt x="9445546" y="1721909"/>
                    </a:cubicBezTo>
                    <a:lnTo>
                      <a:pt x="9446816" y="1723309"/>
                    </a:lnTo>
                    <a:lnTo>
                      <a:pt x="9448086" y="1700918"/>
                    </a:lnTo>
                    <a:cubicBezTo>
                      <a:pt x="9449356" y="1678526"/>
                      <a:pt x="9449356" y="1660334"/>
                      <a:pt x="9449356" y="1643540"/>
                    </a:cubicBezTo>
                    <a:cubicBezTo>
                      <a:pt x="9451896" y="1635144"/>
                      <a:pt x="9454436" y="1626747"/>
                      <a:pt x="9455706" y="1616951"/>
                    </a:cubicBezTo>
                    <a:lnTo>
                      <a:pt x="9456976" y="1612753"/>
                    </a:lnTo>
                    <a:lnTo>
                      <a:pt x="9453166" y="1609954"/>
                    </a:lnTo>
                    <a:cubicBezTo>
                      <a:pt x="9453166" y="1608554"/>
                      <a:pt x="9450626" y="1602957"/>
                      <a:pt x="9449356" y="1577767"/>
                    </a:cubicBezTo>
                    <a:cubicBezTo>
                      <a:pt x="9449356" y="1544180"/>
                      <a:pt x="9446816" y="1517591"/>
                      <a:pt x="9443006" y="1472809"/>
                    </a:cubicBezTo>
                    <a:lnTo>
                      <a:pt x="9453166" y="1432225"/>
                    </a:lnTo>
                    <a:cubicBezTo>
                      <a:pt x="9456976" y="1416831"/>
                      <a:pt x="9456976" y="1412633"/>
                      <a:pt x="9456976" y="1405635"/>
                    </a:cubicBezTo>
                    <a:cubicBezTo>
                      <a:pt x="9456976" y="1400038"/>
                      <a:pt x="9456976" y="1391641"/>
                      <a:pt x="9460786" y="1367851"/>
                    </a:cubicBezTo>
                    <a:lnTo>
                      <a:pt x="9456976" y="1366451"/>
                    </a:lnTo>
                    <a:cubicBezTo>
                      <a:pt x="9455706" y="1358054"/>
                      <a:pt x="9455706" y="1325867"/>
                      <a:pt x="9455706" y="1304876"/>
                    </a:cubicBezTo>
                    <a:cubicBezTo>
                      <a:pt x="9455706" y="1262892"/>
                      <a:pt x="9455706" y="1247499"/>
                      <a:pt x="9453166" y="1243300"/>
                    </a:cubicBezTo>
                    <a:cubicBezTo>
                      <a:pt x="9455706" y="1223708"/>
                      <a:pt x="9456976" y="1205515"/>
                      <a:pt x="9456976" y="1185923"/>
                    </a:cubicBezTo>
                    <a:cubicBezTo>
                      <a:pt x="9456976" y="1163532"/>
                      <a:pt x="9456976" y="1139742"/>
                      <a:pt x="9462056" y="1110353"/>
                    </a:cubicBezTo>
                    <a:close/>
                    <a:moveTo>
                      <a:pt x="27940" y="495300"/>
                    </a:moveTo>
                    <a:lnTo>
                      <a:pt x="27940" y="488950"/>
                    </a:lnTo>
                    <a:lnTo>
                      <a:pt x="29210" y="488950"/>
                    </a:lnTo>
                    <a:cubicBezTo>
                      <a:pt x="27940" y="491490"/>
                      <a:pt x="27940" y="492760"/>
                      <a:pt x="27940" y="495300"/>
                    </a:cubicBezTo>
                    <a:close/>
                    <a:moveTo>
                      <a:pt x="38100" y="3033588"/>
                    </a:moveTo>
                    <a:cubicBezTo>
                      <a:pt x="38100" y="3029778"/>
                      <a:pt x="36830" y="3027238"/>
                      <a:pt x="36830" y="3024698"/>
                    </a:cubicBezTo>
                    <a:lnTo>
                      <a:pt x="38100" y="3024698"/>
                    </a:lnTo>
                    <a:lnTo>
                      <a:pt x="38100" y="3033588"/>
                    </a:lnTo>
                    <a:close/>
                    <a:moveTo>
                      <a:pt x="9387126" y="546100"/>
                    </a:moveTo>
                    <a:lnTo>
                      <a:pt x="9388396" y="577850"/>
                    </a:lnTo>
                    <a:lnTo>
                      <a:pt x="9379506" y="563880"/>
                    </a:lnTo>
                    <a:lnTo>
                      <a:pt x="9382046" y="591820"/>
                    </a:lnTo>
                    <a:cubicBezTo>
                      <a:pt x="9387126" y="647700"/>
                      <a:pt x="9385856" y="669290"/>
                      <a:pt x="9384586" y="718820"/>
                    </a:cubicBezTo>
                    <a:lnTo>
                      <a:pt x="9383316" y="741680"/>
                    </a:lnTo>
                    <a:lnTo>
                      <a:pt x="9380776" y="762000"/>
                    </a:lnTo>
                    <a:cubicBezTo>
                      <a:pt x="9378236" y="786130"/>
                      <a:pt x="9378236" y="817880"/>
                      <a:pt x="9379506" y="843280"/>
                    </a:cubicBezTo>
                    <a:lnTo>
                      <a:pt x="9375696" y="843280"/>
                    </a:lnTo>
                    <a:lnTo>
                      <a:pt x="9375696" y="887842"/>
                    </a:lnTo>
                    <a:lnTo>
                      <a:pt x="9379506" y="887842"/>
                    </a:lnTo>
                    <a:lnTo>
                      <a:pt x="9384586" y="966211"/>
                    </a:lnTo>
                    <a:lnTo>
                      <a:pt x="9379506" y="966211"/>
                    </a:lnTo>
                    <a:cubicBezTo>
                      <a:pt x="9379506" y="973208"/>
                      <a:pt x="9379506" y="978806"/>
                      <a:pt x="9380776" y="985803"/>
                    </a:cubicBezTo>
                    <a:lnTo>
                      <a:pt x="9371886" y="985803"/>
                    </a:lnTo>
                    <a:lnTo>
                      <a:pt x="9371886" y="988602"/>
                    </a:lnTo>
                    <a:lnTo>
                      <a:pt x="9376966" y="1100557"/>
                    </a:lnTo>
                    <a:cubicBezTo>
                      <a:pt x="9375696" y="1104756"/>
                      <a:pt x="9375696" y="1111753"/>
                      <a:pt x="9374426" y="1121549"/>
                    </a:cubicBezTo>
                    <a:cubicBezTo>
                      <a:pt x="9373156" y="1129945"/>
                      <a:pt x="9371886" y="1142540"/>
                      <a:pt x="9370616" y="1145339"/>
                    </a:cubicBezTo>
                    <a:lnTo>
                      <a:pt x="9369346" y="1145339"/>
                    </a:lnTo>
                    <a:cubicBezTo>
                      <a:pt x="9368076" y="1176127"/>
                      <a:pt x="9369346" y="1212512"/>
                      <a:pt x="9371886" y="1251697"/>
                    </a:cubicBezTo>
                    <a:cubicBezTo>
                      <a:pt x="9374426" y="1296479"/>
                      <a:pt x="9376966" y="1344060"/>
                      <a:pt x="9374426" y="1388842"/>
                    </a:cubicBezTo>
                    <a:lnTo>
                      <a:pt x="9374426" y="1391641"/>
                    </a:lnTo>
                    <a:cubicBezTo>
                      <a:pt x="9375696" y="1395839"/>
                      <a:pt x="9375696" y="1407035"/>
                      <a:pt x="9376966" y="1421029"/>
                    </a:cubicBezTo>
                    <a:cubicBezTo>
                      <a:pt x="9376966" y="1443420"/>
                      <a:pt x="9375696" y="1464412"/>
                      <a:pt x="9375696" y="1486803"/>
                    </a:cubicBezTo>
                    <a:cubicBezTo>
                      <a:pt x="9374426" y="1541381"/>
                      <a:pt x="9371886" y="1598758"/>
                      <a:pt x="9376966" y="1667331"/>
                    </a:cubicBezTo>
                    <a:lnTo>
                      <a:pt x="9368076" y="1721909"/>
                    </a:lnTo>
                    <a:lnTo>
                      <a:pt x="9368076" y="1723308"/>
                    </a:lnTo>
                    <a:cubicBezTo>
                      <a:pt x="9368076" y="1744300"/>
                      <a:pt x="9369346" y="1751297"/>
                      <a:pt x="9375696" y="1752697"/>
                    </a:cubicBezTo>
                    <a:cubicBezTo>
                      <a:pt x="9378236" y="1752697"/>
                      <a:pt x="9379506" y="1752697"/>
                      <a:pt x="9382046" y="1749898"/>
                    </a:cubicBezTo>
                    <a:cubicBezTo>
                      <a:pt x="9382046" y="1756895"/>
                      <a:pt x="9382046" y="1763892"/>
                      <a:pt x="9383316" y="1775088"/>
                    </a:cubicBezTo>
                    <a:cubicBezTo>
                      <a:pt x="9384586" y="1804476"/>
                      <a:pt x="9383316" y="1815672"/>
                      <a:pt x="9383316" y="1821269"/>
                    </a:cubicBezTo>
                    <a:cubicBezTo>
                      <a:pt x="9382046" y="1821269"/>
                      <a:pt x="9380776" y="1821269"/>
                      <a:pt x="9378236" y="1822669"/>
                    </a:cubicBezTo>
                    <a:cubicBezTo>
                      <a:pt x="9374426" y="1825467"/>
                      <a:pt x="9373156" y="1831065"/>
                      <a:pt x="9373156" y="1838062"/>
                    </a:cubicBezTo>
                    <a:lnTo>
                      <a:pt x="9374426" y="1847859"/>
                    </a:lnTo>
                    <a:cubicBezTo>
                      <a:pt x="9378236" y="1878646"/>
                      <a:pt x="9382046" y="1919230"/>
                      <a:pt x="9382046" y="1965412"/>
                    </a:cubicBezTo>
                    <a:lnTo>
                      <a:pt x="9380776" y="1965412"/>
                    </a:lnTo>
                    <a:lnTo>
                      <a:pt x="9380776" y="1958414"/>
                    </a:lnTo>
                    <a:cubicBezTo>
                      <a:pt x="9379506" y="1929026"/>
                      <a:pt x="9378236" y="1926227"/>
                      <a:pt x="9371886" y="1926227"/>
                    </a:cubicBezTo>
                    <a:cubicBezTo>
                      <a:pt x="9364266" y="1926227"/>
                      <a:pt x="9364266" y="1931825"/>
                      <a:pt x="9361726" y="1957015"/>
                    </a:cubicBezTo>
                    <a:lnTo>
                      <a:pt x="9360456" y="1961213"/>
                    </a:lnTo>
                    <a:lnTo>
                      <a:pt x="9364266" y="1964012"/>
                    </a:lnTo>
                    <a:cubicBezTo>
                      <a:pt x="9370616" y="1972409"/>
                      <a:pt x="9370616" y="2035384"/>
                      <a:pt x="9370616" y="2082965"/>
                    </a:cubicBezTo>
                    <a:cubicBezTo>
                      <a:pt x="9370616" y="2165532"/>
                      <a:pt x="9373156" y="2199118"/>
                      <a:pt x="9379506" y="2208914"/>
                    </a:cubicBezTo>
                    <a:lnTo>
                      <a:pt x="9378236" y="2221509"/>
                    </a:lnTo>
                    <a:lnTo>
                      <a:pt x="9375696" y="2221509"/>
                    </a:lnTo>
                    <a:cubicBezTo>
                      <a:pt x="9371886" y="2262093"/>
                      <a:pt x="9374426" y="2277487"/>
                      <a:pt x="9378236" y="2295680"/>
                    </a:cubicBezTo>
                    <a:cubicBezTo>
                      <a:pt x="9382046" y="2312473"/>
                      <a:pt x="9385856" y="2332065"/>
                      <a:pt x="9384586" y="2382445"/>
                    </a:cubicBezTo>
                    <a:cubicBezTo>
                      <a:pt x="9383316" y="2400638"/>
                      <a:pt x="9383316" y="2413233"/>
                      <a:pt x="9382046" y="2418830"/>
                    </a:cubicBezTo>
                    <a:lnTo>
                      <a:pt x="9378236" y="2418830"/>
                    </a:lnTo>
                    <a:lnTo>
                      <a:pt x="9382046" y="2497199"/>
                    </a:lnTo>
                    <a:lnTo>
                      <a:pt x="9382046" y="2501398"/>
                    </a:lnTo>
                    <a:lnTo>
                      <a:pt x="9379506" y="2501398"/>
                    </a:lnTo>
                    <a:lnTo>
                      <a:pt x="9380776" y="2586763"/>
                    </a:lnTo>
                    <a:lnTo>
                      <a:pt x="9375696" y="2576967"/>
                    </a:lnTo>
                    <a:lnTo>
                      <a:pt x="9380776" y="2611953"/>
                    </a:lnTo>
                    <a:cubicBezTo>
                      <a:pt x="9382046" y="2621749"/>
                      <a:pt x="9384586" y="2638542"/>
                      <a:pt x="9385856" y="2653936"/>
                    </a:cubicBezTo>
                    <a:lnTo>
                      <a:pt x="9382046" y="2669331"/>
                    </a:lnTo>
                    <a:cubicBezTo>
                      <a:pt x="9373156" y="2701517"/>
                      <a:pt x="9374426" y="2716911"/>
                      <a:pt x="9375696" y="2740702"/>
                    </a:cubicBezTo>
                    <a:cubicBezTo>
                      <a:pt x="9376966" y="2750498"/>
                      <a:pt x="9376966" y="2761693"/>
                      <a:pt x="9378236" y="2777087"/>
                    </a:cubicBezTo>
                    <a:lnTo>
                      <a:pt x="9373156" y="2794828"/>
                    </a:lnTo>
                    <a:cubicBezTo>
                      <a:pt x="9371886" y="2798638"/>
                      <a:pt x="9371886" y="2801178"/>
                      <a:pt x="9370616" y="2804988"/>
                    </a:cubicBezTo>
                    <a:lnTo>
                      <a:pt x="9378236" y="2804988"/>
                    </a:lnTo>
                    <a:lnTo>
                      <a:pt x="9378236" y="2815148"/>
                    </a:lnTo>
                    <a:lnTo>
                      <a:pt x="9373156" y="2815148"/>
                    </a:lnTo>
                    <a:cubicBezTo>
                      <a:pt x="9370616" y="2827848"/>
                      <a:pt x="9369346" y="2849438"/>
                      <a:pt x="9368076" y="2877378"/>
                    </a:cubicBezTo>
                    <a:cubicBezTo>
                      <a:pt x="9366806" y="2897698"/>
                      <a:pt x="9366806" y="2919288"/>
                      <a:pt x="9364266" y="2944688"/>
                    </a:cubicBezTo>
                    <a:lnTo>
                      <a:pt x="9376966" y="2945958"/>
                    </a:lnTo>
                    <a:cubicBezTo>
                      <a:pt x="9378236" y="2943418"/>
                      <a:pt x="9378236" y="2937068"/>
                      <a:pt x="9379506" y="2930718"/>
                    </a:cubicBezTo>
                    <a:lnTo>
                      <a:pt x="9383316" y="2930718"/>
                    </a:lnTo>
                    <a:cubicBezTo>
                      <a:pt x="9383316" y="2938338"/>
                      <a:pt x="9384586" y="2947228"/>
                      <a:pt x="9385856" y="2956118"/>
                    </a:cubicBezTo>
                    <a:cubicBezTo>
                      <a:pt x="9380776" y="2962468"/>
                      <a:pt x="9380776" y="2980248"/>
                      <a:pt x="9382046" y="3018348"/>
                    </a:cubicBezTo>
                    <a:lnTo>
                      <a:pt x="9382046" y="3028508"/>
                    </a:lnTo>
                    <a:lnTo>
                      <a:pt x="9373156" y="3025968"/>
                    </a:lnTo>
                    <a:lnTo>
                      <a:pt x="9373156" y="3036128"/>
                    </a:lnTo>
                    <a:cubicBezTo>
                      <a:pt x="9374426" y="3066608"/>
                      <a:pt x="9376966" y="3075498"/>
                      <a:pt x="9379506" y="3086928"/>
                    </a:cubicBezTo>
                    <a:cubicBezTo>
                      <a:pt x="9380776" y="3092008"/>
                      <a:pt x="9382046" y="3098358"/>
                      <a:pt x="9383316" y="3107248"/>
                    </a:cubicBezTo>
                    <a:cubicBezTo>
                      <a:pt x="9382046" y="3154238"/>
                      <a:pt x="9376966" y="3166938"/>
                      <a:pt x="9371886" y="3177098"/>
                    </a:cubicBezTo>
                    <a:lnTo>
                      <a:pt x="9370616" y="3179638"/>
                    </a:lnTo>
                    <a:lnTo>
                      <a:pt x="9370616" y="3182178"/>
                    </a:lnTo>
                    <a:cubicBezTo>
                      <a:pt x="9370616" y="3211388"/>
                      <a:pt x="9370616" y="3215198"/>
                      <a:pt x="9376966" y="3216468"/>
                    </a:cubicBezTo>
                    <a:cubicBezTo>
                      <a:pt x="9379506" y="3216468"/>
                      <a:pt x="9380776" y="3216468"/>
                      <a:pt x="9382046" y="3215198"/>
                    </a:cubicBezTo>
                    <a:lnTo>
                      <a:pt x="9382046" y="3222818"/>
                    </a:lnTo>
                    <a:cubicBezTo>
                      <a:pt x="9379506" y="3288858"/>
                      <a:pt x="9382046" y="3337118"/>
                      <a:pt x="9385856" y="3410778"/>
                    </a:cubicBezTo>
                    <a:lnTo>
                      <a:pt x="9387126" y="3423478"/>
                    </a:lnTo>
                    <a:cubicBezTo>
                      <a:pt x="9380776" y="3423478"/>
                      <a:pt x="9380776" y="3429828"/>
                      <a:pt x="9379506" y="3432368"/>
                    </a:cubicBezTo>
                    <a:lnTo>
                      <a:pt x="9379506" y="3433638"/>
                    </a:lnTo>
                    <a:lnTo>
                      <a:pt x="9383316" y="3459038"/>
                    </a:lnTo>
                    <a:lnTo>
                      <a:pt x="9380776" y="3455228"/>
                    </a:lnTo>
                    <a:lnTo>
                      <a:pt x="9382046" y="3483168"/>
                    </a:lnTo>
                    <a:cubicBezTo>
                      <a:pt x="9383316" y="3499678"/>
                      <a:pt x="9384586" y="3503488"/>
                      <a:pt x="9387126" y="3507298"/>
                    </a:cubicBezTo>
                    <a:cubicBezTo>
                      <a:pt x="9388396" y="3509838"/>
                      <a:pt x="9390936" y="3512378"/>
                      <a:pt x="9392206" y="3542858"/>
                    </a:cubicBezTo>
                    <a:lnTo>
                      <a:pt x="9392206" y="3545398"/>
                    </a:lnTo>
                    <a:cubicBezTo>
                      <a:pt x="9394746" y="3551748"/>
                      <a:pt x="9393476" y="3566988"/>
                      <a:pt x="9392206" y="3577148"/>
                    </a:cubicBezTo>
                    <a:lnTo>
                      <a:pt x="9378236" y="3575878"/>
                    </a:lnTo>
                    <a:lnTo>
                      <a:pt x="9352836" y="3573338"/>
                    </a:lnTo>
                    <a:cubicBezTo>
                      <a:pt x="9332516" y="3572068"/>
                      <a:pt x="9313466" y="3573338"/>
                      <a:pt x="9298226" y="3574608"/>
                    </a:cubicBezTo>
                    <a:lnTo>
                      <a:pt x="9298226" y="3570798"/>
                    </a:lnTo>
                    <a:lnTo>
                      <a:pt x="9293146" y="3568258"/>
                    </a:lnTo>
                    <a:lnTo>
                      <a:pt x="9246156" y="3572068"/>
                    </a:lnTo>
                    <a:cubicBezTo>
                      <a:pt x="9201706" y="3574608"/>
                      <a:pt x="9194086" y="3575878"/>
                      <a:pt x="9148366" y="3580958"/>
                    </a:cubicBezTo>
                    <a:cubicBezTo>
                      <a:pt x="9121696" y="3578418"/>
                      <a:pt x="9095026" y="3577148"/>
                      <a:pt x="9068356" y="3577148"/>
                    </a:cubicBezTo>
                    <a:lnTo>
                      <a:pt x="9054386" y="3577148"/>
                    </a:lnTo>
                    <a:cubicBezTo>
                      <a:pt x="9044226" y="3575878"/>
                      <a:pt x="9031526" y="3574608"/>
                      <a:pt x="9015016" y="3574608"/>
                    </a:cubicBezTo>
                    <a:lnTo>
                      <a:pt x="9015016" y="3577148"/>
                    </a:lnTo>
                    <a:lnTo>
                      <a:pt x="9012476" y="3577148"/>
                    </a:lnTo>
                    <a:cubicBezTo>
                      <a:pt x="9011206" y="3575878"/>
                      <a:pt x="9009936" y="3575878"/>
                      <a:pt x="9008666" y="3574608"/>
                    </a:cubicBezTo>
                    <a:lnTo>
                      <a:pt x="9006126" y="3574608"/>
                    </a:lnTo>
                    <a:cubicBezTo>
                      <a:pt x="8994696" y="3577148"/>
                      <a:pt x="8981996" y="3578418"/>
                      <a:pt x="8966756" y="3579688"/>
                    </a:cubicBezTo>
                    <a:lnTo>
                      <a:pt x="8948976" y="3572068"/>
                    </a:lnTo>
                    <a:lnTo>
                      <a:pt x="8942626" y="3577148"/>
                    </a:lnTo>
                    <a:lnTo>
                      <a:pt x="8827056" y="3572068"/>
                    </a:lnTo>
                    <a:cubicBezTo>
                      <a:pt x="8809276" y="3574608"/>
                      <a:pt x="8791496" y="3575878"/>
                      <a:pt x="8774986" y="3578418"/>
                    </a:cubicBezTo>
                    <a:cubicBezTo>
                      <a:pt x="8749586" y="3578418"/>
                      <a:pt x="8725456" y="3577148"/>
                      <a:pt x="8700056" y="3577148"/>
                    </a:cubicBezTo>
                    <a:lnTo>
                      <a:pt x="8700056" y="3572068"/>
                    </a:lnTo>
                    <a:lnTo>
                      <a:pt x="8649256" y="3575878"/>
                    </a:lnTo>
                    <a:cubicBezTo>
                      <a:pt x="8640366" y="3575878"/>
                      <a:pt x="8632746" y="3575878"/>
                      <a:pt x="8622586" y="3574608"/>
                    </a:cubicBezTo>
                    <a:lnTo>
                      <a:pt x="8622586" y="3573338"/>
                    </a:lnTo>
                    <a:cubicBezTo>
                      <a:pt x="8533367" y="3569528"/>
                      <a:pt x="8376068" y="3568258"/>
                      <a:pt x="8190678" y="3568258"/>
                    </a:cubicBezTo>
                    <a:lnTo>
                      <a:pt x="8061468" y="3568258"/>
                    </a:lnTo>
                    <a:lnTo>
                      <a:pt x="8112028" y="3573338"/>
                    </a:lnTo>
                    <a:cubicBezTo>
                      <a:pt x="8078321" y="3573338"/>
                      <a:pt x="8055849" y="3572068"/>
                      <a:pt x="8027760" y="3572068"/>
                    </a:cubicBezTo>
                    <a:cubicBezTo>
                      <a:pt x="8010907" y="3572068"/>
                      <a:pt x="7994053" y="3570798"/>
                      <a:pt x="7977200" y="3570798"/>
                    </a:cubicBezTo>
                    <a:lnTo>
                      <a:pt x="7965964" y="3570798"/>
                    </a:lnTo>
                    <a:cubicBezTo>
                      <a:pt x="7949110" y="3572068"/>
                      <a:pt x="7926639" y="3573338"/>
                      <a:pt x="7915403" y="3575878"/>
                    </a:cubicBezTo>
                    <a:lnTo>
                      <a:pt x="7915403" y="3574608"/>
                    </a:lnTo>
                    <a:cubicBezTo>
                      <a:pt x="7786193" y="3570798"/>
                      <a:pt x="7696307" y="3572068"/>
                      <a:pt x="7623275" y="3575878"/>
                    </a:cubicBezTo>
                    <a:lnTo>
                      <a:pt x="7612039" y="3575878"/>
                    </a:lnTo>
                    <a:cubicBezTo>
                      <a:pt x="7342382" y="3575878"/>
                      <a:pt x="7039018" y="3575878"/>
                      <a:pt x="6971605" y="3568258"/>
                    </a:cubicBezTo>
                    <a:lnTo>
                      <a:pt x="6960368" y="3568258"/>
                    </a:lnTo>
                    <a:cubicBezTo>
                      <a:pt x="6864865" y="3568258"/>
                      <a:pt x="6836776" y="3568258"/>
                      <a:pt x="6831158" y="3574608"/>
                    </a:cubicBezTo>
                    <a:lnTo>
                      <a:pt x="6786215" y="3574608"/>
                    </a:lnTo>
                    <a:lnTo>
                      <a:pt x="6713183" y="3570798"/>
                    </a:lnTo>
                    <a:lnTo>
                      <a:pt x="6645769" y="3575878"/>
                    </a:lnTo>
                    <a:cubicBezTo>
                      <a:pt x="6612062" y="3575878"/>
                      <a:pt x="6578355" y="3575878"/>
                      <a:pt x="6555883" y="3574608"/>
                    </a:cubicBezTo>
                    <a:lnTo>
                      <a:pt x="6555883" y="3565718"/>
                    </a:lnTo>
                    <a:cubicBezTo>
                      <a:pt x="6415437" y="3563178"/>
                      <a:pt x="6207576" y="3564448"/>
                      <a:pt x="6055894" y="3565718"/>
                    </a:cubicBezTo>
                    <a:cubicBezTo>
                      <a:pt x="5988480" y="3565718"/>
                      <a:pt x="5926684" y="3566988"/>
                      <a:pt x="5892976" y="3566988"/>
                    </a:cubicBezTo>
                    <a:lnTo>
                      <a:pt x="5892976" y="3569528"/>
                    </a:lnTo>
                    <a:lnTo>
                      <a:pt x="5432313" y="3569528"/>
                    </a:lnTo>
                    <a:lnTo>
                      <a:pt x="5432313" y="3566988"/>
                    </a:lnTo>
                    <a:cubicBezTo>
                      <a:pt x="5415460" y="3568258"/>
                      <a:pt x="5398606" y="3568258"/>
                      <a:pt x="5387370" y="3569528"/>
                    </a:cubicBezTo>
                    <a:lnTo>
                      <a:pt x="5235688" y="3569528"/>
                    </a:lnTo>
                    <a:cubicBezTo>
                      <a:pt x="4836821" y="3569528"/>
                      <a:pt x="4421099" y="3569528"/>
                      <a:pt x="4055939" y="3573338"/>
                    </a:cubicBezTo>
                    <a:lnTo>
                      <a:pt x="4033468" y="3573338"/>
                    </a:lnTo>
                    <a:cubicBezTo>
                      <a:pt x="3994143" y="3573338"/>
                      <a:pt x="3960435" y="3574608"/>
                      <a:pt x="3921111" y="3574608"/>
                    </a:cubicBezTo>
                    <a:lnTo>
                      <a:pt x="3730104" y="3577148"/>
                    </a:lnTo>
                    <a:lnTo>
                      <a:pt x="3769428" y="3579688"/>
                    </a:lnTo>
                    <a:lnTo>
                      <a:pt x="3685161" y="3579688"/>
                    </a:lnTo>
                    <a:cubicBezTo>
                      <a:pt x="3657071" y="3575878"/>
                      <a:pt x="3606511" y="3573338"/>
                      <a:pt x="3572804" y="3570798"/>
                    </a:cubicBezTo>
                    <a:lnTo>
                      <a:pt x="3567186" y="3577148"/>
                    </a:lnTo>
                    <a:lnTo>
                      <a:pt x="3561568" y="3572068"/>
                    </a:lnTo>
                    <a:cubicBezTo>
                      <a:pt x="3544714" y="3573338"/>
                      <a:pt x="3437975" y="3572068"/>
                      <a:pt x="3348089" y="3572068"/>
                    </a:cubicBezTo>
                    <a:lnTo>
                      <a:pt x="3089668" y="3572068"/>
                    </a:lnTo>
                    <a:lnTo>
                      <a:pt x="3089668" y="3575878"/>
                    </a:lnTo>
                    <a:cubicBezTo>
                      <a:pt x="3067197" y="3575878"/>
                      <a:pt x="3050344" y="3575878"/>
                      <a:pt x="3027872" y="3577148"/>
                    </a:cubicBezTo>
                    <a:lnTo>
                      <a:pt x="3022254" y="3577148"/>
                    </a:lnTo>
                    <a:cubicBezTo>
                      <a:pt x="2960458" y="3578418"/>
                      <a:pt x="2893044" y="3579688"/>
                      <a:pt x="2814394" y="3580958"/>
                    </a:cubicBezTo>
                    <a:cubicBezTo>
                      <a:pt x="2820012" y="3579688"/>
                      <a:pt x="2820012" y="3578418"/>
                      <a:pt x="2825629" y="3577148"/>
                    </a:cubicBezTo>
                    <a:cubicBezTo>
                      <a:pt x="2831247" y="3570798"/>
                      <a:pt x="2797540" y="3566988"/>
                      <a:pt x="2780686" y="3565718"/>
                    </a:cubicBezTo>
                    <a:lnTo>
                      <a:pt x="2769451" y="3565718"/>
                    </a:lnTo>
                    <a:cubicBezTo>
                      <a:pt x="2617769" y="3564448"/>
                      <a:pt x="2589680" y="3565718"/>
                      <a:pt x="2567208" y="3569528"/>
                    </a:cubicBezTo>
                    <a:cubicBezTo>
                      <a:pt x="2561590" y="3570798"/>
                      <a:pt x="2544737" y="3572068"/>
                      <a:pt x="2421144" y="3570798"/>
                    </a:cubicBezTo>
                    <a:lnTo>
                      <a:pt x="2409908" y="3570798"/>
                    </a:lnTo>
                    <a:cubicBezTo>
                      <a:pt x="2393055" y="3572068"/>
                      <a:pt x="2381819" y="3573338"/>
                      <a:pt x="2376201" y="3574608"/>
                    </a:cubicBezTo>
                    <a:cubicBezTo>
                      <a:pt x="2230137" y="3575878"/>
                      <a:pt x="2179576" y="3577148"/>
                      <a:pt x="2140251" y="3578418"/>
                    </a:cubicBezTo>
                    <a:lnTo>
                      <a:pt x="1999805" y="3575878"/>
                    </a:lnTo>
                    <a:cubicBezTo>
                      <a:pt x="1949245" y="3574608"/>
                      <a:pt x="1921155" y="3574608"/>
                      <a:pt x="1904302" y="3573338"/>
                    </a:cubicBezTo>
                    <a:lnTo>
                      <a:pt x="1904302" y="3564448"/>
                    </a:lnTo>
                    <a:lnTo>
                      <a:pt x="1235777" y="3561908"/>
                    </a:lnTo>
                    <a:lnTo>
                      <a:pt x="1252631" y="3566988"/>
                    </a:lnTo>
                    <a:cubicBezTo>
                      <a:pt x="1207688" y="3568258"/>
                      <a:pt x="1117802" y="3570798"/>
                      <a:pt x="1056006" y="3570798"/>
                    </a:cubicBezTo>
                    <a:cubicBezTo>
                      <a:pt x="1027917" y="3570798"/>
                      <a:pt x="999828" y="3572068"/>
                      <a:pt x="977356" y="3572068"/>
                    </a:cubicBezTo>
                    <a:lnTo>
                      <a:pt x="840740" y="3572068"/>
                    </a:lnTo>
                    <a:lnTo>
                      <a:pt x="840740" y="3568258"/>
                    </a:lnTo>
                    <a:lnTo>
                      <a:pt x="836930" y="3569528"/>
                    </a:lnTo>
                    <a:cubicBezTo>
                      <a:pt x="830580" y="3570798"/>
                      <a:pt x="805180" y="3572068"/>
                      <a:pt x="778510" y="3573338"/>
                    </a:cubicBezTo>
                    <a:lnTo>
                      <a:pt x="778510" y="3568258"/>
                    </a:lnTo>
                    <a:cubicBezTo>
                      <a:pt x="754380" y="3566988"/>
                      <a:pt x="734060" y="3568258"/>
                      <a:pt x="713740" y="3570798"/>
                    </a:cubicBezTo>
                    <a:cubicBezTo>
                      <a:pt x="687070" y="3573338"/>
                      <a:pt x="660400" y="3575878"/>
                      <a:pt x="623570" y="3570798"/>
                    </a:cubicBezTo>
                    <a:cubicBezTo>
                      <a:pt x="614680" y="3570798"/>
                      <a:pt x="601980" y="3568258"/>
                      <a:pt x="589280" y="3566988"/>
                    </a:cubicBezTo>
                    <a:cubicBezTo>
                      <a:pt x="561340" y="3563178"/>
                      <a:pt x="551180" y="3561908"/>
                      <a:pt x="546100" y="3566988"/>
                    </a:cubicBezTo>
                    <a:lnTo>
                      <a:pt x="544830" y="3568258"/>
                    </a:lnTo>
                    <a:cubicBezTo>
                      <a:pt x="537210" y="3568258"/>
                      <a:pt x="529590" y="3568258"/>
                      <a:pt x="520700" y="3569528"/>
                    </a:cubicBezTo>
                    <a:cubicBezTo>
                      <a:pt x="497840" y="3570798"/>
                      <a:pt x="474980" y="3572068"/>
                      <a:pt x="448310" y="3568258"/>
                    </a:cubicBezTo>
                    <a:lnTo>
                      <a:pt x="445770" y="3568258"/>
                    </a:lnTo>
                    <a:cubicBezTo>
                      <a:pt x="444500" y="3568258"/>
                      <a:pt x="443230" y="3568258"/>
                      <a:pt x="443230" y="3569528"/>
                    </a:cubicBezTo>
                    <a:lnTo>
                      <a:pt x="429260" y="3566988"/>
                    </a:lnTo>
                    <a:cubicBezTo>
                      <a:pt x="416560" y="3564448"/>
                      <a:pt x="393700" y="3565718"/>
                      <a:pt x="373380" y="3566988"/>
                    </a:cubicBezTo>
                    <a:cubicBezTo>
                      <a:pt x="363220" y="3566988"/>
                      <a:pt x="351790" y="3568258"/>
                      <a:pt x="346710" y="3568258"/>
                    </a:cubicBezTo>
                    <a:lnTo>
                      <a:pt x="345440" y="3563178"/>
                    </a:lnTo>
                    <a:cubicBezTo>
                      <a:pt x="323850" y="3569528"/>
                      <a:pt x="297180" y="3569528"/>
                      <a:pt x="266700" y="3568258"/>
                    </a:cubicBezTo>
                    <a:cubicBezTo>
                      <a:pt x="242570" y="3566988"/>
                      <a:pt x="214630" y="3566988"/>
                      <a:pt x="185420" y="3569528"/>
                    </a:cubicBezTo>
                    <a:lnTo>
                      <a:pt x="189230" y="3564448"/>
                    </a:lnTo>
                    <a:lnTo>
                      <a:pt x="166370" y="3566988"/>
                    </a:lnTo>
                    <a:cubicBezTo>
                      <a:pt x="163830" y="3566988"/>
                      <a:pt x="161290" y="3566988"/>
                      <a:pt x="157480" y="3568258"/>
                    </a:cubicBezTo>
                    <a:lnTo>
                      <a:pt x="156210" y="3561908"/>
                    </a:lnTo>
                    <a:cubicBezTo>
                      <a:pt x="139700" y="3563178"/>
                      <a:pt x="123190" y="3564448"/>
                      <a:pt x="101600" y="3563178"/>
                    </a:cubicBezTo>
                    <a:lnTo>
                      <a:pt x="97790" y="3563178"/>
                    </a:lnTo>
                    <a:lnTo>
                      <a:pt x="87630" y="3561908"/>
                    </a:lnTo>
                    <a:lnTo>
                      <a:pt x="87630" y="3541588"/>
                    </a:lnTo>
                    <a:lnTo>
                      <a:pt x="74930" y="3541588"/>
                    </a:lnTo>
                    <a:lnTo>
                      <a:pt x="74930" y="3535238"/>
                    </a:lnTo>
                    <a:cubicBezTo>
                      <a:pt x="76200" y="3521268"/>
                      <a:pt x="77470" y="3512378"/>
                      <a:pt x="80010" y="3502218"/>
                    </a:cubicBezTo>
                    <a:lnTo>
                      <a:pt x="80010" y="3499678"/>
                    </a:lnTo>
                    <a:cubicBezTo>
                      <a:pt x="85090" y="3475548"/>
                      <a:pt x="88900" y="3448878"/>
                      <a:pt x="87630" y="3379028"/>
                    </a:cubicBezTo>
                    <a:lnTo>
                      <a:pt x="83820" y="3379028"/>
                    </a:lnTo>
                    <a:cubicBezTo>
                      <a:pt x="85090" y="3357438"/>
                      <a:pt x="86360" y="3339658"/>
                      <a:pt x="88900" y="3329498"/>
                    </a:cubicBezTo>
                    <a:cubicBezTo>
                      <a:pt x="88900" y="3281238"/>
                      <a:pt x="87630" y="3278698"/>
                      <a:pt x="81280" y="3278698"/>
                    </a:cubicBezTo>
                    <a:cubicBezTo>
                      <a:pt x="81280" y="3265998"/>
                      <a:pt x="80010" y="3255838"/>
                      <a:pt x="77470" y="3243138"/>
                    </a:cubicBezTo>
                    <a:cubicBezTo>
                      <a:pt x="76200" y="3232978"/>
                      <a:pt x="73660" y="3221548"/>
                      <a:pt x="73660" y="3207578"/>
                    </a:cubicBezTo>
                    <a:lnTo>
                      <a:pt x="78740" y="3207578"/>
                    </a:lnTo>
                    <a:lnTo>
                      <a:pt x="78740" y="3201228"/>
                    </a:lnTo>
                    <a:cubicBezTo>
                      <a:pt x="81280" y="3137728"/>
                      <a:pt x="77470" y="3130108"/>
                      <a:pt x="73660" y="3122488"/>
                    </a:cubicBezTo>
                    <a:cubicBezTo>
                      <a:pt x="72390" y="3119948"/>
                      <a:pt x="71120" y="3116138"/>
                      <a:pt x="69850" y="3105978"/>
                    </a:cubicBezTo>
                    <a:lnTo>
                      <a:pt x="78740" y="3104708"/>
                    </a:lnTo>
                    <a:lnTo>
                      <a:pt x="77470" y="3072958"/>
                    </a:lnTo>
                    <a:lnTo>
                      <a:pt x="86360" y="3086928"/>
                    </a:lnTo>
                    <a:lnTo>
                      <a:pt x="83820" y="3058988"/>
                    </a:lnTo>
                    <a:cubicBezTo>
                      <a:pt x="78740" y="3003108"/>
                      <a:pt x="80010" y="2981518"/>
                      <a:pt x="81280" y="2931988"/>
                    </a:cubicBezTo>
                    <a:lnTo>
                      <a:pt x="82550" y="2909128"/>
                    </a:lnTo>
                    <a:lnTo>
                      <a:pt x="85090" y="2888808"/>
                    </a:lnTo>
                    <a:cubicBezTo>
                      <a:pt x="87630" y="2864678"/>
                      <a:pt x="87630" y="2834198"/>
                      <a:pt x="86360" y="2808798"/>
                    </a:cubicBezTo>
                    <a:lnTo>
                      <a:pt x="88900" y="2808798"/>
                    </a:lnTo>
                    <a:cubicBezTo>
                      <a:pt x="87630" y="2802448"/>
                      <a:pt x="87630" y="2797368"/>
                      <a:pt x="87630" y="2792288"/>
                    </a:cubicBezTo>
                    <a:lnTo>
                      <a:pt x="87630" y="2763093"/>
                    </a:lnTo>
                    <a:lnTo>
                      <a:pt x="83820" y="2763093"/>
                    </a:lnTo>
                    <a:lnTo>
                      <a:pt x="78740" y="2684724"/>
                    </a:lnTo>
                    <a:lnTo>
                      <a:pt x="83820" y="2684724"/>
                    </a:lnTo>
                    <a:cubicBezTo>
                      <a:pt x="83820" y="2677727"/>
                      <a:pt x="83820" y="2672129"/>
                      <a:pt x="82550" y="2665132"/>
                    </a:cubicBezTo>
                    <a:lnTo>
                      <a:pt x="91440" y="2665132"/>
                    </a:lnTo>
                    <a:lnTo>
                      <a:pt x="91440" y="2662333"/>
                    </a:lnTo>
                    <a:lnTo>
                      <a:pt x="86360" y="2550378"/>
                    </a:lnTo>
                    <a:cubicBezTo>
                      <a:pt x="87630" y="2546180"/>
                      <a:pt x="87630" y="2539182"/>
                      <a:pt x="88900" y="2529386"/>
                    </a:cubicBezTo>
                    <a:cubicBezTo>
                      <a:pt x="90170" y="2520990"/>
                      <a:pt x="91440" y="2508395"/>
                      <a:pt x="92710" y="2505596"/>
                    </a:cubicBezTo>
                    <a:lnTo>
                      <a:pt x="93980" y="2505596"/>
                    </a:lnTo>
                    <a:cubicBezTo>
                      <a:pt x="95250" y="2474808"/>
                      <a:pt x="92710" y="2438423"/>
                      <a:pt x="91440" y="2399238"/>
                    </a:cubicBezTo>
                    <a:cubicBezTo>
                      <a:pt x="88900" y="2354456"/>
                      <a:pt x="86360" y="2306875"/>
                      <a:pt x="88900" y="2260694"/>
                    </a:cubicBezTo>
                    <a:lnTo>
                      <a:pt x="88900" y="2257895"/>
                    </a:lnTo>
                    <a:cubicBezTo>
                      <a:pt x="87630" y="2253697"/>
                      <a:pt x="87630" y="2242501"/>
                      <a:pt x="86360" y="2228507"/>
                    </a:cubicBezTo>
                    <a:cubicBezTo>
                      <a:pt x="86360" y="2206115"/>
                      <a:pt x="87630" y="2185124"/>
                      <a:pt x="87630" y="2162733"/>
                    </a:cubicBezTo>
                    <a:cubicBezTo>
                      <a:pt x="88900" y="2108154"/>
                      <a:pt x="91440" y="2050778"/>
                      <a:pt x="86360" y="1980806"/>
                    </a:cubicBezTo>
                    <a:lnTo>
                      <a:pt x="95250" y="1926227"/>
                    </a:lnTo>
                    <a:lnTo>
                      <a:pt x="95250" y="1924828"/>
                    </a:lnTo>
                    <a:cubicBezTo>
                      <a:pt x="95250" y="1903836"/>
                      <a:pt x="93980" y="1896839"/>
                      <a:pt x="87630" y="1895440"/>
                    </a:cubicBezTo>
                    <a:cubicBezTo>
                      <a:pt x="85090" y="1895440"/>
                      <a:pt x="83820" y="1895440"/>
                      <a:pt x="81280" y="1898238"/>
                    </a:cubicBezTo>
                    <a:cubicBezTo>
                      <a:pt x="81280" y="1891241"/>
                      <a:pt x="81280" y="1884244"/>
                      <a:pt x="80010" y="1873049"/>
                    </a:cubicBezTo>
                    <a:cubicBezTo>
                      <a:pt x="78740" y="1843660"/>
                      <a:pt x="80010" y="1832465"/>
                      <a:pt x="80010" y="1826867"/>
                    </a:cubicBezTo>
                    <a:cubicBezTo>
                      <a:pt x="81280" y="1826867"/>
                      <a:pt x="82550" y="1826867"/>
                      <a:pt x="85090" y="1825467"/>
                    </a:cubicBezTo>
                    <a:cubicBezTo>
                      <a:pt x="88900" y="1822669"/>
                      <a:pt x="90170" y="1817071"/>
                      <a:pt x="90170" y="1810074"/>
                    </a:cubicBezTo>
                    <a:lnTo>
                      <a:pt x="90170" y="1808674"/>
                    </a:lnTo>
                    <a:lnTo>
                      <a:pt x="88900" y="1801677"/>
                    </a:lnTo>
                    <a:cubicBezTo>
                      <a:pt x="85090" y="1770889"/>
                      <a:pt x="81280" y="1730306"/>
                      <a:pt x="81280" y="1684124"/>
                    </a:cubicBezTo>
                    <a:lnTo>
                      <a:pt x="82550" y="1684124"/>
                    </a:lnTo>
                    <a:lnTo>
                      <a:pt x="82550" y="1691121"/>
                    </a:lnTo>
                    <a:cubicBezTo>
                      <a:pt x="83820" y="1720510"/>
                      <a:pt x="85090" y="1723308"/>
                      <a:pt x="91440" y="1723308"/>
                    </a:cubicBezTo>
                    <a:cubicBezTo>
                      <a:pt x="99060" y="1723308"/>
                      <a:pt x="99060" y="1717711"/>
                      <a:pt x="101600" y="1692521"/>
                    </a:cubicBezTo>
                    <a:lnTo>
                      <a:pt x="102870" y="1688322"/>
                    </a:lnTo>
                    <a:lnTo>
                      <a:pt x="99060" y="1685524"/>
                    </a:lnTo>
                    <a:cubicBezTo>
                      <a:pt x="92710" y="1677127"/>
                      <a:pt x="92710" y="1614152"/>
                      <a:pt x="92710" y="1566571"/>
                    </a:cubicBezTo>
                    <a:cubicBezTo>
                      <a:pt x="92710" y="1484004"/>
                      <a:pt x="90170" y="1450417"/>
                      <a:pt x="83820" y="1440621"/>
                    </a:cubicBezTo>
                    <a:lnTo>
                      <a:pt x="85090" y="1428026"/>
                    </a:lnTo>
                    <a:lnTo>
                      <a:pt x="87630" y="1428026"/>
                    </a:lnTo>
                    <a:cubicBezTo>
                      <a:pt x="91440" y="1387443"/>
                      <a:pt x="88900" y="1372049"/>
                      <a:pt x="85090" y="1353856"/>
                    </a:cubicBezTo>
                    <a:cubicBezTo>
                      <a:pt x="81280" y="1337063"/>
                      <a:pt x="77470" y="1317470"/>
                      <a:pt x="78740" y="1267091"/>
                    </a:cubicBezTo>
                    <a:cubicBezTo>
                      <a:pt x="80010" y="1248898"/>
                      <a:pt x="80010" y="1236303"/>
                      <a:pt x="81280" y="1230705"/>
                    </a:cubicBezTo>
                    <a:lnTo>
                      <a:pt x="85090" y="1230705"/>
                    </a:lnTo>
                    <a:lnTo>
                      <a:pt x="81280" y="1152337"/>
                    </a:lnTo>
                    <a:lnTo>
                      <a:pt x="81280" y="1148138"/>
                    </a:lnTo>
                    <a:lnTo>
                      <a:pt x="83820" y="1148138"/>
                    </a:lnTo>
                    <a:lnTo>
                      <a:pt x="82550" y="1062772"/>
                    </a:lnTo>
                    <a:lnTo>
                      <a:pt x="87630" y="1072568"/>
                    </a:lnTo>
                    <a:lnTo>
                      <a:pt x="82550" y="1037582"/>
                    </a:lnTo>
                    <a:cubicBezTo>
                      <a:pt x="81280" y="1027786"/>
                      <a:pt x="78740" y="1012393"/>
                      <a:pt x="77470" y="995599"/>
                    </a:cubicBezTo>
                    <a:lnTo>
                      <a:pt x="81280" y="980205"/>
                    </a:lnTo>
                    <a:cubicBezTo>
                      <a:pt x="90170" y="948018"/>
                      <a:pt x="88900" y="932624"/>
                      <a:pt x="87630" y="908834"/>
                    </a:cubicBezTo>
                    <a:cubicBezTo>
                      <a:pt x="86360" y="899038"/>
                      <a:pt x="86360" y="887842"/>
                      <a:pt x="85090" y="872448"/>
                    </a:cubicBezTo>
                    <a:lnTo>
                      <a:pt x="90170" y="853440"/>
                    </a:lnTo>
                    <a:cubicBezTo>
                      <a:pt x="88900" y="852170"/>
                      <a:pt x="88900" y="848360"/>
                      <a:pt x="90170" y="845820"/>
                    </a:cubicBezTo>
                    <a:lnTo>
                      <a:pt x="73660" y="845820"/>
                    </a:lnTo>
                    <a:lnTo>
                      <a:pt x="90170" y="845820"/>
                    </a:lnTo>
                    <a:cubicBezTo>
                      <a:pt x="93980" y="825500"/>
                      <a:pt x="95250" y="802640"/>
                      <a:pt x="96520" y="775970"/>
                    </a:cubicBezTo>
                    <a:cubicBezTo>
                      <a:pt x="97790" y="755650"/>
                      <a:pt x="97790" y="734060"/>
                      <a:pt x="100330" y="708660"/>
                    </a:cubicBezTo>
                    <a:lnTo>
                      <a:pt x="87630" y="707390"/>
                    </a:lnTo>
                    <a:cubicBezTo>
                      <a:pt x="86360" y="711200"/>
                      <a:pt x="86360" y="718820"/>
                      <a:pt x="83820" y="728980"/>
                    </a:cubicBezTo>
                    <a:cubicBezTo>
                      <a:pt x="82550" y="734060"/>
                      <a:pt x="82550" y="741680"/>
                      <a:pt x="81280" y="749300"/>
                    </a:cubicBezTo>
                    <a:cubicBezTo>
                      <a:pt x="81280" y="735330"/>
                      <a:pt x="81280" y="718820"/>
                      <a:pt x="78740" y="697230"/>
                    </a:cubicBezTo>
                    <a:cubicBezTo>
                      <a:pt x="83820" y="690880"/>
                      <a:pt x="83820" y="673100"/>
                      <a:pt x="82550" y="635000"/>
                    </a:cubicBezTo>
                    <a:lnTo>
                      <a:pt x="82550" y="624840"/>
                    </a:lnTo>
                    <a:lnTo>
                      <a:pt x="91440" y="627380"/>
                    </a:lnTo>
                    <a:lnTo>
                      <a:pt x="91440" y="617220"/>
                    </a:lnTo>
                    <a:cubicBezTo>
                      <a:pt x="90170" y="586740"/>
                      <a:pt x="87630" y="576580"/>
                      <a:pt x="85090" y="566420"/>
                    </a:cubicBezTo>
                    <a:cubicBezTo>
                      <a:pt x="83820" y="561340"/>
                      <a:pt x="82550" y="554990"/>
                      <a:pt x="81280" y="546100"/>
                    </a:cubicBezTo>
                    <a:cubicBezTo>
                      <a:pt x="82550" y="499110"/>
                      <a:pt x="87630" y="486410"/>
                      <a:pt x="92710" y="476250"/>
                    </a:cubicBezTo>
                    <a:lnTo>
                      <a:pt x="93980" y="473710"/>
                    </a:lnTo>
                    <a:lnTo>
                      <a:pt x="93980" y="471170"/>
                    </a:lnTo>
                    <a:cubicBezTo>
                      <a:pt x="93980" y="441960"/>
                      <a:pt x="93980" y="438150"/>
                      <a:pt x="87630" y="436880"/>
                    </a:cubicBezTo>
                    <a:cubicBezTo>
                      <a:pt x="85090" y="436880"/>
                      <a:pt x="83820" y="436880"/>
                      <a:pt x="82550" y="438150"/>
                    </a:cubicBezTo>
                    <a:lnTo>
                      <a:pt x="82550" y="430530"/>
                    </a:lnTo>
                    <a:cubicBezTo>
                      <a:pt x="85090" y="364490"/>
                      <a:pt x="82550" y="316230"/>
                      <a:pt x="78740" y="242570"/>
                    </a:cubicBezTo>
                    <a:lnTo>
                      <a:pt x="77470" y="229870"/>
                    </a:lnTo>
                    <a:cubicBezTo>
                      <a:pt x="83820" y="229870"/>
                      <a:pt x="83820" y="223520"/>
                      <a:pt x="85090" y="220980"/>
                    </a:cubicBezTo>
                    <a:lnTo>
                      <a:pt x="85090" y="219710"/>
                    </a:lnTo>
                    <a:lnTo>
                      <a:pt x="81280" y="194310"/>
                    </a:lnTo>
                    <a:lnTo>
                      <a:pt x="83820" y="198120"/>
                    </a:lnTo>
                    <a:lnTo>
                      <a:pt x="82550" y="171450"/>
                    </a:lnTo>
                    <a:cubicBezTo>
                      <a:pt x="81280" y="154940"/>
                      <a:pt x="80010" y="151130"/>
                      <a:pt x="77470" y="147320"/>
                    </a:cubicBezTo>
                    <a:cubicBezTo>
                      <a:pt x="76200" y="144780"/>
                      <a:pt x="73660" y="142240"/>
                      <a:pt x="72390" y="111760"/>
                    </a:cubicBezTo>
                    <a:lnTo>
                      <a:pt x="72390" y="109220"/>
                    </a:lnTo>
                    <a:cubicBezTo>
                      <a:pt x="69850" y="102870"/>
                      <a:pt x="71120" y="87630"/>
                      <a:pt x="72390" y="77470"/>
                    </a:cubicBezTo>
                    <a:lnTo>
                      <a:pt x="83820" y="78740"/>
                    </a:lnTo>
                    <a:lnTo>
                      <a:pt x="109220" y="81280"/>
                    </a:lnTo>
                    <a:cubicBezTo>
                      <a:pt x="129540" y="82550"/>
                      <a:pt x="148590" y="81280"/>
                      <a:pt x="163830" y="80010"/>
                    </a:cubicBezTo>
                    <a:lnTo>
                      <a:pt x="163830" y="83820"/>
                    </a:lnTo>
                    <a:lnTo>
                      <a:pt x="168910" y="86360"/>
                    </a:lnTo>
                    <a:lnTo>
                      <a:pt x="217170" y="82550"/>
                    </a:lnTo>
                    <a:cubicBezTo>
                      <a:pt x="261620" y="80010"/>
                      <a:pt x="269240" y="78740"/>
                      <a:pt x="314960" y="73660"/>
                    </a:cubicBezTo>
                    <a:cubicBezTo>
                      <a:pt x="346710" y="76200"/>
                      <a:pt x="377190" y="78740"/>
                      <a:pt x="408940" y="77470"/>
                    </a:cubicBezTo>
                    <a:cubicBezTo>
                      <a:pt x="419100" y="78740"/>
                      <a:pt x="431800" y="80010"/>
                      <a:pt x="448310" y="80010"/>
                    </a:cubicBezTo>
                    <a:lnTo>
                      <a:pt x="448310" y="77470"/>
                    </a:lnTo>
                    <a:lnTo>
                      <a:pt x="450850" y="77470"/>
                    </a:lnTo>
                    <a:cubicBezTo>
                      <a:pt x="452120" y="78740"/>
                      <a:pt x="453390" y="78740"/>
                      <a:pt x="454660" y="80010"/>
                    </a:cubicBezTo>
                    <a:lnTo>
                      <a:pt x="457200" y="80010"/>
                    </a:lnTo>
                    <a:cubicBezTo>
                      <a:pt x="468630" y="77470"/>
                      <a:pt x="481330" y="76200"/>
                      <a:pt x="496570" y="74930"/>
                    </a:cubicBezTo>
                    <a:lnTo>
                      <a:pt x="514350" y="82550"/>
                    </a:lnTo>
                    <a:lnTo>
                      <a:pt x="519430" y="78740"/>
                    </a:lnTo>
                    <a:lnTo>
                      <a:pt x="635000" y="85090"/>
                    </a:lnTo>
                    <a:cubicBezTo>
                      <a:pt x="652780" y="82550"/>
                      <a:pt x="670560" y="81280"/>
                      <a:pt x="687070" y="78740"/>
                    </a:cubicBezTo>
                    <a:cubicBezTo>
                      <a:pt x="712470" y="78740"/>
                      <a:pt x="736600" y="80010"/>
                      <a:pt x="762000" y="80010"/>
                    </a:cubicBezTo>
                    <a:lnTo>
                      <a:pt x="762000" y="85090"/>
                    </a:lnTo>
                    <a:lnTo>
                      <a:pt x="812800" y="81280"/>
                    </a:lnTo>
                    <a:cubicBezTo>
                      <a:pt x="821690" y="81280"/>
                      <a:pt x="830580" y="81280"/>
                      <a:pt x="840740" y="82550"/>
                    </a:cubicBezTo>
                    <a:lnTo>
                      <a:pt x="840740" y="85090"/>
                    </a:lnTo>
                    <a:cubicBezTo>
                      <a:pt x="926794" y="83820"/>
                      <a:pt x="1084094" y="85090"/>
                      <a:pt x="1269484" y="85090"/>
                    </a:cubicBezTo>
                    <a:lnTo>
                      <a:pt x="1398694" y="85090"/>
                    </a:lnTo>
                    <a:lnTo>
                      <a:pt x="1348134" y="80010"/>
                    </a:lnTo>
                    <a:cubicBezTo>
                      <a:pt x="1381841" y="80010"/>
                      <a:pt x="1404312" y="81280"/>
                      <a:pt x="1432402" y="81280"/>
                    </a:cubicBezTo>
                    <a:cubicBezTo>
                      <a:pt x="1449255" y="81280"/>
                      <a:pt x="1466109" y="82550"/>
                      <a:pt x="1482962" y="82550"/>
                    </a:cubicBezTo>
                    <a:lnTo>
                      <a:pt x="1494198" y="82550"/>
                    </a:lnTo>
                    <a:cubicBezTo>
                      <a:pt x="1511051" y="81280"/>
                      <a:pt x="1533523" y="80010"/>
                      <a:pt x="1544758" y="77470"/>
                    </a:cubicBezTo>
                    <a:lnTo>
                      <a:pt x="1544758" y="78740"/>
                    </a:lnTo>
                    <a:cubicBezTo>
                      <a:pt x="1673969" y="83820"/>
                      <a:pt x="1763855" y="82550"/>
                      <a:pt x="1836887" y="78740"/>
                    </a:cubicBezTo>
                    <a:lnTo>
                      <a:pt x="1848122" y="78740"/>
                    </a:lnTo>
                    <a:cubicBezTo>
                      <a:pt x="2117779" y="78740"/>
                      <a:pt x="2421143" y="78740"/>
                      <a:pt x="2488558" y="86360"/>
                    </a:cubicBezTo>
                    <a:lnTo>
                      <a:pt x="2499793" y="86360"/>
                    </a:lnTo>
                    <a:cubicBezTo>
                      <a:pt x="2600914" y="86360"/>
                      <a:pt x="2623386" y="86360"/>
                      <a:pt x="2629004" y="80010"/>
                    </a:cubicBezTo>
                    <a:lnTo>
                      <a:pt x="2673947" y="80010"/>
                    </a:lnTo>
                    <a:lnTo>
                      <a:pt x="2746979" y="83820"/>
                    </a:lnTo>
                    <a:lnTo>
                      <a:pt x="2814393" y="78740"/>
                    </a:lnTo>
                    <a:cubicBezTo>
                      <a:pt x="2848100" y="78740"/>
                      <a:pt x="2881807" y="78740"/>
                      <a:pt x="2904279" y="80010"/>
                    </a:cubicBezTo>
                    <a:lnTo>
                      <a:pt x="2904279" y="88900"/>
                    </a:lnTo>
                    <a:cubicBezTo>
                      <a:pt x="3044725" y="91440"/>
                      <a:pt x="3252585" y="90170"/>
                      <a:pt x="3404267" y="88900"/>
                    </a:cubicBezTo>
                    <a:cubicBezTo>
                      <a:pt x="3471682" y="88900"/>
                      <a:pt x="3533478" y="87630"/>
                      <a:pt x="3567185" y="87630"/>
                    </a:cubicBezTo>
                    <a:lnTo>
                      <a:pt x="3567185" y="85090"/>
                    </a:lnTo>
                    <a:lnTo>
                      <a:pt x="4027849" y="85090"/>
                    </a:lnTo>
                    <a:lnTo>
                      <a:pt x="4027849" y="87630"/>
                    </a:lnTo>
                    <a:cubicBezTo>
                      <a:pt x="4044702" y="86360"/>
                      <a:pt x="4061556" y="86360"/>
                      <a:pt x="4072792" y="85090"/>
                    </a:cubicBezTo>
                    <a:lnTo>
                      <a:pt x="4224474" y="85090"/>
                    </a:lnTo>
                    <a:cubicBezTo>
                      <a:pt x="4623341" y="85090"/>
                      <a:pt x="5039062" y="85090"/>
                      <a:pt x="5404222" y="81280"/>
                    </a:cubicBezTo>
                    <a:lnTo>
                      <a:pt x="5426694" y="81280"/>
                    </a:lnTo>
                    <a:cubicBezTo>
                      <a:pt x="5466019" y="81280"/>
                      <a:pt x="5499727" y="80010"/>
                      <a:pt x="5539051" y="80010"/>
                    </a:cubicBezTo>
                    <a:lnTo>
                      <a:pt x="5730058" y="77470"/>
                    </a:lnTo>
                    <a:lnTo>
                      <a:pt x="5690733" y="74930"/>
                    </a:lnTo>
                    <a:lnTo>
                      <a:pt x="5775001" y="74930"/>
                    </a:lnTo>
                    <a:cubicBezTo>
                      <a:pt x="5803090" y="78740"/>
                      <a:pt x="5853650" y="81280"/>
                      <a:pt x="5887358" y="83820"/>
                    </a:cubicBezTo>
                    <a:lnTo>
                      <a:pt x="5892976" y="77470"/>
                    </a:lnTo>
                    <a:lnTo>
                      <a:pt x="5898593" y="82550"/>
                    </a:lnTo>
                    <a:cubicBezTo>
                      <a:pt x="5915447" y="81280"/>
                      <a:pt x="6022186" y="82550"/>
                      <a:pt x="6112072" y="82550"/>
                    </a:cubicBezTo>
                    <a:lnTo>
                      <a:pt x="6370494" y="82550"/>
                    </a:lnTo>
                    <a:lnTo>
                      <a:pt x="6370494" y="78740"/>
                    </a:lnTo>
                    <a:cubicBezTo>
                      <a:pt x="6392965" y="78740"/>
                      <a:pt x="6409818" y="78740"/>
                      <a:pt x="6432290" y="77470"/>
                    </a:cubicBezTo>
                    <a:lnTo>
                      <a:pt x="6437908" y="77470"/>
                    </a:lnTo>
                    <a:cubicBezTo>
                      <a:pt x="6499704" y="76200"/>
                      <a:pt x="6567119" y="74930"/>
                      <a:pt x="6645768" y="73660"/>
                    </a:cubicBezTo>
                    <a:cubicBezTo>
                      <a:pt x="6640150" y="74930"/>
                      <a:pt x="6640150" y="76200"/>
                      <a:pt x="6634532" y="77470"/>
                    </a:cubicBezTo>
                    <a:cubicBezTo>
                      <a:pt x="6628914" y="83820"/>
                      <a:pt x="6662622" y="87630"/>
                      <a:pt x="6679475" y="88900"/>
                    </a:cubicBezTo>
                    <a:lnTo>
                      <a:pt x="6690711" y="88900"/>
                    </a:lnTo>
                    <a:cubicBezTo>
                      <a:pt x="6842393" y="90170"/>
                      <a:pt x="6870482" y="88900"/>
                      <a:pt x="6892953" y="85090"/>
                    </a:cubicBezTo>
                    <a:cubicBezTo>
                      <a:pt x="6898571" y="83820"/>
                      <a:pt x="6909807" y="82550"/>
                      <a:pt x="7039018" y="83820"/>
                    </a:cubicBezTo>
                    <a:lnTo>
                      <a:pt x="7050253" y="83820"/>
                    </a:lnTo>
                    <a:cubicBezTo>
                      <a:pt x="7067107" y="82550"/>
                      <a:pt x="7078342" y="81280"/>
                      <a:pt x="7083961" y="80010"/>
                    </a:cubicBezTo>
                    <a:cubicBezTo>
                      <a:pt x="7230025" y="78740"/>
                      <a:pt x="7280586" y="77470"/>
                      <a:pt x="7319911" y="76200"/>
                    </a:cubicBezTo>
                    <a:lnTo>
                      <a:pt x="7460356" y="78740"/>
                    </a:lnTo>
                    <a:cubicBezTo>
                      <a:pt x="7510917" y="80010"/>
                      <a:pt x="7539006" y="80010"/>
                      <a:pt x="7555860" y="81280"/>
                    </a:cubicBezTo>
                    <a:lnTo>
                      <a:pt x="7555860" y="90170"/>
                    </a:lnTo>
                    <a:lnTo>
                      <a:pt x="8224385" y="92710"/>
                    </a:lnTo>
                    <a:lnTo>
                      <a:pt x="8201913" y="91440"/>
                    </a:lnTo>
                    <a:cubicBezTo>
                      <a:pt x="8246856" y="90170"/>
                      <a:pt x="8336742" y="87630"/>
                      <a:pt x="8398538" y="87630"/>
                    </a:cubicBezTo>
                    <a:cubicBezTo>
                      <a:pt x="8533367" y="85090"/>
                      <a:pt x="8589545" y="83820"/>
                      <a:pt x="8609886" y="81280"/>
                    </a:cubicBezTo>
                    <a:lnTo>
                      <a:pt x="8620046" y="81280"/>
                    </a:lnTo>
                    <a:lnTo>
                      <a:pt x="8622586" y="85090"/>
                    </a:lnTo>
                    <a:lnTo>
                      <a:pt x="8622586" y="63500"/>
                    </a:lnTo>
                    <a:lnTo>
                      <a:pt x="8625125" y="63500"/>
                    </a:lnTo>
                    <a:lnTo>
                      <a:pt x="8623856" y="85090"/>
                    </a:lnTo>
                    <a:lnTo>
                      <a:pt x="8627666" y="83820"/>
                    </a:lnTo>
                    <a:cubicBezTo>
                      <a:pt x="8634016" y="82550"/>
                      <a:pt x="8659416" y="81280"/>
                      <a:pt x="8686086" y="80010"/>
                    </a:cubicBezTo>
                    <a:lnTo>
                      <a:pt x="8686086" y="85090"/>
                    </a:lnTo>
                    <a:cubicBezTo>
                      <a:pt x="8710216" y="86360"/>
                      <a:pt x="8730536" y="85090"/>
                      <a:pt x="8750856" y="82550"/>
                    </a:cubicBezTo>
                    <a:cubicBezTo>
                      <a:pt x="8777525" y="80010"/>
                      <a:pt x="8804196" y="77470"/>
                      <a:pt x="8841025" y="82550"/>
                    </a:cubicBezTo>
                    <a:cubicBezTo>
                      <a:pt x="8849916" y="82550"/>
                      <a:pt x="8862616" y="85090"/>
                      <a:pt x="8875316" y="86360"/>
                    </a:cubicBezTo>
                    <a:cubicBezTo>
                      <a:pt x="8903256" y="90170"/>
                      <a:pt x="8913416" y="91440"/>
                      <a:pt x="8918496" y="86360"/>
                    </a:cubicBezTo>
                    <a:lnTo>
                      <a:pt x="8919766" y="85090"/>
                    </a:lnTo>
                    <a:cubicBezTo>
                      <a:pt x="8927386" y="85090"/>
                      <a:pt x="8935006" y="85090"/>
                      <a:pt x="8943896" y="83820"/>
                    </a:cubicBezTo>
                    <a:cubicBezTo>
                      <a:pt x="8966756" y="82550"/>
                      <a:pt x="8989616" y="81280"/>
                      <a:pt x="9016286" y="85090"/>
                    </a:cubicBezTo>
                    <a:lnTo>
                      <a:pt x="9018825" y="85090"/>
                    </a:lnTo>
                    <a:cubicBezTo>
                      <a:pt x="9020096" y="85090"/>
                      <a:pt x="9021366" y="85090"/>
                      <a:pt x="9021366" y="83820"/>
                    </a:cubicBezTo>
                    <a:lnTo>
                      <a:pt x="9035336" y="86360"/>
                    </a:lnTo>
                    <a:cubicBezTo>
                      <a:pt x="9048036" y="88900"/>
                      <a:pt x="9070896" y="87630"/>
                      <a:pt x="9091216" y="86360"/>
                    </a:cubicBezTo>
                    <a:cubicBezTo>
                      <a:pt x="9101375" y="86360"/>
                      <a:pt x="9112806" y="85090"/>
                      <a:pt x="9119156" y="85090"/>
                    </a:cubicBezTo>
                    <a:lnTo>
                      <a:pt x="9120425" y="90170"/>
                    </a:lnTo>
                    <a:cubicBezTo>
                      <a:pt x="9142016" y="83820"/>
                      <a:pt x="9168686" y="83820"/>
                      <a:pt x="9199166" y="85090"/>
                    </a:cubicBezTo>
                    <a:cubicBezTo>
                      <a:pt x="9223296" y="86360"/>
                      <a:pt x="9251236" y="86360"/>
                      <a:pt x="9280446" y="83820"/>
                    </a:cubicBezTo>
                    <a:lnTo>
                      <a:pt x="9276636" y="87630"/>
                    </a:lnTo>
                    <a:lnTo>
                      <a:pt x="9299496" y="85090"/>
                    </a:lnTo>
                    <a:cubicBezTo>
                      <a:pt x="9302036" y="85090"/>
                      <a:pt x="9304576" y="85090"/>
                      <a:pt x="9308386" y="83820"/>
                    </a:cubicBezTo>
                    <a:lnTo>
                      <a:pt x="9309656" y="90170"/>
                    </a:lnTo>
                    <a:cubicBezTo>
                      <a:pt x="9326166" y="88900"/>
                      <a:pt x="9342676" y="87630"/>
                      <a:pt x="9364266" y="88900"/>
                    </a:cubicBezTo>
                    <a:lnTo>
                      <a:pt x="9368076" y="88900"/>
                    </a:lnTo>
                    <a:lnTo>
                      <a:pt x="9378236" y="90170"/>
                    </a:lnTo>
                    <a:lnTo>
                      <a:pt x="9378236" y="109220"/>
                    </a:lnTo>
                    <a:lnTo>
                      <a:pt x="9390936" y="109220"/>
                    </a:lnTo>
                    <a:lnTo>
                      <a:pt x="9390936" y="115570"/>
                    </a:lnTo>
                    <a:cubicBezTo>
                      <a:pt x="9389666" y="129540"/>
                      <a:pt x="9388396" y="138430"/>
                      <a:pt x="9385856" y="148590"/>
                    </a:cubicBezTo>
                    <a:lnTo>
                      <a:pt x="9385856" y="151130"/>
                    </a:lnTo>
                    <a:cubicBezTo>
                      <a:pt x="9380776" y="176530"/>
                      <a:pt x="9376966" y="201930"/>
                      <a:pt x="9378236" y="271780"/>
                    </a:cubicBezTo>
                    <a:lnTo>
                      <a:pt x="9382046" y="271780"/>
                    </a:lnTo>
                    <a:cubicBezTo>
                      <a:pt x="9380776" y="293370"/>
                      <a:pt x="9379506" y="311150"/>
                      <a:pt x="9376966" y="321310"/>
                    </a:cubicBezTo>
                    <a:cubicBezTo>
                      <a:pt x="9376966" y="369570"/>
                      <a:pt x="9378236" y="372110"/>
                      <a:pt x="9384586" y="372110"/>
                    </a:cubicBezTo>
                    <a:cubicBezTo>
                      <a:pt x="9384586" y="384810"/>
                      <a:pt x="9385856" y="394970"/>
                      <a:pt x="9388396" y="407670"/>
                    </a:cubicBezTo>
                    <a:cubicBezTo>
                      <a:pt x="9389666" y="417830"/>
                      <a:pt x="9392206" y="429260"/>
                      <a:pt x="9392206" y="443230"/>
                    </a:cubicBezTo>
                    <a:lnTo>
                      <a:pt x="9387126" y="443230"/>
                    </a:lnTo>
                    <a:lnTo>
                      <a:pt x="9387126" y="449580"/>
                    </a:lnTo>
                    <a:cubicBezTo>
                      <a:pt x="9384586" y="513080"/>
                      <a:pt x="9388396" y="520700"/>
                      <a:pt x="9392206" y="528320"/>
                    </a:cubicBezTo>
                    <a:cubicBezTo>
                      <a:pt x="9393476" y="530860"/>
                      <a:pt x="9394746" y="534670"/>
                      <a:pt x="9396016" y="544830"/>
                    </a:cubicBezTo>
                    <a:lnTo>
                      <a:pt x="9387126" y="546100"/>
                    </a:lnTo>
                    <a:close/>
                    <a:moveTo>
                      <a:pt x="9390936" y="756920"/>
                    </a:moveTo>
                    <a:lnTo>
                      <a:pt x="9388396" y="751840"/>
                    </a:lnTo>
                    <a:lnTo>
                      <a:pt x="9389666" y="745490"/>
                    </a:lnTo>
                    <a:cubicBezTo>
                      <a:pt x="9390936" y="750570"/>
                      <a:pt x="9390936" y="754380"/>
                      <a:pt x="9390936" y="756920"/>
                    </a:cubicBezTo>
                    <a:close/>
                    <a:moveTo>
                      <a:pt x="73660" y="2895158"/>
                    </a:moveTo>
                    <a:lnTo>
                      <a:pt x="76200" y="2900238"/>
                    </a:lnTo>
                    <a:lnTo>
                      <a:pt x="74930" y="2906588"/>
                    </a:lnTo>
                    <a:cubicBezTo>
                      <a:pt x="73660" y="2902778"/>
                      <a:pt x="73660" y="2898968"/>
                      <a:pt x="73660" y="2895158"/>
                    </a:cubicBezTo>
                    <a:close/>
                    <a:moveTo>
                      <a:pt x="9426496" y="628650"/>
                    </a:moveTo>
                    <a:lnTo>
                      <a:pt x="9426496" y="619760"/>
                    </a:lnTo>
                    <a:cubicBezTo>
                      <a:pt x="9426496" y="623570"/>
                      <a:pt x="9427766" y="626110"/>
                      <a:pt x="9427766" y="628650"/>
                    </a:cubicBezTo>
                    <a:lnTo>
                      <a:pt x="9426496" y="628650"/>
                    </a:lnTo>
                    <a:close/>
                    <a:moveTo>
                      <a:pt x="9455706" y="1367850"/>
                    </a:moveTo>
                    <a:lnTo>
                      <a:pt x="9451896" y="1366451"/>
                    </a:lnTo>
                    <a:cubicBezTo>
                      <a:pt x="9453166" y="1366451"/>
                      <a:pt x="9454436" y="1367850"/>
                      <a:pt x="9455706" y="1367850"/>
                    </a:cubicBezTo>
                    <a:close/>
                  </a:path>
                </a:pathLst>
              </a:custGeom>
              <a:solidFill>
                <a:srgbClr val="DFD4BA"/>
              </a:solidFill>
            </p:spPr>
            <p:txBody>
              <a:bodyPr/>
              <a:lstStyle/>
              <a:p>
                <a:pPr defTabSz="609630"/>
                <a:endParaRPr lang="en-US" sz="1200">
                  <a:solidFill>
                    <a:prstClr val="black"/>
                  </a:solidFill>
                  <a:latin typeface="Calibri"/>
                </a:endParaRPr>
              </a:p>
            </p:txBody>
          </p:sp>
        </p:grpSp>
        <p:sp>
          <p:nvSpPr>
            <p:cNvPr id="13" name="AutoShape 5">
              <a:extLst>
                <a:ext uri="{FF2B5EF4-FFF2-40B4-BE49-F238E27FC236}">
                  <a16:creationId xmlns:a16="http://schemas.microsoft.com/office/drawing/2014/main" id="{79E3A11B-20CC-C3AC-EB6A-3E4E81502CB2}"/>
                </a:ext>
              </a:extLst>
            </p:cNvPr>
            <p:cNvSpPr/>
            <p:nvPr/>
          </p:nvSpPr>
          <p:spPr>
            <a:xfrm>
              <a:off x="1017755" y="1957871"/>
              <a:ext cx="19431930" cy="7183607"/>
            </a:xfrm>
            <a:prstGeom prst="rect">
              <a:avLst/>
            </a:prstGeom>
            <a:solidFill>
              <a:srgbClr val="DFD4BA"/>
            </a:solidFill>
          </p:spPr>
          <p:txBody>
            <a:bodyPr/>
            <a:lstStyle/>
            <a:p>
              <a:pPr defTabSz="609630"/>
              <a:endParaRPr lang="en-US" sz="1200">
                <a:solidFill>
                  <a:prstClr val="black"/>
                </a:solidFill>
                <a:latin typeface="Calibri"/>
              </a:endParaRPr>
            </a:p>
          </p:txBody>
        </p:sp>
        <p:sp>
          <p:nvSpPr>
            <p:cNvPr id="14" name="Freeform 6">
              <a:extLst>
                <a:ext uri="{FF2B5EF4-FFF2-40B4-BE49-F238E27FC236}">
                  <a16:creationId xmlns:a16="http://schemas.microsoft.com/office/drawing/2014/main" id="{5EB0EA4B-90E3-F0B6-CD21-C8CA0F78C100}"/>
                </a:ext>
              </a:extLst>
            </p:cNvPr>
            <p:cNvSpPr/>
            <p:nvPr/>
          </p:nvSpPr>
          <p:spPr>
            <a:xfrm>
              <a:off x="0"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4"/>
                  </a:ext>
                </a:extLst>
              </a:blip>
              <a:stretch>
                <a:fillRect r="-74505"/>
              </a:stretch>
            </a:blipFill>
          </p:spPr>
          <p:txBody>
            <a:bodyPr/>
            <a:lstStyle/>
            <a:p>
              <a:pPr defTabSz="609630"/>
              <a:endParaRPr lang="en-US" sz="1200">
                <a:solidFill>
                  <a:prstClr val="black"/>
                </a:solidFill>
                <a:latin typeface="Calibri"/>
              </a:endParaRPr>
            </a:p>
          </p:txBody>
        </p:sp>
        <p:sp>
          <p:nvSpPr>
            <p:cNvPr id="15" name="Freeform 7">
              <a:extLst>
                <a:ext uri="{FF2B5EF4-FFF2-40B4-BE49-F238E27FC236}">
                  <a16:creationId xmlns:a16="http://schemas.microsoft.com/office/drawing/2014/main" id="{DDA41F8F-2174-59D9-718F-DA7075CFD7C4}"/>
                </a:ext>
              </a:extLst>
            </p:cNvPr>
            <p:cNvSpPr/>
            <p:nvPr/>
          </p:nvSpPr>
          <p:spPr>
            <a:xfrm>
              <a:off x="15805523" y="0"/>
              <a:ext cx="5835277" cy="11070274"/>
            </a:xfrm>
            <a:custGeom>
              <a:avLst/>
              <a:gdLst/>
              <a:ahLst/>
              <a:cxnLst/>
              <a:rect l="l" t="t" r="r" b="b"/>
              <a:pathLst>
                <a:path w="5835277" h="11070274">
                  <a:moveTo>
                    <a:pt x="0" y="0"/>
                  </a:moveTo>
                  <a:lnTo>
                    <a:pt x="5835277" y="0"/>
                  </a:lnTo>
                  <a:lnTo>
                    <a:pt x="5835277" y="11070274"/>
                  </a:lnTo>
                  <a:lnTo>
                    <a:pt x="0" y="11070274"/>
                  </a:lnTo>
                  <a:lnTo>
                    <a:pt x="0" y="0"/>
                  </a:lnTo>
                  <a:close/>
                </a:path>
              </a:pathLst>
            </a:custGeom>
            <a:blipFill>
              <a:blip r:embed="rId3">
                <a:extLst>
                  <a:ext uri="{96DAC541-7B7A-43D3-8B79-37D633B846F1}">
                    <asvg:svgBlip xmlns:asvg="http://schemas.microsoft.com/office/drawing/2016/SVG/main" r:embed="rId5"/>
                  </a:ext>
                </a:extLst>
              </a:blip>
              <a:stretch>
                <a:fillRect l="-74505"/>
              </a:stretch>
            </a:blipFill>
          </p:spPr>
          <p:txBody>
            <a:bodyPr/>
            <a:lstStyle/>
            <a:p>
              <a:pPr defTabSz="609630"/>
              <a:endParaRPr lang="en-US" sz="1200">
                <a:solidFill>
                  <a:prstClr val="black"/>
                </a:solidFill>
                <a:latin typeface="Calibri"/>
              </a:endParaRPr>
            </a:p>
          </p:txBody>
        </p:sp>
      </p:grpSp>
      <p:sp>
        <p:nvSpPr>
          <p:cNvPr id="17" name="TextBox 16">
            <a:extLst>
              <a:ext uri="{FF2B5EF4-FFF2-40B4-BE49-F238E27FC236}">
                <a16:creationId xmlns:a16="http://schemas.microsoft.com/office/drawing/2014/main" id="{DBC26D40-793C-D08B-29D8-F1829CF03ADC}"/>
              </a:ext>
            </a:extLst>
          </p:cNvPr>
          <p:cNvSpPr txBox="1"/>
          <p:nvPr/>
        </p:nvSpPr>
        <p:spPr>
          <a:xfrm>
            <a:off x="2286000" y="2781300"/>
            <a:ext cx="13563600" cy="4832092"/>
          </a:xfrm>
          <a:prstGeom prst="rect">
            <a:avLst/>
          </a:prstGeom>
          <a:noFill/>
        </p:spPr>
        <p:txBody>
          <a:bodyPr wrap="square" rtlCol="0">
            <a:spAutoFit/>
          </a:bodyPr>
          <a:lstStyle/>
          <a:p>
            <a:pPr algn="just"/>
            <a:r>
              <a:rPr lang="vi-VN" sz="4400" b="1" dirty="0">
                <a:latin typeface="Times New Roman" panose="02020603050405020304" pitchFamily="18" charset="0"/>
                <a:ea typeface="Cambria" panose="02040503050406030204" pitchFamily="18" charset="0"/>
                <a:cs typeface="Times New Roman" panose="02020603050405020304" pitchFamily="18" charset="0"/>
              </a:rPr>
              <a:t>Hiện nay, nước ta còn nhiều di tích đền tháp Chăm như: </a:t>
            </a:r>
            <a:r>
              <a:rPr lang="vi-VN" sz="4400" dirty="0">
                <a:latin typeface="Times New Roman" panose="02020603050405020304" pitchFamily="18" charset="0"/>
                <a:ea typeface="Cambria" panose="02040503050406030204" pitchFamily="18" charset="0"/>
                <a:cs typeface="Times New Roman" panose="02020603050405020304" pitchFamily="18" charset="0"/>
              </a:rPr>
              <a:t>Mỹ Khánh, Mỹ Sơn, Khương Mỹ, Dương Long, Cánh Tiên, Bánh Ít, Tháp Nhạn, Pô Na-ga, Pô Klong Ga-rai,… phân bố ở các tỉnh: Thừa Thiên Huế, Quảng Nam, Bình Định, Phú Yên, Khánh Hoà, Ninh Thuận, Bình Thuận. Ngoài ra, tháp Chăm còn có ở một tỉnh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Bắc</a:t>
            </a:r>
            <a:r>
              <a:rPr lang="en-US" sz="4400" dirty="0">
                <a:latin typeface="Times New Roman" panose="02020603050405020304" pitchFamily="18" charset="0"/>
                <a:ea typeface="Cambria" panose="02040503050406030204" pitchFamily="18" charset="0"/>
                <a:cs typeface="Times New Roman" panose="02020603050405020304" pitchFamily="18" charset="0"/>
              </a:rPr>
              <a:t> Trung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en-US" sz="4400" dirty="0" err="1">
                <a:latin typeface="Times New Roman" panose="02020603050405020304" pitchFamily="18" charset="0"/>
                <a:ea typeface="Cambria" panose="02040503050406030204" pitchFamily="18" charset="0"/>
                <a:cs typeface="Times New Roman" panose="02020603050405020304" pitchFamily="18" charset="0"/>
              </a:rPr>
              <a:t>và</a:t>
            </a:r>
            <a:r>
              <a:rPr lang="en-US" sz="4400" dirty="0">
                <a:latin typeface="Times New Roman" panose="02020603050405020304" pitchFamily="18" charset="0"/>
                <a:ea typeface="Cambria" panose="02040503050406030204" pitchFamily="18" charset="0"/>
                <a:cs typeface="Times New Roman" panose="02020603050405020304" pitchFamily="18" charset="0"/>
              </a:rPr>
              <a:t> Nam Trung </a:t>
            </a:r>
            <a:r>
              <a:rPr lang="en-US" sz="4400" dirty="0" err="1">
                <a:latin typeface="Times New Roman" panose="02020603050405020304" pitchFamily="18" charset="0"/>
                <a:ea typeface="Cambria" panose="02040503050406030204" pitchFamily="18" charset="0"/>
                <a:cs typeface="Times New Roman" panose="02020603050405020304" pitchFamily="18" charset="0"/>
              </a:rPr>
              <a:t>Bộ</a:t>
            </a:r>
            <a:r>
              <a:rPr lang="en-US" sz="4400" dirty="0">
                <a:latin typeface="Times New Roman" panose="02020603050405020304" pitchFamily="18" charset="0"/>
                <a:ea typeface="Cambria" panose="02040503050406030204" pitchFamily="18" charset="0"/>
                <a:cs typeface="Times New Roman" panose="02020603050405020304" pitchFamily="18" charset="0"/>
              </a:rPr>
              <a:t> </a:t>
            </a:r>
            <a:r>
              <a:rPr lang="vi-VN" sz="4400" dirty="0">
                <a:latin typeface="Times New Roman" panose="02020603050405020304" pitchFamily="18" charset="0"/>
                <a:ea typeface="Cambria" panose="02040503050406030204" pitchFamily="18" charset="0"/>
                <a:cs typeface="Times New Roman" panose="02020603050405020304" pitchFamily="18" charset="0"/>
              </a:rPr>
              <a:t>là Đắk Lắk.</a:t>
            </a:r>
            <a:endParaRPr lang="en-US" sz="4400" dirty="0">
              <a:latin typeface="Times New Roman" panose="02020603050405020304" pitchFamily="18" charset="0"/>
              <a:ea typeface="Cambria" panose="02040503050406030204" pitchFamily="18" charset="0"/>
              <a:cs typeface="Times New Roman" panose="02020603050405020304" pitchFamily="18" charset="0"/>
            </a:endParaRPr>
          </a:p>
        </p:txBody>
      </p:sp>
    </p:spTree>
    <p:extLst>
      <p:ext uri="{BB962C8B-B14F-4D97-AF65-F5344CB8AC3E}">
        <p14:creationId xmlns:p14="http://schemas.microsoft.com/office/powerpoint/2010/main" val="3861388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228600" y="3314700"/>
            <a:ext cx="8534400" cy="2971800"/>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381000" y="3848100"/>
            <a:ext cx="8077200" cy="1938992"/>
          </a:xfrm>
          <a:prstGeom prst="rect">
            <a:avLst/>
          </a:prstGeom>
        </p:spPr>
        <p:txBody>
          <a:bodyPr wrap="square">
            <a:spAutoFit/>
          </a:bodyPr>
          <a:lstStyle/>
          <a:p>
            <a:pPr lvl="0" algn="just">
              <a:spcBef>
                <a:spcPts val="600"/>
              </a:spcBef>
              <a:spcAft>
                <a:spcPts val="600"/>
              </a:spcAft>
            </a:pP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Mô</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tả</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nét</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chính</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của</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một</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đền</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tháp</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 </a:t>
            </a:r>
            <a:r>
              <a:rPr lang="en-US" sz="6000" b="1" dirty="0" err="1">
                <a:solidFill>
                  <a:srgbClr val="FFC000"/>
                </a:solidFill>
                <a:latin typeface="Times New Roman" panose="02020603050405020304" pitchFamily="18" charset="0"/>
                <a:ea typeface="Cambria" panose="02040503050406030204" pitchFamily="18" charset="0"/>
                <a:cs typeface="Times New Roman" panose="02020603050405020304" pitchFamily="18" charset="0"/>
              </a:rPr>
              <a:t>Chăm</a:t>
            </a:r>
            <a:r>
              <a:rPr lang="en-US" sz="6000" b="1" dirty="0">
                <a:solidFill>
                  <a:srgbClr val="FFC000"/>
                </a:solidFill>
                <a:latin typeface="Times New Roman" panose="02020603050405020304" pitchFamily="18" charset="0"/>
                <a:ea typeface="Cambria" panose="02040503050406030204" pitchFamily="18" charset="0"/>
                <a:cs typeface="Times New Roman" panose="02020603050405020304" pitchFamily="18" charset="0"/>
              </a:rPr>
              <a:t>.</a:t>
            </a:r>
            <a:endParaRPr kumimoji="0" lang="en-US" sz="6000" b="1" i="0" u="none" strike="noStrike" kern="1200" cap="none" spc="0" normalizeH="0" baseline="0" noProof="0" dirty="0">
              <a:ln>
                <a:noFill/>
              </a:ln>
              <a:solidFill>
                <a:srgbClr val="FFC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id="{4C39A516-71F8-417F-BC78-C681AE2BC0CC}"/>
              </a:ext>
            </a:extLst>
          </p:cNvPr>
          <p:cNvPicPr>
            <a:picLocks noChangeAspect="1"/>
          </p:cNvPicPr>
          <p:nvPr/>
        </p:nvPicPr>
        <p:blipFill>
          <a:blip r:embed="rId2"/>
          <a:stretch>
            <a:fillRect/>
          </a:stretch>
        </p:blipFill>
        <p:spPr>
          <a:xfrm>
            <a:off x="9372599" y="2019300"/>
            <a:ext cx="8580649" cy="6629400"/>
          </a:xfrm>
          <a:prstGeom prst="rect">
            <a:avLst/>
          </a:prstGeom>
        </p:spPr>
      </p:pic>
    </p:spTree>
    <p:extLst>
      <p:ext uri="{BB962C8B-B14F-4D97-AF65-F5344CB8AC3E}">
        <p14:creationId xmlns:p14="http://schemas.microsoft.com/office/powerpoint/2010/main" val="3320953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id="{7482AB8C-E3A6-422E-8278-7CFF9981A3C2}"/>
              </a:ext>
            </a:extLst>
          </p:cNvPr>
          <p:cNvGrpSpPr/>
          <p:nvPr/>
        </p:nvGrpSpPr>
        <p:grpSpPr>
          <a:xfrm>
            <a:off x="8839200" y="1333500"/>
            <a:ext cx="8331292" cy="6923522"/>
            <a:chOff x="0" y="133351"/>
            <a:chExt cx="9249414" cy="9231361"/>
          </a:xfrm>
        </p:grpSpPr>
        <p:sp>
          <p:nvSpPr>
            <p:cNvPr id="3" name="TextBox 3">
              <a:extLst>
                <a:ext uri="{FF2B5EF4-FFF2-40B4-BE49-F238E27FC236}">
                  <a16:creationId xmlns:a16="http://schemas.microsoft.com/office/drawing/2014/main" id="{C78B7BB4-23AD-4C7E-B41B-E38911D6CCE2}"/>
                </a:ext>
              </a:extLst>
            </p:cNvPr>
            <p:cNvSpPr txBox="1"/>
            <p:nvPr/>
          </p:nvSpPr>
          <p:spPr>
            <a:xfrm>
              <a:off x="0" y="133351"/>
              <a:ext cx="9249414" cy="1231107"/>
            </a:xfrm>
            <a:prstGeom prst="rect">
              <a:avLst/>
            </a:prstGeom>
          </p:spPr>
          <p:txBody>
            <a:bodyPr lIns="0" tIns="0" rIns="0" bIns="0" rtlCol="0" anchor="t">
              <a:spAutoFit/>
            </a:bodyPr>
            <a:lstStyle/>
            <a:p>
              <a:pPr marL="0" marR="0" lvl="0" indent="0" algn="ctr" defTabSz="914400" rtl="0" eaLnBrk="1" fontAlgn="auto" latinLnBrk="0" hangingPunct="1">
                <a:lnSpc>
                  <a:spcPts val="7200"/>
                </a:lnSpc>
                <a:spcBef>
                  <a:spcPts val="0"/>
                </a:spcBef>
                <a:spcAft>
                  <a:spcPts val="0"/>
                </a:spcAft>
                <a:buClrTx/>
                <a:buSzTx/>
                <a:buFontTx/>
                <a:buNone/>
                <a:tabLst/>
                <a:defRPr/>
              </a:pP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Thánh</a:t>
              </a:r>
              <a:r>
                <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địa</a:t>
              </a:r>
              <a:r>
                <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Mỹ</a:t>
              </a:r>
              <a:r>
                <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 </a:t>
              </a:r>
              <a:r>
                <a:rPr kumimoji="0" lang="en-US" sz="6600" b="0" i="0" u="none" strike="noStrike" kern="1200" cap="none" spc="-288" normalizeH="0" baseline="0" noProof="0" dirty="0" err="1">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rPr>
                <a:t>Sơn</a:t>
              </a:r>
              <a:endParaRPr kumimoji="0" lang="en-US" sz="6600" b="0" i="0" u="none" strike="noStrike" kern="1200" cap="none" spc="-288" normalizeH="0" baseline="0" noProof="0" dirty="0">
                <a:ln>
                  <a:noFill/>
                </a:ln>
                <a:solidFill>
                  <a:srgbClr val="FFFFFF"/>
                </a:solidFill>
                <a:effectLst/>
                <a:uLnTx/>
                <a:uFillTx/>
                <a:latin typeface="Times New Roman" panose="02020603050405020304" pitchFamily="18" charset="0"/>
                <a:ea typeface="Aachen" panose="02020500000000000000" pitchFamily="18" charset="0"/>
                <a:cs typeface="Times New Roman" panose="02020603050405020304" pitchFamily="18" charset="0"/>
              </a:endParaRPr>
            </a:p>
          </p:txBody>
        </p:sp>
        <p:sp>
          <p:nvSpPr>
            <p:cNvPr id="5" name="TextBox 5">
              <a:extLst>
                <a:ext uri="{FF2B5EF4-FFF2-40B4-BE49-F238E27FC236}">
                  <a16:creationId xmlns:a16="http://schemas.microsoft.com/office/drawing/2014/main" id="{72A628DF-A65F-417F-9A9E-524416153B4E}"/>
                </a:ext>
              </a:extLst>
            </p:cNvPr>
            <p:cNvSpPr txBox="1"/>
            <p:nvPr/>
          </p:nvSpPr>
          <p:spPr>
            <a:xfrm>
              <a:off x="0" y="2183260"/>
              <a:ext cx="9249414" cy="7181452"/>
            </a:xfrm>
            <a:prstGeom prst="rect">
              <a:avLst/>
            </a:prstGeom>
          </p:spPr>
          <p:txBody>
            <a:bodyPr lIns="0" tIns="0" rIns="0" bIns="0" rtlCol="0" anchor="t">
              <a:spAutoFit/>
            </a:bodyPr>
            <a:lstStyle/>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Thánh địa Mỹ Sơn là một quần thể</a:t>
              </a:r>
              <a:r>
                <a:rPr kumimoji="0" lang="en-US" sz="3200" b="0" i="0" u="none" strike="noStrike" kern="1200" cap="none" spc="-99"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99"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kiến trúc với khoảng hơn 70 đền tháp, nằm trong một thung lũng được bao quanh bởi đồi, núi. Đây là nơi tổ chức lễ tế và đặt lăng mộ các vị vua, hoàng tộc của Vương quốc Chăm-pa.</a:t>
              </a:r>
            </a:p>
            <a:p>
              <a:pPr marL="0" marR="0" lvl="0" indent="0" algn="just" defTabSz="914400" rtl="0" eaLnBrk="1" fontAlgn="auto" latinLnBrk="0" hangingPunct="1">
                <a:lnSpc>
                  <a:spcPts val="3465"/>
                </a:lnSpc>
                <a:spcBef>
                  <a:spcPts val="0"/>
                </a:spcBef>
                <a:spcAft>
                  <a:spcPts val="0"/>
                </a:spcAft>
                <a:buClrTx/>
                <a:buSzTx/>
                <a:buFontTx/>
                <a:buNone/>
                <a:tabLst/>
                <a:defRPr/>
              </a:pPr>
              <a:r>
                <a:rPr kumimoji="0" lang="vi-VN" sz="3200" b="0" i="0" u="none" strike="noStrike" kern="1200" cap="none" spc="-99"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Đền tháp ở đây phần lớn được xây dựng bằng gạch kết hợp với đá sa thạch, cửa quay về phía đông. Tháp chính có kiến trúc thân vuông, ở giữa rộng tạo thành điện thờ. Bao quanh</a:t>
              </a:r>
              <a:r>
                <a:rPr kumimoji="0" lang="en-US" sz="3200" b="0" i="0" u="none" strike="noStrike" kern="1200" cap="none" spc="-99"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 </a:t>
              </a:r>
              <a:r>
                <a:rPr kumimoji="0" lang="vi-VN" sz="3200" b="0" i="0" u="none" strike="noStrike" kern="1200" cap="none" spc="-99" normalizeH="0" baseline="0" noProof="0" dirty="0">
                  <a:ln>
                    <a:noFill/>
                  </a:ln>
                  <a:solidFill>
                    <a:srgbClr val="FFC000"/>
                  </a:solidFill>
                  <a:effectLst/>
                  <a:uLnTx/>
                  <a:uFillTx/>
                  <a:latin typeface="Times New Roman" panose="02020603050405020304" pitchFamily="18" charset="0"/>
                  <a:cs typeface="Times New Roman" panose="02020603050405020304" pitchFamily="18" charset="0"/>
                </a:rPr>
                <a:t>tháp chính là những ngôi tháp nhỏ. Tường bên ngoài tháp được trang trí các hoạ tiết hoa văn hình hoa lá (hoa cúc, hoa sen,...), hình động vật (voi, sư tử,...),...</a:t>
              </a:r>
            </a:p>
          </p:txBody>
        </p:sp>
      </p:grpSp>
      <p:grpSp>
        <p:nvGrpSpPr>
          <p:cNvPr id="7" name="Group 6">
            <a:extLst>
              <a:ext uri="{FF2B5EF4-FFF2-40B4-BE49-F238E27FC236}">
                <a16:creationId xmlns:a16="http://schemas.microsoft.com/office/drawing/2014/main" id="{5A245EE7-1F81-4C83-8EE8-EEC39E492746}"/>
              </a:ext>
            </a:extLst>
          </p:cNvPr>
          <p:cNvGrpSpPr/>
          <p:nvPr/>
        </p:nvGrpSpPr>
        <p:grpSpPr>
          <a:xfrm>
            <a:off x="728775" y="686930"/>
            <a:ext cx="7838850" cy="8229600"/>
            <a:chOff x="9829800" y="419100"/>
            <a:chExt cx="7838850" cy="8229600"/>
          </a:xfrm>
        </p:grpSpPr>
        <p:pic>
          <p:nvPicPr>
            <p:cNvPr id="6" name="Picture 6">
              <a:extLst>
                <a:ext uri="{FF2B5EF4-FFF2-40B4-BE49-F238E27FC236}">
                  <a16:creationId xmlns:a16="http://schemas.microsoft.com/office/drawing/2014/main" id="{B5620AFE-D0A9-4FFB-BB6C-EA8AEFBD515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5400000">
              <a:off x="9634425" y="614475"/>
              <a:ext cx="8229600" cy="7838850"/>
            </a:xfrm>
            <a:prstGeom prst="rect">
              <a:avLst/>
            </a:prstGeom>
          </p:spPr>
        </p:pic>
        <p:pic>
          <p:nvPicPr>
            <p:cNvPr id="8" name="Picture 9">
              <a:extLst>
                <a:ext uri="{FF2B5EF4-FFF2-40B4-BE49-F238E27FC236}">
                  <a16:creationId xmlns:a16="http://schemas.microsoft.com/office/drawing/2014/main" id="{02435C1C-B4CC-4105-BA5D-FB7C599171B0}"/>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2385679" y="862868"/>
              <a:ext cx="2495691" cy="544514"/>
            </a:xfrm>
            <a:prstGeom prst="rect">
              <a:avLst/>
            </a:prstGeom>
          </p:spPr>
        </p:pic>
      </p:grpSp>
      <p:pic>
        <p:nvPicPr>
          <p:cNvPr id="2050" name="Picture 2" descr="Du lịch Thánh địa Mỹ Sơn và nhũng gì bạn cần biết">
            <a:extLst>
              <a:ext uri="{FF2B5EF4-FFF2-40B4-BE49-F238E27FC236}">
                <a16:creationId xmlns:a16="http://schemas.microsoft.com/office/drawing/2014/main" id="{5904A8FD-1C46-A461-AA7A-39E87C0C4D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0200" y="2781300"/>
            <a:ext cx="6429375"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680173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82A44"/>
        </a:solidFill>
        <a:effectLst/>
      </p:bgPr>
    </p:bg>
    <p:spTree>
      <p:nvGrpSpPr>
        <p:cNvPr id="1" name=""/>
        <p:cNvGrpSpPr/>
        <p:nvPr/>
      </p:nvGrpSpPr>
      <p:grpSpPr>
        <a:xfrm>
          <a:off x="0" y="0"/>
          <a:ext cx="0" cy="0"/>
          <a:chOff x="0" y="0"/>
          <a:chExt cx="0" cy="0"/>
        </a:xfrm>
      </p:grpSpPr>
      <p:grpSp>
        <p:nvGrpSpPr>
          <p:cNvPr id="10" name="Group 7">
            <a:extLst>
              <a:ext uri="{FF2B5EF4-FFF2-40B4-BE49-F238E27FC236}">
                <a16:creationId xmlns:a16="http://schemas.microsoft.com/office/drawing/2014/main" id="{C5B717A3-143E-40E5-901B-124C4A6A94AB}"/>
              </a:ext>
            </a:extLst>
          </p:cNvPr>
          <p:cNvGrpSpPr/>
          <p:nvPr/>
        </p:nvGrpSpPr>
        <p:grpSpPr>
          <a:xfrm>
            <a:off x="516672" y="115499"/>
            <a:ext cx="17161728" cy="1482014"/>
            <a:chOff x="0" y="0"/>
            <a:chExt cx="8264539" cy="2288928"/>
          </a:xfrm>
          <a:solidFill>
            <a:schemeClr val="tx2"/>
          </a:solidFill>
        </p:grpSpPr>
        <p:sp>
          <p:nvSpPr>
            <p:cNvPr id="11" name="Freeform 8">
              <a:extLst>
                <a:ext uri="{FF2B5EF4-FFF2-40B4-BE49-F238E27FC236}">
                  <a16:creationId xmlns:a16="http://schemas.microsoft.com/office/drawing/2014/main" id="{89669A0E-05F7-4215-81B1-334F9DCDBCB3}"/>
                </a:ext>
              </a:extLst>
            </p:cNvPr>
            <p:cNvSpPr/>
            <p:nvPr/>
          </p:nvSpPr>
          <p:spPr>
            <a:xfrm>
              <a:off x="10160" y="16510"/>
              <a:ext cx="8241679" cy="2260988"/>
            </a:xfrm>
            <a:custGeom>
              <a:avLst/>
              <a:gdLst/>
              <a:ahLst/>
              <a:cxnLst/>
              <a:rect l="l" t="t" r="r" b="b"/>
              <a:pathLst>
                <a:path w="8241679" h="2260988">
                  <a:moveTo>
                    <a:pt x="8241679" y="2260988"/>
                  </a:moveTo>
                  <a:lnTo>
                    <a:pt x="0" y="2253368"/>
                  </a:lnTo>
                  <a:lnTo>
                    <a:pt x="0" y="797397"/>
                  </a:lnTo>
                  <a:lnTo>
                    <a:pt x="17780" y="19050"/>
                  </a:lnTo>
                  <a:lnTo>
                    <a:pt x="4107965" y="0"/>
                  </a:lnTo>
                  <a:lnTo>
                    <a:pt x="8222629" y="5080"/>
                  </a:lnTo>
                  <a:close/>
                </a:path>
              </a:pathLst>
            </a:custGeom>
            <a:grpFill/>
          </p:spPr>
          <p:txBody>
            <a:bodyPr/>
            <a:lstStyle/>
            <a:p>
              <a:endParaRPr lang="en-US"/>
            </a:p>
          </p:txBody>
        </p:sp>
        <p:sp>
          <p:nvSpPr>
            <p:cNvPr id="12" name="Freeform 9">
              <a:extLst>
                <a:ext uri="{FF2B5EF4-FFF2-40B4-BE49-F238E27FC236}">
                  <a16:creationId xmlns:a16="http://schemas.microsoft.com/office/drawing/2014/main" id="{5BF27EAE-7D7C-4778-9346-00A41D0AEAC2}"/>
                </a:ext>
              </a:extLst>
            </p:cNvPr>
            <p:cNvSpPr/>
            <p:nvPr/>
          </p:nvSpPr>
          <p:spPr>
            <a:xfrm>
              <a:off x="-3810" y="0"/>
              <a:ext cx="8270889" cy="2287658"/>
            </a:xfrm>
            <a:custGeom>
              <a:avLst/>
              <a:gdLst/>
              <a:ahLst/>
              <a:cxnLst/>
              <a:rect l="l" t="t" r="r" b="b"/>
              <a:pathLst>
                <a:path w="8270889" h="2287658">
                  <a:moveTo>
                    <a:pt x="8236599" y="21590"/>
                  </a:moveTo>
                  <a:cubicBezTo>
                    <a:pt x="8237869" y="34290"/>
                    <a:pt x="8237869" y="44450"/>
                    <a:pt x="8239139" y="54610"/>
                  </a:cubicBezTo>
                  <a:cubicBezTo>
                    <a:pt x="8241679" y="97788"/>
                    <a:pt x="8242949" y="146221"/>
                    <a:pt x="8245489" y="192925"/>
                  </a:cubicBezTo>
                  <a:cubicBezTo>
                    <a:pt x="8245489" y="260385"/>
                    <a:pt x="8258189" y="1590566"/>
                    <a:pt x="8264539" y="1658027"/>
                  </a:cubicBezTo>
                  <a:cubicBezTo>
                    <a:pt x="8270889" y="1760082"/>
                    <a:pt x="8267079" y="1863868"/>
                    <a:pt x="8267079" y="1965923"/>
                  </a:cubicBezTo>
                  <a:cubicBezTo>
                    <a:pt x="8267079" y="2055870"/>
                    <a:pt x="8268349" y="2138899"/>
                    <a:pt x="8269619" y="2226698"/>
                  </a:cubicBezTo>
                  <a:cubicBezTo>
                    <a:pt x="8269619" y="2248288"/>
                    <a:pt x="8269619" y="2262258"/>
                    <a:pt x="8269619" y="2286388"/>
                  </a:cubicBezTo>
                  <a:cubicBezTo>
                    <a:pt x="8246760" y="2286388"/>
                    <a:pt x="8226439" y="2287658"/>
                    <a:pt x="8184853" y="2286388"/>
                  </a:cubicBezTo>
                  <a:cubicBezTo>
                    <a:pt x="7764329" y="2281308"/>
                    <a:pt x="7337334" y="2287658"/>
                    <a:pt x="6916809" y="2282578"/>
                  </a:cubicBezTo>
                  <a:cubicBezTo>
                    <a:pt x="6664494" y="2278768"/>
                    <a:pt x="6418649" y="2281308"/>
                    <a:pt x="6166333" y="2278768"/>
                  </a:cubicBezTo>
                  <a:cubicBezTo>
                    <a:pt x="6049880" y="2277498"/>
                    <a:pt x="5933428" y="2276228"/>
                    <a:pt x="5816975" y="2274958"/>
                  </a:cubicBezTo>
                  <a:cubicBezTo>
                    <a:pt x="5745809" y="2274958"/>
                    <a:pt x="5681112" y="2276228"/>
                    <a:pt x="5609947" y="2276228"/>
                  </a:cubicBezTo>
                  <a:cubicBezTo>
                    <a:pt x="5428797" y="2274958"/>
                    <a:pt x="4930637" y="2276228"/>
                    <a:pt x="4749488" y="2274958"/>
                  </a:cubicBezTo>
                  <a:cubicBezTo>
                    <a:pt x="4620096" y="2273688"/>
                    <a:pt x="2032250" y="2282578"/>
                    <a:pt x="1902857" y="2281308"/>
                  </a:cubicBezTo>
                  <a:cubicBezTo>
                    <a:pt x="1870509" y="2281308"/>
                    <a:pt x="1831692" y="2282578"/>
                    <a:pt x="1799344" y="2282578"/>
                  </a:cubicBezTo>
                  <a:cubicBezTo>
                    <a:pt x="1721708" y="2282578"/>
                    <a:pt x="1650542" y="2283848"/>
                    <a:pt x="1572907" y="2283848"/>
                  </a:cubicBezTo>
                  <a:cubicBezTo>
                    <a:pt x="1378819" y="2283848"/>
                    <a:pt x="1191200" y="2282578"/>
                    <a:pt x="997111" y="2281308"/>
                  </a:cubicBezTo>
                  <a:cubicBezTo>
                    <a:pt x="880658" y="2280038"/>
                    <a:pt x="764205" y="2278768"/>
                    <a:pt x="654222" y="2277498"/>
                  </a:cubicBezTo>
                  <a:cubicBezTo>
                    <a:pt x="447194" y="2276228"/>
                    <a:pt x="240166" y="2274958"/>
                    <a:pt x="48260" y="2274958"/>
                  </a:cubicBezTo>
                  <a:cubicBezTo>
                    <a:pt x="38100" y="2274958"/>
                    <a:pt x="29210" y="2274958"/>
                    <a:pt x="19050" y="2273688"/>
                  </a:cubicBezTo>
                  <a:cubicBezTo>
                    <a:pt x="10160" y="2272418"/>
                    <a:pt x="5080" y="2266068"/>
                    <a:pt x="7620" y="2257178"/>
                  </a:cubicBezTo>
                  <a:cubicBezTo>
                    <a:pt x="16510" y="2225386"/>
                    <a:pt x="12700" y="2182143"/>
                    <a:pt x="11430" y="2137169"/>
                  </a:cubicBezTo>
                  <a:cubicBezTo>
                    <a:pt x="10160" y="2045492"/>
                    <a:pt x="6350" y="1955545"/>
                    <a:pt x="7620" y="1863868"/>
                  </a:cubicBezTo>
                  <a:cubicBezTo>
                    <a:pt x="5080" y="1749704"/>
                    <a:pt x="0" y="336494"/>
                    <a:pt x="7620" y="220601"/>
                  </a:cubicBezTo>
                  <a:cubicBezTo>
                    <a:pt x="8890" y="198114"/>
                    <a:pt x="7620" y="173897"/>
                    <a:pt x="8890" y="151410"/>
                  </a:cubicBezTo>
                  <a:cubicBezTo>
                    <a:pt x="10160" y="115086"/>
                    <a:pt x="12700" y="75301"/>
                    <a:pt x="13970" y="44450"/>
                  </a:cubicBezTo>
                  <a:cubicBezTo>
                    <a:pt x="13970" y="41910"/>
                    <a:pt x="15240" y="39370"/>
                    <a:pt x="16510" y="38100"/>
                  </a:cubicBezTo>
                  <a:cubicBezTo>
                    <a:pt x="38100" y="35560"/>
                    <a:pt x="78426" y="30480"/>
                    <a:pt x="181940" y="29210"/>
                  </a:cubicBezTo>
                  <a:cubicBezTo>
                    <a:pt x="356619" y="25400"/>
                    <a:pt x="531299" y="22860"/>
                    <a:pt x="712448" y="20320"/>
                  </a:cubicBezTo>
                  <a:cubicBezTo>
                    <a:pt x="835371" y="17780"/>
                    <a:pt x="958294" y="16510"/>
                    <a:pt x="1074747" y="13970"/>
                  </a:cubicBezTo>
                  <a:cubicBezTo>
                    <a:pt x="1191200" y="11430"/>
                    <a:pt x="1314122" y="8890"/>
                    <a:pt x="1430576" y="8890"/>
                  </a:cubicBezTo>
                  <a:cubicBezTo>
                    <a:pt x="1559968" y="7620"/>
                    <a:pt x="1689360" y="10160"/>
                    <a:pt x="1818753" y="8890"/>
                  </a:cubicBezTo>
                  <a:cubicBezTo>
                    <a:pt x="1980493" y="8890"/>
                    <a:pt x="4911228" y="6350"/>
                    <a:pt x="5072969" y="5080"/>
                  </a:cubicBezTo>
                  <a:cubicBezTo>
                    <a:pt x="5228240" y="3810"/>
                    <a:pt x="5383510" y="2540"/>
                    <a:pt x="5545250" y="2540"/>
                  </a:cubicBezTo>
                  <a:cubicBezTo>
                    <a:pt x="5810505" y="1270"/>
                    <a:pt x="6069289" y="0"/>
                    <a:pt x="6334544" y="0"/>
                  </a:cubicBezTo>
                  <a:cubicBezTo>
                    <a:pt x="6444527" y="0"/>
                    <a:pt x="6560980" y="2540"/>
                    <a:pt x="6670964" y="2540"/>
                  </a:cubicBezTo>
                  <a:cubicBezTo>
                    <a:pt x="6975036" y="3810"/>
                    <a:pt x="7285577" y="5080"/>
                    <a:pt x="7589649" y="7620"/>
                  </a:cubicBezTo>
                  <a:cubicBezTo>
                    <a:pt x="7751389" y="8890"/>
                    <a:pt x="7913130" y="12700"/>
                    <a:pt x="8074870" y="16510"/>
                  </a:cubicBezTo>
                  <a:cubicBezTo>
                    <a:pt x="8113688" y="16510"/>
                    <a:pt x="8152506" y="16510"/>
                    <a:pt x="8184853" y="16510"/>
                  </a:cubicBezTo>
                  <a:cubicBezTo>
                    <a:pt x="8217549" y="17780"/>
                    <a:pt x="8226439" y="20320"/>
                    <a:pt x="8236599" y="21590"/>
                  </a:cubicBezTo>
                  <a:close/>
                  <a:moveTo>
                    <a:pt x="8246760" y="2269878"/>
                  </a:moveTo>
                  <a:cubicBezTo>
                    <a:pt x="8248029" y="2253368"/>
                    <a:pt x="8249300" y="2240668"/>
                    <a:pt x="8249300" y="2227968"/>
                  </a:cubicBezTo>
                  <a:cubicBezTo>
                    <a:pt x="8248029" y="2130250"/>
                    <a:pt x="8246760" y="2038573"/>
                    <a:pt x="8246760" y="1939977"/>
                  </a:cubicBezTo>
                  <a:cubicBezTo>
                    <a:pt x="8246760" y="1895003"/>
                    <a:pt x="8249300" y="1850030"/>
                    <a:pt x="8248029" y="1805056"/>
                  </a:cubicBezTo>
                  <a:cubicBezTo>
                    <a:pt x="8248029" y="1763542"/>
                    <a:pt x="8246760" y="1720298"/>
                    <a:pt x="8245489" y="1678784"/>
                  </a:cubicBezTo>
                  <a:cubicBezTo>
                    <a:pt x="8240410" y="1614783"/>
                    <a:pt x="8228979" y="289791"/>
                    <a:pt x="8228979" y="225790"/>
                  </a:cubicBezTo>
                  <a:cubicBezTo>
                    <a:pt x="8226439" y="172168"/>
                    <a:pt x="8223900" y="116815"/>
                    <a:pt x="8221360" y="63500"/>
                  </a:cubicBezTo>
                  <a:cubicBezTo>
                    <a:pt x="8220089" y="44450"/>
                    <a:pt x="8218819" y="43180"/>
                    <a:pt x="8165445" y="41910"/>
                  </a:cubicBezTo>
                  <a:cubicBezTo>
                    <a:pt x="8146036" y="41910"/>
                    <a:pt x="8133097" y="41910"/>
                    <a:pt x="8113688" y="40640"/>
                  </a:cubicBezTo>
                  <a:cubicBezTo>
                    <a:pt x="7951947" y="36830"/>
                    <a:pt x="7783737" y="31750"/>
                    <a:pt x="7621997" y="30480"/>
                  </a:cubicBezTo>
                  <a:cubicBezTo>
                    <a:pt x="7227350" y="26670"/>
                    <a:pt x="6826235" y="25400"/>
                    <a:pt x="6431588" y="22860"/>
                  </a:cubicBezTo>
                  <a:cubicBezTo>
                    <a:pt x="6373362" y="22860"/>
                    <a:pt x="6308665" y="22860"/>
                    <a:pt x="6250439" y="22860"/>
                  </a:cubicBezTo>
                  <a:cubicBezTo>
                    <a:pt x="6153395" y="22860"/>
                    <a:pt x="6056350" y="22860"/>
                    <a:pt x="5965776" y="22860"/>
                  </a:cubicBezTo>
                  <a:cubicBezTo>
                    <a:pt x="5758748" y="22860"/>
                    <a:pt x="5551721" y="22860"/>
                    <a:pt x="5351162" y="24130"/>
                  </a:cubicBezTo>
                  <a:cubicBezTo>
                    <a:pt x="5176483" y="25400"/>
                    <a:pt x="2232808" y="29210"/>
                    <a:pt x="2058128" y="29210"/>
                  </a:cubicBezTo>
                  <a:cubicBezTo>
                    <a:pt x="1773465" y="29210"/>
                    <a:pt x="1488802" y="26670"/>
                    <a:pt x="1204139" y="33020"/>
                  </a:cubicBezTo>
                  <a:cubicBezTo>
                    <a:pt x="1055338" y="36830"/>
                    <a:pt x="913006" y="36830"/>
                    <a:pt x="770675" y="38100"/>
                  </a:cubicBezTo>
                  <a:cubicBezTo>
                    <a:pt x="524829" y="41910"/>
                    <a:pt x="278984" y="45720"/>
                    <a:pt x="49530" y="50800"/>
                  </a:cubicBezTo>
                  <a:cubicBezTo>
                    <a:pt x="36830" y="50800"/>
                    <a:pt x="34290" y="53340"/>
                    <a:pt x="33020" y="70112"/>
                  </a:cubicBezTo>
                  <a:cubicBezTo>
                    <a:pt x="31750" y="101248"/>
                    <a:pt x="31750" y="132383"/>
                    <a:pt x="30480" y="163519"/>
                  </a:cubicBezTo>
                  <a:cubicBezTo>
                    <a:pt x="29210" y="215411"/>
                    <a:pt x="26670" y="265574"/>
                    <a:pt x="25400" y="317467"/>
                  </a:cubicBezTo>
                  <a:cubicBezTo>
                    <a:pt x="20320" y="372819"/>
                    <a:pt x="26670" y="1725487"/>
                    <a:pt x="29210" y="1780839"/>
                  </a:cubicBezTo>
                  <a:cubicBezTo>
                    <a:pt x="29210" y="1839651"/>
                    <a:pt x="29210" y="1900193"/>
                    <a:pt x="30480" y="1959004"/>
                  </a:cubicBezTo>
                  <a:cubicBezTo>
                    <a:pt x="30480" y="2002248"/>
                    <a:pt x="33020" y="2045492"/>
                    <a:pt x="33020" y="2088736"/>
                  </a:cubicBezTo>
                  <a:cubicBezTo>
                    <a:pt x="33020" y="2135439"/>
                    <a:pt x="33020" y="2182143"/>
                    <a:pt x="31750" y="2227968"/>
                  </a:cubicBezTo>
                  <a:cubicBezTo>
                    <a:pt x="31750" y="2231778"/>
                    <a:pt x="31750" y="2234318"/>
                    <a:pt x="31750" y="2238128"/>
                  </a:cubicBezTo>
                  <a:cubicBezTo>
                    <a:pt x="31750" y="2248288"/>
                    <a:pt x="35560" y="2252098"/>
                    <a:pt x="44450" y="2252098"/>
                  </a:cubicBezTo>
                  <a:cubicBezTo>
                    <a:pt x="91365" y="2252098"/>
                    <a:pt x="181940" y="2253368"/>
                    <a:pt x="266045" y="2253368"/>
                  </a:cubicBezTo>
                  <a:cubicBezTo>
                    <a:pt x="388968" y="2253368"/>
                    <a:pt x="518360" y="2250828"/>
                    <a:pt x="641283" y="2253368"/>
                  </a:cubicBezTo>
                  <a:cubicBezTo>
                    <a:pt x="841841" y="2257178"/>
                    <a:pt x="1042399" y="2259718"/>
                    <a:pt x="1242957" y="2258448"/>
                  </a:cubicBezTo>
                  <a:cubicBezTo>
                    <a:pt x="1372349" y="2257178"/>
                    <a:pt x="1495272" y="2259718"/>
                    <a:pt x="1624664" y="2259718"/>
                  </a:cubicBezTo>
                  <a:cubicBezTo>
                    <a:pt x="1812283" y="2259718"/>
                    <a:pt x="1999902" y="2258448"/>
                    <a:pt x="2187521" y="2259718"/>
                  </a:cubicBezTo>
                  <a:cubicBezTo>
                    <a:pt x="2465714" y="2260988"/>
                    <a:pt x="5519372" y="2250828"/>
                    <a:pt x="5804035" y="2253368"/>
                  </a:cubicBezTo>
                  <a:cubicBezTo>
                    <a:pt x="5926958" y="2254638"/>
                    <a:pt x="6049880" y="2255908"/>
                    <a:pt x="6166334" y="2255908"/>
                  </a:cubicBezTo>
                  <a:cubicBezTo>
                    <a:pt x="6379831" y="2258448"/>
                    <a:pt x="6586859" y="2254638"/>
                    <a:pt x="6800356" y="2258448"/>
                  </a:cubicBezTo>
                  <a:cubicBezTo>
                    <a:pt x="6975036" y="2260988"/>
                    <a:pt x="7149715" y="2260988"/>
                    <a:pt x="7324395" y="2263528"/>
                  </a:cubicBezTo>
                  <a:cubicBezTo>
                    <a:pt x="7583179" y="2267338"/>
                    <a:pt x="7841964" y="2269878"/>
                    <a:pt x="8100748" y="2271148"/>
                  </a:cubicBezTo>
                  <a:cubicBezTo>
                    <a:pt x="8197793" y="2271148"/>
                    <a:pt x="8226439" y="2269878"/>
                    <a:pt x="8246760" y="2269878"/>
                  </a:cubicBezTo>
                  <a:close/>
                </a:path>
              </a:pathLst>
            </a:custGeom>
            <a:grpFill/>
          </p:spPr>
          <p:txBody>
            <a:bodyPr/>
            <a:lstStyle/>
            <a:p>
              <a:endParaRPr lang="en-US"/>
            </a:p>
          </p:txBody>
        </p:sp>
      </p:grpSp>
      <p:sp>
        <p:nvSpPr>
          <p:cNvPr id="13" name="Rectangle 12">
            <a:extLst>
              <a:ext uri="{FF2B5EF4-FFF2-40B4-BE49-F238E27FC236}">
                <a16:creationId xmlns:a16="http://schemas.microsoft.com/office/drawing/2014/main" id="{4AF624D6-7D43-40CA-B3BB-F0034CDF133D}"/>
              </a:ext>
            </a:extLst>
          </p:cNvPr>
          <p:cNvSpPr/>
          <p:nvPr/>
        </p:nvSpPr>
        <p:spPr>
          <a:xfrm>
            <a:off x="560957" y="115498"/>
            <a:ext cx="16736443" cy="1323439"/>
          </a:xfrm>
          <a:prstGeom prst="rect">
            <a:avLst/>
          </a:prstGeom>
        </p:spPr>
        <p:txBody>
          <a:bodyPr wrap="square">
            <a:spAutoFit/>
          </a:bodyPr>
          <a:lstStyle/>
          <a:p>
            <a:pPr marL="0" marR="0" lvl="0" indent="0" algn="just" defTabSz="914400" rtl="0" eaLnBrk="1" fontAlgn="auto" latinLnBrk="0" hangingPunct="1">
              <a:lnSpc>
                <a:spcPct val="100000"/>
              </a:lnSpc>
              <a:spcBef>
                <a:spcPts val="600"/>
              </a:spcBef>
              <a:spcAft>
                <a:spcPts val="600"/>
              </a:spcAft>
              <a:buClrTx/>
              <a:buSzTx/>
              <a:buFontTx/>
              <a:buNone/>
              <a:tabLst/>
              <a:defRPr/>
            </a:pPr>
            <a:r>
              <a:rPr kumimoji="0" lang="vi-VN" sz="4000" b="1" i="0" u="none" strike="noStrike" kern="1200" cap="none" spc="0" normalizeH="0" baseline="0" noProof="0" dirty="0">
                <a:ln>
                  <a:noFill/>
                </a:ln>
                <a:solidFill>
                  <a:srgbClr val="FFC000"/>
                </a:solidFill>
                <a:effectLst/>
                <a:uLnTx/>
                <a:uFillTx/>
                <a:latin typeface="Times New Roman" panose="02020603050405020304" pitchFamily="18" charset="0"/>
                <a:ea typeface="Roboto Light" panose="02000000000000000000" pitchFamily="2" charset="0"/>
                <a:cs typeface="Times New Roman" panose="02020603050405020304" pitchFamily="18" charset="0"/>
              </a:rPr>
              <a:t>Thánh địa Mỹ Sơn được phát hiện vào năm 1885 và được UNESCO công nhận là Di sản Văn hoá thế giới năm 1995</a:t>
            </a:r>
            <a:endParaRPr kumimoji="0" lang="en-US" sz="4000" b="1" i="0" u="none" strike="noStrike" kern="1200" cap="none" spc="0" normalizeH="0" baseline="0" noProof="0" dirty="0">
              <a:ln>
                <a:noFill/>
              </a:ln>
              <a:solidFill>
                <a:srgbClr val="FFC000"/>
              </a:solidFill>
              <a:effectLst/>
              <a:uLnTx/>
              <a:uFillTx/>
              <a:latin typeface="Times New Roman" panose="02020603050405020304" pitchFamily="18" charset="0"/>
              <a:ea typeface="Roboto Light" panose="02000000000000000000" pitchFamily="2" charset="0"/>
              <a:cs typeface="Times New Roman" panose="02020603050405020304" pitchFamily="18" charset="0"/>
            </a:endParaRPr>
          </a:p>
        </p:txBody>
      </p:sp>
      <p:sp>
        <p:nvSpPr>
          <p:cNvPr id="2" name="AutoShape 2" descr="Thánh địa Mỹ Sơn - Di sản Văn hóa Thế giới được UNESCO công nhận">
            <a:extLst>
              <a:ext uri="{FF2B5EF4-FFF2-40B4-BE49-F238E27FC236}">
                <a16:creationId xmlns:a16="http://schemas.microsoft.com/office/drawing/2014/main" id="{033CBDA2-F19E-5C49-BAA9-01345110DC56}"/>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Thánh địa Mỹ Sơn - Di sản Văn hóa Thế giới được UNESCO công nhận">
            <a:extLst>
              <a:ext uri="{FF2B5EF4-FFF2-40B4-BE49-F238E27FC236}">
                <a16:creationId xmlns:a16="http://schemas.microsoft.com/office/drawing/2014/main" id="{78BDA7FA-3CAE-5D11-F792-F260BDBBE52C}"/>
              </a:ext>
            </a:extLst>
          </p:cNvPr>
          <p:cNvSpPr>
            <a:spLocks noChangeAspect="1" noChangeArrowheads="1"/>
          </p:cNvSpPr>
          <p:nvPr/>
        </p:nvSpPr>
        <p:spPr bwMode="auto">
          <a:xfrm>
            <a:off x="7486649" y="4876799"/>
            <a:ext cx="425365" cy="42536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78" name="Picture 6" descr="Thánh địa Mỹ Sơn, Quảng Nam: Di sản Văn hóa thế giới UNESCO">
            <a:extLst>
              <a:ext uri="{FF2B5EF4-FFF2-40B4-BE49-F238E27FC236}">
                <a16:creationId xmlns:a16="http://schemas.microsoft.com/office/drawing/2014/main" id="{9C0F586A-4EA9-DFB4-556D-D612E9481D7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0400" y="2019300"/>
            <a:ext cx="11963400" cy="797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3920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078"/>
                                        </p:tgtEl>
                                        <p:attrNameLst>
                                          <p:attrName>style.visibility</p:attrName>
                                        </p:attrNameLst>
                                      </p:cBhvr>
                                      <p:to>
                                        <p:strVal val="visible"/>
                                      </p:to>
                                    </p:set>
                                    <p:animEffect transition="in" filter="wipe(down)">
                                      <p:cBhvr>
                                        <p:cTn id="7" dur="500"/>
                                        <p:tgtEl>
                                          <p:spTgt spid="307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down)">
                                      <p:cBhvr>
                                        <p:cTn id="10" dur="500"/>
                                        <p:tgtEl>
                                          <p:spTgt spid="13"/>
                                        </p:tgtEl>
                                      </p:cBhvr>
                                    </p:animEffect>
                                  </p:childTnLst>
                                </p:cTn>
                              </p:par>
                              <p:par>
                                <p:cTn id="11" presetID="22" presetClass="entr" presetSubtype="4"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down)">
                                      <p:cBhvr>
                                        <p:cTn id="13"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8288000" cy="10287000"/>
          </a:xfrm>
          <a:prstGeom prst="rect">
            <a:avLst/>
          </a:prstGeom>
          <a:solidFill>
            <a:srgbClr val="4876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15518" y="720090"/>
            <a:ext cx="16856964" cy="884682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72FA722-65C9-8B4D-6CA6-2A7B25A34760}"/>
              </a:ext>
            </a:extLst>
          </p:cNvPr>
          <p:cNvPicPr>
            <a:picLocks noChangeAspect="1"/>
          </p:cNvPicPr>
          <p:nvPr/>
        </p:nvPicPr>
        <p:blipFill>
          <a:blip r:embed="rId2"/>
          <a:stretch>
            <a:fillRect/>
          </a:stretch>
        </p:blipFill>
        <p:spPr>
          <a:xfrm>
            <a:off x="965200" y="2137791"/>
            <a:ext cx="16357599" cy="6011417"/>
          </a:xfrm>
          <a:prstGeom prst="rect">
            <a:avLst/>
          </a:prstGeom>
        </p:spPr>
      </p:pic>
    </p:spTree>
    <p:extLst>
      <p:ext uri="{BB962C8B-B14F-4D97-AF65-F5344CB8AC3E}">
        <p14:creationId xmlns:p14="http://schemas.microsoft.com/office/powerpoint/2010/main" val="34890102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22A54"/>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1832</TotalTime>
  <Words>595</Words>
  <Application>Microsoft Office PowerPoint</Application>
  <PresentationFormat>Custom</PresentationFormat>
  <Paragraphs>39</Paragraphs>
  <Slides>16</Slides>
  <Notes>1</Notes>
  <HiddenSlides>0</HiddenSlides>
  <MMClips>18</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16</vt:i4>
      </vt:variant>
    </vt:vector>
  </HeadingPairs>
  <TitlesOfParts>
    <vt:vector size="25" baseType="lpstr">
      <vt:lpstr>#9Slide02 Noi dung dai</vt:lpstr>
      <vt:lpstr>#9Slide02 Tieu de dai</vt:lpstr>
      <vt:lpstr>#9Slide03 IcielNovecento sans E</vt:lpstr>
      <vt:lpstr>Arial</vt:lpstr>
      <vt:lpstr>Calibri</vt:lpstr>
      <vt:lpstr>Cambria</vt:lpstr>
      <vt:lpstr>Times New Roman</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Buổi định hướng Lớp Toán tổng hợp</dc:title>
  <dc:creator>thao</dc:creator>
  <cp:lastModifiedBy>PC</cp:lastModifiedBy>
  <cp:revision>161</cp:revision>
  <dcterms:created xsi:type="dcterms:W3CDTF">2006-08-16T00:00:00Z</dcterms:created>
  <dcterms:modified xsi:type="dcterms:W3CDTF">2025-10-24T07:59:46Z</dcterms:modified>
  <dc:identifier>DAExMhQ9LvI</dc:identifier>
</cp:coreProperties>
</file>