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20"/>
  </p:notesMasterIdLst>
  <p:sldIdLst>
    <p:sldId id="257" r:id="rId5"/>
    <p:sldId id="406" r:id="rId6"/>
    <p:sldId id="260" r:id="rId7"/>
    <p:sldId id="405" r:id="rId8"/>
    <p:sldId id="267" r:id="rId9"/>
    <p:sldId id="263" r:id="rId10"/>
    <p:sldId id="264" r:id="rId11"/>
    <p:sldId id="407" r:id="rId12"/>
    <p:sldId id="401" r:id="rId13"/>
    <p:sldId id="408" r:id="rId14"/>
    <p:sldId id="409" r:id="rId15"/>
    <p:sldId id="268" r:id="rId16"/>
    <p:sldId id="269" r:id="rId17"/>
    <p:sldId id="270" r:id="rId18"/>
    <p:sldId id="40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showGuides="1">
      <p:cViewPr varScale="1">
        <p:scale>
          <a:sx n="52" d="100"/>
          <a:sy n="52" d="100"/>
        </p:scale>
        <p:origin x="8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24/10/2025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979382C-7718-45CE-9E53-300FF85A589F}"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9382C-7718-45CE-9E53-300FF85A589F}"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79382C-7718-45CE-9E53-300FF85A589F}"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79382C-7718-45CE-9E53-300FF85A589F}"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79382C-7718-45CE-9E53-300FF85A589F}"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79382C-7718-45CE-9E53-300FF85A589F}"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9382C-7718-45CE-9E53-300FF85A589F}"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979382C-7718-45CE-9E53-300FF85A589F}"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979382C-7718-45CE-9E53-300FF85A589F}"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9382C-7718-45CE-9E53-300FF85A589F}"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9382C-7718-45CE-9E53-300FF85A589F}"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C62A21F2-58AE-4C2E-AE39-839A520A4F2E}" type="datetimeFigureOut">
              <a:rPr lang="en-US" smtClean="0"/>
              <a:t>10/24/2025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FE8FDCD5-1799-4D82-8BD5-B7B3B07D14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10/24/2025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979382C-7718-45CE-9E53-300FF85A589F}" type="datetimeFigureOut">
              <a:rPr lang="en-US" smtClean="0"/>
              <a:t>10/24/2025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F319F9C-2A16-4D50-AF42-BE6A9B4895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8.jpe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746"/>
          <a:stretch>
            <a:fillRect/>
          </a:stretch>
        </p:blipFill>
        <p:spPr>
          <a:xfrm>
            <a:off x="20" y="1923"/>
            <a:ext cx="18287980" cy="10285077"/>
          </a:xfrm>
          <a:prstGeom prst="rect">
            <a:avLst/>
          </a:prstGeom>
        </p:spPr>
      </p:pic>
      <p:grpSp>
        <p:nvGrpSpPr>
          <p:cNvPr id="4" name="Group 3"/>
          <p:cNvGrpSpPr/>
          <p:nvPr/>
        </p:nvGrpSpPr>
        <p:grpSpPr>
          <a:xfrm>
            <a:off x="2230480" y="2781300"/>
            <a:ext cx="13518935" cy="3154710"/>
            <a:chOff x="1888900" y="495300"/>
            <a:chExt cx="13518935" cy="3154710"/>
          </a:xfrm>
        </p:grpSpPr>
        <p:sp>
          <p:nvSpPr>
            <p:cNvPr id="5" name="TextBox 4"/>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p:cNvGrpSpPr/>
          <p:nvPr/>
        </p:nvGrpSpPr>
        <p:grpSpPr>
          <a:xfrm>
            <a:off x="-38100" y="190500"/>
            <a:ext cx="17954214" cy="11831471"/>
            <a:chOff x="-38100" y="190500"/>
            <a:chExt cx="17954214" cy="11831471"/>
          </a:xfrm>
        </p:grpSpPr>
        <p:sp>
          <p:nvSpPr>
            <p:cNvPr id="5" name="Freeform 23"/>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p:cNvSpPr txBox="1"/>
          <p:nvPr/>
        </p:nvSpPr>
        <p:spPr>
          <a:xfrm>
            <a:off x="1295400" y="2476500"/>
            <a:ext cx="11611482" cy="4524315"/>
          </a:xfrm>
          <a:prstGeom prst="rect">
            <a:avLst/>
          </a:prstGeom>
          <a:noFill/>
        </p:spPr>
        <p:txBody>
          <a:bodyPr wrap="square">
            <a:spAutoFit/>
          </a:bodyPr>
          <a:lstStyle/>
          <a:p>
            <a:pPr lvl="0" algn="just"/>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Bạn B thường xuyên đi học muộn, cô giáo hay nhắc nhở và liên hệ cha mẹ bạn. Bạn đã điều chỉnh thời gian sinh hoạt hằng ngày, đặt ra kế hoạch đi ngủ và thức dậy đúng giờ. Kiên trì thực hiện theo kế hoạch đó bạn đã đi học đúng giờ. </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30" y="1923"/>
            <a:ext cx="18287970" cy="10285077"/>
          </a:xfrm>
          <a:prstGeom prst="rect">
            <a:avLst/>
          </a:prstGeom>
        </p:spPr>
      </p:pic>
      <p:pic>
        <p:nvPicPr>
          <p:cNvPr id="6" name="Picture 5" descr="A cartoon of a chil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380493" y="2607712"/>
            <a:ext cx="4680770" cy="7403258"/>
          </a:xfrm>
          <a:prstGeom prst="rect">
            <a:avLst/>
          </a:prstGeom>
        </p:spPr>
      </p:pic>
      <p:grpSp>
        <p:nvGrpSpPr>
          <p:cNvPr id="19" name="Group 18"/>
          <p:cNvGrpSpPr/>
          <p:nvPr/>
        </p:nvGrpSpPr>
        <p:grpSpPr>
          <a:xfrm>
            <a:off x="400757" y="4104245"/>
            <a:ext cx="12829470" cy="4861928"/>
            <a:chOff x="749508" y="2986094"/>
            <a:chExt cx="8180809" cy="3338372"/>
          </a:xfrm>
        </p:grpSpPr>
        <p:sp>
          <p:nvSpPr>
            <p:cNvPr id="20" name="Hình chữ nhật: Góc Tròn 6"/>
            <p:cNvSpPr/>
            <p:nvPr/>
          </p:nvSpPr>
          <p:spPr>
            <a:xfrm>
              <a:off x="749508" y="2986094"/>
              <a:ext cx="8180809" cy="3338372"/>
            </a:xfrm>
            <a:custGeom>
              <a:avLst/>
              <a:gdLst>
                <a:gd name="connsiteX0" fmla="*/ 0 w 8180809"/>
                <a:gd name="connsiteY0" fmla="*/ 556406 h 3338372"/>
                <a:gd name="connsiteX1" fmla="*/ 516718 w 8180809"/>
                <a:gd name="connsiteY1" fmla="*/ 0 h 3338372"/>
                <a:gd name="connsiteX2" fmla="*/ 7664090 w 8180809"/>
                <a:gd name="connsiteY2" fmla="*/ 0 h 3338372"/>
                <a:gd name="connsiteX3" fmla="*/ 8180808 w 8180809"/>
                <a:gd name="connsiteY3" fmla="*/ 556406 h 3338372"/>
                <a:gd name="connsiteX4" fmla="*/ 8180808 w 8180809"/>
                <a:gd name="connsiteY4" fmla="*/ 2781965 h 3338372"/>
                <a:gd name="connsiteX5" fmla="*/ 7664090 w 8180809"/>
                <a:gd name="connsiteY5" fmla="*/ 3338372 h 3338372"/>
                <a:gd name="connsiteX6" fmla="*/ 516718 w 8180809"/>
                <a:gd name="connsiteY6" fmla="*/ 3338372 h 3338372"/>
                <a:gd name="connsiteX7" fmla="*/ 0 w 8180809"/>
                <a:gd name="connsiteY7" fmla="*/ 2781965 h 3338372"/>
                <a:gd name="connsiteX8" fmla="*/ 0 w 8180809"/>
                <a:gd name="connsiteY8" fmla="*/ 556406 h 3338372"/>
                <a:gd name="connsiteX0-1" fmla="*/ 0 w 8180809"/>
                <a:gd name="connsiteY0-2" fmla="*/ 556406 h 3338372"/>
                <a:gd name="connsiteX1-3" fmla="*/ 516718 w 8180809"/>
                <a:gd name="connsiteY1-4" fmla="*/ 0 h 3338372"/>
                <a:gd name="connsiteX2-5" fmla="*/ 7664090 w 8180809"/>
                <a:gd name="connsiteY2-6" fmla="*/ 0 h 3338372"/>
                <a:gd name="connsiteX3-7" fmla="*/ 8180808 w 8180809"/>
                <a:gd name="connsiteY3-8" fmla="*/ 556406 h 3338372"/>
                <a:gd name="connsiteX4-9" fmla="*/ 8180808 w 8180809"/>
                <a:gd name="connsiteY4-10" fmla="*/ 2781965 h 3338372"/>
                <a:gd name="connsiteX5-11" fmla="*/ 7664090 w 8180809"/>
                <a:gd name="connsiteY5-12" fmla="*/ 3338372 h 3338372"/>
                <a:gd name="connsiteX6-13" fmla="*/ 516718 w 8180809"/>
                <a:gd name="connsiteY6-14" fmla="*/ 3338372 h 3338372"/>
                <a:gd name="connsiteX7-15" fmla="*/ 0 w 8180809"/>
                <a:gd name="connsiteY7-16" fmla="*/ 2781965 h 3338372"/>
                <a:gd name="connsiteX8-17" fmla="*/ 0 w 8180809"/>
                <a:gd name="connsiteY8-18" fmla="*/ 556406 h 33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0809" h="3338372" fill="none" extrusionOk="0">
                  <a:moveTo>
                    <a:pt x="0" y="556406"/>
                  </a:moveTo>
                  <a:cubicBezTo>
                    <a:pt x="-54817" y="252726"/>
                    <a:pt x="221296" y="57807"/>
                    <a:pt x="516718" y="0"/>
                  </a:cubicBezTo>
                  <a:cubicBezTo>
                    <a:pt x="3447862" y="206218"/>
                    <a:pt x="4478299" y="-181224"/>
                    <a:pt x="7664090" y="0"/>
                  </a:cubicBezTo>
                  <a:cubicBezTo>
                    <a:pt x="7995141" y="-62600"/>
                    <a:pt x="8253503" y="271201"/>
                    <a:pt x="8180808" y="556406"/>
                  </a:cubicBezTo>
                  <a:cubicBezTo>
                    <a:pt x="8210447" y="1342067"/>
                    <a:pt x="8150687" y="1998525"/>
                    <a:pt x="8180808" y="2781965"/>
                  </a:cubicBezTo>
                  <a:cubicBezTo>
                    <a:pt x="8134219" y="3070272"/>
                    <a:pt x="7900419" y="3360996"/>
                    <a:pt x="7664090" y="3338372"/>
                  </a:cubicBezTo>
                  <a:cubicBezTo>
                    <a:pt x="6754248" y="3492127"/>
                    <a:pt x="2680743" y="3240562"/>
                    <a:pt x="516718" y="3338372"/>
                  </a:cubicBezTo>
                  <a:cubicBezTo>
                    <a:pt x="219976" y="3427762"/>
                    <a:pt x="-49015" y="3132484"/>
                    <a:pt x="0" y="2781965"/>
                  </a:cubicBezTo>
                  <a:cubicBezTo>
                    <a:pt x="35813" y="1805331"/>
                    <a:pt x="57595" y="1520503"/>
                    <a:pt x="0" y="556406"/>
                  </a:cubicBezTo>
                  <a:close/>
                </a:path>
                <a:path w="8180809" h="3338372" stroke="0" extrusionOk="0">
                  <a:moveTo>
                    <a:pt x="0" y="556406"/>
                  </a:moveTo>
                  <a:cubicBezTo>
                    <a:pt x="53357" y="276363"/>
                    <a:pt x="304064" y="8906"/>
                    <a:pt x="516718" y="0"/>
                  </a:cubicBezTo>
                  <a:cubicBezTo>
                    <a:pt x="3721629" y="-170769"/>
                    <a:pt x="4822928" y="-32630"/>
                    <a:pt x="7664090" y="0"/>
                  </a:cubicBezTo>
                  <a:cubicBezTo>
                    <a:pt x="7969595" y="41341"/>
                    <a:pt x="8166213" y="276971"/>
                    <a:pt x="8180808" y="556406"/>
                  </a:cubicBezTo>
                  <a:cubicBezTo>
                    <a:pt x="8230598" y="1189779"/>
                    <a:pt x="8262998" y="2507511"/>
                    <a:pt x="8180808" y="2781965"/>
                  </a:cubicBezTo>
                  <a:cubicBezTo>
                    <a:pt x="8200020" y="3133326"/>
                    <a:pt x="7920398" y="3319038"/>
                    <a:pt x="7664090" y="3338372"/>
                  </a:cubicBezTo>
                  <a:cubicBezTo>
                    <a:pt x="6155839" y="3513514"/>
                    <a:pt x="3174149" y="3304718"/>
                    <a:pt x="516718" y="3338372"/>
                  </a:cubicBezTo>
                  <a:cubicBezTo>
                    <a:pt x="206505" y="3315025"/>
                    <a:pt x="-39576" y="3081228"/>
                    <a:pt x="0" y="2781965"/>
                  </a:cubicBezTo>
                  <a:cubicBezTo>
                    <a:pt x="-99902" y="2487261"/>
                    <a:pt x="-20754" y="1009282"/>
                    <a:pt x="0" y="556406"/>
                  </a:cubicBezTo>
                  <a:close/>
                </a:path>
                <a:path w="8180809" h="3338372" fill="none" stroke="0" extrusionOk="0">
                  <a:moveTo>
                    <a:pt x="0" y="556406"/>
                  </a:moveTo>
                  <a:cubicBezTo>
                    <a:pt x="-22194" y="249599"/>
                    <a:pt x="267942" y="8147"/>
                    <a:pt x="516718" y="0"/>
                  </a:cubicBezTo>
                  <a:cubicBezTo>
                    <a:pt x="3534966" y="-10540"/>
                    <a:pt x="4533602" y="-6752"/>
                    <a:pt x="7664090" y="0"/>
                  </a:cubicBezTo>
                  <a:cubicBezTo>
                    <a:pt x="7971300" y="-37130"/>
                    <a:pt x="8210170" y="265303"/>
                    <a:pt x="8180808" y="556406"/>
                  </a:cubicBezTo>
                  <a:cubicBezTo>
                    <a:pt x="8257409" y="1167523"/>
                    <a:pt x="8121050" y="1870877"/>
                    <a:pt x="8180808" y="2781965"/>
                  </a:cubicBezTo>
                  <a:cubicBezTo>
                    <a:pt x="8167251" y="3103495"/>
                    <a:pt x="7888191" y="3363156"/>
                    <a:pt x="7664090" y="3338372"/>
                  </a:cubicBezTo>
                  <a:cubicBezTo>
                    <a:pt x="6840411" y="3278797"/>
                    <a:pt x="2602838" y="3085887"/>
                    <a:pt x="516718" y="3338372"/>
                  </a:cubicBezTo>
                  <a:cubicBezTo>
                    <a:pt x="220473" y="3339624"/>
                    <a:pt x="-23470" y="3101729"/>
                    <a:pt x="0" y="2781965"/>
                  </a:cubicBezTo>
                  <a:cubicBezTo>
                    <a:pt x="20477" y="1759341"/>
                    <a:pt x="24868" y="1530264"/>
                    <a:pt x="0" y="55640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sp>
          <p:nvSpPr>
            <p:cNvPr id="21" name="Hộp Văn bản 25"/>
            <p:cNvSpPr txBox="1"/>
            <p:nvPr/>
          </p:nvSpPr>
          <p:spPr>
            <a:xfrm>
              <a:off x="845326" y="3169845"/>
              <a:ext cx="7957443" cy="2852959"/>
            </a:xfrm>
            <a:prstGeom prst="rect">
              <a:avLst/>
            </a:prstGeom>
            <a:noFill/>
          </p:spPr>
          <p:txBody>
            <a:bodyPr wrap="square">
              <a:spAutoFit/>
            </a:bodyPr>
            <a:lstStyle/>
            <a:p>
              <a:pPr algn="just" defTabSz="1371600">
                <a:defRPr/>
              </a:pPr>
              <a:r>
                <a:rPr lang="en-US" sz="6600" dirty="0" err="1">
                  <a:solidFill>
                    <a:prstClr val="black"/>
                  </a:solidFill>
                  <a:latin typeface="Calibri" panose="020F0502020204030204" pitchFamily="34" charset="0"/>
                  <a:cs typeface="Calibri" panose="020F0502020204030204" pitchFamily="34" charset="0"/>
                </a:rPr>
                <a:t>Hãy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cùng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lắng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nghe</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cô</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giáo</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đọc</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trả</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lời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câu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hỏi</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bằng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cách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Bạn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giơ</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tay</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nhanh</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nhất</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và</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đưa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ra</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đáp</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án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đúng</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sẽ</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chiến</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thắng</a:t>
              </a:r>
              <a:r>
                <a:rPr lang="en-US" sz="6600" dirty="0">
                  <a:solidFill>
                    <a:prstClr val="black"/>
                  </a:solidFill>
                  <a:latin typeface="Calibri" panose="020F0502020204030204" pitchFamily="34" charset="0"/>
                  <a:cs typeface="Calibri" panose="020F0502020204030204" pitchFamily="34" charset="0"/>
                </a:rPr>
                <a:t>.</a:t>
              </a:r>
            </a:p>
          </p:txBody>
        </p:sp>
      </p:grpSp>
      <p:pic>
        <p:nvPicPr>
          <p:cNvPr id="3" name="Picture 2"/>
          <p:cNvPicPr>
            <a:picLocks noChangeAspect="1"/>
          </p:cNvPicPr>
          <p:nvPr/>
        </p:nvPicPr>
        <p:blipFill>
          <a:blip r:embed="rId4"/>
          <a:stretch>
            <a:fillRect/>
          </a:stretch>
        </p:blipFill>
        <p:spPr>
          <a:xfrm>
            <a:off x="685800" y="416045"/>
            <a:ext cx="18288000" cy="2654060"/>
          </a:xfrm>
          <a:prstGeom prst="rect">
            <a:avLst/>
          </a:prstGeom>
        </p:spPr>
      </p:pic>
      <p:pic>
        <p:nvPicPr>
          <p:cNvPr id="4" name="Picture 3"/>
          <p:cNvPicPr>
            <a:picLocks noChangeAspect="1"/>
          </p:cNvPicPr>
          <p:nvPr/>
        </p:nvPicPr>
        <p:blipFill>
          <a:blip r:embed="rId5"/>
          <a:stretch>
            <a:fillRect/>
          </a:stretch>
        </p:blipFill>
        <p:spPr>
          <a:xfrm>
            <a:off x="4858053" y="2370515"/>
            <a:ext cx="6200169" cy="15454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30" y="1923"/>
            <a:ext cx="18287970" cy="10285077"/>
          </a:xfrm>
          <a:prstGeom prst="rect">
            <a:avLst/>
          </a:prstGeom>
        </p:spPr>
      </p:pic>
      <p:grpSp>
        <p:nvGrpSpPr>
          <p:cNvPr id="41" name="Group 40"/>
          <p:cNvGrpSpPr/>
          <p:nvPr/>
        </p:nvGrpSpPr>
        <p:grpSpPr>
          <a:xfrm>
            <a:off x="0" y="494786"/>
            <a:ext cx="17047197" cy="3410729"/>
            <a:chOff x="0" y="329857"/>
            <a:chExt cx="11364798" cy="2273819"/>
          </a:xfrm>
        </p:grpSpPr>
        <p:sp>
          <p:nvSpPr>
            <p:cNvPr id="20" name="Hình chữ nhật: Góc Tròn 6"/>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1" fmla="*/ 0 w 10648715"/>
                <a:gd name="connsiteY0-2" fmla="*/ 297454 h 1784693"/>
                <a:gd name="connsiteX1-3" fmla="*/ 297454 w 10648715"/>
                <a:gd name="connsiteY1-4" fmla="*/ 0 h 1784693"/>
                <a:gd name="connsiteX2-5" fmla="*/ 10351260 w 10648715"/>
                <a:gd name="connsiteY2-6" fmla="*/ 0 h 1784693"/>
                <a:gd name="connsiteX3-7" fmla="*/ 10648715 w 10648715"/>
                <a:gd name="connsiteY3-8" fmla="*/ 297454 h 1784693"/>
                <a:gd name="connsiteX4-9" fmla="*/ 10648715 w 10648715"/>
                <a:gd name="connsiteY4-10" fmla="*/ 1487238 h 1784693"/>
                <a:gd name="connsiteX5-11" fmla="*/ 10351260 w 10648715"/>
                <a:gd name="connsiteY5-12" fmla="*/ 1784693 h 1784693"/>
                <a:gd name="connsiteX6-13" fmla="*/ 297454 w 10648715"/>
                <a:gd name="connsiteY6-14" fmla="*/ 1784693 h 1784693"/>
                <a:gd name="connsiteX7-15" fmla="*/ 0 w 10648715"/>
                <a:gd name="connsiteY7-16" fmla="*/ 1487238 h 1784693"/>
                <a:gd name="connsiteX8-17" fmla="*/ 0 w 10648715"/>
                <a:gd name="connsiteY8-18" fmla="*/ 297454 h 17846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panose="020F0502020204030204"/>
              </a:endParaRPr>
            </a:p>
          </p:txBody>
        </p:sp>
        <p:grpSp>
          <p:nvGrpSpPr>
            <p:cNvPr id="3" name="Nhóm 23"/>
            <p:cNvGrpSpPr/>
            <p:nvPr/>
          </p:nvGrpSpPr>
          <p:grpSpPr>
            <a:xfrm>
              <a:off x="0" y="1222203"/>
              <a:ext cx="4433654" cy="1381473"/>
              <a:chOff x="3666356" y="4573200"/>
              <a:chExt cx="4280542" cy="1381473"/>
            </a:xfrm>
          </p:grpSpPr>
          <p:sp>
            <p:nvSpPr>
              <p:cNvPr id="4" name="TextBox 67"/>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14" name="Group 13"/>
          <p:cNvGrpSpPr/>
          <p:nvPr/>
        </p:nvGrpSpPr>
        <p:grpSpPr>
          <a:xfrm>
            <a:off x="2005991" y="4356838"/>
            <a:ext cx="6742497" cy="2194560"/>
            <a:chOff x="1440697" y="2442596"/>
            <a:chExt cx="4494998" cy="1463040"/>
          </a:xfrm>
        </p:grpSpPr>
        <p:grpSp>
          <p:nvGrpSpPr>
            <p:cNvPr id="15" name="Group 14"/>
            <p:cNvGrpSpPr/>
            <p:nvPr/>
          </p:nvGrpSpPr>
          <p:grpSpPr>
            <a:xfrm>
              <a:off x="1440697" y="2442596"/>
              <a:ext cx="4494998" cy="1463040"/>
              <a:chOff x="486739" y="2414472"/>
              <a:chExt cx="4463127" cy="1463040"/>
            </a:xfrm>
          </p:grpSpPr>
          <p:sp>
            <p:nvSpPr>
              <p:cNvPr id="17" name="Rectangle: Rounded Corners 16"/>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p:cNvSpPr txBox="1"/>
            <p:nvPr/>
          </p:nvSpPr>
          <p:spPr>
            <a:xfrm>
              <a:off x="2700460" y="2693695"/>
              <a:ext cx="2940110"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Chép</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bài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của</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bạn</a:t>
              </a:r>
              <a:r>
                <a:rPr lang="en-US" sz="5400" dirty="0">
                  <a:solidFill>
                    <a:prstClr val="black"/>
                  </a:solidFill>
                  <a:latin typeface="Calibri" panose="020F0502020204030204" pitchFamily="34" charset="0"/>
                  <a:cs typeface="Calibri" panose="020F0502020204030204" pitchFamily="34" charset="0"/>
                </a:rPr>
                <a:t>.</a:t>
              </a:r>
            </a:p>
          </p:txBody>
        </p:sp>
      </p:grpSp>
      <p:grpSp>
        <p:nvGrpSpPr>
          <p:cNvPr id="25" name="Group 24"/>
          <p:cNvGrpSpPr/>
          <p:nvPr/>
        </p:nvGrpSpPr>
        <p:grpSpPr>
          <a:xfrm>
            <a:off x="9876572" y="4316507"/>
            <a:ext cx="6841937" cy="2194560"/>
            <a:chOff x="6687751" y="2415709"/>
            <a:chExt cx="4561291" cy="1463040"/>
          </a:xfrm>
        </p:grpSpPr>
        <p:grpSp>
          <p:nvGrpSpPr>
            <p:cNvPr id="26" name="Group 25"/>
            <p:cNvGrpSpPr/>
            <p:nvPr/>
          </p:nvGrpSpPr>
          <p:grpSpPr>
            <a:xfrm>
              <a:off x="6687751" y="2415709"/>
              <a:ext cx="4455159" cy="1463040"/>
              <a:chOff x="597907" y="3085958"/>
              <a:chExt cx="4423568" cy="1463040"/>
            </a:xfrm>
          </p:grpSpPr>
          <p:sp>
            <p:nvSpPr>
              <p:cNvPr id="28" name="Rectangle: Rounded Corners 27"/>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p:cNvSpPr txBox="1"/>
            <p:nvPr/>
          </p:nvSpPr>
          <p:spPr>
            <a:xfrm>
              <a:off x="7861150" y="2737868"/>
              <a:ext cx="3387892" cy="1046440"/>
            </a:xfrm>
            <a:prstGeom prst="rect">
              <a:avLst/>
            </a:prstGeom>
            <a:noFill/>
          </p:spPr>
          <p:txBody>
            <a:bodyPr wrap="square" rtlCol="0">
              <a:spAutoFit/>
            </a:bodyPr>
            <a:lstStyle/>
            <a:p>
              <a:pPr algn="ctr" defTabSz="1371600">
                <a:defRPr/>
              </a:pPr>
              <a:r>
                <a:rPr lang="en-US" sz="4800" dirty="0" err="1">
                  <a:solidFill>
                    <a:prstClr val="black"/>
                  </a:solidFill>
                  <a:latin typeface="Calibri" panose="020F0502020204030204" pitchFamily="34" charset="0"/>
                  <a:cs typeface="Calibri" panose="020F0502020204030204" pitchFamily="34" charset="0"/>
                </a:rPr>
                <a:t>Tự</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cố</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gắng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hoàn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grpSp>
        <p:nvGrpSpPr>
          <p:cNvPr id="30" name="Group 29"/>
          <p:cNvGrpSpPr/>
          <p:nvPr/>
        </p:nvGrpSpPr>
        <p:grpSpPr>
          <a:xfrm>
            <a:off x="9876572" y="7075848"/>
            <a:ext cx="6682737" cy="2194560"/>
            <a:chOff x="6687751" y="4255269"/>
            <a:chExt cx="4455158" cy="1463040"/>
          </a:xfrm>
        </p:grpSpPr>
        <p:grpSp>
          <p:nvGrpSpPr>
            <p:cNvPr id="31" name="Group 30"/>
            <p:cNvGrpSpPr/>
            <p:nvPr/>
          </p:nvGrpSpPr>
          <p:grpSpPr>
            <a:xfrm>
              <a:off x="6687751" y="4255269"/>
              <a:ext cx="4455158" cy="1463040"/>
              <a:chOff x="526294" y="4986078"/>
              <a:chExt cx="4423569" cy="1463040"/>
            </a:xfrm>
          </p:grpSpPr>
          <p:sp>
            <p:nvSpPr>
              <p:cNvPr id="33" name="Rectangle: Rounded Corners 32"/>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p:cNvSpPr txBox="1"/>
            <p:nvPr/>
          </p:nvSpPr>
          <p:spPr>
            <a:xfrm>
              <a:off x="7875770" y="4338636"/>
              <a:ext cx="3098799" cy="1292661"/>
            </a:xfrm>
            <a:prstGeom prst="rect">
              <a:avLst/>
            </a:prstGeom>
            <a:noFill/>
          </p:spPr>
          <p:txBody>
            <a:bodyPr wrap="square" rtlCol="0">
              <a:spAutoFit/>
            </a:bodyPr>
            <a:lstStyle/>
            <a:p>
              <a:pPr algn="ctr" defTabSz="1371600">
                <a:defRPr/>
              </a:pPr>
              <a:r>
                <a:rPr lang="en-US" sz="6000" dirty="0" err="1">
                  <a:solidFill>
                    <a:prstClr val="black"/>
                  </a:solidFill>
                  <a:latin typeface="Calibri" panose="020F0502020204030204" pitchFamily="34" charset="0"/>
                  <a:cs typeface="Calibri" panose="020F0502020204030204" pitchFamily="34" charset="0"/>
                </a:rPr>
                <a:t>Bỏ</a:t>
              </a:r>
              <a:r>
                <a:rPr lang="en-US" sz="6000" dirty="0">
                  <a:solidFill>
                    <a:prstClr val="black"/>
                  </a:solidFill>
                  <a:latin typeface="Calibri" panose="020F0502020204030204" pitchFamily="34" charset="0"/>
                  <a:cs typeface="Calibri" panose="020F0502020204030204" pitchFamily="34" charset="0"/>
                </a:rPr>
                <a:t> qua, </a:t>
              </a:r>
              <a:r>
                <a:rPr lang="en-US" sz="6000" dirty="0" err="1">
                  <a:solidFill>
                    <a:prstClr val="black"/>
                  </a:solidFill>
                  <a:latin typeface="Calibri" panose="020F0502020204030204" pitchFamily="34" charset="0"/>
                  <a:cs typeface="Calibri" panose="020F0502020204030204" pitchFamily="34" charset="0"/>
                </a:rPr>
                <a:t>không</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làm</a:t>
              </a:r>
              <a:r>
                <a:rPr lang="en-US" sz="6000" dirty="0">
                  <a:solidFill>
                    <a:prstClr val="black"/>
                  </a:solidFill>
                  <a:latin typeface="Calibri" panose="020F0502020204030204" pitchFamily="34" charset="0"/>
                  <a:cs typeface="Calibri" panose="020F0502020204030204" pitchFamily="34" charset="0"/>
                </a:rPr>
                <a:t>.</a:t>
              </a:r>
              <a:endParaRPr lang="en-US" sz="1400" dirty="0">
                <a:solidFill>
                  <a:prstClr val="black"/>
                </a:solidFill>
                <a:latin typeface="Calibri" panose="020F0502020204030204" pitchFamily="34" charset="0"/>
                <a:cs typeface="Calibri" panose="020F0502020204030204" pitchFamily="34" charset="0"/>
              </a:endParaRPr>
            </a:p>
          </p:txBody>
        </p:sp>
      </p:grpSp>
      <p:grpSp>
        <p:nvGrpSpPr>
          <p:cNvPr id="35" name="Group 34"/>
          <p:cNvGrpSpPr/>
          <p:nvPr/>
        </p:nvGrpSpPr>
        <p:grpSpPr>
          <a:xfrm>
            <a:off x="2015098" y="7007270"/>
            <a:ext cx="6733391" cy="2194560"/>
            <a:chOff x="1446768" y="4209550"/>
            <a:chExt cx="4488927" cy="1463040"/>
          </a:xfrm>
        </p:grpSpPr>
        <p:grpSp>
          <p:nvGrpSpPr>
            <p:cNvPr id="36" name="Group 35"/>
            <p:cNvGrpSpPr/>
            <p:nvPr/>
          </p:nvGrpSpPr>
          <p:grpSpPr>
            <a:xfrm>
              <a:off x="1446768" y="4209550"/>
              <a:ext cx="4488927" cy="1463040"/>
              <a:chOff x="499572" y="3976000"/>
              <a:chExt cx="4457097" cy="1463040"/>
            </a:xfrm>
          </p:grpSpPr>
          <p:sp>
            <p:nvSpPr>
              <p:cNvPr id="38" name="Rectangle: Rounded Corners 37"/>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p:cNvSpPr txBox="1"/>
            <p:nvPr/>
          </p:nvSpPr>
          <p:spPr>
            <a:xfrm>
              <a:off x="2694169" y="4491036"/>
              <a:ext cx="3153437"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Nhờ người khác làm hộ.</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0" name="Đú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6572" y="4335374"/>
            <a:ext cx="2447211" cy="1957767"/>
          </a:xfrm>
          <a:prstGeom prst="rect">
            <a:avLst/>
          </a:prstGeom>
        </p:spPr>
      </p:pic>
      <p:sp>
        <p:nvSpPr>
          <p:cNvPr id="9" name="TextBox 8"/>
          <p:cNvSpPr txBox="1"/>
          <p:nvPr/>
        </p:nvSpPr>
        <p:spPr>
          <a:xfrm>
            <a:off x="2362200" y="1257300"/>
            <a:ext cx="13716000" cy="923330"/>
          </a:xfrm>
          <a:prstGeom prst="rect">
            <a:avLst/>
          </a:prstGeom>
          <a:noFill/>
        </p:spPr>
        <p:txBody>
          <a:bodyPr wrap="square" rtlCol="0">
            <a:spAutoFit/>
          </a:bodyPr>
          <a:lstStyle/>
          <a:p>
            <a:r>
              <a:rPr lang="vi-VN" sz="54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gặp một bài tập khó, em sẽ làm thế nào?</a:t>
            </a:r>
            <a:endParaRPr lang="en-US" sz="5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par>
                                <p:cTn id="47" presetID="10"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par>
                                <p:cTn id="50" presetID="26" presetClass="emph" presetSubtype="0" fill="hold" nodeType="with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cTn>
                              </p:par>
                            </p:childTnLst>
                          </p:cTn>
                        </p:par>
                        <p:par>
                          <p:cTn id="53" fill="hold">
                            <p:stCondLst>
                              <p:cond delay="500"/>
                            </p:stCondLst>
                            <p:childTnLst>
                              <p:par>
                                <p:cTn id="54" presetID="31" presetClass="exit" presetSubtype="0" fill="hold" nodeType="afterEffect">
                                  <p:stCondLst>
                                    <p:cond delay="0"/>
                                  </p:stCondLst>
                                  <p:childTnLst>
                                    <p:anim calcmode="lin" valueType="num">
                                      <p:cBhvr>
                                        <p:cTn id="55" dur="1000"/>
                                        <p:tgtEl>
                                          <p:spTgt spid="14"/>
                                        </p:tgtEl>
                                        <p:attrNameLst>
                                          <p:attrName>ppt_w</p:attrName>
                                        </p:attrNameLst>
                                      </p:cBhvr>
                                      <p:tavLst>
                                        <p:tav tm="0">
                                          <p:val>
                                            <p:strVal val="ppt_w"/>
                                          </p:val>
                                        </p:tav>
                                        <p:tav tm="100000">
                                          <p:val>
                                            <p:fltVal val="0"/>
                                          </p:val>
                                        </p:tav>
                                      </p:tavLst>
                                    </p:anim>
                                    <p:anim calcmode="lin" valueType="num">
                                      <p:cBhvr>
                                        <p:cTn id="56" dur="1000"/>
                                        <p:tgtEl>
                                          <p:spTgt spid="14"/>
                                        </p:tgtEl>
                                        <p:attrNameLst>
                                          <p:attrName>ppt_h</p:attrName>
                                        </p:attrNameLst>
                                      </p:cBhvr>
                                      <p:tavLst>
                                        <p:tav tm="0">
                                          <p:val>
                                            <p:strVal val="ppt_h"/>
                                          </p:val>
                                        </p:tav>
                                        <p:tav tm="100000">
                                          <p:val>
                                            <p:fltVal val="0"/>
                                          </p:val>
                                        </p:tav>
                                      </p:tavLst>
                                    </p:anim>
                                    <p:anim calcmode="lin" valueType="num">
                                      <p:cBhvr>
                                        <p:cTn id="57" dur="1000"/>
                                        <p:tgtEl>
                                          <p:spTgt spid="14"/>
                                        </p:tgtEl>
                                        <p:attrNameLst>
                                          <p:attrName>style.rotation</p:attrName>
                                        </p:attrNameLst>
                                      </p:cBhvr>
                                      <p:tavLst>
                                        <p:tav tm="0">
                                          <p:val>
                                            <p:fltVal val="0"/>
                                          </p:val>
                                        </p:tav>
                                        <p:tav tm="100000">
                                          <p:val>
                                            <p:fltVal val="90"/>
                                          </p:val>
                                        </p:tav>
                                      </p:tavLst>
                                    </p:anim>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31" presetClass="exit" presetSubtype="0" fill="hold" nodeType="withEffect">
                                  <p:stCondLst>
                                    <p:cond delay="0"/>
                                  </p:stCondLst>
                                  <p:childTnLst>
                                    <p:anim calcmode="lin" valueType="num">
                                      <p:cBhvr>
                                        <p:cTn id="61" dur="1000"/>
                                        <p:tgtEl>
                                          <p:spTgt spid="30"/>
                                        </p:tgtEl>
                                        <p:attrNameLst>
                                          <p:attrName>ppt_w</p:attrName>
                                        </p:attrNameLst>
                                      </p:cBhvr>
                                      <p:tavLst>
                                        <p:tav tm="0">
                                          <p:val>
                                            <p:strVal val="ppt_w"/>
                                          </p:val>
                                        </p:tav>
                                        <p:tav tm="100000">
                                          <p:val>
                                            <p:fltVal val="0"/>
                                          </p:val>
                                        </p:tav>
                                      </p:tavLst>
                                    </p:anim>
                                    <p:anim calcmode="lin" valueType="num">
                                      <p:cBhvr>
                                        <p:cTn id="62" dur="1000"/>
                                        <p:tgtEl>
                                          <p:spTgt spid="30"/>
                                        </p:tgtEl>
                                        <p:attrNameLst>
                                          <p:attrName>ppt_h</p:attrName>
                                        </p:attrNameLst>
                                      </p:cBhvr>
                                      <p:tavLst>
                                        <p:tav tm="0">
                                          <p:val>
                                            <p:strVal val="ppt_h"/>
                                          </p:val>
                                        </p:tav>
                                        <p:tav tm="100000">
                                          <p:val>
                                            <p:fltVal val="0"/>
                                          </p:val>
                                        </p:tav>
                                      </p:tavLst>
                                    </p:anim>
                                    <p:anim calcmode="lin" valueType="num">
                                      <p:cBhvr>
                                        <p:cTn id="63" dur="1000"/>
                                        <p:tgtEl>
                                          <p:spTgt spid="30"/>
                                        </p:tgtEl>
                                        <p:attrNameLst>
                                          <p:attrName>style.rotation</p:attrName>
                                        </p:attrNameLst>
                                      </p:cBhvr>
                                      <p:tavLst>
                                        <p:tav tm="0">
                                          <p:val>
                                            <p:fltVal val="0"/>
                                          </p:val>
                                        </p:tav>
                                        <p:tav tm="100000">
                                          <p:val>
                                            <p:fltVal val="90"/>
                                          </p:val>
                                        </p:tav>
                                      </p:tavLst>
                                    </p:anim>
                                    <p:animEffect transition="out" filter="fade">
                                      <p:cBhvr>
                                        <p:cTn id="64" dur="1000"/>
                                        <p:tgtEl>
                                          <p:spTgt spid="30"/>
                                        </p:tgtEl>
                                      </p:cBhvr>
                                    </p:animEffect>
                                    <p:set>
                                      <p:cBhvr>
                                        <p:cTn id="65" dur="1" fill="hold">
                                          <p:stCondLst>
                                            <p:cond delay="999"/>
                                          </p:stCondLst>
                                        </p:cTn>
                                        <p:tgtEl>
                                          <p:spTgt spid="30"/>
                                        </p:tgtEl>
                                        <p:attrNameLst>
                                          <p:attrName>style.visibility</p:attrName>
                                        </p:attrNameLst>
                                      </p:cBhvr>
                                      <p:to>
                                        <p:strVal val="hidden"/>
                                      </p:to>
                                    </p:set>
                                  </p:childTnLst>
                                </p:cTn>
                              </p:par>
                              <p:par>
                                <p:cTn id="66" presetID="31" presetClass="exit" presetSubtype="0" fill="hold" nodeType="withEffect">
                                  <p:stCondLst>
                                    <p:cond delay="0"/>
                                  </p:stCondLst>
                                  <p:childTnLst>
                                    <p:anim calcmode="lin" valueType="num">
                                      <p:cBhvr>
                                        <p:cTn id="67" dur="1000"/>
                                        <p:tgtEl>
                                          <p:spTgt spid="35"/>
                                        </p:tgtEl>
                                        <p:attrNameLst>
                                          <p:attrName>ppt_w</p:attrName>
                                        </p:attrNameLst>
                                      </p:cBhvr>
                                      <p:tavLst>
                                        <p:tav tm="0">
                                          <p:val>
                                            <p:strVal val="ppt_w"/>
                                          </p:val>
                                        </p:tav>
                                        <p:tav tm="100000">
                                          <p:val>
                                            <p:fltVal val="0"/>
                                          </p:val>
                                        </p:tav>
                                      </p:tavLst>
                                    </p:anim>
                                    <p:anim calcmode="lin" valueType="num">
                                      <p:cBhvr>
                                        <p:cTn id="68" dur="1000"/>
                                        <p:tgtEl>
                                          <p:spTgt spid="35"/>
                                        </p:tgtEl>
                                        <p:attrNameLst>
                                          <p:attrName>ppt_h</p:attrName>
                                        </p:attrNameLst>
                                      </p:cBhvr>
                                      <p:tavLst>
                                        <p:tav tm="0">
                                          <p:val>
                                            <p:strVal val="ppt_h"/>
                                          </p:val>
                                        </p:tav>
                                        <p:tav tm="100000">
                                          <p:val>
                                            <p:fltVal val="0"/>
                                          </p:val>
                                        </p:tav>
                                      </p:tavLst>
                                    </p:anim>
                                    <p:anim calcmode="lin" valueType="num">
                                      <p:cBhvr>
                                        <p:cTn id="69" dur="1000"/>
                                        <p:tgtEl>
                                          <p:spTgt spid="35"/>
                                        </p:tgtEl>
                                        <p:attrNameLst>
                                          <p:attrName>style.rotation</p:attrName>
                                        </p:attrNameLst>
                                      </p:cBhvr>
                                      <p:tavLst>
                                        <p:tav tm="0">
                                          <p:val>
                                            <p:fltVal val="0"/>
                                          </p:val>
                                        </p:tav>
                                        <p:tav tm="100000">
                                          <p:val>
                                            <p:fltVal val="90"/>
                                          </p:val>
                                        </p:tav>
                                      </p:tavLst>
                                    </p:anim>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with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2" name="hammer.wav"/>
                                        </p:tgtEl>
                                      </p:cMediaNode>
                                    </p:audio>
                                  </p:subTnLst>
                                </p:cTn>
                              </p:par>
                            </p:childTnLst>
                          </p:cTn>
                        </p:par>
                        <p:par>
                          <p:cTn id="78" fill="hold">
                            <p:stCondLst>
                              <p:cond delay="500"/>
                            </p:stCondLst>
                            <p:childTnLst>
                              <p:par>
                                <p:cTn id="79" presetID="31" presetClass="exit" presetSubtype="0" fill="hold" nodeType="afterEffect">
                                  <p:stCondLst>
                                    <p:cond delay="0"/>
                                  </p:stCondLst>
                                  <p:childTnLst>
                                    <p:anim calcmode="lin" valueType="num">
                                      <p:cBhvr>
                                        <p:cTn id="80" dur="1000"/>
                                        <p:tgtEl>
                                          <p:spTgt spid="30"/>
                                        </p:tgtEl>
                                        <p:attrNameLst>
                                          <p:attrName>ppt_w</p:attrName>
                                        </p:attrNameLst>
                                      </p:cBhvr>
                                      <p:tavLst>
                                        <p:tav tm="0">
                                          <p:val>
                                            <p:strVal val="ppt_w"/>
                                          </p:val>
                                        </p:tav>
                                        <p:tav tm="100000">
                                          <p:val>
                                            <p:fltVal val="0"/>
                                          </p:val>
                                        </p:tav>
                                      </p:tavLst>
                                    </p:anim>
                                    <p:anim calcmode="lin" valueType="num">
                                      <p:cBhvr>
                                        <p:cTn id="81" dur="1000"/>
                                        <p:tgtEl>
                                          <p:spTgt spid="30"/>
                                        </p:tgtEl>
                                        <p:attrNameLst>
                                          <p:attrName>ppt_h</p:attrName>
                                        </p:attrNameLst>
                                      </p:cBhvr>
                                      <p:tavLst>
                                        <p:tav tm="0">
                                          <p:val>
                                            <p:strVal val="ppt_h"/>
                                          </p:val>
                                        </p:tav>
                                        <p:tav tm="100000">
                                          <p:val>
                                            <p:fltVal val="0"/>
                                          </p:val>
                                        </p:tav>
                                      </p:tavLst>
                                    </p:anim>
                                    <p:anim calcmode="lin" valueType="num">
                                      <p:cBhvr>
                                        <p:cTn id="82" dur="1000"/>
                                        <p:tgtEl>
                                          <p:spTgt spid="30"/>
                                        </p:tgtEl>
                                        <p:attrNameLst>
                                          <p:attrName>style.rotation</p:attrName>
                                        </p:attrNameLst>
                                      </p:cBhvr>
                                      <p:tavLst>
                                        <p:tav tm="0">
                                          <p:val>
                                            <p:fltVal val="0"/>
                                          </p:val>
                                        </p:tav>
                                        <p:tav tm="100000">
                                          <p:val>
                                            <p:fltVal val="90"/>
                                          </p:val>
                                        </p:tav>
                                      </p:tavLst>
                                    </p:anim>
                                    <p:animEffect transition="out" filter="fade">
                                      <p:cBhvr>
                                        <p:cTn id="83" dur="1000"/>
                                        <p:tgtEl>
                                          <p:spTgt spid="30"/>
                                        </p:tgtEl>
                                      </p:cBhvr>
                                    </p:animEffect>
                                    <p:set>
                                      <p:cBhvr>
                                        <p:cTn id="8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5" restart="whenNotActive" fill="hold" evtFilter="cancelBubble" nodeType="interactiveSeq">
                <p:stCondLst>
                  <p:cond evt="onClick" delay="0">
                    <p:tgtEl>
                      <p:spTgt spid="3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35"/>
                                        </p:tgtEl>
                                      </p:cBhvr>
                                    </p:animEffect>
                                    <p:animScale>
                                      <p:cBhvr>
                                        <p:cTn id="90" dur="250" autoRev="1" fill="hold"/>
                                        <p:tgtEl>
                                          <p:spTgt spid="35"/>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35"/>
                                        </p:tgtEl>
                                        <p:attrNameLst>
                                          <p:attrName>ppt_w</p:attrName>
                                        </p:attrNameLst>
                                      </p:cBhvr>
                                      <p:tavLst>
                                        <p:tav tm="0">
                                          <p:val>
                                            <p:strVal val="ppt_w"/>
                                          </p:val>
                                        </p:tav>
                                        <p:tav tm="100000">
                                          <p:val>
                                            <p:fltVal val="0"/>
                                          </p:val>
                                        </p:tav>
                                      </p:tavLst>
                                    </p:anim>
                                    <p:anim calcmode="lin" valueType="num">
                                      <p:cBhvr>
                                        <p:cTn id="94" dur="1000"/>
                                        <p:tgtEl>
                                          <p:spTgt spid="35"/>
                                        </p:tgtEl>
                                        <p:attrNameLst>
                                          <p:attrName>ppt_h</p:attrName>
                                        </p:attrNameLst>
                                      </p:cBhvr>
                                      <p:tavLst>
                                        <p:tav tm="0">
                                          <p:val>
                                            <p:strVal val="ppt_h"/>
                                          </p:val>
                                        </p:tav>
                                        <p:tav tm="100000">
                                          <p:val>
                                            <p:fltVal val="0"/>
                                          </p:val>
                                        </p:tav>
                                      </p:tavLst>
                                    </p:anim>
                                    <p:anim calcmode="lin" valueType="num">
                                      <p:cBhvr>
                                        <p:cTn id="95" dur="1000"/>
                                        <p:tgtEl>
                                          <p:spTgt spid="35"/>
                                        </p:tgtEl>
                                        <p:attrNameLst>
                                          <p:attrName>style.rotation</p:attrName>
                                        </p:attrNameLst>
                                      </p:cBhvr>
                                      <p:tavLst>
                                        <p:tav tm="0">
                                          <p:val>
                                            <p:fltVal val="0"/>
                                          </p:val>
                                        </p:tav>
                                        <p:tav tm="100000">
                                          <p:val>
                                            <p:fltVal val="90"/>
                                          </p:val>
                                        </p:tav>
                                      </p:tavLst>
                                    </p:anim>
                                    <p:animEffect transition="out" filter="fade">
                                      <p:cBhvr>
                                        <p:cTn id="96" dur="1000"/>
                                        <p:tgtEl>
                                          <p:spTgt spid="35"/>
                                        </p:tgtEl>
                                      </p:cBhvr>
                                    </p:animEffect>
                                    <p:set>
                                      <p:cBhvr>
                                        <p:cTn id="9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30" y="1923"/>
            <a:ext cx="18287970" cy="10285077"/>
          </a:xfrm>
          <a:prstGeom prst="rect">
            <a:avLst/>
          </a:prstGeom>
        </p:spPr>
      </p:pic>
      <p:grpSp>
        <p:nvGrpSpPr>
          <p:cNvPr id="51" name="Group 50"/>
          <p:cNvGrpSpPr/>
          <p:nvPr/>
        </p:nvGrpSpPr>
        <p:grpSpPr>
          <a:xfrm>
            <a:off x="0" y="494786"/>
            <a:ext cx="17047197" cy="3410729"/>
            <a:chOff x="0" y="329857"/>
            <a:chExt cx="11364798" cy="2273819"/>
          </a:xfrm>
        </p:grpSpPr>
        <p:sp>
          <p:nvSpPr>
            <p:cNvPr id="20" name="Hình chữ nhật: Góc Tròn 6"/>
            <p:cNvSpPr/>
            <p:nvPr/>
          </p:nvSpPr>
          <p:spPr>
            <a:xfrm>
              <a:off x="716083" y="329857"/>
              <a:ext cx="10648715" cy="1784693"/>
            </a:xfrm>
            <a:custGeom>
              <a:avLst/>
              <a:gdLst>
                <a:gd name="connsiteX0" fmla="*/ 0 w 10648715"/>
                <a:gd name="connsiteY0" fmla="*/ 297454 h 1784693"/>
                <a:gd name="connsiteX1" fmla="*/ 297454 w 10648715"/>
                <a:gd name="connsiteY1" fmla="*/ 0 h 1784693"/>
                <a:gd name="connsiteX2" fmla="*/ 10351260 w 10648715"/>
                <a:gd name="connsiteY2" fmla="*/ 0 h 1784693"/>
                <a:gd name="connsiteX3" fmla="*/ 10648715 w 10648715"/>
                <a:gd name="connsiteY3" fmla="*/ 297454 h 1784693"/>
                <a:gd name="connsiteX4" fmla="*/ 10648715 w 10648715"/>
                <a:gd name="connsiteY4" fmla="*/ 1487238 h 1784693"/>
                <a:gd name="connsiteX5" fmla="*/ 10351260 w 10648715"/>
                <a:gd name="connsiteY5" fmla="*/ 1784693 h 1784693"/>
                <a:gd name="connsiteX6" fmla="*/ 297454 w 10648715"/>
                <a:gd name="connsiteY6" fmla="*/ 1784693 h 1784693"/>
                <a:gd name="connsiteX7" fmla="*/ 0 w 10648715"/>
                <a:gd name="connsiteY7" fmla="*/ 1487238 h 1784693"/>
                <a:gd name="connsiteX8" fmla="*/ 0 w 10648715"/>
                <a:gd name="connsiteY8" fmla="*/ 297454 h 1784693"/>
                <a:gd name="connsiteX0-1" fmla="*/ 0 w 10648715"/>
                <a:gd name="connsiteY0-2" fmla="*/ 297454 h 1784693"/>
                <a:gd name="connsiteX1-3" fmla="*/ 297454 w 10648715"/>
                <a:gd name="connsiteY1-4" fmla="*/ 0 h 1784693"/>
                <a:gd name="connsiteX2-5" fmla="*/ 10351260 w 10648715"/>
                <a:gd name="connsiteY2-6" fmla="*/ 0 h 1784693"/>
                <a:gd name="connsiteX3-7" fmla="*/ 10648715 w 10648715"/>
                <a:gd name="connsiteY3-8" fmla="*/ 297454 h 1784693"/>
                <a:gd name="connsiteX4-9" fmla="*/ 10648715 w 10648715"/>
                <a:gd name="connsiteY4-10" fmla="*/ 1487238 h 1784693"/>
                <a:gd name="connsiteX5-11" fmla="*/ 10351260 w 10648715"/>
                <a:gd name="connsiteY5-12" fmla="*/ 1784693 h 1784693"/>
                <a:gd name="connsiteX6-13" fmla="*/ 297454 w 10648715"/>
                <a:gd name="connsiteY6-14" fmla="*/ 1784693 h 1784693"/>
                <a:gd name="connsiteX7-15" fmla="*/ 0 w 10648715"/>
                <a:gd name="connsiteY7-16" fmla="*/ 1487238 h 1784693"/>
                <a:gd name="connsiteX8-17" fmla="*/ 0 w 10648715"/>
                <a:gd name="connsiteY8-18" fmla="*/ 297454 h 17846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648715" h="1784693" fill="none" extrusionOk="0">
                  <a:moveTo>
                    <a:pt x="0" y="297454"/>
                  </a:moveTo>
                  <a:cubicBezTo>
                    <a:pt x="-47204" y="136109"/>
                    <a:pt x="125964" y="40941"/>
                    <a:pt x="297454" y="0"/>
                  </a:cubicBezTo>
                  <a:cubicBezTo>
                    <a:pt x="1372772" y="154736"/>
                    <a:pt x="8007874" y="-337696"/>
                    <a:pt x="10351260" y="0"/>
                  </a:cubicBezTo>
                  <a:cubicBezTo>
                    <a:pt x="10538289" y="-30009"/>
                    <a:pt x="10674813" y="140857"/>
                    <a:pt x="10648715" y="297454"/>
                  </a:cubicBezTo>
                  <a:cubicBezTo>
                    <a:pt x="10681008" y="888795"/>
                    <a:pt x="10694633" y="1243458"/>
                    <a:pt x="10648715" y="1487238"/>
                  </a:cubicBezTo>
                  <a:cubicBezTo>
                    <a:pt x="10605299" y="1634535"/>
                    <a:pt x="10468821" y="1805296"/>
                    <a:pt x="10351260" y="1784693"/>
                  </a:cubicBezTo>
                  <a:cubicBezTo>
                    <a:pt x="7588220" y="2015733"/>
                    <a:pt x="1622793" y="1678516"/>
                    <a:pt x="297454" y="1784693"/>
                  </a:cubicBezTo>
                  <a:cubicBezTo>
                    <a:pt x="130061" y="1808599"/>
                    <a:pt x="-44329" y="1689685"/>
                    <a:pt x="0" y="1487238"/>
                  </a:cubicBezTo>
                  <a:cubicBezTo>
                    <a:pt x="43361" y="1033649"/>
                    <a:pt x="37178" y="774159"/>
                    <a:pt x="0" y="297454"/>
                  </a:cubicBezTo>
                  <a:close/>
                </a:path>
                <a:path w="10648715" h="1784693" stroke="0" extrusionOk="0">
                  <a:moveTo>
                    <a:pt x="0" y="297454"/>
                  </a:moveTo>
                  <a:cubicBezTo>
                    <a:pt x="25062" y="145373"/>
                    <a:pt x="172194" y="7226"/>
                    <a:pt x="297454" y="0"/>
                  </a:cubicBezTo>
                  <a:cubicBezTo>
                    <a:pt x="3617682" y="-278190"/>
                    <a:pt x="5567290" y="14363"/>
                    <a:pt x="10351260" y="0"/>
                  </a:cubicBezTo>
                  <a:cubicBezTo>
                    <a:pt x="10521130" y="10216"/>
                    <a:pt x="10617096" y="139518"/>
                    <a:pt x="10648715" y="297454"/>
                  </a:cubicBezTo>
                  <a:cubicBezTo>
                    <a:pt x="10546009" y="776512"/>
                    <a:pt x="10632802" y="935383"/>
                    <a:pt x="10648715" y="1487238"/>
                  </a:cubicBezTo>
                  <a:cubicBezTo>
                    <a:pt x="10668312" y="1695380"/>
                    <a:pt x="10510035" y="1776843"/>
                    <a:pt x="10351260" y="1784693"/>
                  </a:cubicBezTo>
                  <a:cubicBezTo>
                    <a:pt x="8630477" y="1615662"/>
                    <a:pt x="5102322" y="1866821"/>
                    <a:pt x="297454" y="1784693"/>
                  </a:cubicBezTo>
                  <a:cubicBezTo>
                    <a:pt x="115183" y="1759403"/>
                    <a:pt x="-36677" y="1643843"/>
                    <a:pt x="0" y="1487238"/>
                  </a:cubicBezTo>
                  <a:cubicBezTo>
                    <a:pt x="89196" y="909003"/>
                    <a:pt x="670" y="785645"/>
                    <a:pt x="0" y="297454"/>
                  </a:cubicBezTo>
                  <a:close/>
                </a:path>
                <a:path w="10648715" h="1784693" fill="none" stroke="0" extrusionOk="0">
                  <a:moveTo>
                    <a:pt x="0" y="297454"/>
                  </a:moveTo>
                  <a:cubicBezTo>
                    <a:pt x="9864" y="130966"/>
                    <a:pt x="134084" y="8412"/>
                    <a:pt x="297454" y="0"/>
                  </a:cubicBezTo>
                  <a:cubicBezTo>
                    <a:pt x="1531628" y="-135108"/>
                    <a:pt x="8111099" y="4729"/>
                    <a:pt x="10351260" y="0"/>
                  </a:cubicBezTo>
                  <a:cubicBezTo>
                    <a:pt x="10515493" y="-24922"/>
                    <a:pt x="10652246" y="140300"/>
                    <a:pt x="10648715" y="297454"/>
                  </a:cubicBezTo>
                  <a:cubicBezTo>
                    <a:pt x="10695566" y="832193"/>
                    <a:pt x="10673577" y="1228745"/>
                    <a:pt x="10648715" y="1487238"/>
                  </a:cubicBezTo>
                  <a:cubicBezTo>
                    <a:pt x="10640587" y="1665295"/>
                    <a:pt x="10482375" y="1798175"/>
                    <a:pt x="10351260" y="1784693"/>
                  </a:cubicBezTo>
                  <a:cubicBezTo>
                    <a:pt x="7698633" y="1708584"/>
                    <a:pt x="1580798" y="1520478"/>
                    <a:pt x="297454" y="1784693"/>
                  </a:cubicBezTo>
                  <a:cubicBezTo>
                    <a:pt x="126783" y="1764501"/>
                    <a:pt x="-46628" y="1661021"/>
                    <a:pt x="0" y="1487238"/>
                  </a:cubicBezTo>
                  <a:cubicBezTo>
                    <a:pt x="20919" y="996297"/>
                    <a:pt x="31595" y="779545"/>
                    <a:pt x="0" y="297454"/>
                  </a:cubicBezTo>
                  <a:close/>
                </a:path>
              </a:pathLst>
            </a:custGeom>
            <a:solidFill>
              <a:schemeClr val="bg1"/>
            </a:solidFill>
            <a:ln w="5715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vi-VN" sz="6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ca dao, tục ngữ nào thể hiện sự kiên trì vượt qua khó khăn?</a:t>
              </a:r>
              <a:endParaRPr lang="en-US" sz="66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Nhóm 23"/>
            <p:cNvGrpSpPr/>
            <p:nvPr/>
          </p:nvGrpSpPr>
          <p:grpSpPr>
            <a:xfrm>
              <a:off x="0" y="1209924"/>
              <a:ext cx="4433654" cy="1393752"/>
              <a:chOff x="3666356" y="4560921"/>
              <a:chExt cx="4280542" cy="1393752"/>
            </a:xfrm>
          </p:grpSpPr>
          <p:sp>
            <p:nvSpPr>
              <p:cNvPr id="4" name="TextBox 67"/>
              <p:cNvSpPr txBox="1"/>
              <p:nvPr/>
            </p:nvSpPr>
            <p:spPr>
              <a:xfrm>
                <a:off x="3666356" y="4573200"/>
                <a:ext cx="4280542"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sp>
            <p:nvSpPr>
              <p:cNvPr id="5" name="TextBox 67"/>
              <p:cNvSpPr txBox="1"/>
              <p:nvPr/>
            </p:nvSpPr>
            <p:spPr>
              <a:xfrm>
                <a:off x="3666356" y="4560921"/>
                <a:ext cx="4280542" cy="1381473"/>
              </a:xfrm>
              <a:prstGeom prst="rect">
                <a:avLst/>
              </a:prstGeom>
              <a:noFill/>
            </p:spPr>
            <p:txBody>
              <a:bodyPr wrap="square" rtlCol="0">
                <a:prstTxWarp prst="textArchUp">
                  <a:avLst/>
                </a:prstTxWarp>
                <a:spAutoFit/>
              </a:bodyPr>
              <a:lstStyle/>
              <a:p>
                <a:pPr algn="ctr" defTabSz="1371600">
                  <a:defRPr/>
                </a:pPr>
                <a:endParaRPr lang="en-US" sz="12000" dirty="0">
                  <a:ln w="9525">
                    <a:no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grpSp>
      <p:grpSp>
        <p:nvGrpSpPr>
          <p:cNvPr id="6" name="Group 5"/>
          <p:cNvGrpSpPr/>
          <p:nvPr/>
        </p:nvGrpSpPr>
        <p:grpSpPr>
          <a:xfrm>
            <a:off x="2005991" y="4356838"/>
            <a:ext cx="6757688" cy="2194560"/>
            <a:chOff x="1440697" y="2442596"/>
            <a:chExt cx="4505125" cy="1463040"/>
          </a:xfrm>
        </p:grpSpPr>
        <p:grpSp>
          <p:nvGrpSpPr>
            <p:cNvPr id="7" name="Group 6"/>
            <p:cNvGrpSpPr/>
            <p:nvPr/>
          </p:nvGrpSpPr>
          <p:grpSpPr>
            <a:xfrm>
              <a:off x="1440697" y="2442596"/>
              <a:ext cx="4494998" cy="1463040"/>
              <a:chOff x="486739" y="2414472"/>
              <a:chExt cx="4463127" cy="1463040"/>
            </a:xfrm>
          </p:grpSpPr>
          <p:sp>
            <p:nvSpPr>
              <p:cNvPr id="9" name="Rectangle: Rounded Corners 8"/>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1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8" name="TextBox 7"/>
            <p:cNvSpPr txBox="1"/>
            <p:nvPr/>
          </p:nvSpPr>
          <p:spPr>
            <a:xfrm>
              <a:off x="2700459" y="2693695"/>
              <a:ext cx="3245363"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đói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đầu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gối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phải</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bò</a:t>
              </a:r>
              <a:r>
                <a:rPr lang="en-US" sz="5400" dirty="0">
                  <a:solidFill>
                    <a:prstClr val="black"/>
                  </a:solidFill>
                  <a:latin typeface="Calibri" panose="020F0502020204030204" pitchFamily="34" charset="0"/>
                  <a:cs typeface="Calibri" panose="020F0502020204030204" pitchFamily="34" charset="0"/>
                </a:rPr>
                <a:t>. </a:t>
              </a:r>
            </a:p>
          </p:txBody>
        </p:sp>
      </p:grpSp>
      <p:grpSp>
        <p:nvGrpSpPr>
          <p:cNvPr id="11" name="Group 10"/>
          <p:cNvGrpSpPr/>
          <p:nvPr/>
        </p:nvGrpSpPr>
        <p:grpSpPr>
          <a:xfrm>
            <a:off x="9876572" y="4316508"/>
            <a:ext cx="6854726" cy="2194560"/>
            <a:chOff x="6687751" y="2415709"/>
            <a:chExt cx="4569817" cy="1463040"/>
          </a:xfrm>
        </p:grpSpPr>
        <p:grpSp>
          <p:nvGrpSpPr>
            <p:cNvPr id="12" name="Group 11"/>
            <p:cNvGrpSpPr/>
            <p:nvPr/>
          </p:nvGrpSpPr>
          <p:grpSpPr>
            <a:xfrm>
              <a:off x="6687751" y="2415709"/>
              <a:ext cx="4455159" cy="1463040"/>
              <a:chOff x="597907" y="3085958"/>
              <a:chExt cx="4423568" cy="1463040"/>
            </a:xfrm>
          </p:grpSpPr>
          <p:sp>
            <p:nvSpPr>
              <p:cNvPr id="21" name="Rectangle: Rounded Corners 20"/>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dirty="0">
                  <a:solidFill>
                    <a:prstClr val="black"/>
                  </a:solidFill>
                  <a:latin typeface="Calibri" panose="020F0502020204030204"/>
                </a:endParaRPr>
              </a:p>
            </p:txBody>
          </p:sp>
          <p:pic>
            <p:nvPicPr>
              <p:cNvPr id="22"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19" name="TextBox 18"/>
            <p:cNvSpPr txBox="1"/>
            <p:nvPr/>
          </p:nvSpPr>
          <p:spPr>
            <a:xfrm>
              <a:off x="7869676" y="2707610"/>
              <a:ext cx="3387892"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Bụng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làm</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dạ</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chịu</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23" name="Group 22"/>
          <p:cNvGrpSpPr/>
          <p:nvPr/>
        </p:nvGrpSpPr>
        <p:grpSpPr>
          <a:xfrm>
            <a:off x="9876572" y="7100628"/>
            <a:ext cx="6863895" cy="2194560"/>
            <a:chOff x="6687751" y="4255269"/>
            <a:chExt cx="4575930" cy="1463040"/>
          </a:xfrm>
        </p:grpSpPr>
        <p:grpSp>
          <p:nvGrpSpPr>
            <p:cNvPr id="24" name="Group 23"/>
            <p:cNvGrpSpPr/>
            <p:nvPr/>
          </p:nvGrpSpPr>
          <p:grpSpPr>
            <a:xfrm>
              <a:off x="6687751" y="4255269"/>
              <a:ext cx="4455158" cy="1463040"/>
              <a:chOff x="526294" y="4986078"/>
              <a:chExt cx="4423569" cy="1463040"/>
            </a:xfrm>
          </p:grpSpPr>
          <p:sp>
            <p:nvSpPr>
              <p:cNvPr id="42" name="Rectangle: Rounded Corners 41"/>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4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41" name="TextBox 40"/>
            <p:cNvSpPr txBox="1"/>
            <p:nvPr/>
          </p:nvSpPr>
          <p:spPr>
            <a:xfrm>
              <a:off x="7869676" y="4482554"/>
              <a:ext cx="3394005" cy="1169551"/>
            </a:xfrm>
            <a:prstGeom prst="rect">
              <a:avLst/>
            </a:prstGeom>
            <a:noFill/>
          </p:spPr>
          <p:txBody>
            <a:bodyPr wrap="square" rtlCol="0">
              <a:spAutoFit/>
            </a:bodyPr>
            <a:lstStyle/>
            <a:p>
              <a:pPr algn="ctr" defTabSz="1371600">
                <a:defRPr/>
              </a:pPr>
              <a:r>
                <a:rPr lang="en-US" sz="5400" dirty="0" err="1">
                  <a:solidFill>
                    <a:prstClr val="black"/>
                  </a:solidFill>
                  <a:latin typeface="Calibri" panose="020F0502020204030204" pitchFamily="34" charset="0"/>
                  <a:cs typeface="Calibri" panose="020F0502020204030204" pitchFamily="34" charset="0"/>
                </a:rPr>
                <a:t>Chớ</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thấy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sóng</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mà</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ngã</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tay</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chèo</a:t>
              </a:r>
              <a:r>
                <a:rPr lang="en-US" sz="5400" dirty="0">
                  <a:solidFill>
                    <a:prstClr val="black"/>
                  </a:solidFill>
                  <a:latin typeface="Calibri" panose="020F0502020204030204" pitchFamily="34" charset="0"/>
                  <a:cs typeface="Calibri" panose="020F0502020204030204" pitchFamily="34" charset="0"/>
                </a:rPr>
                <a:t>. </a:t>
              </a:r>
              <a:endParaRPr lang="en-US" sz="1200" dirty="0">
                <a:solidFill>
                  <a:prstClr val="black"/>
                </a:solidFill>
                <a:latin typeface="Calibri" panose="020F0502020204030204" pitchFamily="34" charset="0"/>
                <a:cs typeface="Calibri" panose="020F0502020204030204" pitchFamily="34" charset="0"/>
              </a:endParaRPr>
            </a:p>
          </p:txBody>
        </p:sp>
      </p:grpSp>
      <p:grpSp>
        <p:nvGrpSpPr>
          <p:cNvPr id="44" name="Group 43"/>
          <p:cNvGrpSpPr/>
          <p:nvPr/>
        </p:nvGrpSpPr>
        <p:grpSpPr>
          <a:xfrm>
            <a:off x="2015097" y="7007269"/>
            <a:ext cx="6739341" cy="2194560"/>
            <a:chOff x="1446768" y="4209550"/>
            <a:chExt cx="4492894" cy="1463040"/>
          </a:xfrm>
        </p:grpSpPr>
        <p:grpSp>
          <p:nvGrpSpPr>
            <p:cNvPr id="45" name="Group 44"/>
            <p:cNvGrpSpPr/>
            <p:nvPr/>
          </p:nvGrpSpPr>
          <p:grpSpPr>
            <a:xfrm>
              <a:off x="1446768" y="4209550"/>
              <a:ext cx="4488927" cy="1463040"/>
              <a:chOff x="499572" y="3976000"/>
              <a:chExt cx="4457097" cy="1463040"/>
            </a:xfrm>
          </p:grpSpPr>
          <p:sp>
            <p:nvSpPr>
              <p:cNvPr id="47" name="Rectangle: Rounded Corners 46"/>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6000" dirty="0">
                  <a:solidFill>
                    <a:prstClr val="black"/>
                  </a:solidFill>
                  <a:latin typeface="Calibri" panose="020F0502020204030204"/>
                </a:endParaRPr>
              </a:p>
            </p:txBody>
          </p:sp>
          <p:pic>
            <p:nvPicPr>
              <p:cNvPr id="48"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46" name="TextBox 45"/>
            <p:cNvSpPr txBox="1"/>
            <p:nvPr/>
          </p:nvSpPr>
          <p:spPr>
            <a:xfrm>
              <a:off x="2694299" y="4481917"/>
              <a:ext cx="3245363" cy="1169551"/>
            </a:xfrm>
            <a:prstGeom prst="rect">
              <a:avLst/>
            </a:prstGeom>
            <a:noFill/>
          </p:spPr>
          <p:txBody>
            <a:bodyPr wrap="square" rtlCol="0">
              <a:spAutoFit/>
            </a:bodyPr>
            <a:lstStyle/>
            <a:p>
              <a:pPr algn="ctr" defTabSz="1371600">
                <a:defRPr/>
              </a:pPr>
              <a:r>
                <a:rPr lang="vi-VN" sz="5400" dirty="0">
                  <a:solidFill>
                    <a:prstClr val="black"/>
                  </a:solidFill>
                  <a:latin typeface="Calibri" panose="020F0502020204030204" pitchFamily="34" charset="0"/>
                  <a:cs typeface="Calibri" panose="020F0502020204030204" pitchFamily="34" charset="0"/>
                </a:rPr>
                <a:t>Ăn có nơi, làm có buổi. </a:t>
              </a:r>
              <a:endParaRPr lang="en-US" sz="5400" dirty="0">
                <a:solidFill>
                  <a:prstClr val="black"/>
                </a:solidFill>
                <a:latin typeface="Calibri" panose="020F0502020204030204" pitchFamily="34" charset="0"/>
                <a:cs typeface="Calibri" panose="020F0502020204030204" pitchFamily="34" charset="0"/>
              </a:endParaRPr>
            </a:p>
          </p:txBody>
        </p:sp>
      </p:grpSp>
      <p:pic>
        <p:nvPicPr>
          <p:cNvPr id="49" name="Đú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1158" y="7075848"/>
            <a:ext cx="2447211" cy="19577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6"/>
                                        </p:tgtEl>
                                        <p:attrNameLst>
                                          <p:attrName>ppt_w</p:attrName>
                                        </p:attrNameLst>
                                      </p:cBhvr>
                                      <p:tavLst>
                                        <p:tav tm="0">
                                          <p:val>
                                            <p:strVal val="ppt_w"/>
                                          </p:val>
                                        </p:tav>
                                        <p:tav tm="100000">
                                          <p:val>
                                            <p:fltVal val="0"/>
                                          </p:val>
                                        </p:tav>
                                      </p:tavLst>
                                    </p:anim>
                                    <p:anim calcmode="lin" valueType="num">
                                      <p:cBhvr>
                                        <p:cTn id="37" dur="1000"/>
                                        <p:tgtEl>
                                          <p:spTgt spid="6"/>
                                        </p:tgtEl>
                                        <p:attrNameLst>
                                          <p:attrName>ppt_h</p:attrName>
                                        </p:attrNameLst>
                                      </p:cBhvr>
                                      <p:tavLst>
                                        <p:tav tm="0">
                                          <p:val>
                                            <p:strVal val="ppt_h"/>
                                          </p:val>
                                        </p:tav>
                                        <p:tav tm="100000">
                                          <p:val>
                                            <p:fltVal val="0"/>
                                          </p:val>
                                        </p:tav>
                                      </p:tavLst>
                                    </p:anim>
                                    <p:anim calcmode="lin" valueType="num">
                                      <p:cBhvr>
                                        <p:cTn id="38" dur="1000"/>
                                        <p:tgtEl>
                                          <p:spTgt spid="6"/>
                                        </p:tgtEl>
                                        <p:attrNameLst>
                                          <p:attrName>style.rotation</p:attrName>
                                        </p:attrNameLst>
                                      </p:cBhvr>
                                      <p:tavLst>
                                        <p:tav tm="0">
                                          <p:val>
                                            <p:fltVal val="0"/>
                                          </p:val>
                                        </p:tav>
                                        <p:tav tm="100000">
                                          <p:val>
                                            <p:fltVal val="90"/>
                                          </p:val>
                                        </p:tav>
                                      </p:tavLst>
                                    </p:anim>
                                    <p:animEffect transition="out" filter="fade">
                                      <p:cBhvr>
                                        <p:cTn id="39" dur="1000"/>
                                        <p:tgtEl>
                                          <p:spTgt spid="6"/>
                                        </p:tgtEl>
                                      </p:cBhvr>
                                    </p:animEffect>
                                    <p:set>
                                      <p:cBhvr>
                                        <p:cTn id="4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44"/>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44"/>
                                        </p:tgtEl>
                                      </p:cBhvr>
                                    </p:animEffect>
                                    <p:animScale>
                                      <p:cBhvr>
                                        <p:cTn id="46" dur="250" autoRev="1" fill="hold"/>
                                        <p:tgtEl>
                                          <p:spTgt spid="44"/>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44"/>
                                        </p:tgtEl>
                                        <p:attrNameLst>
                                          <p:attrName>ppt_w</p:attrName>
                                        </p:attrNameLst>
                                      </p:cBhvr>
                                      <p:tavLst>
                                        <p:tav tm="0">
                                          <p:val>
                                            <p:strVal val="ppt_w"/>
                                          </p:val>
                                        </p:tav>
                                        <p:tav tm="100000">
                                          <p:val>
                                            <p:fltVal val="0"/>
                                          </p:val>
                                        </p:tav>
                                      </p:tavLst>
                                    </p:anim>
                                    <p:anim calcmode="lin" valueType="num">
                                      <p:cBhvr>
                                        <p:cTn id="50" dur="1000"/>
                                        <p:tgtEl>
                                          <p:spTgt spid="44"/>
                                        </p:tgtEl>
                                        <p:attrNameLst>
                                          <p:attrName>ppt_h</p:attrName>
                                        </p:attrNameLst>
                                      </p:cBhvr>
                                      <p:tavLst>
                                        <p:tav tm="0">
                                          <p:val>
                                            <p:strVal val="ppt_h"/>
                                          </p:val>
                                        </p:tav>
                                        <p:tav tm="100000">
                                          <p:val>
                                            <p:fltVal val="0"/>
                                          </p:val>
                                        </p:tav>
                                      </p:tavLst>
                                    </p:anim>
                                    <p:anim calcmode="lin" valueType="num">
                                      <p:cBhvr>
                                        <p:cTn id="51" dur="1000"/>
                                        <p:tgtEl>
                                          <p:spTgt spid="44"/>
                                        </p:tgtEl>
                                        <p:attrNameLst>
                                          <p:attrName>style.rotation</p:attrName>
                                        </p:attrNameLst>
                                      </p:cBhvr>
                                      <p:tavLst>
                                        <p:tav tm="0">
                                          <p:val>
                                            <p:fltVal val="0"/>
                                          </p:val>
                                        </p:tav>
                                        <p:tav tm="100000">
                                          <p:val>
                                            <p:fltVal val="90"/>
                                          </p:val>
                                        </p:tav>
                                      </p:tavLst>
                                    </p:anim>
                                    <p:animEffect transition="out" filter="fade">
                                      <p:cBhvr>
                                        <p:cTn id="52" dur="1000"/>
                                        <p:tgtEl>
                                          <p:spTgt spid="44"/>
                                        </p:tgtEl>
                                      </p:cBhvr>
                                    </p:animEffect>
                                    <p:set>
                                      <p:cBhvr>
                                        <p:cTn id="5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par>
                                <p:cTn id="60" presetID="10" presetClass="entr" presetSubtype="0"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26" presetClass="emph" presetSubtype="0" fill="hold" nodeType="with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500"/>
                            </p:stCondLst>
                            <p:childTnLst>
                              <p:par>
                                <p:cTn id="67" presetID="31" presetClass="exit" presetSubtype="0" fill="hold" nodeType="afterEffect">
                                  <p:stCondLst>
                                    <p:cond delay="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31" presetClass="exit" presetSubtype="0" fill="hold" nodeType="withEffect">
                                  <p:stCondLst>
                                    <p:cond delay="0"/>
                                  </p:stCondLst>
                                  <p:childTnLst>
                                    <p:anim calcmode="lin" valueType="num">
                                      <p:cBhvr>
                                        <p:cTn id="74" dur="1000"/>
                                        <p:tgtEl>
                                          <p:spTgt spid="11"/>
                                        </p:tgtEl>
                                        <p:attrNameLst>
                                          <p:attrName>ppt_w</p:attrName>
                                        </p:attrNameLst>
                                      </p:cBhvr>
                                      <p:tavLst>
                                        <p:tav tm="0">
                                          <p:val>
                                            <p:strVal val="ppt_w"/>
                                          </p:val>
                                        </p:tav>
                                        <p:tav tm="100000">
                                          <p:val>
                                            <p:fltVal val="0"/>
                                          </p:val>
                                        </p:tav>
                                      </p:tavLst>
                                    </p:anim>
                                    <p:anim calcmode="lin" valueType="num">
                                      <p:cBhvr>
                                        <p:cTn id="75" dur="1000"/>
                                        <p:tgtEl>
                                          <p:spTgt spid="11"/>
                                        </p:tgtEl>
                                        <p:attrNameLst>
                                          <p:attrName>ppt_h</p:attrName>
                                        </p:attrNameLst>
                                      </p:cBhvr>
                                      <p:tavLst>
                                        <p:tav tm="0">
                                          <p:val>
                                            <p:strVal val="ppt_h"/>
                                          </p:val>
                                        </p:tav>
                                        <p:tav tm="100000">
                                          <p:val>
                                            <p:fltVal val="0"/>
                                          </p:val>
                                        </p:tav>
                                      </p:tavLst>
                                    </p:anim>
                                    <p:anim calcmode="lin" valueType="num">
                                      <p:cBhvr>
                                        <p:cTn id="76" dur="1000"/>
                                        <p:tgtEl>
                                          <p:spTgt spid="11"/>
                                        </p:tgtEl>
                                        <p:attrNameLst>
                                          <p:attrName>style.rotation</p:attrName>
                                        </p:attrNameLst>
                                      </p:cBhvr>
                                      <p:tavLst>
                                        <p:tav tm="0">
                                          <p:val>
                                            <p:fltVal val="0"/>
                                          </p:val>
                                        </p:tav>
                                        <p:tav tm="100000">
                                          <p:val>
                                            <p:flt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nodeType="withEffect">
                                  <p:stCondLst>
                                    <p:cond delay="0"/>
                                  </p:stCondLst>
                                  <p:childTnLst>
                                    <p:anim calcmode="lin" valueType="num">
                                      <p:cBhvr>
                                        <p:cTn id="80" dur="1000"/>
                                        <p:tgtEl>
                                          <p:spTgt spid="44"/>
                                        </p:tgtEl>
                                        <p:attrNameLst>
                                          <p:attrName>ppt_w</p:attrName>
                                        </p:attrNameLst>
                                      </p:cBhvr>
                                      <p:tavLst>
                                        <p:tav tm="0">
                                          <p:val>
                                            <p:strVal val="ppt_w"/>
                                          </p:val>
                                        </p:tav>
                                        <p:tav tm="100000">
                                          <p:val>
                                            <p:fltVal val="0"/>
                                          </p:val>
                                        </p:tav>
                                      </p:tavLst>
                                    </p:anim>
                                    <p:anim calcmode="lin" valueType="num">
                                      <p:cBhvr>
                                        <p:cTn id="81" dur="1000"/>
                                        <p:tgtEl>
                                          <p:spTgt spid="44"/>
                                        </p:tgtEl>
                                        <p:attrNameLst>
                                          <p:attrName>ppt_h</p:attrName>
                                        </p:attrNameLst>
                                      </p:cBhvr>
                                      <p:tavLst>
                                        <p:tav tm="0">
                                          <p:val>
                                            <p:strVal val="ppt_h"/>
                                          </p:val>
                                        </p:tav>
                                        <p:tav tm="100000">
                                          <p:val>
                                            <p:fltVal val="0"/>
                                          </p:val>
                                        </p:tav>
                                      </p:tavLst>
                                    </p:anim>
                                    <p:anim calcmode="lin" valueType="num">
                                      <p:cBhvr>
                                        <p:cTn id="82" dur="1000"/>
                                        <p:tgtEl>
                                          <p:spTgt spid="44"/>
                                        </p:tgtEl>
                                        <p:attrNameLst>
                                          <p:attrName>style.rotation</p:attrName>
                                        </p:attrNameLst>
                                      </p:cBhvr>
                                      <p:tavLst>
                                        <p:tav tm="0">
                                          <p:val>
                                            <p:fltVal val="0"/>
                                          </p:val>
                                        </p:tav>
                                        <p:tav tm="100000">
                                          <p:val>
                                            <p:fltVal val="90"/>
                                          </p:val>
                                        </p:tav>
                                      </p:tavLst>
                                    </p:anim>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11"/>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with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2" name="hammer.wav"/>
                                        </p:tgtEl>
                                      </p:cMediaNode>
                                    </p:audio>
                                  </p:subTnLst>
                                </p:cTn>
                              </p:par>
                            </p:childTnLst>
                          </p:cTn>
                        </p:par>
                        <p:par>
                          <p:cTn id="91" fill="hold">
                            <p:stCondLst>
                              <p:cond delay="500"/>
                            </p:stCondLst>
                            <p:childTnLst>
                              <p:par>
                                <p:cTn id="92" presetID="31" presetClass="exit" presetSubtype="0" fill="hold" nodeType="after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30" y="1923"/>
            <a:ext cx="18287970" cy="10285077"/>
          </a:xfrm>
          <a:prstGeom prst="rect">
            <a:avLst/>
          </a:prstGeom>
        </p:spPr>
      </p:pic>
      <p:grpSp>
        <p:nvGrpSpPr>
          <p:cNvPr id="14" name="Group 13"/>
          <p:cNvGrpSpPr/>
          <p:nvPr/>
        </p:nvGrpSpPr>
        <p:grpSpPr>
          <a:xfrm>
            <a:off x="1893977" y="4940364"/>
            <a:ext cx="6885888" cy="2194560"/>
            <a:chOff x="1440697" y="2442596"/>
            <a:chExt cx="4590592" cy="1463040"/>
          </a:xfrm>
        </p:grpSpPr>
        <p:grpSp>
          <p:nvGrpSpPr>
            <p:cNvPr id="15" name="Group 14"/>
            <p:cNvGrpSpPr/>
            <p:nvPr/>
          </p:nvGrpSpPr>
          <p:grpSpPr>
            <a:xfrm>
              <a:off x="1440697" y="2442596"/>
              <a:ext cx="4494998" cy="1463040"/>
              <a:chOff x="486739" y="2414472"/>
              <a:chExt cx="4463127" cy="1463040"/>
            </a:xfrm>
          </p:grpSpPr>
          <p:sp>
            <p:nvSpPr>
              <p:cNvPr id="17" name="Rectangle: Rounded Corners 16"/>
              <p:cNvSpPr/>
              <p:nvPr/>
            </p:nvSpPr>
            <p:spPr>
              <a:xfrm>
                <a:off x="1136617" y="2455351"/>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1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739" y="2414472"/>
                <a:ext cx="1299755" cy="1463040"/>
              </a:xfrm>
              <a:prstGeom prst="rect">
                <a:avLst/>
              </a:prstGeom>
            </p:spPr>
          </p:pic>
        </p:grpSp>
        <p:sp>
          <p:nvSpPr>
            <p:cNvPr id="16" name="TextBox 15"/>
            <p:cNvSpPr txBox="1"/>
            <p:nvPr/>
          </p:nvSpPr>
          <p:spPr>
            <a:xfrm>
              <a:off x="2494490" y="2677987"/>
              <a:ext cx="3536799" cy="964367"/>
            </a:xfrm>
            <a:prstGeom prst="rect">
              <a:avLst/>
            </a:prstGeom>
            <a:noFill/>
          </p:spPr>
          <p:txBody>
            <a:bodyPr wrap="square" rtlCol="0">
              <a:spAutoFit/>
            </a:bodyPr>
            <a:lstStyle/>
            <a:p>
              <a:pPr algn="ctr" defTabSz="1371600">
                <a:defRPr/>
              </a:pPr>
              <a:r>
                <a:rPr lang="en-US" sz="4400" dirty="0" err="1">
                  <a:solidFill>
                    <a:prstClr val="black"/>
                  </a:solidFill>
                  <a:latin typeface="Calibri" panose="020F0502020204030204" pitchFamily="34" charset="0"/>
                  <a:cs typeface="Calibri" panose="020F0502020204030204" pitchFamily="34" charset="0"/>
                </a:rPr>
                <a:t>Không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làm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gì</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và</a:t>
              </a:r>
              <a:r>
                <a:rPr lang="en-US" sz="4400" dirty="0">
                  <a:solidFill>
                    <a:prstClr val="black"/>
                  </a:solidFill>
                  <a:latin typeface="Calibri" panose="020F0502020204030204" pitchFamily="34" charset="0"/>
                  <a:cs typeface="Calibri" panose="020F0502020204030204" pitchFamily="34" charset="0"/>
                </a:rPr>
                <a:t> hi </a:t>
              </a:r>
              <a:r>
                <a:rPr lang="en-US" sz="4400" dirty="0" err="1">
                  <a:solidFill>
                    <a:prstClr val="black"/>
                  </a:solidFill>
                  <a:latin typeface="Calibri" panose="020F0502020204030204" pitchFamily="34" charset="0"/>
                  <a:cs typeface="Calibri" panose="020F0502020204030204" pitchFamily="34" charset="0"/>
                </a:rPr>
                <a:t>vọng</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khó</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khăn</a:t>
              </a:r>
              <a:r>
                <a:rPr lang="en-US" sz="4400" dirty="0">
                  <a:solidFill>
                    <a:prstClr val="black"/>
                  </a:solidFill>
                  <a:latin typeface="Calibri" panose="020F0502020204030204" pitchFamily="34" charset="0"/>
                  <a:cs typeface="Calibri" panose="020F0502020204030204" pitchFamily="34" charset="0"/>
                </a:rPr>
                <a:t> qua </a:t>
              </a:r>
              <a:r>
                <a:rPr lang="en-US" sz="4400" dirty="0" err="1">
                  <a:solidFill>
                    <a:prstClr val="black"/>
                  </a:solidFill>
                  <a:latin typeface="Calibri" panose="020F0502020204030204" pitchFamily="34" charset="0"/>
                  <a:cs typeface="Calibri" panose="020F0502020204030204" pitchFamily="34" charset="0"/>
                </a:rPr>
                <a:t>đi</a:t>
              </a:r>
              <a:r>
                <a:rPr lang="en-US" sz="4400" dirty="0">
                  <a:solidFill>
                    <a:prstClr val="black"/>
                  </a:solidFill>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p:txBody>
        </p:sp>
      </p:grpSp>
      <p:grpSp>
        <p:nvGrpSpPr>
          <p:cNvPr id="25" name="Group 24"/>
          <p:cNvGrpSpPr/>
          <p:nvPr/>
        </p:nvGrpSpPr>
        <p:grpSpPr>
          <a:xfrm>
            <a:off x="9764558" y="4900034"/>
            <a:ext cx="6762272" cy="2194560"/>
            <a:chOff x="6687751" y="2415709"/>
            <a:chExt cx="4508181" cy="1463040"/>
          </a:xfrm>
        </p:grpSpPr>
        <p:grpSp>
          <p:nvGrpSpPr>
            <p:cNvPr id="26" name="Group 25"/>
            <p:cNvGrpSpPr/>
            <p:nvPr/>
          </p:nvGrpSpPr>
          <p:grpSpPr>
            <a:xfrm>
              <a:off x="6687751" y="2415709"/>
              <a:ext cx="4455159" cy="1463040"/>
              <a:chOff x="597907" y="3085958"/>
              <a:chExt cx="4423568" cy="1463040"/>
            </a:xfrm>
          </p:grpSpPr>
          <p:sp>
            <p:nvSpPr>
              <p:cNvPr id="28" name="Rectangle: Rounded Corners 27"/>
              <p:cNvSpPr/>
              <p:nvPr/>
            </p:nvSpPr>
            <p:spPr>
              <a:xfrm>
                <a:off x="1208227" y="3131678"/>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9000" dirty="0">
                  <a:solidFill>
                    <a:prstClr val="black"/>
                  </a:solidFill>
                  <a:latin typeface="Calibri" panose="020F0502020204030204"/>
                </a:endParaRPr>
              </a:p>
            </p:txBody>
          </p:sp>
          <p:pic>
            <p:nvPicPr>
              <p:cNvPr id="29"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7907" y="3085958"/>
                <a:ext cx="1294357" cy="1463040"/>
              </a:xfrm>
              <a:prstGeom prst="rect">
                <a:avLst/>
              </a:prstGeom>
            </p:spPr>
          </p:pic>
        </p:grpSp>
        <p:sp>
          <p:nvSpPr>
            <p:cNvPr id="27" name="TextBox 26"/>
            <p:cNvSpPr txBox="1"/>
            <p:nvPr/>
          </p:nvSpPr>
          <p:spPr>
            <a:xfrm>
              <a:off x="7838027" y="2677987"/>
              <a:ext cx="3357905" cy="882293"/>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Sợ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hãi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nản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chí</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muốn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động</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0" name="Group 29"/>
          <p:cNvGrpSpPr/>
          <p:nvPr/>
        </p:nvGrpSpPr>
        <p:grpSpPr>
          <a:xfrm>
            <a:off x="9764558" y="7659373"/>
            <a:ext cx="6863895" cy="2194560"/>
            <a:chOff x="6687751" y="4255269"/>
            <a:chExt cx="4575930" cy="1463040"/>
          </a:xfrm>
        </p:grpSpPr>
        <p:grpSp>
          <p:nvGrpSpPr>
            <p:cNvPr id="31" name="Group 30"/>
            <p:cNvGrpSpPr/>
            <p:nvPr/>
          </p:nvGrpSpPr>
          <p:grpSpPr>
            <a:xfrm>
              <a:off x="6687751" y="4255269"/>
              <a:ext cx="4455158" cy="1463040"/>
              <a:chOff x="526294" y="4986078"/>
              <a:chExt cx="4423569" cy="1463040"/>
            </a:xfrm>
          </p:grpSpPr>
          <p:sp>
            <p:nvSpPr>
              <p:cNvPr id="33" name="Rectangle: Rounded Corners 32"/>
              <p:cNvSpPr/>
              <p:nvPr/>
            </p:nvSpPr>
            <p:spPr>
              <a:xfrm>
                <a:off x="1136614" y="4990920"/>
                <a:ext cx="3813249"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en-US" sz="5400" dirty="0">
                  <a:solidFill>
                    <a:prstClr val="black"/>
                  </a:solidFill>
                  <a:latin typeface="Calibri" panose="020F0502020204030204"/>
                </a:endParaRPr>
              </a:p>
            </p:txBody>
          </p:sp>
          <p:pic>
            <p:nvPicPr>
              <p:cNvPr id="34"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6294" y="4986078"/>
                <a:ext cx="1293459" cy="1463040"/>
              </a:xfrm>
              <a:prstGeom prst="rect">
                <a:avLst/>
              </a:prstGeom>
            </p:spPr>
          </p:pic>
        </p:grpSp>
        <p:sp>
          <p:nvSpPr>
            <p:cNvPr id="32" name="TextBox 31"/>
            <p:cNvSpPr txBox="1"/>
            <p:nvPr/>
          </p:nvSpPr>
          <p:spPr>
            <a:xfrm>
              <a:off x="7869676" y="4497686"/>
              <a:ext cx="3394005" cy="882292"/>
            </a:xfrm>
            <a:prstGeom prst="rect">
              <a:avLst/>
            </a:prstGeom>
            <a:noFill/>
          </p:spPr>
          <p:txBody>
            <a:bodyPr wrap="square" rtlCol="0">
              <a:spAutoFit/>
            </a:bodyPr>
            <a:lstStyle/>
            <a:p>
              <a:pPr algn="ctr" defTabSz="1371600">
                <a:defRPr/>
              </a:pPr>
              <a:r>
                <a:rPr lang="en-US" sz="4000" dirty="0" err="1">
                  <a:solidFill>
                    <a:prstClr val="black"/>
                  </a:solidFill>
                  <a:latin typeface="Calibri" panose="020F0502020204030204" pitchFamily="34" charset="0"/>
                  <a:cs typeface="Calibri" panose="020F0502020204030204" pitchFamily="34" charset="0"/>
                </a:rPr>
                <a:t>Không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làm</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gì</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hi </a:t>
              </a:r>
              <a:r>
                <a:rPr lang="en-US" sz="4000" dirty="0" err="1">
                  <a:solidFill>
                    <a:prstClr val="black"/>
                  </a:solidFill>
                  <a:latin typeface="Calibri" panose="020F0502020204030204" pitchFamily="34" charset="0"/>
                  <a:cs typeface="Calibri" panose="020F0502020204030204" pitchFamily="34" charset="0"/>
                </a:rPr>
                <a:t>vọng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khó</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khăn</a:t>
              </a:r>
              <a:r>
                <a:rPr lang="en-US" sz="4000" dirty="0">
                  <a:solidFill>
                    <a:prstClr val="black"/>
                  </a:solidFill>
                  <a:latin typeface="Calibri" panose="020F0502020204030204" pitchFamily="34" charset="0"/>
                  <a:cs typeface="Calibri" panose="020F0502020204030204" pitchFamily="34" charset="0"/>
                </a:rPr>
                <a:t> qua </a:t>
              </a:r>
              <a:r>
                <a:rPr lang="en-US" sz="4000" dirty="0" err="1">
                  <a:solidFill>
                    <a:prstClr val="black"/>
                  </a:solidFill>
                  <a:latin typeface="Calibri" panose="020F0502020204030204" pitchFamily="34" charset="0"/>
                  <a:cs typeface="Calibri" panose="020F0502020204030204" pitchFamily="34" charset="0"/>
                </a:rPr>
                <a:t>đi</a:t>
              </a:r>
              <a:r>
                <a:rPr lang="en-US" sz="4000" dirty="0">
                  <a:solidFill>
                    <a:prstClr val="black"/>
                  </a:solidFill>
                  <a:latin typeface="Calibri" panose="020F0502020204030204" pitchFamily="34" charset="0"/>
                  <a:cs typeface="Calibri" panose="020F0502020204030204" pitchFamily="34" charset="0"/>
                </a:rPr>
                <a:t>. </a:t>
              </a:r>
              <a:endParaRPr lang="en-US" sz="1000" dirty="0">
                <a:solidFill>
                  <a:prstClr val="black"/>
                </a:solidFill>
                <a:latin typeface="Calibri" panose="020F0502020204030204" pitchFamily="34" charset="0"/>
                <a:cs typeface="Calibri" panose="020F0502020204030204" pitchFamily="34" charset="0"/>
              </a:endParaRPr>
            </a:p>
          </p:txBody>
        </p:sp>
      </p:grpSp>
      <p:grpSp>
        <p:nvGrpSpPr>
          <p:cNvPr id="35" name="Group 34"/>
          <p:cNvGrpSpPr/>
          <p:nvPr/>
        </p:nvGrpSpPr>
        <p:grpSpPr>
          <a:xfrm>
            <a:off x="1903083" y="7590795"/>
            <a:ext cx="6746928" cy="2194560"/>
            <a:chOff x="1446768" y="4209550"/>
            <a:chExt cx="4497952" cy="1463040"/>
          </a:xfrm>
        </p:grpSpPr>
        <p:grpSp>
          <p:nvGrpSpPr>
            <p:cNvPr id="36" name="Group 35"/>
            <p:cNvGrpSpPr/>
            <p:nvPr/>
          </p:nvGrpSpPr>
          <p:grpSpPr>
            <a:xfrm>
              <a:off x="1446768" y="4209550"/>
              <a:ext cx="4488927" cy="1463040"/>
              <a:chOff x="499572" y="3976000"/>
              <a:chExt cx="4457097" cy="1463040"/>
            </a:xfrm>
          </p:grpSpPr>
          <p:sp>
            <p:nvSpPr>
              <p:cNvPr id="38" name="Rectangle: Rounded Corners 37"/>
              <p:cNvSpPr/>
              <p:nvPr/>
            </p:nvSpPr>
            <p:spPr>
              <a:xfrm>
                <a:off x="1143421" y="4026561"/>
                <a:ext cx="3813248" cy="1371600"/>
              </a:xfrm>
              <a:prstGeom prst="roundRect">
                <a:avLst/>
              </a:prstGeom>
              <a:solidFill>
                <a:srgbClr val="FDF4B5"/>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defRPr/>
                </a:pPr>
                <a:endParaRPr lang="en-US" sz="9000" dirty="0">
                  <a:solidFill>
                    <a:prstClr val="black"/>
                  </a:solidFill>
                  <a:latin typeface="Calibri" panose="020F0502020204030204"/>
                </a:endParaRPr>
              </a:p>
            </p:txBody>
          </p:sp>
          <p:pic>
            <p:nvPicPr>
              <p:cNvPr id="39"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9572" y="3976000"/>
                <a:ext cx="1319557" cy="1463040"/>
              </a:xfrm>
              <a:prstGeom prst="rect">
                <a:avLst/>
              </a:prstGeom>
            </p:spPr>
          </p:pic>
        </p:grpSp>
        <p:sp>
          <p:nvSpPr>
            <p:cNvPr id="37" name="TextBox 36"/>
            <p:cNvSpPr txBox="1"/>
            <p:nvPr/>
          </p:nvSpPr>
          <p:spPr>
            <a:xfrm>
              <a:off x="2581061" y="4497686"/>
              <a:ext cx="3363659" cy="1046440"/>
            </a:xfrm>
            <a:prstGeom prst="rect">
              <a:avLst/>
            </a:prstGeom>
            <a:noFill/>
          </p:spPr>
          <p:txBody>
            <a:bodyPr wrap="square" rtlCol="0">
              <a:spAutoFit/>
            </a:bodyPr>
            <a:lstStyle/>
            <a:p>
              <a:pPr algn="ctr" defTabSz="1371600">
                <a:defRPr/>
              </a:pPr>
              <a:r>
                <a:rPr lang="en-US" sz="4800" dirty="0">
                  <a:solidFill>
                    <a:prstClr val="black"/>
                  </a:solidFill>
                  <a:latin typeface="Calibri" panose="020F0502020204030204" pitchFamily="34" charset="0"/>
                  <a:cs typeface="Calibri" panose="020F0502020204030204" pitchFamily="34" charset="0"/>
                </a:rPr>
                <a:t>Bình </a:t>
              </a:r>
              <a:r>
                <a:rPr lang="en-US" sz="4800" dirty="0" err="1">
                  <a:solidFill>
                    <a:prstClr val="black"/>
                  </a:solidFill>
                  <a:latin typeface="Calibri" panose="020F0502020204030204" pitchFamily="34" charset="0"/>
                  <a:cs typeface="Calibri" panose="020F0502020204030204" pitchFamily="34" charset="0"/>
                </a:rPr>
                <a:t>tĩnh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suy</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quyết</a:t>
              </a:r>
              <a:r>
                <a:rPr lang="en-US" sz="4800" dirty="0">
                  <a:solidFill>
                    <a:prstClr val="black"/>
                  </a:solidFill>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p:txBody>
        </p:sp>
      </p:grpSp>
      <p:pic>
        <p:nvPicPr>
          <p:cNvPr id="40" name="Đú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407" y="7707104"/>
            <a:ext cx="2447211" cy="1957767"/>
          </a:xfrm>
          <a:prstGeom prst="rect">
            <a:avLst/>
          </a:prstGeom>
        </p:spPr>
      </p:pic>
      <p:grpSp>
        <p:nvGrpSpPr>
          <p:cNvPr id="59" name="Group 58"/>
          <p:cNvGrpSpPr/>
          <p:nvPr/>
        </p:nvGrpSpPr>
        <p:grpSpPr>
          <a:xfrm>
            <a:off x="-794238" y="580508"/>
            <a:ext cx="18870857" cy="3678903"/>
            <a:chOff x="-529492" y="387005"/>
            <a:chExt cx="12580571" cy="2452602"/>
          </a:xfrm>
        </p:grpSpPr>
        <p:sp>
          <p:nvSpPr>
            <p:cNvPr id="20" name="Hình chữ nhật: Góc Tròn 6"/>
            <p:cNvSpPr/>
            <p:nvPr/>
          </p:nvSpPr>
          <p:spPr>
            <a:xfrm>
              <a:off x="140921" y="387005"/>
              <a:ext cx="11910158" cy="2452602"/>
            </a:xfrm>
            <a:custGeom>
              <a:avLst/>
              <a:gdLst>
                <a:gd name="connsiteX0" fmla="*/ 0 w 11910158"/>
                <a:gd name="connsiteY0" fmla="*/ 408775 h 2452602"/>
                <a:gd name="connsiteX1" fmla="*/ 408775 w 11910158"/>
                <a:gd name="connsiteY1" fmla="*/ 0 h 2452602"/>
                <a:gd name="connsiteX2" fmla="*/ 11501382 w 11910158"/>
                <a:gd name="connsiteY2" fmla="*/ 0 h 2452602"/>
                <a:gd name="connsiteX3" fmla="*/ 11910158 w 11910158"/>
                <a:gd name="connsiteY3" fmla="*/ 408775 h 2452602"/>
                <a:gd name="connsiteX4" fmla="*/ 11910158 w 11910158"/>
                <a:gd name="connsiteY4" fmla="*/ 2043826 h 2452602"/>
                <a:gd name="connsiteX5" fmla="*/ 11501382 w 11910158"/>
                <a:gd name="connsiteY5" fmla="*/ 2452602 h 2452602"/>
                <a:gd name="connsiteX6" fmla="*/ 408775 w 11910158"/>
                <a:gd name="connsiteY6" fmla="*/ 2452602 h 2452602"/>
                <a:gd name="connsiteX7" fmla="*/ 0 w 11910158"/>
                <a:gd name="connsiteY7" fmla="*/ 2043826 h 2452602"/>
                <a:gd name="connsiteX8" fmla="*/ 0 w 11910158"/>
                <a:gd name="connsiteY8" fmla="*/ 408775 h 2452602"/>
                <a:gd name="connsiteX0-1" fmla="*/ 0 w 11910158"/>
                <a:gd name="connsiteY0-2" fmla="*/ 408775 h 2452602"/>
                <a:gd name="connsiteX1-3" fmla="*/ 408775 w 11910158"/>
                <a:gd name="connsiteY1-4" fmla="*/ 0 h 2452602"/>
                <a:gd name="connsiteX2-5" fmla="*/ 11501382 w 11910158"/>
                <a:gd name="connsiteY2-6" fmla="*/ 0 h 2452602"/>
                <a:gd name="connsiteX3-7" fmla="*/ 11910158 w 11910158"/>
                <a:gd name="connsiteY3-8" fmla="*/ 408775 h 2452602"/>
                <a:gd name="connsiteX4-9" fmla="*/ 11910158 w 11910158"/>
                <a:gd name="connsiteY4-10" fmla="*/ 2043826 h 2452602"/>
                <a:gd name="connsiteX5-11" fmla="*/ 11501382 w 11910158"/>
                <a:gd name="connsiteY5-12" fmla="*/ 2452602 h 2452602"/>
                <a:gd name="connsiteX6-13" fmla="*/ 408775 w 11910158"/>
                <a:gd name="connsiteY6-14" fmla="*/ 2452602 h 2452602"/>
                <a:gd name="connsiteX7-15" fmla="*/ 0 w 11910158"/>
                <a:gd name="connsiteY7-16" fmla="*/ 2043826 h 2452602"/>
                <a:gd name="connsiteX8-17" fmla="*/ 0 w 11910158"/>
                <a:gd name="connsiteY8-18" fmla="*/ 408775 h 24526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910158" h="2452602" fill="none" extrusionOk="0">
                  <a:moveTo>
                    <a:pt x="0" y="408775"/>
                  </a:moveTo>
                  <a:cubicBezTo>
                    <a:pt x="-43035" y="185690"/>
                    <a:pt x="176505" y="36963"/>
                    <a:pt x="408775" y="0"/>
                  </a:cubicBezTo>
                  <a:cubicBezTo>
                    <a:pt x="3048328" y="438351"/>
                    <a:pt x="8155427" y="-459790"/>
                    <a:pt x="11501382" y="0"/>
                  </a:cubicBezTo>
                  <a:cubicBezTo>
                    <a:pt x="11752314" y="-33205"/>
                    <a:pt x="11952670" y="195529"/>
                    <a:pt x="11910158" y="408775"/>
                  </a:cubicBezTo>
                  <a:cubicBezTo>
                    <a:pt x="11966772" y="1136417"/>
                    <a:pt x="11866309" y="1835812"/>
                    <a:pt x="11910158" y="2043826"/>
                  </a:cubicBezTo>
                  <a:cubicBezTo>
                    <a:pt x="11872351" y="2254797"/>
                    <a:pt x="11694873" y="2466833"/>
                    <a:pt x="11501382" y="2452602"/>
                  </a:cubicBezTo>
                  <a:cubicBezTo>
                    <a:pt x="9158120" y="2768975"/>
                    <a:pt x="2158319" y="2341225"/>
                    <a:pt x="408775" y="2452602"/>
                  </a:cubicBezTo>
                  <a:cubicBezTo>
                    <a:pt x="177509" y="2494877"/>
                    <a:pt x="-21808" y="2288363"/>
                    <a:pt x="0" y="2043826"/>
                  </a:cubicBezTo>
                  <a:cubicBezTo>
                    <a:pt x="40128" y="1594383"/>
                    <a:pt x="28056" y="742444"/>
                    <a:pt x="0" y="408775"/>
                  </a:cubicBezTo>
                  <a:close/>
                </a:path>
                <a:path w="11910158" h="2452602" stroke="0" extrusionOk="0">
                  <a:moveTo>
                    <a:pt x="0" y="408775"/>
                  </a:moveTo>
                  <a:cubicBezTo>
                    <a:pt x="41364" y="187434"/>
                    <a:pt x="239012" y="12062"/>
                    <a:pt x="408775" y="0"/>
                  </a:cubicBezTo>
                  <a:cubicBezTo>
                    <a:pt x="2198227" y="-273024"/>
                    <a:pt x="7719860" y="177680"/>
                    <a:pt x="11501382" y="0"/>
                  </a:cubicBezTo>
                  <a:cubicBezTo>
                    <a:pt x="11721107" y="-20347"/>
                    <a:pt x="11878799" y="218940"/>
                    <a:pt x="11910158" y="408775"/>
                  </a:cubicBezTo>
                  <a:cubicBezTo>
                    <a:pt x="11953764" y="1119202"/>
                    <a:pt x="12002231" y="1831906"/>
                    <a:pt x="11910158" y="2043826"/>
                  </a:cubicBezTo>
                  <a:cubicBezTo>
                    <a:pt x="11919921" y="2292194"/>
                    <a:pt x="11702261" y="2436833"/>
                    <a:pt x="11501382" y="2452602"/>
                  </a:cubicBezTo>
                  <a:cubicBezTo>
                    <a:pt x="7609237" y="2283571"/>
                    <a:pt x="1971149" y="2534730"/>
                    <a:pt x="408775" y="2452602"/>
                  </a:cubicBezTo>
                  <a:cubicBezTo>
                    <a:pt x="170510" y="2432189"/>
                    <a:pt x="-51621" y="2261058"/>
                    <a:pt x="0" y="2043826"/>
                  </a:cubicBezTo>
                  <a:cubicBezTo>
                    <a:pt x="-103304" y="1531027"/>
                    <a:pt x="6685" y="832399"/>
                    <a:pt x="0" y="408775"/>
                  </a:cubicBezTo>
                  <a:close/>
                </a:path>
                <a:path w="11910158" h="2452602" fill="none" stroke="0" extrusionOk="0">
                  <a:moveTo>
                    <a:pt x="0" y="408775"/>
                  </a:moveTo>
                  <a:cubicBezTo>
                    <a:pt x="-19402" y="183353"/>
                    <a:pt x="194185" y="15387"/>
                    <a:pt x="408775" y="0"/>
                  </a:cubicBezTo>
                  <a:cubicBezTo>
                    <a:pt x="3257816" y="-94234"/>
                    <a:pt x="8591341" y="47025"/>
                    <a:pt x="11501382" y="0"/>
                  </a:cubicBezTo>
                  <a:cubicBezTo>
                    <a:pt x="11736197" y="-59279"/>
                    <a:pt x="11943587" y="226270"/>
                    <a:pt x="11910158" y="408775"/>
                  </a:cubicBezTo>
                  <a:cubicBezTo>
                    <a:pt x="11983525" y="1100949"/>
                    <a:pt x="11855865" y="1805840"/>
                    <a:pt x="11910158" y="2043826"/>
                  </a:cubicBezTo>
                  <a:cubicBezTo>
                    <a:pt x="11895035" y="2274106"/>
                    <a:pt x="11684427" y="2469917"/>
                    <a:pt x="11501382" y="2452602"/>
                  </a:cubicBezTo>
                  <a:cubicBezTo>
                    <a:pt x="9354348" y="2275296"/>
                    <a:pt x="2086596" y="2124053"/>
                    <a:pt x="408775" y="2452602"/>
                  </a:cubicBezTo>
                  <a:cubicBezTo>
                    <a:pt x="174895" y="2465652"/>
                    <a:pt x="-14856" y="2272824"/>
                    <a:pt x="0" y="2043826"/>
                  </a:cubicBezTo>
                  <a:cubicBezTo>
                    <a:pt x="5102" y="1513421"/>
                    <a:pt x="7987" y="785089"/>
                    <a:pt x="0" y="408775"/>
                  </a:cubicBezTo>
                  <a:close/>
                </a:path>
              </a:pathLst>
            </a:custGeom>
            <a:solidFill>
              <a:schemeClr val="bg1"/>
            </a:solidFill>
            <a:ln w="5715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r>
                <a:rPr lang="nl-NL" sz="7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thái độ cần có khi gặp khó khăn? </a:t>
              </a:r>
              <a:endParaRPr lang="en-US" sz="7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67"/>
            <p:cNvSpPr txBox="1"/>
            <p:nvPr/>
          </p:nvSpPr>
          <p:spPr>
            <a:xfrm>
              <a:off x="-529492" y="1034789"/>
              <a:ext cx="4433654" cy="1381473"/>
            </a:xfrm>
            <a:prstGeom prst="rect">
              <a:avLst/>
            </a:prstGeom>
            <a:noFill/>
          </p:spPr>
          <p:txBody>
            <a:bodyPr wrap="square" rtlCol="0">
              <a:prstTxWarp prst="textArchUp">
                <a:avLst/>
              </a:prstTxWarp>
              <a:spAutoFit/>
            </a:bodyPr>
            <a:lstStyle/>
            <a:p>
              <a:pPr algn="ctr" defTabSz="1371600">
                <a:defRPr/>
              </a:pPr>
              <a:endParaRPr lang="en-US" sz="12000" dirty="0">
                <a:ln w="190500">
                  <a:solidFill>
                    <a:prstClr val="white"/>
                  </a:solidFill>
                  <a:prstDash val="solid"/>
                </a:ln>
                <a:solidFill>
                  <a:srgbClr val="FF616C"/>
                </a:solidFill>
                <a:effectLst>
                  <a:outerShdw blurRad="12700" dist="38100" dir="2700000" algn="tl" rotWithShape="0">
                    <a:srgbClr val="5B9BD5">
                      <a:lumMod val="60000"/>
                      <a:lumOff val="40000"/>
                    </a:srgbClr>
                  </a:outerShdw>
                </a:effectLst>
                <a:latin typeface="LNTH-LuoLuoNotangYuanTi 1" pitchFamily="2" charset="-128"/>
                <a:ea typeface="LNTH-LuoLuoNotangYuanTi 1" pitchFamily="2" charset="-128"/>
                <a:cs typeface="LNTH-LuoLuoNotangYuanTi 1" pitchFamily="2"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14"/>
                                        </p:tgtEl>
                                      </p:cBhvr>
                                    </p:animEffect>
                                    <p:animScale>
                                      <p:cBhvr>
                                        <p:cTn id="33" dur="250" autoRev="1" fill="hold"/>
                                        <p:tgtEl>
                                          <p:spTgt spid="1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5"/>
                                        </p:tgtEl>
                                      </p:cBhvr>
                                    </p:animEffect>
                                    <p:animScale>
                                      <p:cBhvr>
                                        <p:cTn id="46" dur="250" autoRev="1" fill="hold"/>
                                        <p:tgtEl>
                                          <p:spTgt spid="25"/>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25"/>
                                        </p:tgtEl>
                                        <p:attrNameLst>
                                          <p:attrName>ppt_w</p:attrName>
                                        </p:attrNameLst>
                                      </p:cBhvr>
                                      <p:tavLst>
                                        <p:tav tm="0">
                                          <p:val>
                                            <p:strVal val="ppt_w"/>
                                          </p:val>
                                        </p:tav>
                                        <p:tav tm="100000">
                                          <p:val>
                                            <p:fltVal val="0"/>
                                          </p:val>
                                        </p:tav>
                                      </p:tavLst>
                                    </p:anim>
                                    <p:anim calcmode="lin" valueType="num">
                                      <p:cBhvr>
                                        <p:cTn id="50" dur="1000"/>
                                        <p:tgtEl>
                                          <p:spTgt spid="25"/>
                                        </p:tgtEl>
                                        <p:attrNameLst>
                                          <p:attrName>ppt_h</p:attrName>
                                        </p:attrNameLst>
                                      </p:cBhvr>
                                      <p:tavLst>
                                        <p:tav tm="0">
                                          <p:val>
                                            <p:strVal val="ppt_h"/>
                                          </p:val>
                                        </p:tav>
                                        <p:tav tm="100000">
                                          <p:val>
                                            <p:fltVal val="0"/>
                                          </p:val>
                                        </p:tav>
                                      </p:tavLst>
                                    </p:anim>
                                    <p:anim calcmode="lin" valueType="num">
                                      <p:cBhvr>
                                        <p:cTn id="51" dur="1000"/>
                                        <p:tgtEl>
                                          <p:spTgt spid="25"/>
                                        </p:tgtEl>
                                        <p:attrNameLst>
                                          <p:attrName>style.rotation</p:attrName>
                                        </p:attrNameLst>
                                      </p:cBhvr>
                                      <p:tavLst>
                                        <p:tav tm="0">
                                          <p:val>
                                            <p:fltVal val="0"/>
                                          </p:val>
                                        </p:tav>
                                        <p:tav tm="100000">
                                          <p:val>
                                            <p:fltVal val="90"/>
                                          </p:val>
                                        </p:tav>
                                      </p:tavLst>
                                    </p:anim>
                                    <p:animEffect transition="out" filter="fade">
                                      <p:cBhvr>
                                        <p:cTn id="52" dur="1000"/>
                                        <p:tgtEl>
                                          <p:spTgt spid="25"/>
                                        </p:tgtEl>
                                      </p:cBhvr>
                                    </p:animEffect>
                                    <p:set>
                                      <p:cBhvr>
                                        <p:cTn id="5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withEffect">
                                  <p:stCondLst>
                                    <p:cond delay="0"/>
                                  </p:stCondLst>
                                  <p:childTnLst>
                                    <p:animEffect transition="out" filter="fade">
                                      <p:cBhvr>
                                        <p:cTn id="58" dur="500" tmFilter="0, 0; .2, .5; .8, .5; 1, 0"/>
                                        <p:tgtEl>
                                          <p:spTgt spid="30"/>
                                        </p:tgtEl>
                                      </p:cBhvr>
                                    </p:animEffect>
                                    <p:animScale>
                                      <p:cBhvr>
                                        <p:cTn id="59" dur="250" autoRev="1" fill="hold"/>
                                        <p:tgtEl>
                                          <p:spTgt spid="3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5"/>
                                        </p:tgtEl>
                                      </p:cBhvr>
                                    </p:animEffect>
                                    <p:animScale>
                                      <p:cBhvr>
                                        <p:cTn id="72" dur="250" autoRev="1" fill="hold"/>
                                        <p:tgtEl>
                                          <p:spTgt spid="35"/>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26" presetClass="emph" presetSubtype="0" fill="hold" nodeType="withEffect">
                                  <p:stCondLst>
                                    <p:cond delay="0"/>
                                  </p:stCondLst>
                                  <p:childTnLst>
                                    <p:animEffect transition="out" filter="fade">
                                      <p:cBhvr>
                                        <p:cTn id="77" dur="500" tmFilter="0, 0; .2, .5; .8, .5; 1, 0"/>
                                        <p:tgtEl>
                                          <p:spTgt spid="40"/>
                                        </p:tgtEl>
                                      </p:cBhvr>
                                    </p:animEffect>
                                    <p:animScale>
                                      <p:cBhvr>
                                        <p:cTn id="78" dur="250" autoRev="1" fill="hold"/>
                                        <p:tgtEl>
                                          <p:spTgt spid="40"/>
                                        </p:tgtEl>
                                      </p:cBhvr>
                                      <p:by x="105000" y="105000"/>
                                    </p:animScale>
                                  </p:childTnLst>
                                </p:cTn>
                              </p:par>
                            </p:childTnLst>
                          </p:cTn>
                        </p:par>
                        <p:par>
                          <p:cTn id="79" fill="hold">
                            <p:stCondLst>
                              <p:cond delay="500"/>
                            </p:stCondLst>
                            <p:childTnLst>
                              <p:par>
                                <p:cTn id="80" presetID="31" presetClass="exit" presetSubtype="0" fill="hold" nodeType="afterEffect">
                                  <p:stCondLst>
                                    <p:cond delay="0"/>
                                  </p:stCondLst>
                                  <p:childTnLst>
                                    <p:anim calcmode="lin" valueType="num">
                                      <p:cBhvr>
                                        <p:cTn id="81" dur="1000"/>
                                        <p:tgtEl>
                                          <p:spTgt spid="14"/>
                                        </p:tgtEl>
                                        <p:attrNameLst>
                                          <p:attrName>ppt_w</p:attrName>
                                        </p:attrNameLst>
                                      </p:cBhvr>
                                      <p:tavLst>
                                        <p:tav tm="0">
                                          <p:val>
                                            <p:strVal val="ppt_w"/>
                                          </p:val>
                                        </p:tav>
                                        <p:tav tm="100000">
                                          <p:val>
                                            <p:fltVal val="0"/>
                                          </p:val>
                                        </p:tav>
                                      </p:tavLst>
                                    </p:anim>
                                    <p:anim calcmode="lin" valueType="num">
                                      <p:cBhvr>
                                        <p:cTn id="82" dur="1000"/>
                                        <p:tgtEl>
                                          <p:spTgt spid="14"/>
                                        </p:tgtEl>
                                        <p:attrNameLst>
                                          <p:attrName>ppt_h</p:attrName>
                                        </p:attrNameLst>
                                      </p:cBhvr>
                                      <p:tavLst>
                                        <p:tav tm="0">
                                          <p:val>
                                            <p:strVal val="ppt_h"/>
                                          </p:val>
                                        </p:tav>
                                        <p:tav tm="100000">
                                          <p:val>
                                            <p:fltVal val="0"/>
                                          </p:val>
                                        </p:tav>
                                      </p:tavLst>
                                    </p:anim>
                                    <p:anim calcmode="lin" valueType="num">
                                      <p:cBhvr>
                                        <p:cTn id="83" dur="1000"/>
                                        <p:tgtEl>
                                          <p:spTgt spid="14"/>
                                        </p:tgtEl>
                                        <p:attrNameLst>
                                          <p:attrName>style.rotation</p:attrName>
                                        </p:attrNameLst>
                                      </p:cBhvr>
                                      <p:tavLst>
                                        <p:tav tm="0">
                                          <p:val>
                                            <p:fltVal val="0"/>
                                          </p:val>
                                        </p:tav>
                                        <p:tav tm="100000">
                                          <p:val>
                                            <p:fltVal val="90"/>
                                          </p:val>
                                        </p:tav>
                                      </p:tavLst>
                                    </p:anim>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31" presetClass="exit" presetSubtype="0" fill="hold" nodeType="withEffect">
                                  <p:stCondLst>
                                    <p:cond delay="0"/>
                                  </p:stCondLst>
                                  <p:childTnLst>
                                    <p:anim calcmode="lin" valueType="num">
                                      <p:cBhvr>
                                        <p:cTn id="87" dur="1000"/>
                                        <p:tgtEl>
                                          <p:spTgt spid="25"/>
                                        </p:tgtEl>
                                        <p:attrNameLst>
                                          <p:attrName>ppt_w</p:attrName>
                                        </p:attrNameLst>
                                      </p:cBhvr>
                                      <p:tavLst>
                                        <p:tav tm="0">
                                          <p:val>
                                            <p:strVal val="ppt_w"/>
                                          </p:val>
                                        </p:tav>
                                        <p:tav tm="100000">
                                          <p:val>
                                            <p:fltVal val="0"/>
                                          </p:val>
                                        </p:tav>
                                      </p:tavLst>
                                    </p:anim>
                                    <p:anim calcmode="lin" valueType="num">
                                      <p:cBhvr>
                                        <p:cTn id="88" dur="1000"/>
                                        <p:tgtEl>
                                          <p:spTgt spid="25"/>
                                        </p:tgtEl>
                                        <p:attrNameLst>
                                          <p:attrName>ppt_h</p:attrName>
                                        </p:attrNameLst>
                                      </p:cBhvr>
                                      <p:tavLst>
                                        <p:tav tm="0">
                                          <p:val>
                                            <p:strVal val="ppt_h"/>
                                          </p:val>
                                        </p:tav>
                                        <p:tav tm="100000">
                                          <p:val>
                                            <p:fltVal val="0"/>
                                          </p:val>
                                        </p:tav>
                                      </p:tavLst>
                                    </p:anim>
                                    <p:anim calcmode="lin" valueType="num">
                                      <p:cBhvr>
                                        <p:cTn id="89" dur="1000"/>
                                        <p:tgtEl>
                                          <p:spTgt spid="25"/>
                                        </p:tgtEl>
                                        <p:attrNameLst>
                                          <p:attrName>style.rotation</p:attrName>
                                        </p:attrNameLst>
                                      </p:cBhvr>
                                      <p:tavLst>
                                        <p:tav tm="0">
                                          <p:val>
                                            <p:fltVal val="0"/>
                                          </p:val>
                                        </p:tav>
                                        <p:tav tm="100000">
                                          <p:val>
                                            <p:fltVal val="90"/>
                                          </p:val>
                                        </p:tav>
                                      </p:tavLst>
                                    </p:anim>
                                    <p:animEffect transition="out" filter="fade">
                                      <p:cBhvr>
                                        <p:cTn id="90" dur="1000"/>
                                        <p:tgtEl>
                                          <p:spTgt spid="25"/>
                                        </p:tgtEl>
                                      </p:cBhvr>
                                    </p:animEffect>
                                    <p:set>
                                      <p:cBhvr>
                                        <p:cTn id="91" dur="1" fill="hold">
                                          <p:stCondLst>
                                            <p:cond delay="999"/>
                                          </p:stCondLst>
                                        </p:cTn>
                                        <p:tgtEl>
                                          <p:spTgt spid="25"/>
                                        </p:tgtEl>
                                        <p:attrNameLst>
                                          <p:attrName>style.visibility</p:attrName>
                                        </p:attrNameLst>
                                      </p:cBhvr>
                                      <p:to>
                                        <p:strVal val="hidden"/>
                                      </p:to>
                                    </p:se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4"/>
          <a:stretch>
            <a:fillRect/>
          </a:stretch>
        </p:blipFill>
        <p:spPr>
          <a:xfrm>
            <a:off x="3276600" y="2857500"/>
            <a:ext cx="11699238" cy="3145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ạc Đĩnh Chi  Thần đồng đom đóm  PHIM HOẠT HÌNH LỊCH SỬ HAY NHẤT VIỆT NAM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274453" cy="10279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196763" y="169690"/>
            <a:ext cx="3505200" cy="2971800"/>
            <a:chOff x="196763" y="169690"/>
            <a:chExt cx="3505200" cy="2971800"/>
          </a:xfrm>
        </p:grpSpPr>
        <p:sp>
          <p:nvSpPr>
            <p:cNvPr id="4" name="Freeform 10"/>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p:cNvSpPr/>
          <p:nvPr/>
        </p:nvSpPr>
        <p:spPr>
          <a:xfrm>
            <a:off x="4191000" y="1028700"/>
            <a:ext cx="12877800" cy="1794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6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bài học gì?</a:t>
            </a:r>
          </a:p>
        </p:txBody>
      </p:sp>
      <p:sp>
        <p:nvSpPr>
          <p:cNvPr id="11" name="Freeform 21"/>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p:cNvSpPr/>
          <p:nvPr/>
        </p:nvSpPr>
        <p:spPr>
          <a:xfrm>
            <a:off x="1066800" y="3695700"/>
            <a:ext cx="11963400" cy="41910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1" fmla="*/ 0 w 15240000"/>
              <a:gd name="connsiteY0-2" fmla="*/ 330207 h 1981200"/>
              <a:gd name="connsiteX1-3" fmla="*/ 330207 w 15240000"/>
              <a:gd name="connsiteY1-4" fmla="*/ 0 h 1981200"/>
              <a:gd name="connsiteX2-5" fmla="*/ 14909793 w 15240000"/>
              <a:gd name="connsiteY2-6" fmla="*/ 0 h 1981200"/>
              <a:gd name="connsiteX3-7" fmla="*/ 15240000 w 15240000"/>
              <a:gd name="connsiteY3-8" fmla="*/ 330207 h 1981200"/>
              <a:gd name="connsiteX4-9" fmla="*/ 15240000 w 15240000"/>
              <a:gd name="connsiteY4-10" fmla="*/ 1650993 h 1981200"/>
              <a:gd name="connsiteX5-11" fmla="*/ 14909793 w 15240000"/>
              <a:gd name="connsiteY5-12" fmla="*/ 1981200 h 1981200"/>
              <a:gd name="connsiteX6-13" fmla="*/ 330207 w 15240000"/>
              <a:gd name="connsiteY6-14" fmla="*/ 1981200 h 1981200"/>
              <a:gd name="connsiteX7-15" fmla="*/ 300250 w 15240000"/>
              <a:gd name="connsiteY7-16" fmla="*/ 1650993 h 1981200"/>
              <a:gd name="connsiteX8-17" fmla="*/ 0 w 15240000"/>
              <a:gd name="connsiteY8-18" fmla="*/ 330207 h 1981200"/>
              <a:gd name="connsiteX0-19" fmla="*/ 0 w 15240000"/>
              <a:gd name="connsiteY0-20" fmla="*/ 330207 h 1981200"/>
              <a:gd name="connsiteX1-21" fmla="*/ 330207 w 15240000"/>
              <a:gd name="connsiteY1-22" fmla="*/ 0 h 1981200"/>
              <a:gd name="connsiteX2-23" fmla="*/ 14909793 w 15240000"/>
              <a:gd name="connsiteY2-24" fmla="*/ 0 h 1981200"/>
              <a:gd name="connsiteX3-25" fmla="*/ 14898806 w 15240000"/>
              <a:gd name="connsiteY3-26" fmla="*/ 616810 h 1981200"/>
              <a:gd name="connsiteX4-27" fmla="*/ 15240000 w 15240000"/>
              <a:gd name="connsiteY4-28" fmla="*/ 1650993 h 1981200"/>
              <a:gd name="connsiteX5-29" fmla="*/ 14909793 w 15240000"/>
              <a:gd name="connsiteY5-30" fmla="*/ 1981200 h 1981200"/>
              <a:gd name="connsiteX6-31" fmla="*/ 330207 w 15240000"/>
              <a:gd name="connsiteY6-32" fmla="*/ 1981200 h 1981200"/>
              <a:gd name="connsiteX7-33" fmla="*/ 300250 w 15240000"/>
              <a:gd name="connsiteY7-34" fmla="*/ 1650993 h 1981200"/>
              <a:gd name="connsiteX8-35" fmla="*/ 0 w 15240000"/>
              <a:gd name="connsiteY8-36" fmla="*/ 330207 h 1981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Câu chuyện cho chúng ta thấy ai cũng phải đối mặt với những khó khăn, thách thức của cuộc sống và điều quan trọng là phải có biện pháp vượt qua khó khăn và kiên trì thực hiện. Như vậy chúng ta mới có được những thành công trong cuộc sống.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3"/>
          <a:stretch>
            <a:fillRect/>
          </a:stretch>
        </p:blipFill>
        <p:spPr>
          <a:xfrm>
            <a:off x="5181600" y="266700"/>
            <a:ext cx="9132600" cy="1859441"/>
          </a:xfrm>
          <a:prstGeom prst="rect">
            <a:avLst/>
          </a:prstGeom>
        </p:spPr>
      </p:pic>
      <p:pic>
        <p:nvPicPr>
          <p:cNvPr id="8" name="Picture 7"/>
          <p:cNvPicPr>
            <a:picLocks noChangeAspect="1"/>
          </p:cNvPicPr>
          <p:nvPr/>
        </p:nvPicPr>
        <p:blipFill>
          <a:blip r:embed="rId4"/>
          <a:stretch>
            <a:fillRect/>
          </a:stretch>
        </p:blipFill>
        <p:spPr>
          <a:xfrm>
            <a:off x="4343400" y="4229100"/>
            <a:ext cx="10004403" cy="3737172"/>
          </a:xfrm>
          <a:prstGeom prst="rect">
            <a:avLst/>
          </a:prstGeom>
        </p:spPr>
      </p:pic>
      <p:sp>
        <p:nvSpPr>
          <p:cNvPr id="9" name="Freeform 3"/>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2"/>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7"/>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6858000" y="2019300"/>
            <a:ext cx="4871126" cy="2072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kids in a classroom&#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t="13434" b="7075"/>
          <a:stretch>
            <a:fillRect/>
          </a:stretch>
        </p:blipFill>
        <p:spPr>
          <a:xfrm>
            <a:off x="20" y="1923"/>
            <a:ext cx="18287980" cy="10285077"/>
          </a:xfrm>
          <a:prstGeom prst="rect">
            <a:avLst/>
          </a:prstGeom>
        </p:spPr>
      </p:pic>
      <p:pic>
        <p:nvPicPr>
          <p:cNvPr id="2" name="Picture 1"/>
          <p:cNvPicPr>
            <a:picLocks noChangeAspect="1"/>
          </p:cNvPicPr>
          <p:nvPr/>
        </p:nvPicPr>
        <p:blipFill>
          <a:blip r:embed="rId3"/>
          <a:stretch>
            <a:fillRect/>
          </a:stretch>
        </p:blipFill>
        <p:spPr>
          <a:xfrm>
            <a:off x="3124200" y="723900"/>
            <a:ext cx="11729721" cy="4170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nêu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mà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gặp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biện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pháp</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khắc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khăn</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theo</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gợi</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 ý </a:t>
            </a:r>
            <a:r>
              <a:rPr lang="en-US" sz="4400" dirty="0" err="1">
                <a:solidFill>
                  <a:schemeClr val="tx1"/>
                </a:solidFill>
                <a:latin typeface="Calibri" panose="020F0502020204030204" pitchFamily="34" charset="0"/>
                <a:ea typeface="Calibri" panose="020F0502020204030204" pitchFamily="34" charset="0"/>
                <a:cs typeface="Calibri" panose="020F0502020204030204" pitchFamily="34" charset="0"/>
              </a:rPr>
              <a:t>sau</a:t>
            </a: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81400" y="2857500"/>
            <a:ext cx="11658600" cy="5497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p:cNvGraphicFramePr>
            <a:graphicFrameLocks noGrp="1"/>
          </p:cNvGraphicFramePr>
          <p:nvPr/>
        </p:nvGraphicFramePr>
        <p:xfrm>
          <a:off x="0" y="0"/>
          <a:ext cx="18287999" cy="10309940"/>
        </p:xfrm>
        <a:graphic>
          <a:graphicData uri="http://schemas.openxmlformats.org/drawingml/2006/table">
            <a:tbl>
              <a:tblPr firstRow="1" firstCol="1" bandRow="1">
                <a:tableStyleId>{5C22544A-7EE6-4342-B048-85BDC9FD1C3A}</a:tableStyleId>
              </a:tblPr>
              <a:tblGrid>
                <a:gridCol w="3762602">
                  <a:extLst>
                    <a:ext uri="{9D8B030D-6E8A-4147-A177-3AD203B41FA5}">
                      <a16:colId xmlns:a16="http://schemas.microsoft.com/office/drawing/2014/main" val="20000"/>
                    </a:ext>
                  </a:extLst>
                </a:gridCol>
                <a:gridCol w="4270444">
                  <a:extLst>
                    <a:ext uri="{9D8B030D-6E8A-4147-A177-3AD203B41FA5}">
                      <a16:colId xmlns:a16="http://schemas.microsoft.com/office/drawing/2014/main" val="20001"/>
                    </a:ext>
                  </a:extLst>
                </a:gridCol>
                <a:gridCol w="5811140">
                  <a:extLst>
                    <a:ext uri="{9D8B030D-6E8A-4147-A177-3AD203B41FA5}">
                      <a16:colId xmlns:a16="http://schemas.microsoft.com/office/drawing/2014/main" val="20002"/>
                    </a:ext>
                  </a:extLst>
                </a:gridCol>
                <a:gridCol w="4443813">
                  <a:extLst>
                    <a:ext uri="{9D8B030D-6E8A-4147-A177-3AD203B41FA5}">
                      <a16:colId xmlns:a16="http://schemas.microsoft.com/office/drawing/2014/main" val="20003"/>
                    </a:ext>
                  </a:extLst>
                </a:gridCol>
              </a:tblGrid>
              <a:tr h="1246997">
                <a:tc>
                  <a:txBody>
                    <a:bodyPr/>
                    <a:lstStyle/>
                    <a:p>
                      <a:pPr marL="30480" marR="30480" algn="ctr">
                        <a:lnSpc>
                          <a:spcPct val="120000"/>
                        </a:lnSpc>
                        <a:spcBef>
                          <a:spcPts val="0"/>
                        </a:spcBef>
                        <a:spcAft>
                          <a:spcPts val="0"/>
                        </a:spcAft>
                      </a:pPr>
                      <a:r>
                        <a:rPr lang="en-US" sz="3600" dirty="0">
                          <a:solidFill>
                            <a:srgbClr val="002060"/>
                          </a:solidFill>
                          <a:effectLst/>
                        </a:rPr>
                        <a:t> </a:t>
                      </a:r>
                      <a:r>
                        <a:rPr lang="en-US" sz="3600" dirty="0" err="1">
                          <a:solidFill>
                            <a:srgbClr val="002060"/>
                          </a:solidFill>
                          <a:effectLst/>
                        </a:rPr>
                        <a:t>Lĩnh</a:t>
                      </a:r>
                      <a:r>
                        <a:rPr lang="en-US" sz="3600" dirty="0">
                          <a:solidFill>
                            <a:srgbClr val="002060"/>
                          </a:solidFill>
                          <a:effectLst/>
                        </a:rPr>
                        <a:t> </a:t>
                      </a:r>
                      <a:r>
                        <a:rPr lang="en-US" sz="3600" dirty="0" err="1">
                          <a:solidFill>
                            <a:srgbClr val="002060"/>
                          </a:solidFill>
                          <a:effectLst/>
                        </a:rPr>
                        <a:t>vực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Khó</a:t>
                      </a:r>
                      <a:r>
                        <a:rPr lang="en-US" sz="3600" dirty="0">
                          <a:solidFill>
                            <a:srgbClr val="002060"/>
                          </a:solidFill>
                          <a:effectLst/>
                        </a:rPr>
                        <a:t> </a:t>
                      </a:r>
                      <a:r>
                        <a:rPr lang="en-US" sz="3600" dirty="0" err="1">
                          <a:solidFill>
                            <a:srgbClr val="002060"/>
                          </a:solidFill>
                          <a:effectLst/>
                        </a:rPr>
                        <a:t>khăn</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Biện</a:t>
                      </a:r>
                      <a:r>
                        <a:rPr lang="en-US" sz="3600" dirty="0">
                          <a:solidFill>
                            <a:srgbClr val="002060"/>
                          </a:solidFill>
                          <a:effectLst/>
                        </a:rPr>
                        <a:t> </a:t>
                      </a:r>
                      <a:r>
                        <a:rPr lang="en-US" sz="3600" dirty="0" err="1">
                          <a:solidFill>
                            <a:srgbClr val="002060"/>
                          </a:solidFill>
                          <a:effectLst/>
                        </a:rPr>
                        <a:t>pháp</a:t>
                      </a:r>
                      <a:r>
                        <a:rPr lang="en-US" sz="3600" dirty="0">
                          <a:solidFill>
                            <a:srgbClr val="002060"/>
                          </a:solidFill>
                          <a:effectLst/>
                        </a:rPr>
                        <a:t> </a:t>
                      </a:r>
                      <a:r>
                        <a:rPr lang="en-US" sz="3600" dirty="0" err="1">
                          <a:solidFill>
                            <a:srgbClr val="002060"/>
                          </a:solidFill>
                          <a:effectLst/>
                        </a:rPr>
                        <a:t>khắc</a:t>
                      </a:r>
                      <a:r>
                        <a:rPr lang="en-US" sz="3600" dirty="0">
                          <a:solidFill>
                            <a:srgbClr val="002060"/>
                          </a:solidFill>
                          <a:effectLst/>
                        </a:rPr>
                        <a:t> </a:t>
                      </a:r>
                      <a:r>
                        <a:rPr lang="en-US" sz="3600" dirty="0" err="1">
                          <a:solidFill>
                            <a:srgbClr val="002060"/>
                          </a:solidFill>
                          <a:effectLst/>
                        </a:rPr>
                        <a:t>phục</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20000"/>
                        </a:lnSpc>
                        <a:spcBef>
                          <a:spcPts val="0"/>
                        </a:spcBef>
                        <a:spcAft>
                          <a:spcPts val="0"/>
                        </a:spcAft>
                      </a:pPr>
                      <a:r>
                        <a:rPr lang="en-US" sz="3600" dirty="0" err="1">
                          <a:solidFill>
                            <a:srgbClr val="002060"/>
                          </a:solidFill>
                          <a:effectLst/>
                        </a:rPr>
                        <a:t>Người</a:t>
                      </a:r>
                      <a:r>
                        <a:rPr lang="en-US" sz="3600" dirty="0">
                          <a:solidFill>
                            <a:srgbClr val="002060"/>
                          </a:solidFill>
                          <a:effectLst/>
                        </a:rPr>
                        <a:t> </a:t>
                      </a:r>
                      <a:r>
                        <a:rPr lang="en-US" sz="3600" dirty="0" err="1">
                          <a:solidFill>
                            <a:srgbClr val="002060"/>
                          </a:solidFill>
                          <a:effectLst/>
                        </a:rPr>
                        <a:t>có</a:t>
                      </a:r>
                      <a:r>
                        <a:rPr lang="en-US" sz="3600" dirty="0">
                          <a:solidFill>
                            <a:srgbClr val="002060"/>
                          </a:solidFill>
                          <a:effectLst/>
                        </a:rPr>
                        <a:t> </a:t>
                      </a:r>
                      <a:r>
                        <a:rPr lang="en-US" sz="3600" dirty="0" err="1">
                          <a:solidFill>
                            <a:srgbClr val="002060"/>
                          </a:solidFill>
                          <a:effectLst/>
                        </a:rPr>
                        <a:t>thể</a:t>
                      </a:r>
                      <a:r>
                        <a:rPr lang="en-US" sz="3600" dirty="0">
                          <a:solidFill>
                            <a:srgbClr val="002060"/>
                          </a:solidFill>
                          <a:effectLst/>
                        </a:rPr>
                        <a:t> </a:t>
                      </a:r>
                      <a:r>
                        <a:rPr lang="en-US" sz="3600" dirty="0" err="1">
                          <a:solidFill>
                            <a:srgbClr val="002060"/>
                          </a:solidFill>
                          <a:effectLst/>
                        </a:rPr>
                        <a:t>hỗ</a:t>
                      </a:r>
                      <a:r>
                        <a:rPr lang="en-US" sz="3600" dirty="0">
                          <a:solidFill>
                            <a:srgbClr val="002060"/>
                          </a:solidFill>
                          <a:effectLst/>
                        </a:rPr>
                        <a:t> </a:t>
                      </a:r>
                      <a:r>
                        <a:rPr lang="en-US" sz="3600" dirty="0" err="1">
                          <a:solidFill>
                            <a:srgbClr val="002060"/>
                          </a:solidFill>
                          <a:effectLst/>
                        </a:rPr>
                        <a:t>trợ</a:t>
                      </a:r>
                      <a:r>
                        <a:rPr lang="en-US" sz="3600" dirty="0">
                          <a:solidFill>
                            <a:srgbClr val="002060"/>
                          </a:solidFill>
                          <a:effectLst/>
                        </a:rPr>
                        <a:t> (</a:t>
                      </a:r>
                      <a:r>
                        <a:rPr lang="en-US" sz="3600" dirty="0" err="1">
                          <a:solidFill>
                            <a:srgbClr val="002060"/>
                          </a:solidFill>
                          <a:effectLst/>
                        </a:rPr>
                        <a:t>nếu</a:t>
                      </a:r>
                      <a:r>
                        <a:rPr lang="en-US" sz="3600" dirty="0">
                          <a:solidFill>
                            <a:srgbClr val="002060"/>
                          </a:solidFill>
                          <a:effectLst/>
                        </a:rPr>
                        <a:t> </a:t>
                      </a:r>
                      <a:r>
                        <a:rPr lang="en-US" sz="3600" dirty="0" err="1">
                          <a:solidFill>
                            <a:srgbClr val="002060"/>
                          </a:solidFill>
                          <a:effectLst/>
                        </a:rPr>
                        <a:t>cần</a:t>
                      </a:r>
                      <a:r>
                        <a:rPr lang="en-US" sz="3600" dirty="0">
                          <a:solidFill>
                            <a:srgbClr val="002060"/>
                          </a:solidFill>
                          <a:effectLst/>
                        </a:rPr>
                        <a:t> </a:t>
                      </a:r>
                      <a:r>
                        <a:rPr lang="en-US" sz="3600" dirty="0" err="1">
                          <a:solidFill>
                            <a:srgbClr val="002060"/>
                          </a:solidFill>
                          <a:effectLst/>
                        </a:rPr>
                        <a:t>thiết</a:t>
                      </a:r>
                      <a:r>
                        <a:rPr lang="en-US" sz="3600" dirty="0">
                          <a:solidFill>
                            <a:srgbClr val="002060"/>
                          </a:solidFill>
                          <a:effectLst/>
                        </a:rPr>
                        <a:t>)</a:t>
                      </a:r>
                      <a:endParaRPr lang="en-US" sz="36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420118">
                <a:tc>
                  <a:txBody>
                    <a:bodyPr/>
                    <a:lstStyle/>
                    <a:p>
                      <a:pPr marL="30480" marR="30480" algn="just">
                        <a:lnSpc>
                          <a:spcPct val="120000"/>
                        </a:lnSpc>
                        <a:spcBef>
                          <a:spcPts val="0"/>
                        </a:spcBef>
                        <a:spcAft>
                          <a:spcPts val="0"/>
                        </a:spcAft>
                      </a:pPr>
                      <a:r>
                        <a:rPr lang="en-US" sz="2400" dirty="0">
                          <a:solidFill>
                            <a:srgbClr val="002060"/>
                          </a:solidFill>
                          <a:effectLst/>
                        </a:rPr>
                        <a:t>Trong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kịp</a:t>
                      </a:r>
                      <a:r>
                        <a:rPr lang="en-US" sz="2400" dirty="0">
                          <a:solidFill>
                            <a:srgbClr val="002060"/>
                          </a:solidFill>
                          <a:effectLst/>
                        </a:rPr>
                        <a:t> </a:t>
                      </a:r>
                      <a:r>
                        <a:rPr lang="en-US" sz="2400" dirty="0" err="1">
                          <a:solidFill>
                            <a:srgbClr val="002060"/>
                          </a:solidFill>
                          <a:effectLst/>
                        </a:rPr>
                        <a:t>thời</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bài</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Về</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ôn</a:t>
                      </a:r>
                      <a:r>
                        <a:rPr lang="en-US" sz="2400" dirty="0">
                          <a:solidFill>
                            <a:srgbClr val="002060"/>
                          </a:solidFill>
                          <a:effectLst/>
                        </a:rPr>
                        <a:t> </a:t>
                      </a:r>
                      <a:r>
                        <a:rPr lang="en-US" sz="2400" dirty="0" err="1">
                          <a:solidFill>
                            <a:srgbClr val="002060"/>
                          </a:solidFill>
                          <a:effectLst/>
                        </a:rPr>
                        <a:t>lại</a:t>
                      </a:r>
                      <a:r>
                        <a:rPr lang="en-US" sz="2400" dirty="0">
                          <a:solidFill>
                            <a:srgbClr val="002060"/>
                          </a:solidFill>
                          <a:effectLst/>
                        </a:rPr>
                        <a:t> </a:t>
                      </a:r>
                      <a:r>
                        <a:rPr lang="en-US" sz="2400" dirty="0" err="1">
                          <a:solidFill>
                            <a:srgbClr val="002060"/>
                          </a:solidFill>
                          <a:effectLst/>
                        </a:rPr>
                        <a:t>kiến</a:t>
                      </a:r>
                      <a:r>
                        <a:rPr lang="en-US" sz="2400" dirty="0">
                          <a:solidFill>
                            <a:srgbClr val="002060"/>
                          </a:solidFill>
                          <a:effectLst/>
                        </a:rPr>
                        <a:t> </a:t>
                      </a:r>
                      <a:r>
                        <a:rPr lang="en-US" sz="2400" dirty="0" err="1">
                          <a:solidFill>
                            <a:srgbClr val="002060"/>
                          </a:solidFill>
                          <a:effectLst/>
                        </a:rPr>
                        <a:t>thức</a:t>
                      </a:r>
                      <a:r>
                        <a:rPr lang="en-US" sz="2400" dirty="0">
                          <a:solidFill>
                            <a:srgbClr val="002060"/>
                          </a:solidFill>
                          <a:effectLst/>
                        </a:rPr>
                        <a:t> </a:t>
                      </a:r>
                      <a:r>
                        <a:rPr lang="en-US" sz="2400" dirty="0" err="1">
                          <a:solidFill>
                            <a:srgbClr val="002060"/>
                          </a:solidFill>
                          <a:effectLst/>
                        </a:rPr>
                        <a:t>thường</a:t>
                      </a:r>
                      <a:r>
                        <a:rPr lang="en-US" sz="2400" dirty="0">
                          <a:solidFill>
                            <a:srgbClr val="002060"/>
                          </a:solidFill>
                          <a:effectLst/>
                        </a:rPr>
                        <a:t> </a:t>
                      </a:r>
                      <a:r>
                        <a:rPr lang="en-US" sz="2400" dirty="0" err="1">
                          <a:solidFill>
                            <a:srgbClr val="002060"/>
                          </a:solidFill>
                          <a:effectLst/>
                        </a:rPr>
                        <a:t>xuyên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bè</a:t>
                      </a:r>
                      <a:r>
                        <a:rPr lang="en-US" sz="2400" dirty="0">
                          <a:solidFill>
                            <a:srgbClr val="002060"/>
                          </a:solidFill>
                          <a:effectLst/>
                        </a:rPr>
                        <a:t>, </a:t>
                      </a:r>
                      <a:r>
                        <a:rPr lang="en-US" sz="2400" dirty="0" err="1">
                          <a:solidFill>
                            <a:srgbClr val="002060"/>
                          </a:solidFill>
                          <a:effectLst/>
                        </a:rPr>
                        <a:t>người</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35265">
                <a:tc>
                  <a:txBody>
                    <a:bodyPr/>
                    <a:lstStyle/>
                    <a:p>
                      <a:pPr marL="30480" marR="30480" algn="just">
                        <a:lnSpc>
                          <a:spcPct val="120000"/>
                        </a:lnSpc>
                        <a:spcBef>
                          <a:spcPts val="0"/>
                        </a:spcBef>
                        <a:spcAft>
                          <a:spcPts val="0"/>
                        </a:spcAft>
                      </a:pPr>
                      <a:r>
                        <a:rPr lang="en-US" sz="2400">
                          <a:solidFill>
                            <a:srgbClr val="002060"/>
                          </a:solidFill>
                          <a:effectLst/>
                        </a:rPr>
                        <a:t>Khi tham gia các hoạt động ở trường, lớp</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dám</a:t>
                      </a:r>
                      <a:r>
                        <a:rPr lang="en-US" sz="2400" dirty="0">
                          <a:solidFill>
                            <a:srgbClr val="002060"/>
                          </a:solidFill>
                          <a:effectLst/>
                        </a:rPr>
                        <a:t> </a:t>
                      </a:r>
                      <a:r>
                        <a:rPr lang="en-US" sz="2400" dirty="0" err="1">
                          <a:solidFill>
                            <a:srgbClr val="002060"/>
                          </a:solidFill>
                          <a:effectLst/>
                        </a:rPr>
                        <a:t>phát</a:t>
                      </a:r>
                      <a:r>
                        <a:rPr lang="en-US" sz="2400" dirty="0">
                          <a:solidFill>
                            <a:srgbClr val="002060"/>
                          </a:solidFill>
                          <a:effectLst/>
                        </a:rPr>
                        <a:t> </a:t>
                      </a:r>
                      <a:r>
                        <a:rPr lang="en-US" sz="2400" dirty="0" err="1">
                          <a:solidFill>
                            <a:srgbClr val="002060"/>
                          </a:solidFill>
                          <a:effectLst/>
                        </a:rPr>
                        <a:t>biểu</a:t>
                      </a:r>
                      <a:r>
                        <a:rPr lang="en-US" sz="2400" dirty="0">
                          <a:solidFill>
                            <a:srgbClr val="002060"/>
                          </a:solidFill>
                          <a:effectLst/>
                        </a:rPr>
                        <a:t> </a:t>
                      </a:r>
                      <a:r>
                        <a:rPr lang="en-US" sz="2400" dirty="0" err="1">
                          <a:solidFill>
                            <a:srgbClr val="002060"/>
                          </a:solidFill>
                          <a:effectLst/>
                        </a:rPr>
                        <a:t>trước</a:t>
                      </a:r>
                      <a:r>
                        <a:rPr lang="en-US" sz="2400" dirty="0">
                          <a:solidFill>
                            <a:srgbClr val="002060"/>
                          </a:solidFill>
                          <a:effectLst/>
                        </a:rPr>
                        <a:t> </a:t>
                      </a:r>
                      <a:r>
                        <a:rPr lang="en-US" sz="2400" dirty="0" err="1">
                          <a:solidFill>
                            <a:srgbClr val="002060"/>
                          </a:solidFill>
                          <a:effectLst/>
                        </a:rPr>
                        <a:t>đám</a:t>
                      </a:r>
                      <a:r>
                        <a:rPr lang="en-US" sz="2400" dirty="0">
                          <a:solidFill>
                            <a:srgbClr val="002060"/>
                          </a:solidFill>
                          <a:effectLst/>
                        </a:rPr>
                        <a:t> </a:t>
                      </a:r>
                      <a:r>
                        <a:rPr lang="en-US" sz="2400" dirty="0" err="1">
                          <a:solidFill>
                            <a:srgbClr val="002060"/>
                          </a:solidFill>
                          <a:effectLst/>
                        </a:rPr>
                        <a:t>đông</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Tự rèn luyện khả năng giao tiếp hằng ngày của bản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quan hệ với bạn bè, thầy cô</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Bị một nhóm bạn đặt điều nói không đúng về mình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Nói</a:t>
                      </a:r>
                      <a:r>
                        <a:rPr lang="en-US" sz="2400" dirty="0">
                          <a:solidFill>
                            <a:srgbClr val="002060"/>
                          </a:solidFill>
                          <a:effectLst/>
                        </a:rPr>
                        <a:t> </a:t>
                      </a:r>
                      <a:r>
                        <a:rPr lang="en-US" sz="2400" dirty="0" err="1">
                          <a:solidFill>
                            <a:srgbClr val="002060"/>
                          </a:solidFill>
                          <a:effectLst/>
                        </a:rPr>
                        <a:t>chuyện</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nhóm</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đó</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tìm</a:t>
                      </a:r>
                      <a:r>
                        <a:rPr lang="en-US" sz="2400" dirty="0">
                          <a:solidFill>
                            <a:srgbClr val="002060"/>
                          </a:solidFill>
                          <a:effectLst/>
                        </a:rPr>
                        <a:t> </a:t>
                      </a:r>
                      <a:r>
                        <a:rPr lang="en-US" sz="2400" dirty="0" err="1">
                          <a:solidFill>
                            <a:srgbClr val="002060"/>
                          </a:solidFill>
                          <a:effectLst/>
                        </a:rPr>
                        <a:t>hiểu</a:t>
                      </a:r>
                      <a:r>
                        <a:rPr lang="en-US" sz="2400" dirty="0">
                          <a:solidFill>
                            <a:srgbClr val="002060"/>
                          </a:solidFill>
                          <a:effectLst/>
                        </a:rPr>
                        <a:t> </a:t>
                      </a:r>
                      <a:r>
                        <a:rPr lang="en-US" sz="2400" dirty="0" err="1">
                          <a:solidFill>
                            <a:srgbClr val="002060"/>
                          </a:solidFill>
                          <a:effectLst/>
                        </a:rPr>
                        <a:t>lý</a:t>
                      </a:r>
                      <a:r>
                        <a:rPr lang="en-US" sz="2400" dirty="0">
                          <a:solidFill>
                            <a:srgbClr val="002060"/>
                          </a:solidFill>
                          <a:effectLst/>
                        </a:rPr>
                        <a:t> do </a:t>
                      </a:r>
                      <a:r>
                        <a:rPr lang="en-US" sz="2400" dirty="0" err="1">
                          <a:solidFill>
                            <a:srgbClr val="002060"/>
                          </a:solidFill>
                          <a:effectLst/>
                        </a:rPr>
                        <a:t>tại</a:t>
                      </a:r>
                      <a:r>
                        <a:rPr lang="en-US" sz="2400" dirty="0">
                          <a:solidFill>
                            <a:srgbClr val="002060"/>
                          </a:solidFill>
                          <a:effectLst/>
                        </a:rPr>
                        <a:t> </a:t>
                      </a:r>
                      <a:r>
                        <a:rPr lang="en-US" sz="2400" dirty="0" err="1">
                          <a:solidFill>
                            <a:srgbClr val="002060"/>
                          </a:solidFill>
                          <a:effectLst/>
                        </a:rPr>
                        <a:t>sao</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bạn</a:t>
                      </a:r>
                      <a:r>
                        <a:rPr lang="en-US" sz="2400" dirty="0">
                          <a:solidFill>
                            <a:srgbClr val="002060"/>
                          </a:solidFill>
                          <a:effectLst/>
                        </a:rPr>
                        <a:t> </a:t>
                      </a:r>
                      <a:r>
                        <a:rPr lang="en-US" sz="2400" dirty="0" err="1">
                          <a:solidFill>
                            <a:srgbClr val="002060"/>
                          </a:solidFill>
                          <a:effectLst/>
                        </a:rPr>
                        <a:t>cư</a:t>
                      </a:r>
                      <a:r>
                        <a:rPr lang="en-US" sz="2400" dirty="0">
                          <a:solidFill>
                            <a:srgbClr val="002060"/>
                          </a:solidFill>
                          <a:effectLst/>
                        </a:rPr>
                        <a:t> </a:t>
                      </a:r>
                      <a:r>
                        <a:rPr lang="en-US" sz="2400" dirty="0" err="1">
                          <a:solidFill>
                            <a:srgbClr val="002060"/>
                          </a:solidFill>
                          <a:effectLst/>
                        </a:rPr>
                        <a:t>xử</a:t>
                      </a:r>
                      <a:r>
                        <a:rPr lang="en-US" sz="2400" dirty="0">
                          <a:solidFill>
                            <a:srgbClr val="002060"/>
                          </a:solidFill>
                          <a:effectLst/>
                        </a:rPr>
                        <a:t> </a:t>
                      </a:r>
                      <a:r>
                        <a:rPr lang="en-US" sz="2400" dirty="0" err="1">
                          <a:solidFill>
                            <a:srgbClr val="002060"/>
                          </a:solidFill>
                          <a:effectLst/>
                        </a:rPr>
                        <a:t>như</a:t>
                      </a:r>
                      <a:r>
                        <a:rPr lang="en-US" sz="2400" dirty="0">
                          <a:solidFill>
                            <a:srgbClr val="002060"/>
                          </a:solidFill>
                          <a:effectLst/>
                        </a:rPr>
                        <a:t> </a:t>
                      </a:r>
                      <a:r>
                        <a:rPr lang="en-US" sz="2400" dirty="0" err="1">
                          <a:solidFill>
                            <a:srgbClr val="002060"/>
                          </a:solidFill>
                          <a:effectLst/>
                        </a:rPr>
                        <a:t>vậy</a:t>
                      </a:r>
                      <a:r>
                        <a:rPr lang="en-US" sz="2400" dirty="0">
                          <a:solidFill>
                            <a:srgbClr val="002060"/>
                          </a:solidFill>
                          <a:effectLst/>
                        </a:rPr>
                        <a:t> </a:t>
                      </a:r>
                      <a:r>
                        <a:rPr lang="en-US" sz="2400" dirty="0" err="1">
                          <a:solidFill>
                            <a:srgbClr val="002060"/>
                          </a:solidFill>
                          <a:effectLst/>
                        </a:rPr>
                        <a:t>để</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hướng</a:t>
                      </a:r>
                      <a:r>
                        <a:rPr lang="en-US" sz="2400" dirty="0">
                          <a:solidFill>
                            <a:srgbClr val="002060"/>
                          </a:solidFill>
                          <a:effectLst/>
                        </a:rPr>
                        <a:t> </a:t>
                      </a:r>
                      <a:r>
                        <a:rPr lang="en-US" sz="2400" dirty="0" err="1">
                          <a:solidFill>
                            <a:srgbClr val="002060"/>
                          </a:solidFill>
                          <a:effectLst/>
                        </a:rPr>
                        <a:t>giải</a:t>
                      </a:r>
                      <a:r>
                        <a:rPr lang="en-US" sz="2400" dirty="0">
                          <a:solidFill>
                            <a:srgbClr val="002060"/>
                          </a:solidFill>
                          <a:effectLst/>
                        </a:rPr>
                        <a:t> </a:t>
                      </a:r>
                      <a:r>
                        <a:rPr lang="en-US" sz="2400" dirty="0" err="1">
                          <a:solidFill>
                            <a:srgbClr val="002060"/>
                          </a:solidFill>
                          <a:effectLst/>
                        </a:rPr>
                        <a:t>quyết</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nhau</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Báo</a:t>
                      </a:r>
                      <a:r>
                        <a:rPr lang="en-US" sz="2400" dirty="0">
                          <a:solidFill>
                            <a:srgbClr val="002060"/>
                          </a:solidFill>
                          <a:effectLst/>
                        </a:rPr>
                        <a:t> </a:t>
                      </a:r>
                      <a:r>
                        <a:rPr lang="en-US" sz="2400" dirty="0" err="1">
                          <a:solidFill>
                            <a:srgbClr val="002060"/>
                          </a:solidFill>
                          <a:effectLst/>
                        </a:rPr>
                        <a:t>cáo</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với</a:t>
                      </a:r>
                      <a:r>
                        <a:rPr lang="en-US" sz="2400" dirty="0">
                          <a:solidFill>
                            <a:srgbClr val="002060"/>
                          </a:solidFill>
                          <a:effectLst/>
                        </a:rPr>
                        <a:t> </a:t>
                      </a:r>
                      <a:r>
                        <a:rPr lang="en-US" sz="2400" dirty="0" err="1">
                          <a:solidFill>
                            <a:srgbClr val="002060"/>
                          </a:solidFill>
                          <a:effectLst/>
                        </a:rPr>
                        <a:t>thầy</a:t>
                      </a:r>
                      <a:r>
                        <a:rPr lang="en-US" sz="2400" dirty="0">
                          <a:solidFill>
                            <a:srgbClr val="002060"/>
                          </a:solidFill>
                          <a:effectLst/>
                        </a:rPr>
                        <a:t>, </a:t>
                      </a:r>
                      <a:r>
                        <a:rPr lang="en-US" sz="2400" dirty="0" err="1">
                          <a:solidFill>
                            <a:srgbClr val="002060"/>
                          </a:solidFill>
                          <a:effectLst/>
                        </a:rPr>
                        <a:t>cô</a:t>
                      </a:r>
                      <a:r>
                        <a:rPr lang="en-US" sz="2400" dirty="0">
                          <a:solidFill>
                            <a:srgbClr val="002060"/>
                          </a:solidFill>
                          <a:effectLst/>
                        </a:rPr>
                        <a:t> </a:t>
                      </a:r>
                      <a:r>
                        <a:rPr lang="en-US" sz="2400" dirty="0" err="1">
                          <a:solidFill>
                            <a:srgbClr val="002060"/>
                          </a:solidFill>
                          <a:effectLst/>
                        </a:rPr>
                        <a:t>giáo</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Thầy cô giáo, người thân</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74678">
                <a:tc>
                  <a:txBody>
                    <a:bodyPr/>
                    <a:lstStyle/>
                    <a:p>
                      <a:pPr marL="30480" marR="30480" algn="just">
                        <a:lnSpc>
                          <a:spcPct val="120000"/>
                        </a:lnSpc>
                        <a:spcBef>
                          <a:spcPts val="0"/>
                        </a:spcBef>
                        <a:spcAft>
                          <a:spcPts val="0"/>
                        </a:spcAft>
                      </a:pPr>
                      <a:r>
                        <a:rPr lang="en-US" sz="2400">
                          <a:solidFill>
                            <a:srgbClr val="002060"/>
                          </a:solidFill>
                          <a:effectLst/>
                        </a:rPr>
                        <a:t>Về hoàn cảnh gia đình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Gia đình gặp khó khăn về kinh tế</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đòi</a:t>
                      </a:r>
                      <a:r>
                        <a:rPr lang="en-US" sz="2400" dirty="0">
                          <a:solidFill>
                            <a:srgbClr val="002060"/>
                          </a:solidFill>
                          <a:effectLst/>
                        </a:rPr>
                        <a:t> </a:t>
                      </a:r>
                      <a:r>
                        <a:rPr lang="en-US" sz="2400" dirty="0" err="1">
                          <a:solidFill>
                            <a:srgbClr val="002060"/>
                          </a:solidFill>
                          <a:effectLst/>
                        </a:rPr>
                        <a:t>hỏi</a:t>
                      </a:r>
                      <a:r>
                        <a:rPr lang="en-US" sz="2400" dirty="0">
                          <a:solidFill>
                            <a:srgbClr val="002060"/>
                          </a:solidFill>
                          <a:effectLst/>
                        </a:rPr>
                        <a:t> </a:t>
                      </a:r>
                      <a:r>
                        <a:rPr lang="en-US" sz="2400" dirty="0" err="1">
                          <a:solidFill>
                            <a:srgbClr val="002060"/>
                          </a:solidFill>
                          <a:effectLst/>
                        </a:rPr>
                        <a:t>những</a:t>
                      </a:r>
                      <a:r>
                        <a:rPr lang="en-US" sz="2400" dirty="0">
                          <a:solidFill>
                            <a:srgbClr val="002060"/>
                          </a:solidFill>
                          <a:effectLst/>
                        </a:rPr>
                        <a:t> </a:t>
                      </a:r>
                      <a:r>
                        <a:rPr lang="en-US" sz="2400" dirty="0" err="1">
                          <a:solidFill>
                            <a:srgbClr val="002060"/>
                          </a:solidFill>
                          <a:effectLst/>
                        </a:rPr>
                        <a:t>thứ</a:t>
                      </a: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cần</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cho</a:t>
                      </a:r>
                      <a:r>
                        <a:rPr lang="en-US" sz="2400" dirty="0">
                          <a:solidFill>
                            <a:srgbClr val="002060"/>
                          </a:solidFill>
                          <a:effectLst/>
                        </a:rPr>
                        <a:t> </a:t>
                      </a:r>
                      <a:r>
                        <a:rPr lang="en-US" sz="2400" dirty="0" err="1">
                          <a:solidFill>
                            <a:srgbClr val="002060"/>
                          </a:solidFill>
                          <a:effectLst/>
                        </a:rPr>
                        <a:t>bản</a:t>
                      </a:r>
                      <a:r>
                        <a:rPr lang="en-US" sz="2400" dirty="0">
                          <a:solidFill>
                            <a:srgbClr val="002060"/>
                          </a:solidFill>
                          <a:effectLst/>
                        </a:rPr>
                        <a:t> </a:t>
                      </a:r>
                      <a:r>
                        <a:rPr lang="en-US" sz="2400" dirty="0" err="1">
                          <a:solidFill>
                            <a:srgbClr val="002060"/>
                          </a:solidFill>
                          <a:effectLst/>
                        </a:rPr>
                        <a:t>thân</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Nhờ</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a:t>
                      </a:r>
                      <a:r>
                        <a:rPr lang="en-US" sz="2400" dirty="0" err="1">
                          <a:solidFill>
                            <a:srgbClr val="002060"/>
                          </a:solidFill>
                          <a:effectLst/>
                        </a:rPr>
                        <a:t>hỗ</a:t>
                      </a:r>
                      <a:r>
                        <a:rPr lang="en-US" sz="2400" dirty="0">
                          <a:solidFill>
                            <a:srgbClr val="002060"/>
                          </a:solidFill>
                          <a:effectLst/>
                        </a:rPr>
                        <a:t> </a:t>
                      </a:r>
                      <a:r>
                        <a:rPr lang="en-US" sz="2400" dirty="0" err="1">
                          <a:solidFill>
                            <a:srgbClr val="002060"/>
                          </a:solidFill>
                          <a:effectLst/>
                        </a:rPr>
                        <a:t>trợ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 </a:t>
                      </a:r>
                      <a:r>
                        <a:rPr lang="en-US" sz="2400" dirty="0" err="1">
                          <a:solidFill>
                            <a:srgbClr val="002060"/>
                          </a:solidFill>
                          <a:effectLst/>
                        </a:rPr>
                        <a:t>khuyến</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a:t>
                      </a: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Nâng</a:t>
                      </a:r>
                      <a:r>
                        <a:rPr lang="en-US" sz="2400" dirty="0">
                          <a:solidFill>
                            <a:srgbClr val="002060"/>
                          </a:solidFill>
                          <a:effectLst/>
                        </a:rPr>
                        <a:t> </a:t>
                      </a:r>
                      <a:r>
                        <a:rPr lang="en-US" sz="2400" dirty="0" err="1">
                          <a:solidFill>
                            <a:srgbClr val="002060"/>
                          </a:solidFill>
                          <a:effectLst/>
                        </a:rPr>
                        <a:t>cao</a:t>
                      </a:r>
                      <a:r>
                        <a:rPr lang="en-US" sz="2400" dirty="0">
                          <a:solidFill>
                            <a:srgbClr val="002060"/>
                          </a:solidFill>
                          <a:effectLst/>
                        </a:rPr>
                        <a:t> ý </a:t>
                      </a:r>
                      <a:r>
                        <a:rPr lang="en-US" sz="2400" dirty="0" err="1">
                          <a:solidFill>
                            <a:srgbClr val="002060"/>
                          </a:solidFill>
                          <a:effectLst/>
                        </a:rPr>
                        <a:t>chí</a:t>
                      </a:r>
                      <a:r>
                        <a:rPr lang="en-US" sz="2400" dirty="0">
                          <a:solidFill>
                            <a:srgbClr val="002060"/>
                          </a:solidFill>
                          <a:effectLst/>
                        </a:rPr>
                        <a:t> </a:t>
                      </a:r>
                      <a:r>
                        <a:rPr lang="en-US" sz="2400" dirty="0" err="1">
                          <a:solidFill>
                            <a:srgbClr val="002060"/>
                          </a:solidFill>
                          <a:effectLst/>
                        </a:rPr>
                        <a:t>vượt</a:t>
                      </a:r>
                      <a:r>
                        <a:rPr lang="en-US" sz="2400" dirty="0">
                          <a:solidFill>
                            <a:srgbClr val="002060"/>
                          </a:solidFill>
                          <a:effectLst/>
                        </a:rPr>
                        <a:t> qua </a:t>
                      </a:r>
                      <a:r>
                        <a:rPr lang="en-US" sz="2400" dirty="0" err="1">
                          <a:solidFill>
                            <a:srgbClr val="002060"/>
                          </a:solidFill>
                          <a:effectLst/>
                        </a:rPr>
                        <a:t>khó</a:t>
                      </a:r>
                      <a:r>
                        <a:rPr lang="en-US" sz="2400" dirty="0">
                          <a:solidFill>
                            <a:srgbClr val="002060"/>
                          </a:solidFill>
                          <a:effectLst/>
                        </a:rPr>
                        <a:t> </a:t>
                      </a:r>
                      <a:r>
                        <a:rPr lang="en-US" sz="2400" dirty="0" err="1">
                          <a:solidFill>
                            <a:srgbClr val="002060"/>
                          </a:solidFill>
                          <a:effectLst/>
                        </a:rPr>
                        <a:t>khăn</a:t>
                      </a:r>
                      <a:r>
                        <a:rPr lang="en-US" sz="2400" dirty="0">
                          <a:solidFill>
                            <a:srgbClr val="002060"/>
                          </a:solidFill>
                          <a:effectLst/>
                        </a:rPr>
                        <a:t>, </a:t>
                      </a:r>
                      <a:r>
                        <a:rPr lang="en-US" sz="2400" dirty="0" err="1">
                          <a:solidFill>
                            <a:srgbClr val="002060"/>
                          </a:solidFill>
                          <a:effectLst/>
                        </a:rPr>
                        <a:t>vươn</a:t>
                      </a:r>
                      <a:r>
                        <a:rPr lang="en-US" sz="2400" dirty="0">
                          <a:solidFill>
                            <a:srgbClr val="002060"/>
                          </a:solidFill>
                          <a:effectLst/>
                        </a:rPr>
                        <a:t> </a:t>
                      </a:r>
                      <a:r>
                        <a:rPr lang="en-US" sz="2400" dirty="0" err="1">
                          <a:solidFill>
                            <a:srgbClr val="002060"/>
                          </a:solidFill>
                          <a:effectLst/>
                        </a:rPr>
                        <a:t>lên</a:t>
                      </a:r>
                      <a:r>
                        <a:rPr lang="en-US" sz="2400" dirty="0">
                          <a:solidFill>
                            <a:srgbClr val="002060"/>
                          </a:solidFill>
                          <a:effectLst/>
                        </a:rPr>
                        <a:t> </a:t>
                      </a:r>
                      <a:r>
                        <a:rPr lang="en-US" sz="2400" dirty="0" err="1">
                          <a:solidFill>
                            <a:srgbClr val="002060"/>
                          </a:solidFill>
                          <a:effectLst/>
                        </a:rPr>
                        <a:t>trong</a:t>
                      </a:r>
                      <a:r>
                        <a:rPr lang="en-US" sz="2400" dirty="0">
                          <a:solidFill>
                            <a:srgbClr val="002060"/>
                          </a:solidFill>
                          <a:effectLst/>
                        </a:rPr>
                        <a:t> </a:t>
                      </a:r>
                      <a:r>
                        <a:rPr lang="en-US" sz="2400" dirty="0" err="1">
                          <a:solidFill>
                            <a:srgbClr val="002060"/>
                          </a:solidFill>
                          <a:effectLst/>
                        </a:rPr>
                        <a:t>học</a:t>
                      </a:r>
                      <a:r>
                        <a:rPr lang="en-US" sz="2400" dirty="0">
                          <a:solidFill>
                            <a:srgbClr val="002060"/>
                          </a:solidFill>
                          <a:effectLst/>
                        </a:rPr>
                        <a:t> </a:t>
                      </a:r>
                      <a:r>
                        <a:rPr lang="en-US" sz="2400" dirty="0" err="1">
                          <a:solidFill>
                            <a:srgbClr val="002060"/>
                          </a:solidFill>
                          <a:effectLst/>
                        </a:rPr>
                        <a:t>tập</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err="1">
                          <a:solidFill>
                            <a:srgbClr val="002060"/>
                          </a:solidFill>
                          <a:effectLst/>
                        </a:rPr>
                        <a:t>Nhà</a:t>
                      </a:r>
                      <a:r>
                        <a:rPr lang="en-US" sz="2400" dirty="0">
                          <a:solidFill>
                            <a:srgbClr val="002060"/>
                          </a:solidFill>
                          <a:effectLst/>
                        </a:rPr>
                        <a:t> </a:t>
                      </a:r>
                      <a:r>
                        <a:rPr lang="en-US" sz="2400" dirty="0" err="1">
                          <a:solidFill>
                            <a:srgbClr val="002060"/>
                          </a:solidFill>
                          <a:effectLst/>
                        </a:rPr>
                        <a:t>trường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tổ</a:t>
                      </a:r>
                      <a:r>
                        <a:rPr lang="en-US" sz="2400" dirty="0">
                          <a:solidFill>
                            <a:srgbClr val="002060"/>
                          </a:solidFill>
                          <a:effectLst/>
                        </a:rPr>
                        <a:t> </a:t>
                      </a:r>
                      <a:r>
                        <a:rPr lang="en-US" sz="2400" dirty="0" err="1">
                          <a:solidFill>
                            <a:srgbClr val="002060"/>
                          </a:solidFill>
                          <a:effectLst/>
                        </a:rPr>
                        <a:t>chức</a:t>
                      </a:r>
                      <a:r>
                        <a:rPr lang="en-US" sz="2400" dirty="0">
                          <a:solidFill>
                            <a:srgbClr val="002060"/>
                          </a:solidFill>
                          <a:effectLst/>
                        </a:rPr>
                        <a:t> </a:t>
                      </a:r>
                      <a:r>
                        <a:rPr lang="en-US" sz="2400" dirty="0" err="1">
                          <a:solidFill>
                            <a:srgbClr val="002060"/>
                          </a:solidFill>
                          <a:effectLst/>
                        </a:rPr>
                        <a:t>xã</a:t>
                      </a:r>
                      <a:r>
                        <a:rPr lang="en-US" sz="2400" dirty="0">
                          <a:solidFill>
                            <a:srgbClr val="002060"/>
                          </a:solidFill>
                          <a:effectLst/>
                        </a:rPr>
                        <a:t> </a:t>
                      </a:r>
                      <a:r>
                        <a:rPr lang="en-US" sz="2400" dirty="0" err="1">
                          <a:solidFill>
                            <a:srgbClr val="002060"/>
                          </a:solidFill>
                          <a:effectLst/>
                        </a:rPr>
                        <a:t>hội</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4971">
                <a:tc>
                  <a:txBody>
                    <a:bodyPr/>
                    <a:lstStyle/>
                    <a:p>
                      <a:pPr marL="30480" marR="30480" algn="just">
                        <a:lnSpc>
                          <a:spcPct val="120000"/>
                        </a:lnSpc>
                        <a:spcBef>
                          <a:spcPts val="0"/>
                        </a:spcBef>
                        <a:spcAft>
                          <a:spcPts val="0"/>
                        </a:spcAft>
                      </a:pPr>
                      <a:r>
                        <a:rPr lang="en-US" sz="2400">
                          <a:solidFill>
                            <a:srgbClr val="002060"/>
                          </a:solidFill>
                          <a:effectLst/>
                        </a:rPr>
                        <a:t>Trong sinh hoạt cá nhân hằng ngày</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a:solidFill>
                            <a:srgbClr val="002060"/>
                          </a:solidFill>
                          <a:effectLst/>
                        </a:rPr>
                        <a:t>Thường xuyên sử dụng các thiết bị điện tử như điện thoại, máy tính</a:t>
                      </a:r>
                      <a:endParaRPr lang="en-US" sz="240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Nhận</a:t>
                      </a:r>
                      <a:r>
                        <a:rPr lang="en-US" sz="2400" dirty="0">
                          <a:solidFill>
                            <a:srgbClr val="002060"/>
                          </a:solidFill>
                          <a:effectLst/>
                        </a:rPr>
                        <a:t> </a:t>
                      </a:r>
                      <a:r>
                        <a:rPr lang="en-US" sz="2400" dirty="0" err="1">
                          <a:solidFill>
                            <a:srgbClr val="002060"/>
                          </a:solidFill>
                          <a:effectLst/>
                        </a:rPr>
                        <a:t>thấy</a:t>
                      </a:r>
                      <a:r>
                        <a:rPr lang="en-US" sz="2400" dirty="0">
                          <a:solidFill>
                            <a:srgbClr val="002060"/>
                          </a:solidFill>
                          <a:effectLst/>
                        </a:rPr>
                        <a:t> </a:t>
                      </a:r>
                      <a:r>
                        <a:rPr lang="en-US" sz="2400" dirty="0" err="1">
                          <a:solidFill>
                            <a:srgbClr val="002060"/>
                          </a:solidFill>
                          <a:effectLst/>
                        </a:rPr>
                        <a:t>hậu</a:t>
                      </a:r>
                      <a:r>
                        <a:rPr lang="en-US" sz="2400" dirty="0">
                          <a:solidFill>
                            <a:srgbClr val="002060"/>
                          </a:solidFill>
                          <a:effectLst/>
                        </a:rPr>
                        <a:t> </a:t>
                      </a:r>
                      <a:r>
                        <a:rPr lang="en-US" sz="2400" dirty="0" err="1">
                          <a:solidFill>
                            <a:srgbClr val="002060"/>
                          </a:solidFill>
                          <a:effectLst/>
                        </a:rPr>
                        <a:t>quả</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a:t>
                      </a:r>
                      <a:r>
                        <a:rPr lang="en-US" sz="2400" dirty="0" err="1">
                          <a:solidFill>
                            <a:srgbClr val="002060"/>
                          </a:solidFill>
                          <a:effectLst/>
                        </a:rPr>
                        <a:t>việc</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thiết</a:t>
                      </a:r>
                      <a:r>
                        <a:rPr lang="en-US" sz="2400" dirty="0">
                          <a:solidFill>
                            <a:srgbClr val="002060"/>
                          </a:solidFill>
                          <a:effectLst/>
                        </a:rPr>
                        <a:t> </a:t>
                      </a:r>
                      <a:r>
                        <a:rPr lang="en-US" sz="2400" dirty="0" err="1">
                          <a:solidFill>
                            <a:srgbClr val="002060"/>
                          </a:solidFill>
                          <a:effectLst/>
                        </a:rPr>
                        <a:t>bị</a:t>
                      </a:r>
                      <a:r>
                        <a:rPr lang="en-US" sz="2400" dirty="0">
                          <a:solidFill>
                            <a:srgbClr val="002060"/>
                          </a:solidFill>
                          <a:effectLst/>
                        </a:rPr>
                        <a:t> </a:t>
                      </a:r>
                      <a:r>
                        <a:rPr lang="en-US" sz="2400" dirty="0" err="1">
                          <a:solidFill>
                            <a:srgbClr val="002060"/>
                          </a:solidFill>
                          <a:effectLst/>
                        </a:rPr>
                        <a:t>điện</a:t>
                      </a:r>
                      <a:r>
                        <a:rPr lang="en-US" sz="2400" dirty="0">
                          <a:solidFill>
                            <a:srgbClr val="002060"/>
                          </a:solidFill>
                          <a:effectLst/>
                        </a:rPr>
                        <a:t> </a:t>
                      </a:r>
                      <a:r>
                        <a:rPr lang="en-US" sz="2400" dirty="0" err="1">
                          <a:solidFill>
                            <a:srgbClr val="002060"/>
                          </a:solidFill>
                          <a:effectLst/>
                        </a:rPr>
                        <a:t>tử</a:t>
                      </a:r>
                      <a:r>
                        <a:rPr lang="en-US" sz="2400" dirty="0">
                          <a:solidFill>
                            <a:srgbClr val="002060"/>
                          </a:solidFill>
                          <a:effectLst/>
                        </a:rPr>
                        <a:t> </a:t>
                      </a:r>
                      <a:r>
                        <a:rPr lang="en-US" sz="2400" dirty="0" err="1">
                          <a:solidFill>
                            <a:srgbClr val="002060"/>
                          </a:solidFill>
                          <a:effectLst/>
                        </a:rPr>
                        <a:t>một</a:t>
                      </a:r>
                      <a:r>
                        <a:rPr lang="en-US" sz="2400" dirty="0">
                          <a:solidFill>
                            <a:srgbClr val="002060"/>
                          </a:solidFill>
                          <a:effectLst/>
                        </a:rPr>
                        <a:t> </a:t>
                      </a:r>
                      <a:r>
                        <a:rPr lang="en-US" sz="2400" dirty="0" err="1">
                          <a:solidFill>
                            <a:srgbClr val="002060"/>
                          </a:solidFill>
                          <a:effectLst/>
                        </a:rPr>
                        <a:t>cách</a:t>
                      </a:r>
                      <a:r>
                        <a:rPr lang="en-US" sz="2400" dirty="0">
                          <a:solidFill>
                            <a:srgbClr val="002060"/>
                          </a:solidFill>
                          <a:effectLst/>
                        </a:rPr>
                        <a:t> </a:t>
                      </a:r>
                      <a:r>
                        <a:rPr lang="en-US" sz="2400" dirty="0" err="1">
                          <a:solidFill>
                            <a:srgbClr val="002060"/>
                          </a:solidFill>
                          <a:effectLst/>
                        </a:rPr>
                        <a:t>quá</a:t>
                      </a:r>
                      <a:r>
                        <a:rPr lang="en-US" sz="2400" dirty="0">
                          <a:solidFill>
                            <a:srgbClr val="002060"/>
                          </a:solidFill>
                          <a:effectLst/>
                        </a:rPr>
                        <a:t> </a:t>
                      </a:r>
                      <a:r>
                        <a:rPr lang="en-US" sz="2400" dirty="0" err="1">
                          <a:solidFill>
                            <a:srgbClr val="002060"/>
                          </a:solidFill>
                          <a:effectLst/>
                        </a:rPr>
                        <a:t>nhiều</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Lập</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sử</a:t>
                      </a:r>
                      <a:r>
                        <a:rPr lang="en-US" sz="2400" dirty="0">
                          <a:solidFill>
                            <a:srgbClr val="002060"/>
                          </a:solidFill>
                          <a:effectLst/>
                        </a:rPr>
                        <a:t> </a:t>
                      </a:r>
                      <a:r>
                        <a:rPr lang="en-US" sz="2400" dirty="0" err="1">
                          <a:solidFill>
                            <a:srgbClr val="002060"/>
                          </a:solidFill>
                          <a:effectLst/>
                        </a:rPr>
                        <a:t>dụng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endParaRPr>
                    </a:p>
                    <a:p>
                      <a:pPr marL="30480" marR="30480" algn="just">
                        <a:lnSpc>
                          <a:spcPct val="120000"/>
                        </a:lnSpc>
                        <a:spcBef>
                          <a:spcPts val="0"/>
                        </a:spcBef>
                        <a:spcAft>
                          <a:spcPts val="0"/>
                        </a:spcAft>
                      </a:pPr>
                      <a:r>
                        <a:rPr lang="en-US" sz="2400" dirty="0">
                          <a:solidFill>
                            <a:srgbClr val="002060"/>
                          </a:solidFill>
                          <a:effectLst/>
                        </a:rPr>
                        <a:t>- </a:t>
                      </a:r>
                      <a:r>
                        <a:rPr lang="en-US" sz="2400" dirty="0" err="1">
                          <a:solidFill>
                            <a:srgbClr val="002060"/>
                          </a:solidFill>
                          <a:effectLst/>
                        </a:rPr>
                        <a:t>Kiên</a:t>
                      </a:r>
                      <a:r>
                        <a:rPr lang="en-US" sz="2400" dirty="0">
                          <a:solidFill>
                            <a:srgbClr val="002060"/>
                          </a:solidFill>
                          <a:effectLst/>
                        </a:rPr>
                        <a:t> </a:t>
                      </a:r>
                      <a:r>
                        <a:rPr lang="en-US" sz="2400" dirty="0" err="1">
                          <a:solidFill>
                            <a:srgbClr val="002060"/>
                          </a:solidFill>
                          <a:effectLst/>
                        </a:rPr>
                        <a:t>trì</a:t>
                      </a:r>
                      <a:r>
                        <a:rPr lang="en-US" sz="2400" dirty="0">
                          <a:solidFill>
                            <a:srgbClr val="002060"/>
                          </a:solidFill>
                          <a:effectLst/>
                        </a:rPr>
                        <a:t> </a:t>
                      </a:r>
                      <a:r>
                        <a:rPr lang="en-US" sz="2400" dirty="0" err="1">
                          <a:solidFill>
                            <a:srgbClr val="002060"/>
                          </a:solidFill>
                          <a:effectLst/>
                        </a:rPr>
                        <a:t>thực</a:t>
                      </a:r>
                      <a:r>
                        <a:rPr lang="en-US" sz="2400" dirty="0">
                          <a:solidFill>
                            <a:srgbClr val="002060"/>
                          </a:solidFill>
                          <a:effectLst/>
                        </a:rPr>
                        <a:t> </a:t>
                      </a:r>
                      <a:r>
                        <a:rPr lang="en-US" sz="2400" dirty="0" err="1">
                          <a:solidFill>
                            <a:srgbClr val="002060"/>
                          </a:solidFill>
                          <a:effectLst/>
                        </a:rPr>
                        <a:t>hiện</a:t>
                      </a:r>
                      <a:r>
                        <a:rPr lang="en-US" sz="2400" dirty="0">
                          <a:solidFill>
                            <a:srgbClr val="002060"/>
                          </a:solidFill>
                          <a:effectLst/>
                        </a:rPr>
                        <a:t> </a:t>
                      </a:r>
                      <a:r>
                        <a:rPr lang="en-US" sz="2400" dirty="0" err="1">
                          <a:solidFill>
                            <a:srgbClr val="002060"/>
                          </a:solidFill>
                          <a:effectLst/>
                        </a:rPr>
                        <a:t>theo</a:t>
                      </a:r>
                      <a:r>
                        <a:rPr lang="en-US" sz="2400" dirty="0">
                          <a:solidFill>
                            <a:srgbClr val="002060"/>
                          </a:solidFill>
                          <a:effectLst/>
                        </a:rPr>
                        <a:t> </a:t>
                      </a:r>
                      <a:r>
                        <a:rPr lang="en-US" sz="2400" dirty="0" err="1">
                          <a:solidFill>
                            <a:srgbClr val="002060"/>
                          </a:solidFill>
                          <a:effectLst/>
                        </a:rPr>
                        <a:t>kế</a:t>
                      </a:r>
                      <a:r>
                        <a:rPr lang="en-US" sz="2400" dirty="0">
                          <a:solidFill>
                            <a:srgbClr val="002060"/>
                          </a:solidFill>
                          <a:effectLst/>
                        </a:rPr>
                        <a:t> </a:t>
                      </a:r>
                      <a:r>
                        <a:rPr lang="en-US" sz="2400" dirty="0" err="1">
                          <a:solidFill>
                            <a:srgbClr val="002060"/>
                          </a:solidFill>
                          <a:effectLst/>
                        </a:rPr>
                        <a:t>hoạch</a:t>
                      </a:r>
                      <a:r>
                        <a:rPr lang="en-US" sz="2400" dirty="0">
                          <a:solidFill>
                            <a:srgbClr val="002060"/>
                          </a:solidFill>
                          <a:effectLst/>
                        </a:rPr>
                        <a:t> </a:t>
                      </a:r>
                      <a:r>
                        <a:rPr lang="en-US" sz="2400" dirty="0" err="1">
                          <a:solidFill>
                            <a:srgbClr val="002060"/>
                          </a:solidFill>
                          <a:effectLst/>
                        </a:rPr>
                        <a:t>đề</a:t>
                      </a:r>
                      <a:r>
                        <a:rPr lang="en-US" sz="2400" dirty="0">
                          <a:solidFill>
                            <a:srgbClr val="002060"/>
                          </a:solidFill>
                          <a:effectLst/>
                        </a:rPr>
                        <a:t> </a:t>
                      </a:r>
                      <a:r>
                        <a:rPr lang="en-US" sz="2400" dirty="0" err="1">
                          <a:solidFill>
                            <a:srgbClr val="002060"/>
                          </a:solidFill>
                          <a:effectLst/>
                        </a:rPr>
                        <a:t>ra</a:t>
                      </a:r>
                      <a:endParaRPr lang="en-US" sz="24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pPr>
                      <a:endParaRPr lang="en-US" sz="2400" dirty="0">
                        <a:solidFill>
                          <a:srgbClr val="002060"/>
                        </a:solidFill>
                        <a:effectLst/>
                        <a:latin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1" fmla="*/ 246888 w 11192256"/>
              <a:gd name="connsiteY0-2" fmla="*/ 1214648 h 5861304"/>
              <a:gd name="connsiteX1-3" fmla="*/ 976904 w 11192256"/>
              <a:gd name="connsiteY1-4" fmla="*/ 0 h 5861304"/>
              <a:gd name="connsiteX2-5" fmla="*/ 10215352 w 11192256"/>
              <a:gd name="connsiteY2-6" fmla="*/ 0 h 5861304"/>
              <a:gd name="connsiteX3-7" fmla="*/ 11192256 w 11192256"/>
              <a:gd name="connsiteY3-8" fmla="*/ 976904 h 5861304"/>
              <a:gd name="connsiteX4-9" fmla="*/ 11192256 w 11192256"/>
              <a:gd name="connsiteY4-10" fmla="*/ 4884400 h 5861304"/>
              <a:gd name="connsiteX5-11" fmla="*/ 10215352 w 11192256"/>
              <a:gd name="connsiteY5-12" fmla="*/ 5861304 h 5861304"/>
              <a:gd name="connsiteX6-13" fmla="*/ 976904 w 11192256"/>
              <a:gd name="connsiteY6-14" fmla="*/ 5861304 h 5861304"/>
              <a:gd name="connsiteX7-15" fmla="*/ 0 w 11192256"/>
              <a:gd name="connsiteY7-16" fmla="*/ 4884400 h 5861304"/>
              <a:gd name="connsiteX8-17" fmla="*/ 246888 w 11192256"/>
              <a:gd name="connsiteY8-18" fmla="*/ 1214648 h 5861304"/>
              <a:gd name="connsiteX0-19" fmla="*/ 246888 w 11192256"/>
              <a:gd name="connsiteY0-20" fmla="*/ 1214648 h 5861304"/>
              <a:gd name="connsiteX1-21" fmla="*/ 976904 w 11192256"/>
              <a:gd name="connsiteY1-22" fmla="*/ 0 h 5861304"/>
              <a:gd name="connsiteX2-23" fmla="*/ 10215352 w 11192256"/>
              <a:gd name="connsiteY2-24" fmla="*/ 0 h 5861304"/>
              <a:gd name="connsiteX3-25" fmla="*/ 11192256 w 11192256"/>
              <a:gd name="connsiteY3-26" fmla="*/ 976904 h 5861304"/>
              <a:gd name="connsiteX4-27" fmla="*/ 11192256 w 11192256"/>
              <a:gd name="connsiteY4-28" fmla="*/ 4884400 h 5861304"/>
              <a:gd name="connsiteX5-29" fmla="*/ 10215352 w 11192256"/>
              <a:gd name="connsiteY5-30" fmla="*/ 5861304 h 5861304"/>
              <a:gd name="connsiteX6-31" fmla="*/ 995192 w 11192256"/>
              <a:gd name="connsiteY6-32" fmla="*/ 5806440 h 5861304"/>
              <a:gd name="connsiteX7-33" fmla="*/ 0 w 11192256"/>
              <a:gd name="connsiteY7-34" fmla="*/ 4884400 h 5861304"/>
              <a:gd name="connsiteX8-35" fmla="*/ 246888 w 11192256"/>
              <a:gd name="connsiteY8-36" fmla="*/ 1214648 h 5861304"/>
              <a:gd name="connsiteX0-37" fmla="*/ 246888 w 11192256"/>
              <a:gd name="connsiteY0-38" fmla="*/ 1214648 h 5861304"/>
              <a:gd name="connsiteX1-39" fmla="*/ 976904 w 11192256"/>
              <a:gd name="connsiteY1-40" fmla="*/ 0 h 5861304"/>
              <a:gd name="connsiteX2-41" fmla="*/ 10215352 w 11192256"/>
              <a:gd name="connsiteY2-42" fmla="*/ 0 h 5861304"/>
              <a:gd name="connsiteX3-43" fmla="*/ 11192256 w 11192256"/>
              <a:gd name="connsiteY3-44" fmla="*/ 976904 h 5861304"/>
              <a:gd name="connsiteX4-45" fmla="*/ 11192256 w 11192256"/>
              <a:gd name="connsiteY4-46" fmla="*/ 4884400 h 5861304"/>
              <a:gd name="connsiteX5-47" fmla="*/ 10215352 w 11192256"/>
              <a:gd name="connsiteY5-48" fmla="*/ 5861304 h 5861304"/>
              <a:gd name="connsiteX6-49" fmla="*/ 995192 w 11192256"/>
              <a:gd name="connsiteY6-50" fmla="*/ 5779008 h 5861304"/>
              <a:gd name="connsiteX7-51" fmla="*/ 0 w 11192256"/>
              <a:gd name="connsiteY7-52" fmla="*/ 4884400 h 5861304"/>
              <a:gd name="connsiteX8-53" fmla="*/ 246888 w 11192256"/>
              <a:gd name="connsiteY8-54" fmla="*/ 1214648 h 5861304"/>
              <a:gd name="connsiteX0-55" fmla="*/ 0 w 10945368"/>
              <a:gd name="connsiteY0-56" fmla="*/ 1214648 h 5861304"/>
              <a:gd name="connsiteX1-57" fmla="*/ 730016 w 10945368"/>
              <a:gd name="connsiteY1-58" fmla="*/ 0 h 5861304"/>
              <a:gd name="connsiteX2-59" fmla="*/ 9968464 w 10945368"/>
              <a:gd name="connsiteY2-60" fmla="*/ 0 h 5861304"/>
              <a:gd name="connsiteX3-61" fmla="*/ 10945368 w 10945368"/>
              <a:gd name="connsiteY3-62" fmla="*/ 976904 h 5861304"/>
              <a:gd name="connsiteX4-63" fmla="*/ 10945368 w 10945368"/>
              <a:gd name="connsiteY4-64" fmla="*/ 4884400 h 5861304"/>
              <a:gd name="connsiteX5-65" fmla="*/ 9968464 w 10945368"/>
              <a:gd name="connsiteY5-66" fmla="*/ 5861304 h 5861304"/>
              <a:gd name="connsiteX6-67" fmla="*/ 748304 w 10945368"/>
              <a:gd name="connsiteY6-68" fmla="*/ 5779008 h 5861304"/>
              <a:gd name="connsiteX7-69" fmla="*/ 9144 w 10945368"/>
              <a:gd name="connsiteY7-70" fmla="*/ 5058136 h 5861304"/>
              <a:gd name="connsiteX8-71" fmla="*/ 0 w 10945368"/>
              <a:gd name="connsiteY8-72" fmla="*/ 1214648 h 5861304"/>
              <a:gd name="connsiteX0-73" fmla="*/ 0 w 11274552"/>
              <a:gd name="connsiteY0-74" fmla="*/ 1114064 h 5861304"/>
              <a:gd name="connsiteX1-75" fmla="*/ 1059200 w 11274552"/>
              <a:gd name="connsiteY1-76" fmla="*/ 0 h 5861304"/>
              <a:gd name="connsiteX2-77" fmla="*/ 10297648 w 11274552"/>
              <a:gd name="connsiteY2-78" fmla="*/ 0 h 5861304"/>
              <a:gd name="connsiteX3-79" fmla="*/ 11274552 w 11274552"/>
              <a:gd name="connsiteY3-80" fmla="*/ 976904 h 5861304"/>
              <a:gd name="connsiteX4-81" fmla="*/ 11274552 w 11274552"/>
              <a:gd name="connsiteY4-82" fmla="*/ 4884400 h 5861304"/>
              <a:gd name="connsiteX5-83" fmla="*/ 10297648 w 11274552"/>
              <a:gd name="connsiteY5-84" fmla="*/ 5861304 h 5861304"/>
              <a:gd name="connsiteX6-85" fmla="*/ 1077488 w 11274552"/>
              <a:gd name="connsiteY6-86" fmla="*/ 5779008 h 5861304"/>
              <a:gd name="connsiteX7-87" fmla="*/ 338328 w 11274552"/>
              <a:gd name="connsiteY7-88" fmla="*/ 5058136 h 5861304"/>
              <a:gd name="connsiteX8-89" fmla="*/ 0 w 11274552"/>
              <a:gd name="connsiteY8-90" fmla="*/ 1114064 h 5861304"/>
              <a:gd name="connsiteX0-91" fmla="*/ 0 w 11558016"/>
              <a:gd name="connsiteY0-92" fmla="*/ 1114064 h 5861304"/>
              <a:gd name="connsiteX1-93" fmla="*/ 1059200 w 11558016"/>
              <a:gd name="connsiteY1-94" fmla="*/ 0 h 5861304"/>
              <a:gd name="connsiteX2-95" fmla="*/ 10297648 w 11558016"/>
              <a:gd name="connsiteY2-96" fmla="*/ 0 h 5861304"/>
              <a:gd name="connsiteX3-97" fmla="*/ 11558016 w 11558016"/>
              <a:gd name="connsiteY3-98" fmla="*/ 1232936 h 5861304"/>
              <a:gd name="connsiteX4-99" fmla="*/ 11274552 w 11558016"/>
              <a:gd name="connsiteY4-100" fmla="*/ 4884400 h 5861304"/>
              <a:gd name="connsiteX5-101" fmla="*/ 10297648 w 11558016"/>
              <a:gd name="connsiteY5-102" fmla="*/ 5861304 h 5861304"/>
              <a:gd name="connsiteX6-103" fmla="*/ 1077488 w 11558016"/>
              <a:gd name="connsiteY6-104" fmla="*/ 5779008 h 5861304"/>
              <a:gd name="connsiteX7-105" fmla="*/ 338328 w 11558016"/>
              <a:gd name="connsiteY7-106" fmla="*/ 5058136 h 5861304"/>
              <a:gd name="connsiteX8-107" fmla="*/ 0 w 11558016"/>
              <a:gd name="connsiteY8-108" fmla="*/ 1114064 h 5861304"/>
              <a:gd name="connsiteX0-109" fmla="*/ 0 w 11558016"/>
              <a:gd name="connsiteY0-110" fmla="*/ 1114064 h 6144768"/>
              <a:gd name="connsiteX1-111" fmla="*/ 1059200 w 11558016"/>
              <a:gd name="connsiteY1-112" fmla="*/ 0 h 6144768"/>
              <a:gd name="connsiteX2-113" fmla="*/ 10297648 w 11558016"/>
              <a:gd name="connsiteY2-114" fmla="*/ 0 h 6144768"/>
              <a:gd name="connsiteX3-115" fmla="*/ 11558016 w 11558016"/>
              <a:gd name="connsiteY3-116" fmla="*/ 1232936 h 6144768"/>
              <a:gd name="connsiteX4-117" fmla="*/ 11274552 w 11558016"/>
              <a:gd name="connsiteY4-118" fmla="*/ 4884400 h 6144768"/>
              <a:gd name="connsiteX5-119" fmla="*/ 10270216 w 11558016"/>
              <a:gd name="connsiteY5-120" fmla="*/ 6144768 h 6144768"/>
              <a:gd name="connsiteX6-121" fmla="*/ 1077488 w 11558016"/>
              <a:gd name="connsiteY6-122" fmla="*/ 5779008 h 6144768"/>
              <a:gd name="connsiteX7-123" fmla="*/ 338328 w 11558016"/>
              <a:gd name="connsiteY7-124" fmla="*/ 5058136 h 6144768"/>
              <a:gd name="connsiteX8-125" fmla="*/ 0 w 11558016"/>
              <a:gd name="connsiteY8-126" fmla="*/ 1114064 h 6144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p:cNvSpPr/>
          <p:nvPr/>
        </p:nvSpPr>
        <p:spPr>
          <a:xfrm>
            <a:off x="1295400" y="419100"/>
            <a:ext cx="15468600" cy="17526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tìm hiểu về một tấm gương học sinh vượt khó và chia sẻ với các bạn theo gợi ý:</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5"/>
          <p:cNvSpPr/>
          <p:nvPr/>
        </p:nvSpPr>
        <p:spPr>
          <a:xfrm>
            <a:off x="990600" y="2705100"/>
            <a:ext cx="13487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1" fmla="*/ 0 w 15240000"/>
              <a:gd name="connsiteY0-2" fmla="*/ 330207 h 1981200"/>
              <a:gd name="connsiteX1-3" fmla="*/ 330207 w 15240000"/>
              <a:gd name="connsiteY1-4" fmla="*/ 0 h 1981200"/>
              <a:gd name="connsiteX2-5" fmla="*/ 14909793 w 15240000"/>
              <a:gd name="connsiteY2-6" fmla="*/ 0 h 1981200"/>
              <a:gd name="connsiteX3-7" fmla="*/ 15240000 w 15240000"/>
              <a:gd name="connsiteY3-8" fmla="*/ 330207 h 1981200"/>
              <a:gd name="connsiteX4-9" fmla="*/ 15240000 w 15240000"/>
              <a:gd name="connsiteY4-10" fmla="*/ 1650993 h 1981200"/>
              <a:gd name="connsiteX5-11" fmla="*/ 14909793 w 15240000"/>
              <a:gd name="connsiteY5-12" fmla="*/ 1981200 h 1981200"/>
              <a:gd name="connsiteX6-13" fmla="*/ 330207 w 15240000"/>
              <a:gd name="connsiteY6-14" fmla="*/ 1981200 h 1981200"/>
              <a:gd name="connsiteX7-15" fmla="*/ 300250 w 15240000"/>
              <a:gd name="connsiteY7-16" fmla="*/ 1650993 h 1981200"/>
              <a:gd name="connsiteX8-17" fmla="*/ 0 w 15240000"/>
              <a:gd name="connsiteY8-18" fmla="*/ 330207 h 1981200"/>
              <a:gd name="connsiteX0-19" fmla="*/ 0 w 15240000"/>
              <a:gd name="connsiteY0-20" fmla="*/ 330207 h 1981200"/>
              <a:gd name="connsiteX1-21" fmla="*/ 330207 w 15240000"/>
              <a:gd name="connsiteY1-22" fmla="*/ 0 h 1981200"/>
              <a:gd name="connsiteX2-23" fmla="*/ 14909793 w 15240000"/>
              <a:gd name="connsiteY2-24" fmla="*/ 0 h 1981200"/>
              <a:gd name="connsiteX3-25" fmla="*/ 14898806 w 15240000"/>
              <a:gd name="connsiteY3-26" fmla="*/ 616810 h 1981200"/>
              <a:gd name="connsiteX4-27" fmla="*/ 15240000 w 15240000"/>
              <a:gd name="connsiteY4-28" fmla="*/ 1650993 h 1981200"/>
              <a:gd name="connsiteX5-29" fmla="*/ 14909793 w 15240000"/>
              <a:gd name="connsiteY5-30" fmla="*/ 1981200 h 1981200"/>
              <a:gd name="connsiteX6-31" fmla="*/ 330207 w 15240000"/>
              <a:gd name="connsiteY6-32" fmla="*/ 1981200 h 1981200"/>
              <a:gd name="connsiteX7-33" fmla="*/ 300250 w 15240000"/>
              <a:gd name="connsiteY7-34" fmla="*/ 1650993 h 1981200"/>
              <a:gd name="connsiteX8-35" fmla="*/ 0 w 15240000"/>
              <a:gd name="connsiteY8-36" fmla="*/ 330207 h 1981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Giới thiệu về bạn đó và những khó khăn mà bạn đã gặp.</a:t>
            </a:r>
          </a:p>
        </p:txBody>
      </p:sp>
      <p:sp>
        <p:nvSpPr>
          <p:cNvPr id="7" name="Rectangle: Rounded Corners 5"/>
          <p:cNvSpPr/>
          <p:nvPr/>
        </p:nvSpPr>
        <p:spPr>
          <a:xfrm>
            <a:off x="4495800" y="4381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1" fmla="*/ 0 w 15240000"/>
              <a:gd name="connsiteY0-2" fmla="*/ 330207 h 1981200"/>
              <a:gd name="connsiteX1-3" fmla="*/ 330207 w 15240000"/>
              <a:gd name="connsiteY1-4" fmla="*/ 0 h 1981200"/>
              <a:gd name="connsiteX2-5" fmla="*/ 14909793 w 15240000"/>
              <a:gd name="connsiteY2-6" fmla="*/ 0 h 1981200"/>
              <a:gd name="connsiteX3-7" fmla="*/ 15240000 w 15240000"/>
              <a:gd name="connsiteY3-8" fmla="*/ 330207 h 1981200"/>
              <a:gd name="connsiteX4-9" fmla="*/ 15240000 w 15240000"/>
              <a:gd name="connsiteY4-10" fmla="*/ 1650993 h 1981200"/>
              <a:gd name="connsiteX5-11" fmla="*/ 14909793 w 15240000"/>
              <a:gd name="connsiteY5-12" fmla="*/ 1981200 h 1981200"/>
              <a:gd name="connsiteX6-13" fmla="*/ 330207 w 15240000"/>
              <a:gd name="connsiteY6-14" fmla="*/ 1981200 h 1981200"/>
              <a:gd name="connsiteX7-15" fmla="*/ 300250 w 15240000"/>
              <a:gd name="connsiteY7-16" fmla="*/ 1650993 h 1981200"/>
              <a:gd name="connsiteX8-17" fmla="*/ 0 w 15240000"/>
              <a:gd name="connsiteY8-18" fmla="*/ 330207 h 1981200"/>
              <a:gd name="connsiteX0-19" fmla="*/ 0 w 15240000"/>
              <a:gd name="connsiteY0-20" fmla="*/ 330207 h 1981200"/>
              <a:gd name="connsiteX1-21" fmla="*/ 330207 w 15240000"/>
              <a:gd name="connsiteY1-22" fmla="*/ 0 h 1981200"/>
              <a:gd name="connsiteX2-23" fmla="*/ 14909793 w 15240000"/>
              <a:gd name="connsiteY2-24" fmla="*/ 0 h 1981200"/>
              <a:gd name="connsiteX3-25" fmla="*/ 14898806 w 15240000"/>
              <a:gd name="connsiteY3-26" fmla="*/ 616810 h 1981200"/>
              <a:gd name="connsiteX4-27" fmla="*/ 15240000 w 15240000"/>
              <a:gd name="connsiteY4-28" fmla="*/ 1650993 h 1981200"/>
              <a:gd name="connsiteX5-29" fmla="*/ 14909793 w 15240000"/>
              <a:gd name="connsiteY5-30" fmla="*/ 1981200 h 1981200"/>
              <a:gd name="connsiteX6-31" fmla="*/ 330207 w 15240000"/>
              <a:gd name="connsiteY6-32" fmla="*/ 1981200 h 1981200"/>
              <a:gd name="connsiteX7-33" fmla="*/ 300250 w 15240000"/>
              <a:gd name="connsiteY7-34" fmla="*/ 1650993 h 1981200"/>
              <a:gd name="connsiteX8-35" fmla="*/ 0 w 15240000"/>
              <a:gd name="connsiteY8-36" fmla="*/ 330207 h 1981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Bạn đã làm gì để vượt qua khó khăn?</a:t>
            </a:r>
          </a:p>
        </p:txBody>
      </p:sp>
      <p:sp>
        <p:nvSpPr>
          <p:cNvPr id="8" name="Rectangle: Rounded Corners 5"/>
          <p:cNvSpPr/>
          <p:nvPr/>
        </p:nvSpPr>
        <p:spPr>
          <a:xfrm>
            <a:off x="6400800" y="6286500"/>
            <a:ext cx="10820400" cy="1295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1" fmla="*/ 0 w 15240000"/>
              <a:gd name="connsiteY0-2" fmla="*/ 330207 h 1981200"/>
              <a:gd name="connsiteX1-3" fmla="*/ 330207 w 15240000"/>
              <a:gd name="connsiteY1-4" fmla="*/ 0 h 1981200"/>
              <a:gd name="connsiteX2-5" fmla="*/ 14909793 w 15240000"/>
              <a:gd name="connsiteY2-6" fmla="*/ 0 h 1981200"/>
              <a:gd name="connsiteX3-7" fmla="*/ 15240000 w 15240000"/>
              <a:gd name="connsiteY3-8" fmla="*/ 330207 h 1981200"/>
              <a:gd name="connsiteX4-9" fmla="*/ 15240000 w 15240000"/>
              <a:gd name="connsiteY4-10" fmla="*/ 1650993 h 1981200"/>
              <a:gd name="connsiteX5-11" fmla="*/ 14909793 w 15240000"/>
              <a:gd name="connsiteY5-12" fmla="*/ 1981200 h 1981200"/>
              <a:gd name="connsiteX6-13" fmla="*/ 330207 w 15240000"/>
              <a:gd name="connsiteY6-14" fmla="*/ 1981200 h 1981200"/>
              <a:gd name="connsiteX7-15" fmla="*/ 300250 w 15240000"/>
              <a:gd name="connsiteY7-16" fmla="*/ 1650993 h 1981200"/>
              <a:gd name="connsiteX8-17" fmla="*/ 0 w 15240000"/>
              <a:gd name="connsiteY8-18" fmla="*/ 330207 h 1981200"/>
              <a:gd name="connsiteX0-19" fmla="*/ 0 w 15240000"/>
              <a:gd name="connsiteY0-20" fmla="*/ 330207 h 1981200"/>
              <a:gd name="connsiteX1-21" fmla="*/ 330207 w 15240000"/>
              <a:gd name="connsiteY1-22" fmla="*/ 0 h 1981200"/>
              <a:gd name="connsiteX2-23" fmla="*/ 14909793 w 15240000"/>
              <a:gd name="connsiteY2-24" fmla="*/ 0 h 1981200"/>
              <a:gd name="connsiteX3-25" fmla="*/ 14898806 w 15240000"/>
              <a:gd name="connsiteY3-26" fmla="*/ 616810 h 1981200"/>
              <a:gd name="connsiteX4-27" fmla="*/ 15240000 w 15240000"/>
              <a:gd name="connsiteY4-28" fmla="*/ 1650993 h 1981200"/>
              <a:gd name="connsiteX5-29" fmla="*/ 14909793 w 15240000"/>
              <a:gd name="connsiteY5-30" fmla="*/ 1981200 h 1981200"/>
              <a:gd name="connsiteX6-31" fmla="*/ 330207 w 15240000"/>
              <a:gd name="connsiteY6-32" fmla="*/ 1981200 h 1981200"/>
              <a:gd name="connsiteX7-33" fmla="*/ 300250 w 15240000"/>
              <a:gd name="connsiteY7-34" fmla="*/ 1650993 h 1981200"/>
              <a:gd name="connsiteX8-35" fmla="*/ 0 w 15240000"/>
              <a:gd name="connsiteY8-36" fmla="*/ 330207 h 1981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Em học được điều gì từ tấm gương đó?</a:t>
            </a:r>
            <a:endPar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p:cNvGrpSpPr/>
          <p:nvPr/>
        </p:nvGrpSpPr>
        <p:grpSpPr>
          <a:xfrm>
            <a:off x="-38100" y="190500"/>
            <a:ext cx="17954214" cy="11831471"/>
            <a:chOff x="-38100" y="190500"/>
            <a:chExt cx="17954214" cy="11831471"/>
          </a:xfrm>
        </p:grpSpPr>
        <p:sp>
          <p:nvSpPr>
            <p:cNvPr id="5" name="Freeform 23"/>
            <p:cNvSpPr/>
            <p:nvPr/>
          </p:nvSpPr>
          <p:spPr>
            <a:xfrm>
              <a:off x="-38100" y="1084428"/>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p:cNvSpPr/>
            <p:nvPr/>
          </p:nvSpPr>
          <p:spPr>
            <a:xfrm>
              <a:off x="13030200" y="6057900"/>
              <a:ext cx="4885914" cy="596407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6553200" y="190500"/>
              <a:ext cx="21483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Ví</a:t>
              </a:r>
              <a:r>
                <a:rPr kumimoji="0" lang="en-US"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rPr>
                <a:t> </a:t>
              </a:r>
              <a:r>
                <a:rPr kumimoji="0" lang="en-US" sz="7200" b="0" i="0" u="none" strike="noStrike" kern="1200" cap="none" spc="0" normalizeH="0" baseline="0" noProof="0" dirty="0" err="1">
                  <a:ln>
                    <a:noFill/>
                  </a:ln>
                  <a:solidFill>
                    <a:srgbClr val="FF0000"/>
                  </a:solidFill>
                  <a:effectLst/>
                  <a:uLnTx/>
                  <a:uFillTx/>
                  <a:latin typeface="#9Slide03 IcielUni Sans Heavy" panose="00000500000000000000" pitchFamily="2" charset="-93"/>
                  <a:ea typeface="+mn-ea"/>
                  <a:cs typeface="+mn-cs"/>
                </a:rPr>
                <a:t>dụ</a:t>
              </a:r>
              <a:endParaRPr kumimoji="0" lang="vi-VN" sz="72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grpSp>
      <p:sp>
        <p:nvSpPr>
          <p:cNvPr id="8" name="TextBox 7"/>
          <p:cNvSpPr txBox="1"/>
          <p:nvPr/>
        </p:nvSpPr>
        <p:spPr>
          <a:xfrm>
            <a:off x="1295400" y="2476500"/>
            <a:ext cx="11611482" cy="4401205"/>
          </a:xfrm>
          <a:prstGeom prst="rect">
            <a:avLst/>
          </a:prstGeom>
          <a:noFill/>
        </p:spPr>
        <p:txBody>
          <a:bodyPr wrap="square">
            <a:spAutoFit/>
          </a:bodyPr>
          <a:lstStyle/>
          <a:p>
            <a:pPr lvl="0" algn="just"/>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ạn A chữ xấu nhất lớp, bạn được cô giáo giúp đỡ. Bạn đã lập kế hoạch luyện chữ hằng ngày, chuẩn bị đầy đủ các phương tiện hỗ trợ cho việc luyện chữ (vở luyện chữ, bút,...). Sau đó, thực hiện theo kế hoạch đã đề ra và chữ bạn đã đẹp hơn. Em học ở bạn tính kiên trì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cực 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 nhân, dù nhỏ bé, cũng 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 và dần làm nên sự</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của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Words>
  <Application>Microsoft Office PowerPoint</Application>
  <PresentationFormat>Custom</PresentationFormat>
  <Paragraphs>57</Paragraphs>
  <Slides>15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#9Slide03 IcielUni Sans Heavy</vt:lpstr>
      <vt:lpstr>#9Slide07 SFU Jamaica</vt:lpstr>
      <vt:lpstr>Aptos</vt:lpstr>
      <vt:lpstr>Arial</vt:lpstr>
      <vt:lpstr>Calibri</vt:lpstr>
      <vt:lpstr>Calibri Light</vt:lpstr>
      <vt:lpstr>Cambria</vt:lpstr>
      <vt:lpstr>LNTH-LuoLuoNotangYuanTi 1</vt:lpstr>
      <vt:lpstr>SVN-Poky's</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PC</cp:lastModifiedBy>
  <cp:revision>41</cp:revision>
  <dcterms:created xsi:type="dcterms:W3CDTF">2006-08-16T00:00:00Z</dcterms:created>
  <dcterms:modified xsi:type="dcterms:W3CDTF">2025-10-24T08:02:22Z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95F813653ADE4312A64D3AF36586A229_12</vt:lpwstr>
  </property>
  <property fmtid="{D5CDD505-2E9C-101B-9397-08002B2CF9AE}" pid="3" name="KSOProductBuildVer">
    <vt:lpwstr>1033-12.2.0.18283</vt:lpwstr>
  </property>
</Properties>
</file>