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1" r:id="rId2"/>
    <p:sldId id="260" r:id="rId3"/>
    <p:sldId id="262" r:id="rId4"/>
    <p:sldId id="263" r:id="rId5"/>
    <p:sldId id="275" r:id="rId6"/>
    <p:sldId id="266" r:id="rId7"/>
    <p:sldId id="267" r:id="rId8"/>
    <p:sldId id="269" r:id="rId9"/>
    <p:sldId id="274" r:id="rId10"/>
    <p:sldId id="283" r:id="rId11"/>
    <p:sldId id="272" r:id="rId12"/>
    <p:sldId id="273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ung viền mầm non vector [share] | áo thun gia đình đi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2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075426" y="390246"/>
            <a:ext cx="6416123" cy="1732101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ĐỨC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Em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9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1935431"/>
            <a:ext cx="1829422" cy="1832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9" y="1923678"/>
            <a:ext cx="1830266" cy="183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8" y="1935431"/>
            <a:ext cx="1797714" cy="183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1923678"/>
            <a:ext cx="1829422" cy="1844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búp </a:t>
            </a:r>
            <a:r>
              <a:rPr lang="en-US" sz="3240" dirty="0" err="1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3240" dirty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</a:t>
            </a:r>
          </a:p>
          <a:p>
            <a:r>
              <a:rPr lang="vi-VN" sz="3240" dirty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thơm, trắng tinh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04" y="1031947"/>
            <a:ext cx="6066592" cy="3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75606"/>
            <a:ext cx="6502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2170764-B140-44EA-AFB5-8069DC2E4114}"/>
              </a:ext>
            </a:extLst>
          </p:cNvPr>
          <p:cNvSpPr/>
          <p:nvPr/>
        </p:nvSpPr>
        <p:spPr>
          <a:xfrm flipH="1">
            <a:off x="2066024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8E097A-3573-4AAF-BAB7-4758D070C1CF}"/>
              </a:ext>
            </a:extLst>
          </p:cNvPr>
          <p:cNvSpPr/>
          <p:nvPr/>
        </p:nvSpPr>
        <p:spPr>
          <a:xfrm flipH="1">
            <a:off x="4406830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3155318"/>
            <a:ext cx="1780155" cy="1763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7" y="3105150"/>
            <a:ext cx="1794512" cy="178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3148662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5318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" y="385656"/>
            <a:ext cx="2555875" cy="25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50" y="2473053"/>
            <a:ext cx="2607180" cy="2607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656"/>
            <a:ext cx="2589773" cy="2589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4" y="2321624"/>
            <a:ext cx="2758609" cy="2758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361835" y="0"/>
            <a:ext cx="426189" cy="51435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100087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" y="95174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136</Words>
  <Application>Microsoft Office PowerPoint</Application>
  <PresentationFormat>On-screen Show (16:9)</PresentationFormat>
  <Paragraphs>24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PC</cp:lastModifiedBy>
  <cp:revision>40</cp:revision>
  <dcterms:created xsi:type="dcterms:W3CDTF">2020-04-29T11:34:14Z</dcterms:created>
  <dcterms:modified xsi:type="dcterms:W3CDTF">2025-10-08T09:07:13Z</dcterms:modified>
</cp:coreProperties>
</file>