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  <p:sldMasterId id="2147483736" r:id="rId3"/>
  </p:sldMasterIdLst>
  <p:notesMasterIdLst>
    <p:notesMasterId r:id="rId21"/>
  </p:notesMasterIdLst>
  <p:sldIdLst>
    <p:sldId id="376" r:id="rId4"/>
    <p:sldId id="259" r:id="rId5"/>
    <p:sldId id="256" r:id="rId6"/>
    <p:sldId id="303" r:id="rId7"/>
    <p:sldId id="383" r:id="rId8"/>
    <p:sldId id="382" r:id="rId9"/>
    <p:sldId id="362" r:id="rId10"/>
    <p:sldId id="302" r:id="rId11"/>
    <p:sldId id="274" r:id="rId12"/>
    <p:sldId id="257" r:id="rId13"/>
    <p:sldId id="363" r:id="rId14"/>
    <p:sldId id="265" r:id="rId15"/>
    <p:sldId id="263" r:id="rId16"/>
    <p:sldId id="258" r:id="rId17"/>
    <p:sldId id="366" r:id="rId18"/>
    <p:sldId id="365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31E"/>
    <a:srgbClr val="FD0B1C"/>
    <a:srgbClr val="FC526E"/>
    <a:srgbClr val="247422"/>
    <a:srgbClr val="FE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2540" autoAdjust="0"/>
  </p:normalViewPr>
  <p:slideViewPr>
    <p:cSldViewPr snapToGrid="0">
      <p:cViewPr varScale="1">
        <p:scale>
          <a:sx n="74" d="100"/>
          <a:sy n="74" d="100"/>
        </p:scale>
        <p:origin x="104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DBE8-CBD5-4CF7-A921-E4C60C8C7E0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17F9-1904-4878-9631-40704FF2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17F9-1904-4878-9631-40704FF23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625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4060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82287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034760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48939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49358178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007549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511478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168931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9839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212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361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897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8556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0210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8893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323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9274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90238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322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1081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695F4-BEEA-1CAA-DF05-57C4A62DC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A8F740-ED40-FE6C-ABD4-EFBE23EEA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A57CF-0DB4-B455-0A76-FDC37A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ECF599-AE5C-60F0-3D0E-D22A46D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752DD4-D8AE-8FC8-C134-D4EAFD84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344959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8490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2C1B53-6296-D3FD-52F9-01ACCEDF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32028F-0569-9C12-B982-F08F5AA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B8BACB-593D-EAAF-D969-171420E9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DFBAD7-9EAD-8830-E65D-2787B53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1FBA11-313A-7C00-6F71-C300CF2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70932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D38BF8-544C-E635-0FFA-996DE02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D4A186-2DC2-A191-4EB7-FF22F597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77B4A7-B791-D7E9-8F60-9BB7CDD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9E46DA-552B-7D70-7EEE-C2A7C78C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53D9CA-E09F-F729-ADE0-ACD79511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628808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04ACC-B179-A742-6330-E294A569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754B04-7304-7ACC-5578-5643531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F497D-5E9E-53E4-1114-619651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3064C2-389C-18D5-B171-FA48D089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1F5255-8CCB-58B0-CEBC-12302BA0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2BDE6B-3F84-394D-ABD5-BBFCE28A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7668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A20C74-21E0-2AE3-572E-B1CE77AA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E3437F-47B4-DDD0-B6AF-76B18145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A22FF0D-8199-5FCD-3830-51D681D5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87EF345-731B-ABCD-1BCF-2521BCD4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16BF240-AFC9-E1C5-D089-48B961F9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79DF0B-5640-AC97-4F6C-57C02B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C64307-DBD2-64D2-0AD7-4B183074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7C33DA4-EC8E-4F27-07B6-34BDC5FF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220487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D7377E-4279-E4E7-EF7A-CB8BF3D4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ABC7C79-AA2A-65C8-4182-EABCA41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6AA210-3010-9E17-0A32-F5099FF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F4D4B8-4B4C-0FB0-7C5B-629AB454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768552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5A665A-D655-1E49-26D5-6F4700B3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47F333A-02B2-ECF5-107F-1AD6D91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21F1AF-8E2A-F62C-E3F1-830A9C6E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50253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376AD-B756-41CA-BA05-D931210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C97356-C51D-0FA5-FAAB-2675BAC3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6C96E64-5923-6358-392E-011AEE8AE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17970F-DA0D-6999-0B9E-934F53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BDD986-BE58-B42E-3B73-7908F489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801E18-6DA8-F4BB-5AFA-188D6C5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31441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9BCCE-56A0-B2B5-E660-548CE7C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C077CE0-18AF-7187-B79A-39C9E69C2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755298F-2B66-DAC1-64C6-D606E851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02AEBD4-1295-2A61-A82E-9D67D16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1B86BD-F1FB-1F8F-C93E-65554B17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84E1-9B72-485F-36AB-D5E9556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59525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CD1402-B7C4-7D1C-D557-8DADEC8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9CAA08-E19D-EF47-C258-AC23E8EC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233B72-DDD0-13DC-3A57-2ADF6579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3E1D6B-A420-C074-3206-EAE5D62E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71DE3-AB87-5970-7971-0454DAD9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791753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D7FFE6D-90BD-8767-F439-5C74E62FA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A02FAC-1F89-AB3A-8C3A-C3D33DCBC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98F6B-94A3-BA18-4BF4-3B5A0B89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08/10/2025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6DB3CA-F937-C557-4723-C020AB52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354FCB-FCAE-F577-4308-7232E43D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28511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41108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853385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1545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95843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969627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200869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170" y="593367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94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2" r:id="rId16"/>
    <p:sldLayoutId id="2147483683" r:id="rId17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9297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1.sv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E61F-7E8E-5AAD-EFB8-43975CCA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58256-6768-FEB6-7EAF-2FF5FCD332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62E58A-F5B7-C148-339F-BAC6BE19324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32D2B-71DB-8EAF-5E47-9190AA64E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980662"/>
          </a:xfrm>
          <a:prstGeom prst="rect">
            <a:avLst/>
          </a:prstGeom>
        </p:spPr>
      </p:pic>
      <p:pic>
        <p:nvPicPr>
          <p:cNvPr id="6" name="y2meta.com - Vui Đến Trường ♫  Múa Vui Đến Trường _ Nhạc Thiếu Nhi Vui Nhộn Sôi Động (128 kbps)">
            <a:hlinkClick r:id="" action="ppaction://media"/>
            <a:extLst>
              <a:ext uri="{FF2B5EF4-FFF2-40B4-BE49-F238E27FC236}">
                <a16:creationId xmlns:a16="http://schemas.microsoft.com/office/drawing/2014/main" id="{F8AF7CFE-FD39-3C99-814A-AF7437879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75489" y="3864639"/>
            <a:ext cx="846225" cy="8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534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1908643" y="-156117"/>
            <a:ext cx="8374713" cy="70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238898" y="-8067409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389416" y="4398216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13112 -0.4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 Pa- bốn mùa hấp dẫn - Báo Nhân Dân">
            <a:extLst>
              <a:ext uri="{FF2B5EF4-FFF2-40B4-BE49-F238E27FC236}">
                <a16:creationId xmlns:a16="http://schemas.microsoft.com/office/drawing/2014/main" id="{89CFAC3D-E3CE-A379-FDC6-BC0A45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C658C74-A2D8-3A8C-6DBA-8B0BD3A902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8F9FB0-7400-07A8-7EC6-4E3FB3E142C4}"/>
              </a:ext>
            </a:extLst>
          </p:cNvPr>
          <p:cNvGrpSpPr/>
          <p:nvPr/>
        </p:nvGrpSpPr>
        <p:grpSpPr>
          <a:xfrm>
            <a:off x="464541" y="223284"/>
            <a:ext cx="11082416" cy="1531088"/>
            <a:chOff x="251890" y="0"/>
            <a:chExt cx="11082416" cy="1531088"/>
          </a:xfrm>
        </p:grpSpPr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DEE198D5-6CF3-F509-9DF3-425FC5D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51890" y="265890"/>
              <a:ext cx="866400" cy="998252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AEA341-A1AB-495A-EBB1-7460B49C61DC}"/>
                </a:ext>
              </a:extLst>
            </p:cNvPr>
            <p:cNvSpPr/>
            <p:nvPr/>
          </p:nvSpPr>
          <p:spPr>
            <a:xfrm>
              <a:off x="1162599" y="0"/>
              <a:ext cx="10171707" cy="1531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du và miền núi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 là vùng lãnh thổ nằm ở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Nam?</a:t>
              </a:r>
              <a:endPara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5C7950-204D-C6BE-AE76-65C61BBAE090}"/>
              </a:ext>
            </a:extLst>
          </p:cNvPr>
          <p:cNvGrpSpPr/>
          <p:nvPr/>
        </p:nvGrpSpPr>
        <p:grpSpPr>
          <a:xfrm>
            <a:off x="3763743" y="2633843"/>
            <a:ext cx="6815652" cy="935447"/>
            <a:chOff x="938421" y="2634671"/>
            <a:chExt cx="6871301" cy="93544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F5E1FC7-2C35-FED6-26B0-86A4012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03CE1E-B004-B212-0D66-8778747B7536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256478" y="-2757472"/>
            <a:ext cx="1578153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861824" y="5690579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0324 L 0.00664 0.00347 C 0.01354 3.33333E-6 0.0211 -0.00047 0.02761 -0.00625 C 0.03203 -0.01019 0.03412 -0.01991 0.03815 -0.025 C 0.04037 -0.02778 0.04336 -0.02801 0.0461 -0.02963 C 0.05091 -0.0382 0.05534 -0.04746 0.06055 -0.05533 C 0.0694 -0.06875 0.07891 -0.08056 0.08815 -0.09283 C 0.08946 -0.09445 0.09089 -0.09584 0.09206 -0.09746 C 0.09557 -0.10209 0.09883 -0.10764 0.10261 -0.11158 C 0.11159 -0.12037 0.12084 -0.12824 0.13021 -0.13496 C 0.13242 -0.13658 0.13451 -0.13843 0.13685 -0.13959 C 0.14076 -0.14167 0.14466 -0.1426 0.1487 -0.14422 C 0.16576 -0.16459 0.14571 -0.14167 0.1724 -0.1676 C 0.17878 -0.17408 0.1862 -0.18473 0.19336 -0.18866 C 0.19805 -0.19144 0.203 -0.1919 0.20781 -0.19329 L 0.24076 -0.22848 C 0.24466 -0.23264 0.24831 -0.23773 0.25261 -0.24028 L 0.26055 -0.24491 C 0.29206 -0.28496 0.23581 -0.21482 0.28815 -0.27292 C 0.30716 -0.29422 0.30287 -0.3044 0.325 -0.3338 C 0.33373 -0.34537 0.33893 -0.35093 0.34597 -0.36644 C 0.35352 -0.38287 0.35182 -0.38635 0.35781 -0.40394 C 0.36068 -0.41204 0.36393 -0.41945 0.36706 -0.42732 C 0.36797 -0.43195 0.36849 -0.43704 0.36966 -0.44144 C 0.37292 -0.45255 0.37774 -0.4625 0.38021 -0.47408 C 0.38216 -0.48287 0.38229 -0.49283 0.38281 -0.50209 C 0.38399 -0.52014 0.38464 -0.53797 0.38555 -0.55602 C 0.38281 -0.57709 0.38112 -0.59861 0.37761 -0.61922 C 0.37669 -0.62431 0.37005 -0.63912 0.36706 -0.6426 C 0.3638 -0.64653 0.35977 -0.64792 0.35651 -0.65186 C 0.35352 -0.65579 0.35156 -0.66181 0.3487 -0.66598 C 0.34362 -0.67292 0.33789 -0.67778 0.33281 -0.68473 C 0.32995 -0.68866 0.32787 -0.69445 0.325 -0.69861 C 0.32084 -0.70463 0.31602 -0.70926 0.31185 -0.71505 C 0.30378 -0.72639 0.29597 -0.73843 0.28815 -0.75023 C 0.27682 -0.7669 0.28294 -0.75834 0.26966 -0.77593 C 0.26615 -0.78056 0.26224 -0.78449 0.25925 -0.79005 C 0.25482 -0.79769 0.24883 -0.80348 0.24597 -0.81343 C 0.24518 -0.81644 0.2444 -0.81968 0.24336 -0.82269 C 0.24219 -0.82593 0.23946 -0.83195 0.23946 -0.83172 L 0.23946 -0.83195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-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a Pa- bốn mùa hấp dẫn - Báo Nhân Dân">
            <a:extLst>
              <a:ext uri="{FF2B5EF4-FFF2-40B4-BE49-F238E27FC236}">
                <a16:creationId xmlns:a16="http://schemas.microsoft.com/office/drawing/2014/main" id="{8AD3EA50-4EA8-7682-CBC1-FE06B41B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58BFE6-0023-1E61-3FE6-01548C25A8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E3C507F6-5283-9778-D09B-62096500EF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B2857C-4BBE-E0B3-9764-FB1D86E8764A}"/>
              </a:ext>
            </a:extLst>
          </p:cNvPr>
          <p:cNvSpPr/>
          <p:nvPr/>
        </p:nvSpPr>
        <p:spPr>
          <a:xfrm>
            <a:off x="1141334" y="276447"/>
            <a:ext cx="10171707" cy="1531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du và miền núi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B90D03-2501-F09A-D593-CB77F53E0E2D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2677F78-F74D-7FE4-B8BF-5839B968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5E34B2-7A08-19D5-836B-BAD130C4D3D8}"/>
                </a:ext>
              </a:extLst>
            </p:cNvPr>
            <p:cNvSpPr txBox="1"/>
            <p:nvPr/>
          </p:nvSpPr>
          <p:spPr>
            <a:xfrm>
              <a:off x="1504044" y="2646788"/>
              <a:ext cx="623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4033293" y="-433137"/>
            <a:ext cx="21002139" cy="18118427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8041888" y="4318898"/>
            <a:ext cx="967230" cy="10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23268 -0.5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 Pa- bốn mùa hấp dẫn - Báo Nhân Dân">
            <a:extLst>
              <a:ext uri="{FF2B5EF4-FFF2-40B4-BE49-F238E27FC236}">
                <a16:creationId xmlns:a16="http://schemas.microsoft.com/office/drawing/2014/main" id="{8CDF9D57-9010-27E7-F6B3-BAB3D752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153603-C94B-4DA2-A7F2-98482A0F34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B9A8505C-3D95-7466-D6D8-3D8BB6CE2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79982"/>
            <a:ext cx="1150404" cy="114081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A47FB9-6E58-C4B1-84A1-5AB01342568F}"/>
              </a:ext>
            </a:extLst>
          </p:cNvPr>
          <p:cNvSpPr/>
          <p:nvPr/>
        </p:nvSpPr>
        <p:spPr>
          <a:xfrm>
            <a:off x="1141333" y="276447"/>
            <a:ext cx="10734715" cy="187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du và miền núi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959C-CAE2-AB85-76B9-D6036F502285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7ACF262-8304-DB01-E103-0930C1C1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C7DBF5-72DE-96CA-1EA0-BD942B35B083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Sai 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9649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5703" y="132472"/>
            <a:ext cx="2520595" cy="2092093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DC84F8-9738-A10C-79C4-5EEA4447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86" y="494114"/>
            <a:ext cx="898751" cy="89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4490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VF Mussica Swash" panose="04000000000000000000" pitchFamily="82" charset="0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115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1</a:t>
            </a:r>
            <a:endParaRPr lang="en-US" altLang="zh-CN" sz="6600" dirty="0">
              <a:ln>
                <a:solidFill>
                  <a:srgbClr val="002060"/>
                </a:solidFill>
              </a:ln>
              <a:solidFill>
                <a:srgbClr val="CE3553"/>
              </a:solidFill>
              <a:latin typeface="#9Slide07 IcielStormtrooper" panose="020B0500000000000000" pitchFamily="34" charset="0"/>
              <a:ea typeface="方正大黑简体" panose="03000509000000000000" pitchFamily="65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CCD4F6-7BC3-DCC5-8C84-8264E89FE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803" y="2488931"/>
            <a:ext cx="6139204" cy="3475021"/>
          </a:xfrm>
          <a:prstGeom prst="rect">
            <a:avLst/>
          </a:prstGeom>
        </p:spPr>
      </p:pic>
      <p:pic>
        <p:nvPicPr>
          <p:cNvPr id="2" name="GIỚI THIỆU CỦA C THANH">
            <a:hlinkClick r:id="" action="ppaction://media"/>
            <a:extLst>
              <a:ext uri="{FF2B5EF4-FFF2-40B4-BE49-F238E27FC236}">
                <a16:creationId xmlns:a16="http://schemas.microsoft.com/office/drawing/2014/main" id="{525DF52C-2FFC-093E-10C0-1FD71BDEE9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7151077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468"/>
            <a:ext cx="12192000" cy="6857532"/>
            <a:chOff x="0" y="0"/>
            <a:chExt cx="24384000" cy="13715064"/>
          </a:xfrm>
        </p:grpSpPr>
        <p:sp>
          <p:nvSpPr>
            <p:cNvPr id="3" name="Freeform 3" descr="Giải Tiếng Việt 1 trang 154, 155 Bài 4: Ruộng bậc thang ở Sa Pa - Kết nối  tri thức với cuộc sống - VnDoc.com"/>
            <p:cNvSpPr/>
            <p:nvPr/>
          </p:nvSpPr>
          <p:spPr>
            <a:xfrm>
              <a:off x="0" y="0"/>
              <a:ext cx="24384000" cy="13715112"/>
            </a:xfrm>
            <a:custGeom>
              <a:avLst/>
              <a:gdLst/>
              <a:ahLst/>
              <a:cxnLst/>
              <a:rect l="l" t="t" r="r" b="b"/>
              <a:pathLst>
                <a:path w="24384000" h="13715112">
                  <a:moveTo>
                    <a:pt x="0" y="0"/>
                  </a:moveTo>
                  <a:lnTo>
                    <a:pt x="24384000" y="0"/>
                  </a:lnTo>
                  <a:lnTo>
                    <a:pt x="24384000" y="13715112"/>
                  </a:lnTo>
                  <a:lnTo>
                    <a:pt x="0" y="13715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418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" y="-2729345"/>
            <a:ext cx="12213576" cy="9586877"/>
            <a:chOff x="0" y="0"/>
            <a:chExt cx="24427152" cy="19173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27180" cy="19173698"/>
            </a:xfrm>
            <a:custGeom>
              <a:avLst/>
              <a:gdLst/>
              <a:ahLst/>
              <a:cxnLst/>
              <a:rect l="l" t="t" r="r" b="b"/>
              <a:pathLst>
                <a:path w="24427180" h="19173698">
                  <a:moveTo>
                    <a:pt x="0" y="0"/>
                  </a:moveTo>
                  <a:lnTo>
                    <a:pt x="24427180" y="0"/>
                  </a:lnTo>
                  <a:lnTo>
                    <a:pt x="24427180" y="19173698"/>
                  </a:lnTo>
                  <a:lnTo>
                    <a:pt x="0" y="1917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6531" t="-125287" b="-2069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0200" y="259464"/>
            <a:ext cx="11531600" cy="6033386"/>
            <a:chOff x="0" y="0"/>
            <a:chExt cx="23063200" cy="12066772"/>
          </a:xfrm>
        </p:grpSpPr>
        <p:sp>
          <p:nvSpPr>
            <p:cNvPr id="7" name="Freeform 7"/>
            <p:cNvSpPr/>
            <p:nvPr/>
          </p:nvSpPr>
          <p:spPr>
            <a:xfrm>
              <a:off x="-166116" y="-67056"/>
              <a:ext cx="23444835" cy="12283567"/>
            </a:xfrm>
            <a:custGeom>
              <a:avLst/>
              <a:gdLst/>
              <a:ahLst/>
              <a:cxnLst/>
              <a:rect l="l" t="t" r="r" b="b"/>
              <a:pathLst>
                <a:path w="23444835" h="12283567">
                  <a:moveTo>
                    <a:pt x="2258568" y="4085209"/>
                  </a:moveTo>
                  <a:cubicBezTo>
                    <a:pt x="2072767" y="3113913"/>
                    <a:pt x="2682621" y="2152396"/>
                    <a:pt x="3829304" y="1608582"/>
                  </a:cubicBezTo>
                  <a:cubicBezTo>
                    <a:pt x="4975987" y="1064768"/>
                    <a:pt x="6458331" y="1034288"/>
                    <a:pt x="7647432" y="1529715"/>
                  </a:cubicBezTo>
                  <a:cubicBezTo>
                    <a:pt x="8068691" y="964946"/>
                    <a:pt x="8839581" y="575056"/>
                    <a:pt x="9727057" y="477901"/>
                  </a:cubicBezTo>
                  <a:cubicBezTo>
                    <a:pt x="10614533" y="380746"/>
                    <a:pt x="11514328" y="587756"/>
                    <a:pt x="12154154" y="1036447"/>
                  </a:cubicBezTo>
                  <a:cubicBezTo>
                    <a:pt x="12512929" y="524383"/>
                    <a:pt x="13217526" y="180340"/>
                    <a:pt x="14017753" y="126365"/>
                  </a:cubicBezTo>
                  <a:cubicBezTo>
                    <a:pt x="14817980" y="72390"/>
                    <a:pt x="15600681" y="316230"/>
                    <a:pt x="16088107" y="771271"/>
                  </a:cubicBezTo>
                  <a:cubicBezTo>
                    <a:pt x="16736314" y="228473"/>
                    <a:pt x="17767682" y="0"/>
                    <a:pt x="18735930" y="184531"/>
                  </a:cubicBezTo>
                  <a:cubicBezTo>
                    <a:pt x="19704178" y="369062"/>
                    <a:pt x="20435443" y="933704"/>
                    <a:pt x="20613116" y="1633982"/>
                  </a:cubicBezTo>
                  <a:cubicBezTo>
                    <a:pt x="21407374" y="1788160"/>
                    <a:pt x="22068917" y="2179955"/>
                    <a:pt x="22426931" y="2708402"/>
                  </a:cubicBezTo>
                  <a:cubicBezTo>
                    <a:pt x="22784943" y="3236849"/>
                    <a:pt x="22804247" y="3849751"/>
                    <a:pt x="22479762" y="4388993"/>
                  </a:cubicBezTo>
                  <a:cubicBezTo>
                    <a:pt x="23261829" y="5113274"/>
                    <a:pt x="23444835" y="6078347"/>
                    <a:pt x="22960331" y="6924167"/>
                  </a:cubicBezTo>
                  <a:cubicBezTo>
                    <a:pt x="22475826" y="7769987"/>
                    <a:pt x="21396833" y="8369300"/>
                    <a:pt x="20125817" y="8498586"/>
                  </a:cubicBezTo>
                  <a:cubicBezTo>
                    <a:pt x="20116801" y="9292336"/>
                    <a:pt x="19505041" y="10020681"/>
                    <a:pt x="18526253" y="10402951"/>
                  </a:cubicBezTo>
                  <a:cubicBezTo>
                    <a:pt x="17547463" y="10785221"/>
                    <a:pt x="16354426" y="10761472"/>
                    <a:pt x="15407131" y="10341102"/>
                  </a:cubicBezTo>
                  <a:cubicBezTo>
                    <a:pt x="15003654" y="11291824"/>
                    <a:pt x="13867892" y="11991213"/>
                    <a:pt x="12490577" y="12137390"/>
                  </a:cubicBezTo>
                  <a:cubicBezTo>
                    <a:pt x="11113263" y="12283567"/>
                    <a:pt x="9741281" y="11849989"/>
                    <a:pt x="8967470" y="11024235"/>
                  </a:cubicBezTo>
                  <a:cubicBezTo>
                    <a:pt x="8018907" y="11431270"/>
                    <a:pt x="6880606" y="11548491"/>
                    <a:pt x="5809488" y="11349482"/>
                  </a:cubicBezTo>
                  <a:cubicBezTo>
                    <a:pt x="4738370" y="11150473"/>
                    <a:pt x="3824732" y="10651998"/>
                    <a:pt x="3274441" y="9966452"/>
                  </a:cubicBezTo>
                  <a:cubicBezTo>
                    <a:pt x="2305050" y="10047224"/>
                    <a:pt x="1367917" y="9689845"/>
                    <a:pt x="927989" y="9071737"/>
                  </a:cubicBezTo>
                  <a:cubicBezTo>
                    <a:pt x="488061" y="8453628"/>
                    <a:pt x="638937" y="7706487"/>
                    <a:pt x="1305941" y="7200900"/>
                  </a:cubicBezTo>
                  <a:cubicBezTo>
                    <a:pt x="441198" y="6838823"/>
                    <a:pt x="0" y="6120257"/>
                    <a:pt x="212344" y="5419852"/>
                  </a:cubicBezTo>
                  <a:cubicBezTo>
                    <a:pt x="424688" y="4719447"/>
                    <a:pt x="1242441" y="4196080"/>
                    <a:pt x="2239137" y="41226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64463" y="665099"/>
              <a:ext cx="21138388" cy="10243312"/>
            </a:xfrm>
            <a:custGeom>
              <a:avLst/>
              <a:gdLst/>
              <a:ahLst/>
              <a:cxnLst/>
              <a:rect l="l" t="t" r="r" b="b"/>
              <a:pathLst>
                <a:path w="21138388" h="10243312">
                  <a:moveTo>
                    <a:pt x="1350899" y="6644005"/>
                  </a:moveTo>
                  <a:cubicBezTo>
                    <a:pt x="879475" y="6670294"/>
                    <a:pt x="408051" y="6592698"/>
                    <a:pt x="0" y="6421882"/>
                  </a:cubicBezTo>
                  <a:moveTo>
                    <a:pt x="2542794" y="9075166"/>
                  </a:moveTo>
                  <a:cubicBezTo>
                    <a:pt x="2353183" y="9128887"/>
                    <a:pt x="2154555" y="9164574"/>
                    <a:pt x="1951736" y="9181465"/>
                  </a:cubicBezTo>
                  <a:moveTo>
                    <a:pt x="7635621" y="10243312"/>
                  </a:moveTo>
                  <a:cubicBezTo>
                    <a:pt x="7493000" y="10091166"/>
                    <a:pt x="7373620" y="9928606"/>
                    <a:pt x="7279513" y="9758299"/>
                  </a:cubicBezTo>
                  <a:moveTo>
                    <a:pt x="14221079" y="9033891"/>
                  </a:moveTo>
                  <a:cubicBezTo>
                    <a:pt x="14200125" y="9214358"/>
                    <a:pt x="14152500" y="9392793"/>
                    <a:pt x="14078839" y="9566021"/>
                  </a:cubicBezTo>
                  <a:moveTo>
                    <a:pt x="17048607" y="5745734"/>
                  </a:moveTo>
                  <a:cubicBezTo>
                    <a:pt x="18117566" y="6115812"/>
                    <a:pt x="18792063" y="6889623"/>
                    <a:pt x="18782538" y="7734681"/>
                  </a:cubicBezTo>
                  <a:moveTo>
                    <a:pt x="21138388" y="3627374"/>
                  </a:moveTo>
                  <a:cubicBezTo>
                    <a:pt x="20965287" y="3915156"/>
                    <a:pt x="20700999" y="4170426"/>
                    <a:pt x="20366355" y="4373245"/>
                  </a:cubicBezTo>
                  <a:moveTo>
                    <a:pt x="19285839" y="860171"/>
                  </a:moveTo>
                  <a:cubicBezTo>
                    <a:pt x="19315302" y="976376"/>
                    <a:pt x="19329019" y="1094359"/>
                    <a:pt x="19326606" y="1212342"/>
                  </a:cubicBezTo>
                  <a:moveTo>
                    <a:pt x="14355064" y="449199"/>
                  </a:moveTo>
                  <a:cubicBezTo>
                    <a:pt x="14455649" y="286639"/>
                    <a:pt x="14588872" y="135382"/>
                    <a:pt x="14750542" y="0"/>
                  </a:cubicBezTo>
                  <a:moveTo>
                    <a:pt x="10655681" y="663194"/>
                  </a:moveTo>
                  <a:cubicBezTo>
                    <a:pt x="10696701" y="528955"/>
                    <a:pt x="10761090" y="398780"/>
                    <a:pt x="10847197" y="275844"/>
                  </a:cubicBezTo>
                  <a:moveTo>
                    <a:pt x="6314186" y="794766"/>
                  </a:moveTo>
                  <a:cubicBezTo>
                    <a:pt x="6565773" y="899668"/>
                    <a:pt x="6798564" y="1025779"/>
                    <a:pt x="7007352" y="1170559"/>
                  </a:cubicBezTo>
                  <a:moveTo>
                    <a:pt x="1049147" y="3748532"/>
                  </a:moveTo>
                  <a:cubicBezTo>
                    <a:pt x="994283" y="3619246"/>
                    <a:pt x="953770" y="3486912"/>
                    <a:pt x="928116" y="3353054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-180848" y="-80264"/>
              <a:ext cx="23473791" cy="12309602"/>
            </a:xfrm>
            <a:custGeom>
              <a:avLst/>
              <a:gdLst/>
              <a:ahLst/>
              <a:cxnLst/>
              <a:rect l="l" t="t" r="r" b="b"/>
              <a:pathLst>
                <a:path w="23473791" h="12309602">
                  <a:moveTo>
                    <a:pt x="2286000" y="4098417"/>
                  </a:moveTo>
                  <a:cubicBezTo>
                    <a:pt x="2286000" y="4105021"/>
                    <a:pt x="2281047" y="4110482"/>
                    <a:pt x="2274443" y="4111117"/>
                  </a:cubicBezTo>
                  <a:cubicBezTo>
                    <a:pt x="2267839" y="4111752"/>
                    <a:pt x="2261997" y="4107307"/>
                    <a:pt x="2260727" y="4100830"/>
                  </a:cubicBezTo>
                  <a:cubicBezTo>
                    <a:pt x="2073529" y="3121914"/>
                    <a:pt x="2688590" y="2155698"/>
                    <a:pt x="3838575" y="1610360"/>
                  </a:cubicBezTo>
                  <a:cubicBezTo>
                    <a:pt x="4988560" y="1065022"/>
                    <a:pt x="6474714" y="1034415"/>
                    <a:pt x="7666990" y="1531239"/>
                  </a:cubicBezTo>
                  <a:lnTo>
                    <a:pt x="7662164" y="1542923"/>
                  </a:lnTo>
                  <a:lnTo>
                    <a:pt x="7649464" y="1542923"/>
                  </a:lnTo>
                  <a:cubicBezTo>
                    <a:pt x="7649464" y="1540129"/>
                    <a:pt x="7650353" y="1537462"/>
                    <a:pt x="7652004" y="1535303"/>
                  </a:cubicBezTo>
                  <a:cubicBezTo>
                    <a:pt x="8075803" y="966978"/>
                    <a:pt x="8850376" y="575818"/>
                    <a:pt x="9740392" y="478409"/>
                  </a:cubicBezTo>
                  <a:lnTo>
                    <a:pt x="9741789" y="490982"/>
                  </a:lnTo>
                  <a:lnTo>
                    <a:pt x="9740392" y="478409"/>
                  </a:lnTo>
                  <a:cubicBezTo>
                    <a:pt x="10630408" y="381000"/>
                    <a:pt x="11533378" y="588518"/>
                    <a:pt x="12176125" y="1039114"/>
                  </a:cubicBezTo>
                  <a:cubicBezTo>
                    <a:pt x="12179554" y="1041527"/>
                    <a:pt x="12181586" y="1045337"/>
                    <a:pt x="12181586" y="1049528"/>
                  </a:cubicBezTo>
                  <a:lnTo>
                    <a:pt x="12168886" y="1049528"/>
                  </a:lnTo>
                  <a:lnTo>
                    <a:pt x="12158472" y="1042289"/>
                  </a:lnTo>
                  <a:cubicBezTo>
                    <a:pt x="12520168" y="526288"/>
                    <a:pt x="13228828" y="180975"/>
                    <a:pt x="14031722" y="126873"/>
                  </a:cubicBezTo>
                  <a:lnTo>
                    <a:pt x="14032610" y="139573"/>
                  </a:lnTo>
                  <a:lnTo>
                    <a:pt x="14031722" y="126873"/>
                  </a:lnTo>
                  <a:cubicBezTo>
                    <a:pt x="14834743" y="72771"/>
                    <a:pt x="15621127" y="317246"/>
                    <a:pt x="16111601" y="775081"/>
                  </a:cubicBezTo>
                  <a:lnTo>
                    <a:pt x="16102965" y="784352"/>
                  </a:lnTo>
                  <a:lnTo>
                    <a:pt x="16102965" y="771652"/>
                  </a:lnTo>
                  <a:lnTo>
                    <a:pt x="16102965" y="784352"/>
                  </a:lnTo>
                  <a:lnTo>
                    <a:pt x="16094836" y="774573"/>
                  </a:lnTo>
                  <a:cubicBezTo>
                    <a:pt x="16746474" y="228981"/>
                    <a:pt x="17781905" y="0"/>
                    <a:pt x="18753201" y="185166"/>
                  </a:cubicBezTo>
                  <a:cubicBezTo>
                    <a:pt x="19724243" y="370332"/>
                    <a:pt x="20460843" y="937133"/>
                    <a:pt x="20640294" y="1643888"/>
                  </a:cubicBezTo>
                  <a:lnTo>
                    <a:pt x="20627975" y="1647063"/>
                  </a:lnTo>
                  <a:lnTo>
                    <a:pt x="20615275" y="1647063"/>
                  </a:lnTo>
                  <a:cubicBezTo>
                    <a:pt x="20615275" y="1643253"/>
                    <a:pt x="20616926" y="1639697"/>
                    <a:pt x="20619847" y="1637284"/>
                  </a:cubicBezTo>
                  <a:cubicBezTo>
                    <a:pt x="20622768" y="1634871"/>
                    <a:pt x="20626578" y="1633855"/>
                    <a:pt x="20630387" y="1634617"/>
                  </a:cubicBezTo>
                  <a:cubicBezTo>
                    <a:pt x="21426933" y="1789176"/>
                    <a:pt x="22091904" y="2182495"/>
                    <a:pt x="22452203" y="2714371"/>
                  </a:cubicBezTo>
                  <a:lnTo>
                    <a:pt x="22441661" y="2721483"/>
                  </a:lnTo>
                  <a:lnTo>
                    <a:pt x="22452203" y="2714371"/>
                  </a:lnTo>
                  <a:cubicBezTo>
                    <a:pt x="22812884" y="3246755"/>
                    <a:pt x="22832441" y="3864991"/>
                    <a:pt x="22505416" y="4408678"/>
                  </a:cubicBezTo>
                  <a:lnTo>
                    <a:pt x="22494494" y="4402074"/>
                  </a:lnTo>
                  <a:lnTo>
                    <a:pt x="22503130" y="4392803"/>
                  </a:lnTo>
                  <a:cubicBezTo>
                    <a:pt x="23289006" y="5120513"/>
                    <a:pt x="23473791" y="6092063"/>
                    <a:pt x="22986110" y="6943598"/>
                  </a:cubicBezTo>
                  <a:cubicBezTo>
                    <a:pt x="22499066" y="7793990"/>
                    <a:pt x="21415502" y="8394700"/>
                    <a:pt x="20141819" y="8524240"/>
                  </a:cubicBezTo>
                  <a:lnTo>
                    <a:pt x="20140549" y="8511667"/>
                  </a:lnTo>
                  <a:lnTo>
                    <a:pt x="20153249" y="8511794"/>
                  </a:lnTo>
                  <a:cubicBezTo>
                    <a:pt x="20144233" y="9312529"/>
                    <a:pt x="19527393" y="10044430"/>
                    <a:pt x="18545684" y="10427843"/>
                  </a:cubicBezTo>
                  <a:cubicBezTo>
                    <a:pt x="17563719" y="10811256"/>
                    <a:pt x="16367252" y="10787634"/>
                    <a:pt x="15416785" y="10365867"/>
                  </a:cubicBezTo>
                  <a:lnTo>
                    <a:pt x="15421991" y="10354310"/>
                  </a:lnTo>
                  <a:lnTo>
                    <a:pt x="15433675" y="10359263"/>
                  </a:lnTo>
                  <a:cubicBezTo>
                    <a:pt x="15027784" y="11315573"/>
                    <a:pt x="13886815" y="12016740"/>
                    <a:pt x="12506706" y="12163171"/>
                  </a:cubicBezTo>
                  <a:lnTo>
                    <a:pt x="12505309" y="12150598"/>
                  </a:lnTo>
                  <a:lnTo>
                    <a:pt x="12506706" y="12163171"/>
                  </a:lnTo>
                  <a:cubicBezTo>
                    <a:pt x="11126470" y="12309602"/>
                    <a:pt x="9750171" y="11875389"/>
                    <a:pt x="8972931" y="11046079"/>
                  </a:cubicBezTo>
                  <a:lnTo>
                    <a:pt x="8982202" y="11037443"/>
                  </a:lnTo>
                  <a:lnTo>
                    <a:pt x="8987155" y="11049127"/>
                  </a:lnTo>
                  <a:cubicBezTo>
                    <a:pt x="8036179" y="11457178"/>
                    <a:pt x="6895338" y="11574653"/>
                    <a:pt x="5821934" y="11375263"/>
                  </a:cubicBezTo>
                  <a:cubicBezTo>
                    <a:pt x="4748530" y="11175873"/>
                    <a:pt x="3831844" y="10676255"/>
                    <a:pt x="3279140" y="9987915"/>
                  </a:cubicBezTo>
                  <a:cubicBezTo>
                    <a:pt x="3276092" y="9984105"/>
                    <a:pt x="3275457" y="9978898"/>
                    <a:pt x="3277616" y="9974453"/>
                  </a:cubicBezTo>
                  <a:cubicBezTo>
                    <a:pt x="3279775" y="9970008"/>
                    <a:pt x="3284220" y="9967214"/>
                    <a:pt x="3289046" y="9967214"/>
                  </a:cubicBezTo>
                  <a:cubicBezTo>
                    <a:pt x="3295904" y="9967214"/>
                    <a:pt x="3301492" y="9972548"/>
                    <a:pt x="3301746" y="9979406"/>
                  </a:cubicBezTo>
                  <a:cubicBezTo>
                    <a:pt x="3302000" y="9986264"/>
                    <a:pt x="3296920" y="9991979"/>
                    <a:pt x="3290062" y="9992614"/>
                  </a:cubicBezTo>
                  <a:cubicBezTo>
                    <a:pt x="2317750" y="10073640"/>
                    <a:pt x="1375410" y="9715373"/>
                    <a:pt x="932180" y="9092565"/>
                  </a:cubicBezTo>
                  <a:lnTo>
                    <a:pt x="942467" y="9085199"/>
                  </a:lnTo>
                  <a:lnTo>
                    <a:pt x="932180" y="9092565"/>
                  </a:lnTo>
                  <a:cubicBezTo>
                    <a:pt x="487807" y="8467852"/>
                    <a:pt x="641477" y="7712964"/>
                    <a:pt x="1313053" y="7204075"/>
                  </a:cubicBezTo>
                  <a:cubicBezTo>
                    <a:pt x="1317879" y="7200392"/>
                    <a:pt x="1324610" y="7200646"/>
                    <a:pt x="1329182" y="7204710"/>
                  </a:cubicBezTo>
                  <a:cubicBezTo>
                    <a:pt x="1333754" y="7208774"/>
                    <a:pt x="1334770" y="7215759"/>
                    <a:pt x="1331468" y="7220966"/>
                  </a:cubicBezTo>
                  <a:cubicBezTo>
                    <a:pt x="1328166" y="7226173"/>
                    <a:pt x="1321562" y="7228332"/>
                    <a:pt x="1315847" y="7225919"/>
                  </a:cubicBezTo>
                  <a:cubicBezTo>
                    <a:pt x="447548" y="6862318"/>
                    <a:pt x="0" y="6138291"/>
                    <a:pt x="215011" y="5429377"/>
                  </a:cubicBezTo>
                  <a:lnTo>
                    <a:pt x="227203" y="5433060"/>
                  </a:lnTo>
                  <a:lnTo>
                    <a:pt x="215011" y="5429377"/>
                  </a:lnTo>
                  <a:cubicBezTo>
                    <a:pt x="429387" y="4722114"/>
                    <a:pt x="1253363" y="4196842"/>
                    <a:pt x="2253107" y="4123182"/>
                  </a:cubicBezTo>
                  <a:lnTo>
                    <a:pt x="2253996" y="4135882"/>
                  </a:lnTo>
                  <a:lnTo>
                    <a:pt x="2242693" y="4130040"/>
                  </a:lnTo>
                  <a:lnTo>
                    <a:pt x="2262124" y="4092575"/>
                  </a:lnTo>
                  <a:cubicBezTo>
                    <a:pt x="2264791" y="4087368"/>
                    <a:pt x="2270760" y="4084701"/>
                    <a:pt x="2276348" y="4086098"/>
                  </a:cubicBezTo>
                  <a:cubicBezTo>
                    <a:pt x="2281936" y="4087495"/>
                    <a:pt x="2286000" y="4092575"/>
                    <a:pt x="2286000" y="4098417"/>
                  </a:cubicBezTo>
                  <a:moveTo>
                    <a:pt x="2260600" y="4098417"/>
                  </a:moveTo>
                  <a:lnTo>
                    <a:pt x="2273300" y="4098417"/>
                  </a:lnTo>
                  <a:lnTo>
                    <a:pt x="2284603" y="4104259"/>
                  </a:lnTo>
                  <a:lnTo>
                    <a:pt x="2265172" y="4141724"/>
                  </a:lnTo>
                  <a:cubicBezTo>
                    <a:pt x="2263140" y="4145661"/>
                    <a:pt x="2259203" y="4148201"/>
                    <a:pt x="2254885" y="4148582"/>
                  </a:cubicBezTo>
                  <a:cubicBezTo>
                    <a:pt x="1260983" y="4221861"/>
                    <a:pt x="449453" y="4743450"/>
                    <a:pt x="239268" y="5436743"/>
                  </a:cubicBezTo>
                  <a:cubicBezTo>
                    <a:pt x="29464" y="6128639"/>
                    <a:pt x="464439" y="6841744"/>
                    <a:pt x="1325626" y="7202424"/>
                  </a:cubicBezTo>
                  <a:lnTo>
                    <a:pt x="1320673" y="7214108"/>
                  </a:lnTo>
                  <a:lnTo>
                    <a:pt x="1312291" y="7223633"/>
                  </a:lnTo>
                  <a:lnTo>
                    <a:pt x="1320673" y="7214108"/>
                  </a:lnTo>
                  <a:lnTo>
                    <a:pt x="1328293" y="7224267"/>
                  </a:lnTo>
                  <a:cubicBezTo>
                    <a:pt x="665988" y="7726299"/>
                    <a:pt x="517652" y="8466074"/>
                    <a:pt x="953008" y="9077579"/>
                  </a:cubicBezTo>
                  <a:cubicBezTo>
                    <a:pt x="1389634" y="9690989"/>
                    <a:pt x="2321814" y="10047478"/>
                    <a:pt x="3288157" y="9966961"/>
                  </a:cubicBezTo>
                  <a:lnTo>
                    <a:pt x="3289173" y="9979661"/>
                  </a:lnTo>
                  <a:lnTo>
                    <a:pt x="3289173" y="9992361"/>
                  </a:lnTo>
                  <a:lnTo>
                    <a:pt x="3289173" y="9979661"/>
                  </a:lnTo>
                  <a:lnTo>
                    <a:pt x="3299079" y="9971659"/>
                  </a:lnTo>
                  <a:cubicBezTo>
                    <a:pt x="3847084" y="10654284"/>
                    <a:pt x="4757801" y="11151489"/>
                    <a:pt x="5826633" y="11349990"/>
                  </a:cubicBezTo>
                  <a:lnTo>
                    <a:pt x="5824347" y="11362436"/>
                  </a:lnTo>
                  <a:lnTo>
                    <a:pt x="5826633" y="11349990"/>
                  </a:lnTo>
                  <a:cubicBezTo>
                    <a:pt x="6895465" y="11548491"/>
                    <a:pt x="8031099" y="11431524"/>
                    <a:pt x="8977249" y="11025505"/>
                  </a:cubicBezTo>
                  <a:cubicBezTo>
                    <a:pt x="8982202" y="11023346"/>
                    <a:pt x="8987917" y="11024616"/>
                    <a:pt x="8991473" y="11028553"/>
                  </a:cubicBezTo>
                  <a:cubicBezTo>
                    <a:pt x="9761982" y="11850751"/>
                    <a:pt x="11129645" y="12283567"/>
                    <a:pt x="12503912" y="12137771"/>
                  </a:cubicBezTo>
                  <a:cubicBezTo>
                    <a:pt x="13878434" y="11991975"/>
                    <a:pt x="15008988" y="11294110"/>
                    <a:pt x="15410180" y="10349103"/>
                  </a:cubicBezTo>
                  <a:cubicBezTo>
                    <a:pt x="15411450" y="10345928"/>
                    <a:pt x="15413990" y="10343515"/>
                    <a:pt x="15417165" y="10342245"/>
                  </a:cubicBezTo>
                  <a:cubicBezTo>
                    <a:pt x="15420340" y="10340975"/>
                    <a:pt x="15423896" y="10341102"/>
                    <a:pt x="15426944" y="10342499"/>
                  </a:cubicBezTo>
                  <a:cubicBezTo>
                    <a:pt x="16371188" y="10761472"/>
                    <a:pt x="17560544" y="10785094"/>
                    <a:pt x="18536286" y="10404094"/>
                  </a:cubicBezTo>
                  <a:lnTo>
                    <a:pt x="18540858" y="10415905"/>
                  </a:lnTo>
                  <a:lnTo>
                    <a:pt x="18536286" y="10404094"/>
                  </a:lnTo>
                  <a:cubicBezTo>
                    <a:pt x="19512153" y="10023094"/>
                    <a:pt x="20118833" y="9298305"/>
                    <a:pt x="20127722" y="8511413"/>
                  </a:cubicBezTo>
                  <a:cubicBezTo>
                    <a:pt x="20127849" y="8504936"/>
                    <a:pt x="20132675" y="8499602"/>
                    <a:pt x="20139152" y="8498967"/>
                  </a:cubicBezTo>
                  <a:cubicBezTo>
                    <a:pt x="21407501" y="8369936"/>
                    <a:pt x="22482048" y="7772019"/>
                    <a:pt x="22963887" y="6930898"/>
                  </a:cubicBezTo>
                  <a:lnTo>
                    <a:pt x="22974936" y="6937248"/>
                  </a:lnTo>
                  <a:lnTo>
                    <a:pt x="22963887" y="6930898"/>
                  </a:lnTo>
                  <a:cubicBezTo>
                    <a:pt x="23444963" y="6090920"/>
                    <a:pt x="23263988" y="5132197"/>
                    <a:pt x="22485731" y="4411472"/>
                  </a:cubicBezTo>
                  <a:cubicBezTo>
                    <a:pt x="22481287" y="4407408"/>
                    <a:pt x="22480397" y="4400804"/>
                    <a:pt x="22483445" y="4395597"/>
                  </a:cubicBezTo>
                  <a:cubicBezTo>
                    <a:pt x="22805262" y="3860673"/>
                    <a:pt x="22786212" y="3252978"/>
                    <a:pt x="22430867" y="2728722"/>
                  </a:cubicBezTo>
                  <a:cubicBezTo>
                    <a:pt x="22075267" y="2203831"/>
                    <a:pt x="21417026" y="1813433"/>
                    <a:pt x="20625181" y="1659763"/>
                  </a:cubicBezTo>
                  <a:lnTo>
                    <a:pt x="20627594" y="1647317"/>
                  </a:lnTo>
                  <a:lnTo>
                    <a:pt x="20640294" y="1647317"/>
                  </a:lnTo>
                  <a:cubicBezTo>
                    <a:pt x="20640294" y="1653667"/>
                    <a:pt x="20635468" y="1659128"/>
                    <a:pt x="20629118" y="1659890"/>
                  </a:cubicBezTo>
                  <a:cubicBezTo>
                    <a:pt x="20622768" y="1660652"/>
                    <a:pt x="20616799" y="1656588"/>
                    <a:pt x="20615275" y="1650365"/>
                  </a:cubicBezTo>
                  <a:cubicBezTo>
                    <a:pt x="20439253" y="956691"/>
                    <a:pt x="19713575" y="394335"/>
                    <a:pt x="18748121" y="210312"/>
                  </a:cubicBezTo>
                  <a:lnTo>
                    <a:pt x="18750535" y="197866"/>
                  </a:lnTo>
                  <a:lnTo>
                    <a:pt x="18748121" y="210312"/>
                  </a:lnTo>
                  <a:cubicBezTo>
                    <a:pt x="17782921" y="26289"/>
                    <a:pt x="16755618" y="254381"/>
                    <a:pt x="16110838" y="794258"/>
                  </a:cubicBezTo>
                  <a:cubicBezTo>
                    <a:pt x="16108553" y="796163"/>
                    <a:pt x="16105633" y="797179"/>
                    <a:pt x="16102710" y="797179"/>
                  </a:cubicBezTo>
                  <a:cubicBezTo>
                    <a:pt x="16099535" y="797179"/>
                    <a:pt x="16096360" y="795909"/>
                    <a:pt x="16094075" y="793750"/>
                  </a:cubicBezTo>
                  <a:cubicBezTo>
                    <a:pt x="15609697" y="341630"/>
                    <a:pt x="14830679" y="98552"/>
                    <a:pt x="14033246" y="152273"/>
                  </a:cubicBezTo>
                  <a:cubicBezTo>
                    <a:pt x="13235812" y="205994"/>
                    <a:pt x="12535408" y="548894"/>
                    <a:pt x="12179300" y="1056894"/>
                  </a:cubicBezTo>
                  <a:cubicBezTo>
                    <a:pt x="12176125" y="1061466"/>
                    <a:pt x="12170410" y="1063371"/>
                    <a:pt x="12165076" y="1061720"/>
                  </a:cubicBezTo>
                  <a:cubicBezTo>
                    <a:pt x="12159742" y="1060069"/>
                    <a:pt x="12156186" y="1055116"/>
                    <a:pt x="12156186" y="1049655"/>
                  </a:cubicBezTo>
                  <a:lnTo>
                    <a:pt x="12168886" y="1049655"/>
                  </a:lnTo>
                  <a:lnTo>
                    <a:pt x="12161647" y="1060069"/>
                  </a:lnTo>
                  <a:cubicBezTo>
                    <a:pt x="11524615" y="613537"/>
                    <a:pt x="10628122" y="406908"/>
                    <a:pt x="9743186" y="503809"/>
                  </a:cubicBezTo>
                  <a:cubicBezTo>
                    <a:pt x="8858250" y="600710"/>
                    <a:pt x="8090916" y="989457"/>
                    <a:pt x="7672451" y="1550670"/>
                  </a:cubicBezTo>
                  <a:lnTo>
                    <a:pt x="7662291" y="1543050"/>
                  </a:lnTo>
                  <a:lnTo>
                    <a:pt x="7674991" y="1543050"/>
                  </a:lnTo>
                  <a:cubicBezTo>
                    <a:pt x="7674991" y="1547241"/>
                    <a:pt x="7672833" y="1551305"/>
                    <a:pt x="7669276" y="1553591"/>
                  </a:cubicBezTo>
                  <a:cubicBezTo>
                    <a:pt x="7665720" y="1555877"/>
                    <a:pt x="7661275" y="1556385"/>
                    <a:pt x="7657338" y="1554734"/>
                  </a:cubicBezTo>
                  <a:cubicBezTo>
                    <a:pt x="6471539" y="1060577"/>
                    <a:pt x="4992878" y="1091057"/>
                    <a:pt x="3849497" y="1633347"/>
                  </a:cubicBezTo>
                  <a:lnTo>
                    <a:pt x="3844036" y="1621917"/>
                  </a:lnTo>
                  <a:lnTo>
                    <a:pt x="3849497" y="1633347"/>
                  </a:lnTo>
                  <a:cubicBezTo>
                    <a:pt x="2706116" y="2175510"/>
                    <a:pt x="2101469" y="3132201"/>
                    <a:pt x="2285873" y="4096004"/>
                  </a:cubicBezTo>
                  <a:lnTo>
                    <a:pt x="2273427" y="4098417"/>
                  </a:lnTo>
                  <a:lnTo>
                    <a:pt x="2260727" y="4098417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59637" y="655320"/>
              <a:ext cx="21154136" cy="10211181"/>
            </a:xfrm>
            <a:custGeom>
              <a:avLst/>
              <a:gdLst/>
              <a:ahLst/>
              <a:cxnLst/>
              <a:rect l="l" t="t" r="r" b="b"/>
              <a:pathLst>
                <a:path w="21154136" h="10211181">
                  <a:moveTo>
                    <a:pt x="1356487" y="6666484"/>
                  </a:moveTo>
                  <a:cubicBezTo>
                    <a:pt x="883285" y="6692900"/>
                    <a:pt x="409956" y="6615049"/>
                    <a:pt x="0" y="6443345"/>
                  </a:cubicBezTo>
                  <a:lnTo>
                    <a:pt x="9779" y="6419978"/>
                  </a:lnTo>
                  <a:cubicBezTo>
                    <a:pt x="415925" y="6590030"/>
                    <a:pt x="885444" y="6667373"/>
                    <a:pt x="1355090" y="6641211"/>
                  </a:cubicBezTo>
                  <a:close/>
                  <a:moveTo>
                    <a:pt x="2546223" y="9072372"/>
                  </a:moveTo>
                  <a:lnTo>
                    <a:pt x="2546223" y="9059672"/>
                  </a:lnTo>
                  <a:lnTo>
                    <a:pt x="2549652" y="9071864"/>
                  </a:lnTo>
                  <a:cubicBezTo>
                    <a:pt x="2359279" y="9125839"/>
                    <a:pt x="2159762" y="9161653"/>
                    <a:pt x="1956181" y="9178671"/>
                  </a:cubicBezTo>
                  <a:lnTo>
                    <a:pt x="1954022" y="9153398"/>
                  </a:lnTo>
                  <a:cubicBezTo>
                    <a:pt x="2155952" y="9136634"/>
                    <a:pt x="2353818" y="9100947"/>
                    <a:pt x="2542667" y="9047480"/>
                  </a:cubicBezTo>
                  <a:cubicBezTo>
                    <a:pt x="2543810" y="9047099"/>
                    <a:pt x="2544953" y="9046972"/>
                    <a:pt x="2546096" y="9046972"/>
                  </a:cubicBezTo>
                  <a:close/>
                  <a:moveTo>
                    <a:pt x="7629652" y="10211181"/>
                  </a:moveTo>
                  <a:cubicBezTo>
                    <a:pt x="7486396" y="10058273"/>
                    <a:pt x="7366381" y="9894824"/>
                    <a:pt x="7271639" y="9723628"/>
                  </a:cubicBezTo>
                  <a:lnTo>
                    <a:pt x="7293864" y="9711309"/>
                  </a:lnTo>
                  <a:cubicBezTo>
                    <a:pt x="7387463" y="9880600"/>
                    <a:pt x="7506208" y="10042271"/>
                    <a:pt x="7648194" y="10193782"/>
                  </a:cubicBezTo>
                  <a:close/>
                  <a:moveTo>
                    <a:pt x="14255624" y="8977122"/>
                  </a:moveTo>
                  <a:cubicBezTo>
                    <a:pt x="14234541" y="9158859"/>
                    <a:pt x="14186535" y="9338437"/>
                    <a:pt x="14112494" y="9512808"/>
                  </a:cubicBezTo>
                  <a:lnTo>
                    <a:pt x="14089127" y="9502902"/>
                  </a:lnTo>
                  <a:cubicBezTo>
                    <a:pt x="14162279" y="9330690"/>
                    <a:pt x="14209523" y="9153398"/>
                    <a:pt x="14230351" y="8974201"/>
                  </a:cubicBezTo>
                  <a:close/>
                  <a:moveTo>
                    <a:pt x="17049369" y="5672455"/>
                  </a:moveTo>
                  <a:cubicBezTo>
                    <a:pt x="18121250" y="6043549"/>
                    <a:pt x="18801461" y="6821043"/>
                    <a:pt x="18791809" y="7673594"/>
                  </a:cubicBezTo>
                  <a:lnTo>
                    <a:pt x="18766409" y="7673340"/>
                  </a:lnTo>
                  <a:cubicBezTo>
                    <a:pt x="18775807" y="6835775"/>
                    <a:pt x="18107026" y="6065647"/>
                    <a:pt x="17040987" y="5696585"/>
                  </a:cubicBezTo>
                  <a:close/>
                  <a:moveTo>
                    <a:pt x="21154136" y="3643630"/>
                  </a:moveTo>
                  <a:cubicBezTo>
                    <a:pt x="20979765" y="3933444"/>
                    <a:pt x="20713953" y="4190111"/>
                    <a:pt x="20377785" y="4393819"/>
                  </a:cubicBezTo>
                  <a:lnTo>
                    <a:pt x="20364576" y="4372102"/>
                  </a:lnTo>
                  <a:cubicBezTo>
                    <a:pt x="20697824" y="4170172"/>
                    <a:pt x="20960461" y="3916299"/>
                    <a:pt x="21132292" y="3630549"/>
                  </a:cubicBezTo>
                  <a:close/>
                  <a:moveTo>
                    <a:pt x="19302857" y="866648"/>
                  </a:moveTo>
                  <a:cubicBezTo>
                    <a:pt x="19332574" y="983996"/>
                    <a:pt x="19346418" y="1102995"/>
                    <a:pt x="19344005" y="1222248"/>
                  </a:cubicBezTo>
                  <a:lnTo>
                    <a:pt x="19318605" y="1221740"/>
                  </a:lnTo>
                  <a:cubicBezTo>
                    <a:pt x="19321018" y="1104773"/>
                    <a:pt x="19307428" y="988060"/>
                    <a:pt x="19278219" y="872871"/>
                  </a:cubicBezTo>
                  <a:close/>
                  <a:moveTo>
                    <a:pt x="14349095" y="452247"/>
                  </a:moveTo>
                  <a:cubicBezTo>
                    <a:pt x="14450441" y="288544"/>
                    <a:pt x="14584681" y="136144"/>
                    <a:pt x="14747240" y="0"/>
                  </a:cubicBezTo>
                  <a:lnTo>
                    <a:pt x="14763496" y="19431"/>
                  </a:lnTo>
                  <a:cubicBezTo>
                    <a:pt x="14602714" y="154051"/>
                    <a:pt x="14470381" y="304292"/>
                    <a:pt x="14370559" y="465582"/>
                  </a:cubicBezTo>
                  <a:close/>
                  <a:moveTo>
                    <a:pt x="10648315" y="669290"/>
                  </a:moveTo>
                  <a:cubicBezTo>
                    <a:pt x="10689717" y="533654"/>
                    <a:pt x="10754741" y="402336"/>
                    <a:pt x="10841610" y="278257"/>
                  </a:cubicBezTo>
                  <a:lnTo>
                    <a:pt x="10862437" y="292862"/>
                  </a:lnTo>
                  <a:cubicBezTo>
                    <a:pt x="10776966" y="414782"/>
                    <a:pt x="10713212" y="543814"/>
                    <a:pt x="10672572" y="676656"/>
                  </a:cubicBezTo>
                  <a:close/>
                  <a:moveTo>
                    <a:pt x="6331712" y="804545"/>
                  </a:moveTo>
                  <a:lnTo>
                    <a:pt x="6319012" y="804545"/>
                  </a:lnTo>
                  <a:lnTo>
                    <a:pt x="6323838" y="792861"/>
                  </a:lnTo>
                  <a:cubicBezTo>
                    <a:pt x="6576187" y="898017"/>
                    <a:pt x="6809740" y="1024636"/>
                    <a:pt x="7019417" y="1170051"/>
                  </a:cubicBezTo>
                  <a:lnTo>
                    <a:pt x="7004939" y="1190879"/>
                  </a:lnTo>
                  <a:cubicBezTo>
                    <a:pt x="6796913" y="1046607"/>
                    <a:pt x="6564884" y="920877"/>
                    <a:pt x="6314059" y="816356"/>
                  </a:cubicBezTo>
                  <a:cubicBezTo>
                    <a:pt x="6309360" y="814324"/>
                    <a:pt x="6306185" y="809752"/>
                    <a:pt x="6306185" y="804672"/>
                  </a:cubicBezTo>
                  <a:close/>
                  <a:moveTo>
                    <a:pt x="1046861" y="3768852"/>
                  </a:moveTo>
                  <a:cubicBezTo>
                    <a:pt x="1044829" y="3767455"/>
                    <a:pt x="1043178" y="3765550"/>
                    <a:pt x="1042162" y="3763264"/>
                  </a:cubicBezTo>
                  <a:cubicBezTo>
                    <a:pt x="986917" y="3633089"/>
                    <a:pt x="946150" y="3499993"/>
                    <a:pt x="920369" y="3365246"/>
                  </a:cubicBezTo>
                  <a:lnTo>
                    <a:pt x="945261" y="3360420"/>
                  </a:lnTo>
                  <a:cubicBezTo>
                    <a:pt x="970661" y="3493389"/>
                    <a:pt x="1010920" y="3624707"/>
                    <a:pt x="1065403" y="3753231"/>
                  </a:cubicBezTo>
                  <a:lnTo>
                    <a:pt x="1053719" y="3758184"/>
                  </a:lnTo>
                  <a:lnTo>
                    <a:pt x="1060704" y="3747643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958850" y="-584200"/>
            <a:ext cx="3556000" cy="3556000"/>
            <a:chOff x="0" y="0"/>
            <a:chExt cx="7112000" cy="7112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12000" cy="7112000"/>
            </a:xfrm>
            <a:custGeom>
              <a:avLst/>
              <a:gdLst/>
              <a:ahLst/>
              <a:cxnLst/>
              <a:rect l="l" t="t" r="r" b="b"/>
              <a:pathLst>
                <a:path w="7112000" h="7112000">
                  <a:moveTo>
                    <a:pt x="0" y="0"/>
                  </a:moveTo>
                  <a:lnTo>
                    <a:pt x="7112000" y="0"/>
                  </a:lnTo>
                  <a:lnTo>
                    <a:pt x="7112000" y="7112000"/>
                  </a:lnTo>
                  <a:lnTo>
                    <a:pt x="0" y="711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548813" y="-484188"/>
            <a:ext cx="3556000" cy="3556001"/>
            <a:chOff x="0" y="0"/>
            <a:chExt cx="7112000" cy="71120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112000" cy="7112000"/>
            </a:xfrm>
            <a:custGeom>
              <a:avLst/>
              <a:gdLst/>
              <a:ahLst/>
              <a:cxnLst/>
              <a:rect l="l" t="t" r="r" b="b"/>
              <a:pathLst>
                <a:path w="7112000" h="7112000">
                  <a:moveTo>
                    <a:pt x="0" y="0"/>
                  </a:moveTo>
                  <a:lnTo>
                    <a:pt x="7112000" y="0"/>
                  </a:lnTo>
                  <a:lnTo>
                    <a:pt x="7112000" y="7112000"/>
                  </a:lnTo>
                  <a:lnTo>
                    <a:pt x="0" y="711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857761" y="825958"/>
            <a:ext cx="4840644" cy="1371719"/>
            <a:chOff x="0" y="0"/>
            <a:chExt cx="9681288" cy="27434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681337" cy="2743454"/>
            </a:xfrm>
            <a:custGeom>
              <a:avLst/>
              <a:gdLst/>
              <a:ahLst/>
              <a:cxnLst/>
              <a:rect l="l" t="t" r="r" b="b"/>
              <a:pathLst>
                <a:path w="9681337" h="2743454">
                  <a:moveTo>
                    <a:pt x="0" y="0"/>
                  </a:moveTo>
                  <a:lnTo>
                    <a:pt x="9681337" y="0"/>
                  </a:lnTo>
                  <a:lnTo>
                    <a:pt x="9681337" y="2743454"/>
                  </a:lnTo>
                  <a:lnTo>
                    <a:pt x="0" y="2743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37440" y="2358216"/>
            <a:ext cx="10568760" cy="272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0"/>
              </a:lnSpc>
            </a:pP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Bài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4: 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Thiên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nhiên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vùng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</a:t>
            </a:r>
          </a:p>
          <a:p>
            <a:pPr algn="ctr">
              <a:lnSpc>
                <a:spcPts val="7330"/>
              </a:lnSpc>
            </a:pP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Trung du 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và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vùng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núi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phía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Bắc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</a:t>
            </a:r>
          </a:p>
          <a:p>
            <a:pPr algn="ctr">
              <a:lnSpc>
                <a:spcPts val="7330"/>
              </a:lnSpc>
              <a:spcBef>
                <a:spcPct val="0"/>
              </a:spcBef>
            </a:pP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(</a:t>
            </a:r>
            <a:r>
              <a:rPr lang="en-US" sz="5236" b="1" dirty="0" err="1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tiết</a:t>
            </a:r>
            <a:r>
              <a:rPr lang="en-US" sz="5236" b="1" dirty="0">
                <a:solidFill>
                  <a:srgbClr val="FF3131"/>
                </a:solidFill>
                <a:latin typeface="Times New Roman" panose="02020603050405020304" pitchFamily="18" charset="0"/>
                <a:ea typeface="NTNV2 Bold"/>
                <a:cs typeface="Times New Roman" panose="02020603050405020304" pitchFamily="18" charset="0"/>
                <a:sym typeface="NTNV2 Bold"/>
              </a:rPr>
              <a:t> 1) 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F6652-9E3C-EE20-440E-597BCE9C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9" y="1232452"/>
            <a:ext cx="6567783" cy="5068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AB0CC0-F1E7-21A0-D442-2EC290960BCC}"/>
              </a:ext>
            </a:extLst>
          </p:cNvPr>
          <p:cNvSpPr/>
          <p:nvPr/>
        </p:nvSpPr>
        <p:spPr>
          <a:xfrm>
            <a:off x="889843" y="1542553"/>
            <a:ext cx="6236424" cy="3396754"/>
          </a:xfrm>
          <a:custGeom>
            <a:avLst/>
            <a:gdLst>
              <a:gd name="connsiteX0" fmla="*/ 2139604 w 6236424"/>
              <a:gd name="connsiteY0" fmla="*/ 2687541 h 3396754"/>
              <a:gd name="connsiteX1" fmla="*/ 2203214 w 6236424"/>
              <a:gd name="connsiteY1" fmla="*/ 2727297 h 3396754"/>
              <a:gd name="connsiteX2" fmla="*/ 2235020 w 6236424"/>
              <a:gd name="connsiteY2" fmla="*/ 2751151 h 3396754"/>
              <a:gd name="connsiteX3" fmla="*/ 2258874 w 6236424"/>
              <a:gd name="connsiteY3" fmla="*/ 2775005 h 3396754"/>
              <a:gd name="connsiteX4" fmla="*/ 2290679 w 6236424"/>
              <a:gd name="connsiteY4" fmla="*/ 2798859 h 3396754"/>
              <a:gd name="connsiteX5" fmla="*/ 2314533 w 6236424"/>
              <a:gd name="connsiteY5" fmla="*/ 2830664 h 3396754"/>
              <a:gd name="connsiteX6" fmla="*/ 2433802 w 6236424"/>
              <a:gd name="connsiteY6" fmla="*/ 2894275 h 3396754"/>
              <a:gd name="connsiteX7" fmla="*/ 2465607 w 6236424"/>
              <a:gd name="connsiteY7" fmla="*/ 2910177 h 3396754"/>
              <a:gd name="connsiteX8" fmla="*/ 2481510 w 6236424"/>
              <a:gd name="connsiteY8" fmla="*/ 2934031 h 3396754"/>
              <a:gd name="connsiteX9" fmla="*/ 2505364 w 6236424"/>
              <a:gd name="connsiteY9" fmla="*/ 2941983 h 3396754"/>
              <a:gd name="connsiteX10" fmla="*/ 2529218 w 6236424"/>
              <a:gd name="connsiteY10" fmla="*/ 2957885 h 3396754"/>
              <a:gd name="connsiteX11" fmla="*/ 2568974 w 6236424"/>
              <a:gd name="connsiteY11" fmla="*/ 2973788 h 3396754"/>
              <a:gd name="connsiteX12" fmla="*/ 2584877 w 6236424"/>
              <a:gd name="connsiteY12" fmla="*/ 2997642 h 3396754"/>
              <a:gd name="connsiteX13" fmla="*/ 2656439 w 6236424"/>
              <a:gd name="connsiteY13" fmla="*/ 3013544 h 3396754"/>
              <a:gd name="connsiteX14" fmla="*/ 2863173 w 6236424"/>
              <a:gd name="connsiteY14" fmla="*/ 3021496 h 3396754"/>
              <a:gd name="connsiteX15" fmla="*/ 2926783 w 6236424"/>
              <a:gd name="connsiteY15" fmla="*/ 3061252 h 3396754"/>
              <a:gd name="connsiteX16" fmla="*/ 2958588 w 6236424"/>
              <a:gd name="connsiteY16" fmla="*/ 3093057 h 3396754"/>
              <a:gd name="connsiteX17" fmla="*/ 3117614 w 6236424"/>
              <a:gd name="connsiteY17" fmla="*/ 3148717 h 3396754"/>
              <a:gd name="connsiteX18" fmla="*/ 3157371 w 6236424"/>
              <a:gd name="connsiteY18" fmla="*/ 3180522 h 3396754"/>
              <a:gd name="connsiteX19" fmla="*/ 3189176 w 6236424"/>
              <a:gd name="connsiteY19" fmla="*/ 3212327 h 3396754"/>
              <a:gd name="connsiteX20" fmla="*/ 3252787 w 6236424"/>
              <a:gd name="connsiteY20" fmla="*/ 3244132 h 3396754"/>
              <a:gd name="connsiteX21" fmla="*/ 3340251 w 6236424"/>
              <a:gd name="connsiteY21" fmla="*/ 3291840 h 3396754"/>
              <a:gd name="connsiteX22" fmla="*/ 3459520 w 6236424"/>
              <a:gd name="connsiteY22" fmla="*/ 3323645 h 3396754"/>
              <a:gd name="connsiteX23" fmla="*/ 3523131 w 6236424"/>
              <a:gd name="connsiteY23" fmla="*/ 3355450 h 3396754"/>
              <a:gd name="connsiteX24" fmla="*/ 3586741 w 6236424"/>
              <a:gd name="connsiteY24" fmla="*/ 3379304 h 3396754"/>
              <a:gd name="connsiteX25" fmla="*/ 3618547 w 6236424"/>
              <a:gd name="connsiteY25" fmla="*/ 3395207 h 3396754"/>
              <a:gd name="connsiteX26" fmla="*/ 3721914 w 6236424"/>
              <a:gd name="connsiteY26" fmla="*/ 3387256 h 3396754"/>
              <a:gd name="connsiteX27" fmla="*/ 3729865 w 6236424"/>
              <a:gd name="connsiteY27" fmla="*/ 3331597 h 3396754"/>
              <a:gd name="connsiteX28" fmla="*/ 3753719 w 6236424"/>
              <a:gd name="connsiteY28" fmla="*/ 3315694 h 3396754"/>
              <a:gd name="connsiteX29" fmla="*/ 3880940 w 6236424"/>
              <a:gd name="connsiteY29" fmla="*/ 3299791 h 3396754"/>
              <a:gd name="connsiteX30" fmla="*/ 3896842 w 6236424"/>
              <a:gd name="connsiteY30" fmla="*/ 3267986 h 3396754"/>
              <a:gd name="connsiteX31" fmla="*/ 3817329 w 6236424"/>
              <a:gd name="connsiteY31" fmla="*/ 3180522 h 3396754"/>
              <a:gd name="connsiteX32" fmla="*/ 3793475 w 6236424"/>
              <a:gd name="connsiteY32" fmla="*/ 3156668 h 3396754"/>
              <a:gd name="connsiteX33" fmla="*/ 3745767 w 6236424"/>
              <a:gd name="connsiteY33" fmla="*/ 3045350 h 3396754"/>
              <a:gd name="connsiteX34" fmla="*/ 3737816 w 6236424"/>
              <a:gd name="connsiteY34" fmla="*/ 3005593 h 3396754"/>
              <a:gd name="connsiteX35" fmla="*/ 3698060 w 6236424"/>
              <a:gd name="connsiteY35" fmla="*/ 2957885 h 3396754"/>
              <a:gd name="connsiteX36" fmla="*/ 3666254 w 6236424"/>
              <a:gd name="connsiteY36" fmla="*/ 2910177 h 3396754"/>
              <a:gd name="connsiteX37" fmla="*/ 3610595 w 6236424"/>
              <a:gd name="connsiteY37" fmla="*/ 2846567 h 3396754"/>
              <a:gd name="connsiteX38" fmla="*/ 3578790 w 6236424"/>
              <a:gd name="connsiteY38" fmla="*/ 2798859 h 3396754"/>
              <a:gd name="connsiteX39" fmla="*/ 3539034 w 6236424"/>
              <a:gd name="connsiteY39" fmla="*/ 2735249 h 3396754"/>
              <a:gd name="connsiteX40" fmla="*/ 3499277 w 6236424"/>
              <a:gd name="connsiteY40" fmla="*/ 2695492 h 3396754"/>
              <a:gd name="connsiteX41" fmla="*/ 3443618 w 6236424"/>
              <a:gd name="connsiteY41" fmla="*/ 2655736 h 3396754"/>
              <a:gd name="connsiteX42" fmla="*/ 3419764 w 6236424"/>
              <a:gd name="connsiteY42" fmla="*/ 2631882 h 3396754"/>
              <a:gd name="connsiteX43" fmla="*/ 3387959 w 6236424"/>
              <a:gd name="connsiteY43" fmla="*/ 2623930 h 3396754"/>
              <a:gd name="connsiteX44" fmla="*/ 3364105 w 6236424"/>
              <a:gd name="connsiteY44" fmla="*/ 2615979 h 3396754"/>
              <a:gd name="connsiteX45" fmla="*/ 3300494 w 6236424"/>
              <a:gd name="connsiteY45" fmla="*/ 2576223 h 3396754"/>
              <a:gd name="connsiteX46" fmla="*/ 3284592 w 6236424"/>
              <a:gd name="connsiteY46" fmla="*/ 2552369 h 3396754"/>
              <a:gd name="connsiteX47" fmla="*/ 3284592 w 6236424"/>
              <a:gd name="connsiteY47" fmla="*/ 2441050 h 3396754"/>
              <a:gd name="connsiteX48" fmla="*/ 3332300 w 6236424"/>
              <a:gd name="connsiteY48" fmla="*/ 2377440 h 3396754"/>
              <a:gd name="connsiteX49" fmla="*/ 3372056 w 6236424"/>
              <a:gd name="connsiteY49" fmla="*/ 2321781 h 3396754"/>
              <a:gd name="connsiteX50" fmla="*/ 3419764 w 6236424"/>
              <a:gd name="connsiteY50" fmla="*/ 2305878 h 3396754"/>
              <a:gd name="connsiteX51" fmla="*/ 3467472 w 6236424"/>
              <a:gd name="connsiteY51" fmla="*/ 2250219 h 3396754"/>
              <a:gd name="connsiteX52" fmla="*/ 3419764 w 6236424"/>
              <a:gd name="connsiteY52" fmla="*/ 2178657 h 3396754"/>
              <a:gd name="connsiteX53" fmla="*/ 3395910 w 6236424"/>
              <a:gd name="connsiteY53" fmla="*/ 2170706 h 3396754"/>
              <a:gd name="connsiteX54" fmla="*/ 3380007 w 6236424"/>
              <a:gd name="connsiteY54" fmla="*/ 2146852 h 3396754"/>
              <a:gd name="connsiteX55" fmla="*/ 3356154 w 6236424"/>
              <a:gd name="connsiteY55" fmla="*/ 2122998 h 3396754"/>
              <a:gd name="connsiteX56" fmla="*/ 3348202 w 6236424"/>
              <a:gd name="connsiteY56" fmla="*/ 2091193 h 3396754"/>
              <a:gd name="connsiteX57" fmla="*/ 3332300 w 6236424"/>
              <a:gd name="connsiteY57" fmla="*/ 2043485 h 3396754"/>
              <a:gd name="connsiteX58" fmla="*/ 3523131 w 6236424"/>
              <a:gd name="connsiteY58" fmla="*/ 2027583 h 3396754"/>
              <a:gd name="connsiteX59" fmla="*/ 3546985 w 6236424"/>
              <a:gd name="connsiteY59" fmla="*/ 2019631 h 3396754"/>
              <a:gd name="connsiteX60" fmla="*/ 3610595 w 6236424"/>
              <a:gd name="connsiteY60" fmla="*/ 2083242 h 3396754"/>
              <a:gd name="connsiteX61" fmla="*/ 3626498 w 6236424"/>
              <a:gd name="connsiteY61" fmla="*/ 2107096 h 3396754"/>
              <a:gd name="connsiteX62" fmla="*/ 3721914 w 6236424"/>
              <a:gd name="connsiteY62" fmla="*/ 2146852 h 3396754"/>
              <a:gd name="connsiteX63" fmla="*/ 3745767 w 6236424"/>
              <a:gd name="connsiteY63" fmla="*/ 2162755 h 3396754"/>
              <a:gd name="connsiteX64" fmla="*/ 3777573 w 6236424"/>
              <a:gd name="connsiteY64" fmla="*/ 2178657 h 3396754"/>
              <a:gd name="connsiteX65" fmla="*/ 3793475 w 6236424"/>
              <a:gd name="connsiteY65" fmla="*/ 2210463 h 3396754"/>
              <a:gd name="connsiteX66" fmla="*/ 3801427 w 6236424"/>
              <a:gd name="connsiteY66" fmla="*/ 2258170 h 3396754"/>
              <a:gd name="connsiteX67" fmla="*/ 3857086 w 6236424"/>
              <a:gd name="connsiteY67" fmla="*/ 2274073 h 3396754"/>
              <a:gd name="connsiteX68" fmla="*/ 3912745 w 6236424"/>
              <a:gd name="connsiteY68" fmla="*/ 2289976 h 3396754"/>
              <a:gd name="connsiteX69" fmla="*/ 3976355 w 6236424"/>
              <a:gd name="connsiteY69" fmla="*/ 2337684 h 3396754"/>
              <a:gd name="connsiteX70" fmla="*/ 4079722 w 6236424"/>
              <a:gd name="connsiteY70" fmla="*/ 2361537 h 3396754"/>
              <a:gd name="connsiteX71" fmla="*/ 4095625 w 6236424"/>
              <a:gd name="connsiteY71" fmla="*/ 2385391 h 3396754"/>
              <a:gd name="connsiteX72" fmla="*/ 4175138 w 6236424"/>
              <a:gd name="connsiteY72" fmla="*/ 2417197 h 3396754"/>
              <a:gd name="connsiteX73" fmla="*/ 4230797 w 6236424"/>
              <a:gd name="connsiteY73" fmla="*/ 2449002 h 3396754"/>
              <a:gd name="connsiteX74" fmla="*/ 4262602 w 6236424"/>
              <a:gd name="connsiteY74" fmla="*/ 2472856 h 3396754"/>
              <a:gd name="connsiteX75" fmla="*/ 4286456 w 6236424"/>
              <a:gd name="connsiteY75" fmla="*/ 2488758 h 3396754"/>
              <a:gd name="connsiteX76" fmla="*/ 4334164 w 6236424"/>
              <a:gd name="connsiteY76" fmla="*/ 2480807 h 3396754"/>
              <a:gd name="connsiteX77" fmla="*/ 4350067 w 6236424"/>
              <a:gd name="connsiteY77" fmla="*/ 2456953 h 3396754"/>
              <a:gd name="connsiteX78" fmla="*/ 4373920 w 6236424"/>
              <a:gd name="connsiteY78" fmla="*/ 2433099 h 3396754"/>
              <a:gd name="connsiteX79" fmla="*/ 4421628 w 6236424"/>
              <a:gd name="connsiteY79" fmla="*/ 2425148 h 3396754"/>
              <a:gd name="connsiteX80" fmla="*/ 4532947 w 6236424"/>
              <a:gd name="connsiteY80" fmla="*/ 2409245 h 3396754"/>
              <a:gd name="connsiteX81" fmla="*/ 4540898 w 6236424"/>
              <a:gd name="connsiteY81" fmla="*/ 2441050 h 3396754"/>
              <a:gd name="connsiteX82" fmla="*/ 4524995 w 6236424"/>
              <a:gd name="connsiteY82" fmla="*/ 2568271 h 3396754"/>
              <a:gd name="connsiteX83" fmla="*/ 4588606 w 6236424"/>
              <a:gd name="connsiteY83" fmla="*/ 2608028 h 3396754"/>
              <a:gd name="connsiteX84" fmla="*/ 4620411 w 6236424"/>
              <a:gd name="connsiteY84" fmla="*/ 2615979 h 3396754"/>
              <a:gd name="connsiteX85" fmla="*/ 4699924 w 6236424"/>
              <a:gd name="connsiteY85" fmla="*/ 2639833 h 3396754"/>
              <a:gd name="connsiteX86" fmla="*/ 4723778 w 6236424"/>
              <a:gd name="connsiteY86" fmla="*/ 2655736 h 3396754"/>
              <a:gd name="connsiteX87" fmla="*/ 4763534 w 6236424"/>
              <a:gd name="connsiteY87" fmla="*/ 2663687 h 3396754"/>
              <a:gd name="connsiteX88" fmla="*/ 4795340 w 6236424"/>
              <a:gd name="connsiteY88" fmla="*/ 2671638 h 3396754"/>
              <a:gd name="connsiteX89" fmla="*/ 4811242 w 6236424"/>
              <a:gd name="connsiteY89" fmla="*/ 2695492 h 3396754"/>
              <a:gd name="connsiteX90" fmla="*/ 4850999 w 6236424"/>
              <a:gd name="connsiteY90" fmla="*/ 2790908 h 3396754"/>
              <a:gd name="connsiteX91" fmla="*/ 4898707 w 6236424"/>
              <a:gd name="connsiteY91" fmla="*/ 2838616 h 3396754"/>
              <a:gd name="connsiteX92" fmla="*/ 4938463 w 6236424"/>
              <a:gd name="connsiteY92" fmla="*/ 2846567 h 3396754"/>
              <a:gd name="connsiteX93" fmla="*/ 5137246 w 6236424"/>
              <a:gd name="connsiteY93" fmla="*/ 2838616 h 3396754"/>
              <a:gd name="connsiteX94" fmla="*/ 5177002 w 6236424"/>
              <a:gd name="connsiteY94" fmla="*/ 2822713 h 3396754"/>
              <a:gd name="connsiteX95" fmla="*/ 5288320 w 6236424"/>
              <a:gd name="connsiteY95" fmla="*/ 2775005 h 3396754"/>
              <a:gd name="connsiteX96" fmla="*/ 5320126 w 6236424"/>
              <a:gd name="connsiteY96" fmla="*/ 2751151 h 3396754"/>
              <a:gd name="connsiteX97" fmla="*/ 5343980 w 6236424"/>
              <a:gd name="connsiteY97" fmla="*/ 2743200 h 3396754"/>
              <a:gd name="connsiteX98" fmla="*/ 5447347 w 6236424"/>
              <a:gd name="connsiteY98" fmla="*/ 2703444 h 3396754"/>
              <a:gd name="connsiteX99" fmla="*/ 5487103 w 6236424"/>
              <a:gd name="connsiteY99" fmla="*/ 2671638 h 3396754"/>
              <a:gd name="connsiteX100" fmla="*/ 5574567 w 6236424"/>
              <a:gd name="connsiteY100" fmla="*/ 2608028 h 3396754"/>
              <a:gd name="connsiteX101" fmla="*/ 5654080 w 6236424"/>
              <a:gd name="connsiteY101" fmla="*/ 2560320 h 3396754"/>
              <a:gd name="connsiteX102" fmla="*/ 5733594 w 6236424"/>
              <a:gd name="connsiteY102" fmla="*/ 2496710 h 3396754"/>
              <a:gd name="connsiteX103" fmla="*/ 5821058 w 6236424"/>
              <a:gd name="connsiteY103" fmla="*/ 2449002 h 3396754"/>
              <a:gd name="connsiteX104" fmla="*/ 5900571 w 6236424"/>
              <a:gd name="connsiteY104" fmla="*/ 2409245 h 3396754"/>
              <a:gd name="connsiteX105" fmla="*/ 6003938 w 6236424"/>
              <a:gd name="connsiteY105" fmla="*/ 2321781 h 3396754"/>
              <a:gd name="connsiteX106" fmla="*/ 6194769 w 6236424"/>
              <a:gd name="connsiteY106" fmla="*/ 2162755 h 3396754"/>
              <a:gd name="connsiteX107" fmla="*/ 6226574 w 6236424"/>
              <a:gd name="connsiteY107" fmla="*/ 2115047 h 3396754"/>
              <a:gd name="connsiteX108" fmla="*/ 6226574 w 6236424"/>
              <a:gd name="connsiteY108" fmla="*/ 2011680 h 3396754"/>
              <a:gd name="connsiteX109" fmla="*/ 6194769 w 6236424"/>
              <a:gd name="connsiteY109" fmla="*/ 2003729 h 3396754"/>
              <a:gd name="connsiteX110" fmla="*/ 6147061 w 6236424"/>
              <a:gd name="connsiteY110" fmla="*/ 1995777 h 3396754"/>
              <a:gd name="connsiteX111" fmla="*/ 6083451 w 6236424"/>
              <a:gd name="connsiteY111" fmla="*/ 1979875 h 3396754"/>
              <a:gd name="connsiteX112" fmla="*/ 6011889 w 6236424"/>
              <a:gd name="connsiteY112" fmla="*/ 1948070 h 3396754"/>
              <a:gd name="connsiteX113" fmla="*/ 5972133 w 6236424"/>
              <a:gd name="connsiteY113" fmla="*/ 1932167 h 3396754"/>
              <a:gd name="connsiteX114" fmla="*/ 5884668 w 6236424"/>
              <a:gd name="connsiteY114" fmla="*/ 1924216 h 3396754"/>
              <a:gd name="connsiteX115" fmla="*/ 5773350 w 6236424"/>
              <a:gd name="connsiteY115" fmla="*/ 1948070 h 3396754"/>
              <a:gd name="connsiteX116" fmla="*/ 5749496 w 6236424"/>
              <a:gd name="connsiteY116" fmla="*/ 1971924 h 3396754"/>
              <a:gd name="connsiteX117" fmla="*/ 5630227 w 6236424"/>
              <a:gd name="connsiteY117" fmla="*/ 2011680 h 3396754"/>
              <a:gd name="connsiteX118" fmla="*/ 5558665 w 6236424"/>
              <a:gd name="connsiteY118" fmla="*/ 2003729 h 3396754"/>
              <a:gd name="connsiteX119" fmla="*/ 5503006 w 6236424"/>
              <a:gd name="connsiteY119" fmla="*/ 1971924 h 3396754"/>
              <a:gd name="connsiteX120" fmla="*/ 5439395 w 6236424"/>
              <a:gd name="connsiteY120" fmla="*/ 1932167 h 3396754"/>
              <a:gd name="connsiteX121" fmla="*/ 5407590 w 6236424"/>
              <a:gd name="connsiteY121" fmla="*/ 1892410 h 3396754"/>
              <a:gd name="connsiteX122" fmla="*/ 5359882 w 6236424"/>
              <a:gd name="connsiteY122" fmla="*/ 1868557 h 3396754"/>
              <a:gd name="connsiteX123" fmla="*/ 5296272 w 6236424"/>
              <a:gd name="connsiteY123" fmla="*/ 1836751 h 3396754"/>
              <a:gd name="connsiteX124" fmla="*/ 5232661 w 6236424"/>
              <a:gd name="connsiteY124" fmla="*/ 1789044 h 3396754"/>
              <a:gd name="connsiteX125" fmla="*/ 5113392 w 6236424"/>
              <a:gd name="connsiteY125" fmla="*/ 1749287 h 3396754"/>
              <a:gd name="connsiteX126" fmla="*/ 5065684 w 6236424"/>
              <a:gd name="connsiteY126" fmla="*/ 1645920 h 3396754"/>
              <a:gd name="connsiteX127" fmla="*/ 5033879 w 6236424"/>
              <a:gd name="connsiteY127" fmla="*/ 1606164 h 3396754"/>
              <a:gd name="connsiteX128" fmla="*/ 4962317 w 6236424"/>
              <a:gd name="connsiteY128" fmla="*/ 1574358 h 3396754"/>
              <a:gd name="connsiteX129" fmla="*/ 4906658 w 6236424"/>
              <a:gd name="connsiteY129" fmla="*/ 1558456 h 3396754"/>
              <a:gd name="connsiteX130" fmla="*/ 4874853 w 6236424"/>
              <a:gd name="connsiteY130" fmla="*/ 1534602 h 3396754"/>
              <a:gd name="connsiteX131" fmla="*/ 4843047 w 6236424"/>
              <a:gd name="connsiteY131" fmla="*/ 1518699 h 3396754"/>
              <a:gd name="connsiteX132" fmla="*/ 4803291 w 6236424"/>
              <a:gd name="connsiteY132" fmla="*/ 1494845 h 3396754"/>
              <a:gd name="connsiteX133" fmla="*/ 4787388 w 6236424"/>
              <a:gd name="connsiteY133" fmla="*/ 1463040 h 3396754"/>
              <a:gd name="connsiteX134" fmla="*/ 4763534 w 6236424"/>
              <a:gd name="connsiteY134" fmla="*/ 1351722 h 3396754"/>
              <a:gd name="connsiteX135" fmla="*/ 4755583 w 6236424"/>
              <a:gd name="connsiteY135" fmla="*/ 1272209 h 3396754"/>
              <a:gd name="connsiteX136" fmla="*/ 4731729 w 6236424"/>
              <a:gd name="connsiteY136" fmla="*/ 1224501 h 3396754"/>
              <a:gd name="connsiteX137" fmla="*/ 4723778 w 6236424"/>
              <a:gd name="connsiteY137" fmla="*/ 1192696 h 3396754"/>
              <a:gd name="connsiteX138" fmla="*/ 4699924 w 6236424"/>
              <a:gd name="connsiteY138" fmla="*/ 1129085 h 3396754"/>
              <a:gd name="connsiteX139" fmla="*/ 4684021 w 6236424"/>
              <a:gd name="connsiteY139" fmla="*/ 1105231 h 3396754"/>
              <a:gd name="connsiteX140" fmla="*/ 4660167 w 6236424"/>
              <a:gd name="connsiteY140" fmla="*/ 1057524 h 3396754"/>
              <a:gd name="connsiteX141" fmla="*/ 4620411 w 6236424"/>
              <a:gd name="connsiteY141" fmla="*/ 1017767 h 3396754"/>
              <a:gd name="connsiteX142" fmla="*/ 4612460 w 6236424"/>
              <a:gd name="connsiteY142" fmla="*/ 985962 h 3396754"/>
              <a:gd name="connsiteX143" fmla="*/ 4636314 w 6236424"/>
              <a:gd name="connsiteY143" fmla="*/ 962108 h 3396754"/>
              <a:gd name="connsiteX144" fmla="*/ 4699924 w 6236424"/>
              <a:gd name="connsiteY144" fmla="*/ 930303 h 3396754"/>
              <a:gd name="connsiteX145" fmla="*/ 4723778 w 6236424"/>
              <a:gd name="connsiteY145" fmla="*/ 898497 h 3396754"/>
              <a:gd name="connsiteX146" fmla="*/ 4763534 w 6236424"/>
              <a:gd name="connsiteY146" fmla="*/ 874644 h 3396754"/>
              <a:gd name="connsiteX147" fmla="*/ 4811242 w 6236424"/>
              <a:gd name="connsiteY147" fmla="*/ 834887 h 3396754"/>
              <a:gd name="connsiteX148" fmla="*/ 4866901 w 6236424"/>
              <a:gd name="connsiteY148" fmla="*/ 755374 h 3396754"/>
              <a:gd name="connsiteX149" fmla="*/ 4906658 w 6236424"/>
              <a:gd name="connsiteY149" fmla="*/ 715617 h 3396754"/>
              <a:gd name="connsiteX150" fmla="*/ 4906658 w 6236424"/>
              <a:gd name="connsiteY150" fmla="*/ 604299 h 3396754"/>
              <a:gd name="connsiteX151" fmla="*/ 4843047 w 6236424"/>
              <a:gd name="connsiteY151" fmla="*/ 572494 h 3396754"/>
              <a:gd name="connsiteX152" fmla="*/ 4723778 w 6236424"/>
              <a:gd name="connsiteY152" fmla="*/ 540689 h 3396754"/>
              <a:gd name="connsiteX153" fmla="*/ 4652216 w 6236424"/>
              <a:gd name="connsiteY153" fmla="*/ 500932 h 3396754"/>
              <a:gd name="connsiteX154" fmla="*/ 4604508 w 6236424"/>
              <a:gd name="connsiteY154" fmla="*/ 469127 h 3396754"/>
              <a:gd name="connsiteX155" fmla="*/ 4517044 w 6236424"/>
              <a:gd name="connsiteY155" fmla="*/ 492981 h 3396754"/>
              <a:gd name="connsiteX156" fmla="*/ 4453434 w 6236424"/>
              <a:gd name="connsiteY156" fmla="*/ 516835 h 3396754"/>
              <a:gd name="connsiteX157" fmla="*/ 4381872 w 6236424"/>
              <a:gd name="connsiteY157" fmla="*/ 508884 h 3396754"/>
              <a:gd name="connsiteX158" fmla="*/ 4358018 w 6236424"/>
              <a:gd name="connsiteY158" fmla="*/ 477078 h 3396754"/>
              <a:gd name="connsiteX159" fmla="*/ 4326213 w 6236424"/>
              <a:gd name="connsiteY159" fmla="*/ 445273 h 3396754"/>
              <a:gd name="connsiteX160" fmla="*/ 4278505 w 6236424"/>
              <a:gd name="connsiteY160" fmla="*/ 413468 h 3396754"/>
              <a:gd name="connsiteX161" fmla="*/ 4270554 w 6236424"/>
              <a:gd name="connsiteY161" fmla="*/ 389614 h 3396754"/>
              <a:gd name="connsiteX162" fmla="*/ 4238748 w 6236424"/>
              <a:gd name="connsiteY162" fmla="*/ 365760 h 3396754"/>
              <a:gd name="connsiteX163" fmla="*/ 4119479 w 6236424"/>
              <a:gd name="connsiteY163" fmla="*/ 326004 h 3396754"/>
              <a:gd name="connsiteX164" fmla="*/ 4008160 w 6236424"/>
              <a:gd name="connsiteY164" fmla="*/ 357809 h 3396754"/>
              <a:gd name="connsiteX165" fmla="*/ 4000209 w 6236424"/>
              <a:gd name="connsiteY165" fmla="*/ 429370 h 3396754"/>
              <a:gd name="connsiteX166" fmla="*/ 3928647 w 6236424"/>
              <a:gd name="connsiteY166" fmla="*/ 453224 h 3396754"/>
              <a:gd name="connsiteX167" fmla="*/ 3841183 w 6236424"/>
              <a:gd name="connsiteY167" fmla="*/ 485030 h 3396754"/>
              <a:gd name="connsiteX168" fmla="*/ 3793475 w 6236424"/>
              <a:gd name="connsiteY168" fmla="*/ 453224 h 3396754"/>
              <a:gd name="connsiteX169" fmla="*/ 3769621 w 6236424"/>
              <a:gd name="connsiteY169" fmla="*/ 397565 h 3396754"/>
              <a:gd name="connsiteX170" fmla="*/ 3745767 w 6236424"/>
              <a:gd name="connsiteY170" fmla="*/ 349857 h 3396754"/>
              <a:gd name="connsiteX171" fmla="*/ 3721914 w 6236424"/>
              <a:gd name="connsiteY171" fmla="*/ 278296 h 3396754"/>
              <a:gd name="connsiteX172" fmla="*/ 3610595 w 6236424"/>
              <a:gd name="connsiteY172" fmla="*/ 182880 h 3396754"/>
              <a:gd name="connsiteX173" fmla="*/ 3586741 w 6236424"/>
              <a:gd name="connsiteY173" fmla="*/ 166977 h 3396754"/>
              <a:gd name="connsiteX174" fmla="*/ 3546985 w 6236424"/>
              <a:gd name="connsiteY174" fmla="*/ 159026 h 3396754"/>
              <a:gd name="connsiteX175" fmla="*/ 3467472 w 6236424"/>
              <a:gd name="connsiteY175" fmla="*/ 103367 h 3396754"/>
              <a:gd name="connsiteX176" fmla="*/ 3427715 w 6236424"/>
              <a:gd name="connsiteY176" fmla="*/ 87464 h 3396754"/>
              <a:gd name="connsiteX177" fmla="*/ 3332300 w 6236424"/>
              <a:gd name="connsiteY177" fmla="*/ 31805 h 3396754"/>
              <a:gd name="connsiteX178" fmla="*/ 3276640 w 6236424"/>
              <a:gd name="connsiteY178" fmla="*/ 0 h 3396754"/>
              <a:gd name="connsiteX179" fmla="*/ 3189176 w 6236424"/>
              <a:gd name="connsiteY179" fmla="*/ 39757 h 3396754"/>
              <a:gd name="connsiteX180" fmla="*/ 3165322 w 6236424"/>
              <a:gd name="connsiteY180" fmla="*/ 55659 h 3396754"/>
              <a:gd name="connsiteX181" fmla="*/ 3061955 w 6236424"/>
              <a:gd name="connsiteY181" fmla="*/ 127221 h 3396754"/>
              <a:gd name="connsiteX182" fmla="*/ 3030150 w 6236424"/>
              <a:gd name="connsiteY182" fmla="*/ 143124 h 3396754"/>
              <a:gd name="connsiteX183" fmla="*/ 2950637 w 6236424"/>
              <a:gd name="connsiteY183" fmla="*/ 159026 h 3396754"/>
              <a:gd name="connsiteX184" fmla="*/ 2839319 w 6236424"/>
              <a:gd name="connsiteY184" fmla="*/ 190831 h 3396754"/>
              <a:gd name="connsiteX185" fmla="*/ 2783660 w 6236424"/>
              <a:gd name="connsiteY185" fmla="*/ 222637 h 3396754"/>
              <a:gd name="connsiteX186" fmla="*/ 2775708 w 6236424"/>
              <a:gd name="connsiteY186" fmla="*/ 254442 h 3396754"/>
              <a:gd name="connsiteX187" fmla="*/ 2759806 w 6236424"/>
              <a:gd name="connsiteY187" fmla="*/ 278296 h 3396754"/>
              <a:gd name="connsiteX188" fmla="*/ 2751854 w 6236424"/>
              <a:gd name="connsiteY188" fmla="*/ 318052 h 3396754"/>
              <a:gd name="connsiteX189" fmla="*/ 2720049 w 6236424"/>
              <a:gd name="connsiteY189" fmla="*/ 397565 h 3396754"/>
              <a:gd name="connsiteX190" fmla="*/ 2712098 w 6236424"/>
              <a:gd name="connsiteY190" fmla="*/ 540689 h 3396754"/>
              <a:gd name="connsiteX191" fmla="*/ 2576926 w 6236424"/>
              <a:gd name="connsiteY191" fmla="*/ 548640 h 3396754"/>
              <a:gd name="connsiteX192" fmla="*/ 2553072 w 6236424"/>
              <a:gd name="connsiteY192" fmla="*/ 556591 h 3396754"/>
              <a:gd name="connsiteX193" fmla="*/ 2473559 w 6236424"/>
              <a:gd name="connsiteY193" fmla="*/ 596348 h 3396754"/>
              <a:gd name="connsiteX194" fmla="*/ 2394046 w 6236424"/>
              <a:gd name="connsiteY194" fmla="*/ 620202 h 3396754"/>
              <a:gd name="connsiteX195" fmla="*/ 2378143 w 6236424"/>
              <a:gd name="connsiteY195" fmla="*/ 691764 h 3396754"/>
              <a:gd name="connsiteX196" fmla="*/ 2354289 w 6236424"/>
              <a:gd name="connsiteY196" fmla="*/ 699715 h 3396754"/>
              <a:gd name="connsiteX197" fmla="*/ 2314533 w 6236424"/>
              <a:gd name="connsiteY197" fmla="*/ 707666 h 3396754"/>
              <a:gd name="connsiteX198" fmla="*/ 2322484 w 6236424"/>
              <a:gd name="connsiteY198" fmla="*/ 636104 h 3396754"/>
              <a:gd name="connsiteX199" fmla="*/ 2282727 w 6236424"/>
              <a:gd name="connsiteY199" fmla="*/ 580445 h 3396754"/>
              <a:gd name="connsiteX200" fmla="*/ 2258874 w 6236424"/>
              <a:gd name="connsiteY200" fmla="*/ 572494 h 3396754"/>
              <a:gd name="connsiteX201" fmla="*/ 2187312 w 6236424"/>
              <a:gd name="connsiteY201" fmla="*/ 556591 h 3396754"/>
              <a:gd name="connsiteX202" fmla="*/ 2060091 w 6236424"/>
              <a:gd name="connsiteY202" fmla="*/ 564543 h 3396754"/>
              <a:gd name="connsiteX203" fmla="*/ 1980578 w 6236424"/>
              <a:gd name="connsiteY203" fmla="*/ 628153 h 3396754"/>
              <a:gd name="connsiteX204" fmla="*/ 1956724 w 6236424"/>
              <a:gd name="connsiteY204" fmla="*/ 644056 h 3396754"/>
              <a:gd name="connsiteX205" fmla="*/ 1877211 w 6236424"/>
              <a:gd name="connsiteY205" fmla="*/ 739471 h 3396754"/>
              <a:gd name="connsiteX206" fmla="*/ 1869260 w 6236424"/>
              <a:gd name="connsiteY206" fmla="*/ 795130 h 3396754"/>
              <a:gd name="connsiteX207" fmla="*/ 1797698 w 6236424"/>
              <a:gd name="connsiteY207" fmla="*/ 723569 h 3396754"/>
              <a:gd name="connsiteX208" fmla="*/ 1694331 w 6236424"/>
              <a:gd name="connsiteY208" fmla="*/ 636104 h 3396754"/>
              <a:gd name="connsiteX209" fmla="*/ 1670477 w 6236424"/>
              <a:gd name="connsiteY209" fmla="*/ 612250 h 3396754"/>
              <a:gd name="connsiteX210" fmla="*/ 1622769 w 6236424"/>
              <a:gd name="connsiteY210" fmla="*/ 604299 h 3396754"/>
              <a:gd name="connsiteX211" fmla="*/ 1598915 w 6236424"/>
              <a:gd name="connsiteY211" fmla="*/ 588397 h 3396754"/>
              <a:gd name="connsiteX212" fmla="*/ 1535305 w 6236424"/>
              <a:gd name="connsiteY212" fmla="*/ 620202 h 3396754"/>
              <a:gd name="connsiteX213" fmla="*/ 1511451 w 6236424"/>
              <a:gd name="connsiteY213" fmla="*/ 628153 h 3396754"/>
              <a:gd name="connsiteX214" fmla="*/ 1463743 w 6236424"/>
              <a:gd name="connsiteY214" fmla="*/ 699715 h 3396754"/>
              <a:gd name="connsiteX215" fmla="*/ 1447840 w 6236424"/>
              <a:gd name="connsiteY215" fmla="*/ 667910 h 3396754"/>
              <a:gd name="connsiteX216" fmla="*/ 1431938 w 6236424"/>
              <a:gd name="connsiteY216" fmla="*/ 628153 h 3396754"/>
              <a:gd name="connsiteX217" fmla="*/ 1423987 w 6236424"/>
              <a:gd name="connsiteY217" fmla="*/ 604299 h 3396754"/>
              <a:gd name="connsiteX218" fmla="*/ 1376279 w 6236424"/>
              <a:gd name="connsiteY218" fmla="*/ 572494 h 3396754"/>
              <a:gd name="connsiteX219" fmla="*/ 1336522 w 6236424"/>
              <a:gd name="connsiteY219" fmla="*/ 556591 h 3396754"/>
              <a:gd name="connsiteX220" fmla="*/ 1185447 w 6236424"/>
              <a:gd name="connsiteY220" fmla="*/ 564543 h 3396754"/>
              <a:gd name="connsiteX221" fmla="*/ 1169545 w 6236424"/>
              <a:gd name="connsiteY221" fmla="*/ 636104 h 3396754"/>
              <a:gd name="connsiteX222" fmla="*/ 1113886 w 6236424"/>
              <a:gd name="connsiteY222" fmla="*/ 715617 h 3396754"/>
              <a:gd name="connsiteX223" fmla="*/ 1066178 w 6236424"/>
              <a:gd name="connsiteY223" fmla="*/ 795130 h 3396754"/>
              <a:gd name="connsiteX224" fmla="*/ 1042324 w 6236424"/>
              <a:gd name="connsiteY224" fmla="*/ 834887 h 3396754"/>
              <a:gd name="connsiteX225" fmla="*/ 962811 w 6236424"/>
              <a:gd name="connsiteY225" fmla="*/ 882595 h 3396754"/>
              <a:gd name="connsiteX226" fmla="*/ 915103 w 6236424"/>
              <a:gd name="connsiteY226" fmla="*/ 938254 h 3396754"/>
              <a:gd name="connsiteX227" fmla="*/ 875347 w 6236424"/>
              <a:gd name="connsiteY227" fmla="*/ 930303 h 3396754"/>
              <a:gd name="connsiteX228" fmla="*/ 771980 w 6236424"/>
              <a:gd name="connsiteY228" fmla="*/ 818984 h 3396754"/>
              <a:gd name="connsiteX229" fmla="*/ 748126 w 6236424"/>
              <a:gd name="connsiteY229" fmla="*/ 795130 h 3396754"/>
              <a:gd name="connsiteX230" fmla="*/ 716320 w 6236424"/>
              <a:gd name="connsiteY230" fmla="*/ 755374 h 3396754"/>
              <a:gd name="connsiteX231" fmla="*/ 644759 w 6236424"/>
              <a:gd name="connsiteY231" fmla="*/ 699715 h 3396754"/>
              <a:gd name="connsiteX232" fmla="*/ 589100 w 6236424"/>
              <a:gd name="connsiteY232" fmla="*/ 675861 h 3396754"/>
              <a:gd name="connsiteX233" fmla="*/ 533440 w 6236424"/>
              <a:gd name="connsiteY233" fmla="*/ 667910 h 3396754"/>
              <a:gd name="connsiteX234" fmla="*/ 469830 w 6236424"/>
              <a:gd name="connsiteY234" fmla="*/ 644056 h 3396754"/>
              <a:gd name="connsiteX235" fmla="*/ 445976 w 6236424"/>
              <a:gd name="connsiteY235" fmla="*/ 636104 h 3396754"/>
              <a:gd name="connsiteX236" fmla="*/ 390317 w 6236424"/>
              <a:gd name="connsiteY236" fmla="*/ 628153 h 3396754"/>
              <a:gd name="connsiteX237" fmla="*/ 239242 w 6236424"/>
              <a:gd name="connsiteY237" fmla="*/ 659958 h 3396754"/>
              <a:gd name="connsiteX238" fmla="*/ 215388 w 6236424"/>
              <a:gd name="connsiteY238" fmla="*/ 715617 h 3396754"/>
              <a:gd name="connsiteX239" fmla="*/ 183583 w 6236424"/>
              <a:gd name="connsiteY239" fmla="*/ 747423 h 3396754"/>
              <a:gd name="connsiteX240" fmla="*/ 112021 w 6236424"/>
              <a:gd name="connsiteY240" fmla="*/ 826936 h 3396754"/>
              <a:gd name="connsiteX241" fmla="*/ 104070 w 6236424"/>
              <a:gd name="connsiteY241" fmla="*/ 850790 h 3396754"/>
              <a:gd name="connsiteX242" fmla="*/ 96119 w 6236424"/>
              <a:gd name="connsiteY242" fmla="*/ 882595 h 3396754"/>
              <a:gd name="connsiteX243" fmla="*/ 72265 w 6236424"/>
              <a:gd name="connsiteY243" fmla="*/ 914400 h 3396754"/>
              <a:gd name="connsiteX244" fmla="*/ 56362 w 6236424"/>
              <a:gd name="connsiteY244" fmla="*/ 946205 h 3396754"/>
              <a:gd name="connsiteX245" fmla="*/ 32508 w 6236424"/>
              <a:gd name="connsiteY245" fmla="*/ 1057524 h 3396754"/>
              <a:gd name="connsiteX246" fmla="*/ 703 w 6236424"/>
              <a:gd name="connsiteY246" fmla="*/ 1097280 h 3396754"/>
              <a:gd name="connsiteX247" fmla="*/ 48411 w 6236424"/>
              <a:gd name="connsiteY247" fmla="*/ 1208598 h 3396754"/>
              <a:gd name="connsiteX248" fmla="*/ 88167 w 6236424"/>
              <a:gd name="connsiteY248" fmla="*/ 1256306 h 3396754"/>
              <a:gd name="connsiteX249" fmla="*/ 143827 w 6236424"/>
              <a:gd name="connsiteY249" fmla="*/ 1319917 h 3396754"/>
              <a:gd name="connsiteX250" fmla="*/ 183583 w 6236424"/>
              <a:gd name="connsiteY250" fmla="*/ 1407381 h 3396754"/>
              <a:gd name="connsiteX251" fmla="*/ 255145 w 6236424"/>
              <a:gd name="connsiteY251" fmla="*/ 1494845 h 3396754"/>
              <a:gd name="connsiteX252" fmla="*/ 278999 w 6236424"/>
              <a:gd name="connsiteY252" fmla="*/ 1550504 h 3396754"/>
              <a:gd name="connsiteX253" fmla="*/ 318755 w 6236424"/>
              <a:gd name="connsiteY253" fmla="*/ 1598212 h 3396754"/>
              <a:gd name="connsiteX254" fmla="*/ 366463 w 6236424"/>
              <a:gd name="connsiteY254" fmla="*/ 1661823 h 3396754"/>
              <a:gd name="connsiteX255" fmla="*/ 374414 w 6236424"/>
              <a:gd name="connsiteY255" fmla="*/ 1685677 h 3396754"/>
              <a:gd name="connsiteX256" fmla="*/ 398268 w 6236424"/>
              <a:gd name="connsiteY256" fmla="*/ 1717482 h 3396754"/>
              <a:gd name="connsiteX257" fmla="*/ 438025 w 6236424"/>
              <a:gd name="connsiteY257" fmla="*/ 1796995 h 3396754"/>
              <a:gd name="connsiteX258" fmla="*/ 477781 w 6236424"/>
              <a:gd name="connsiteY258" fmla="*/ 1884459 h 3396754"/>
              <a:gd name="connsiteX259" fmla="*/ 509587 w 6236424"/>
              <a:gd name="connsiteY259" fmla="*/ 1900362 h 3396754"/>
              <a:gd name="connsiteX260" fmla="*/ 676564 w 6236424"/>
              <a:gd name="connsiteY260" fmla="*/ 1892410 h 3396754"/>
              <a:gd name="connsiteX261" fmla="*/ 716320 w 6236424"/>
              <a:gd name="connsiteY261" fmla="*/ 1860605 h 3396754"/>
              <a:gd name="connsiteX262" fmla="*/ 787882 w 6236424"/>
              <a:gd name="connsiteY262" fmla="*/ 1820849 h 3396754"/>
              <a:gd name="connsiteX263" fmla="*/ 875347 w 6236424"/>
              <a:gd name="connsiteY263" fmla="*/ 1836751 h 3396754"/>
              <a:gd name="connsiteX264" fmla="*/ 803785 w 6236424"/>
              <a:gd name="connsiteY264" fmla="*/ 1971924 h 3396754"/>
              <a:gd name="connsiteX265" fmla="*/ 795834 w 6236424"/>
              <a:gd name="connsiteY265" fmla="*/ 2003729 h 3396754"/>
              <a:gd name="connsiteX266" fmla="*/ 787882 w 6236424"/>
              <a:gd name="connsiteY266" fmla="*/ 2043485 h 3396754"/>
              <a:gd name="connsiteX267" fmla="*/ 748126 w 6236424"/>
              <a:gd name="connsiteY267" fmla="*/ 2122998 h 3396754"/>
              <a:gd name="connsiteX268" fmla="*/ 708369 w 6236424"/>
              <a:gd name="connsiteY268" fmla="*/ 2305878 h 3396754"/>
              <a:gd name="connsiteX269" fmla="*/ 692467 w 6236424"/>
              <a:gd name="connsiteY269" fmla="*/ 2345635 h 3396754"/>
              <a:gd name="connsiteX270" fmla="*/ 676564 w 6236424"/>
              <a:gd name="connsiteY270" fmla="*/ 2433099 h 3396754"/>
              <a:gd name="connsiteX271" fmla="*/ 684515 w 6236424"/>
              <a:gd name="connsiteY271" fmla="*/ 2536466 h 3396754"/>
              <a:gd name="connsiteX272" fmla="*/ 700418 w 6236424"/>
              <a:gd name="connsiteY272" fmla="*/ 2560320 h 3396754"/>
              <a:gd name="connsiteX273" fmla="*/ 764028 w 6236424"/>
              <a:gd name="connsiteY273" fmla="*/ 2592125 h 3396754"/>
              <a:gd name="connsiteX274" fmla="*/ 819687 w 6236424"/>
              <a:gd name="connsiteY274" fmla="*/ 2623930 h 3396754"/>
              <a:gd name="connsiteX275" fmla="*/ 859444 w 6236424"/>
              <a:gd name="connsiteY275" fmla="*/ 2671638 h 3396754"/>
              <a:gd name="connsiteX276" fmla="*/ 915103 w 6236424"/>
              <a:gd name="connsiteY276" fmla="*/ 2703444 h 3396754"/>
              <a:gd name="connsiteX277" fmla="*/ 938957 w 6236424"/>
              <a:gd name="connsiteY277" fmla="*/ 2727297 h 3396754"/>
              <a:gd name="connsiteX278" fmla="*/ 1002567 w 6236424"/>
              <a:gd name="connsiteY278" fmla="*/ 2782957 h 3396754"/>
              <a:gd name="connsiteX279" fmla="*/ 1066178 w 6236424"/>
              <a:gd name="connsiteY279" fmla="*/ 2806810 h 3396754"/>
              <a:gd name="connsiteX280" fmla="*/ 1161594 w 6236424"/>
              <a:gd name="connsiteY280" fmla="*/ 2870421 h 3396754"/>
              <a:gd name="connsiteX281" fmla="*/ 1233155 w 6236424"/>
              <a:gd name="connsiteY281" fmla="*/ 2902226 h 3396754"/>
              <a:gd name="connsiteX282" fmla="*/ 1280863 w 6236424"/>
              <a:gd name="connsiteY282" fmla="*/ 2918129 h 3396754"/>
              <a:gd name="connsiteX283" fmla="*/ 1590964 w 6236424"/>
              <a:gd name="connsiteY283" fmla="*/ 2965837 h 3396754"/>
              <a:gd name="connsiteX284" fmla="*/ 1757941 w 6236424"/>
              <a:gd name="connsiteY284" fmla="*/ 2949934 h 3396754"/>
              <a:gd name="connsiteX285" fmla="*/ 1845406 w 6236424"/>
              <a:gd name="connsiteY285" fmla="*/ 2870421 h 3396754"/>
              <a:gd name="connsiteX286" fmla="*/ 1948773 w 6236424"/>
              <a:gd name="connsiteY286" fmla="*/ 2814762 h 3396754"/>
              <a:gd name="connsiteX287" fmla="*/ 1996480 w 6236424"/>
              <a:gd name="connsiteY287" fmla="*/ 2767054 h 3396754"/>
              <a:gd name="connsiteX288" fmla="*/ 2060091 w 6236424"/>
              <a:gd name="connsiteY288" fmla="*/ 2743200 h 3396754"/>
              <a:gd name="connsiteX289" fmla="*/ 2083945 w 6236424"/>
              <a:gd name="connsiteY289" fmla="*/ 2719346 h 3396754"/>
              <a:gd name="connsiteX290" fmla="*/ 2139604 w 6236424"/>
              <a:gd name="connsiteY290" fmla="*/ 2687541 h 33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236424" h="3396754">
                <a:moveTo>
                  <a:pt x="2139604" y="2687541"/>
                </a:moveTo>
                <a:cubicBezTo>
                  <a:pt x="2159482" y="2688866"/>
                  <a:pt x="2181805" y="2712005"/>
                  <a:pt x="2203214" y="2727297"/>
                </a:cubicBezTo>
                <a:cubicBezTo>
                  <a:pt x="2213998" y="2735000"/>
                  <a:pt x="2224958" y="2742527"/>
                  <a:pt x="2235020" y="2751151"/>
                </a:cubicBezTo>
                <a:cubicBezTo>
                  <a:pt x="2243558" y="2758469"/>
                  <a:pt x="2250336" y="2767687"/>
                  <a:pt x="2258874" y="2775005"/>
                </a:cubicBezTo>
                <a:cubicBezTo>
                  <a:pt x="2268936" y="2783629"/>
                  <a:pt x="2281308" y="2789488"/>
                  <a:pt x="2290679" y="2798859"/>
                </a:cubicBezTo>
                <a:cubicBezTo>
                  <a:pt x="2300050" y="2808230"/>
                  <a:pt x="2304628" y="2821860"/>
                  <a:pt x="2314533" y="2830664"/>
                </a:cubicBezTo>
                <a:cubicBezTo>
                  <a:pt x="2350468" y="2862607"/>
                  <a:pt x="2390517" y="2874298"/>
                  <a:pt x="2433802" y="2894275"/>
                </a:cubicBezTo>
                <a:cubicBezTo>
                  <a:pt x="2444564" y="2899242"/>
                  <a:pt x="2455005" y="2904876"/>
                  <a:pt x="2465607" y="2910177"/>
                </a:cubicBezTo>
                <a:cubicBezTo>
                  <a:pt x="2470908" y="2918128"/>
                  <a:pt x="2474048" y="2928061"/>
                  <a:pt x="2481510" y="2934031"/>
                </a:cubicBezTo>
                <a:cubicBezTo>
                  <a:pt x="2488055" y="2939267"/>
                  <a:pt x="2497867" y="2938235"/>
                  <a:pt x="2505364" y="2941983"/>
                </a:cubicBezTo>
                <a:cubicBezTo>
                  <a:pt x="2513911" y="2946257"/>
                  <a:pt x="2520671" y="2953611"/>
                  <a:pt x="2529218" y="2957885"/>
                </a:cubicBezTo>
                <a:cubicBezTo>
                  <a:pt x="2541984" y="2964268"/>
                  <a:pt x="2555722" y="2968487"/>
                  <a:pt x="2568974" y="2973788"/>
                </a:cubicBezTo>
                <a:cubicBezTo>
                  <a:pt x="2574275" y="2981739"/>
                  <a:pt x="2576926" y="2992341"/>
                  <a:pt x="2584877" y="2997642"/>
                </a:cubicBezTo>
                <a:cubicBezTo>
                  <a:pt x="2589530" y="3000744"/>
                  <a:pt x="2655760" y="3013500"/>
                  <a:pt x="2656439" y="3013544"/>
                </a:cubicBezTo>
                <a:cubicBezTo>
                  <a:pt x="2725258" y="3017984"/>
                  <a:pt x="2794262" y="3018845"/>
                  <a:pt x="2863173" y="3021496"/>
                </a:cubicBezTo>
                <a:cubicBezTo>
                  <a:pt x="2928758" y="3087081"/>
                  <a:pt x="2836429" y="3001016"/>
                  <a:pt x="2926783" y="3061252"/>
                </a:cubicBezTo>
                <a:cubicBezTo>
                  <a:pt x="2939258" y="3069569"/>
                  <a:pt x="2947070" y="3083459"/>
                  <a:pt x="2958588" y="3093057"/>
                </a:cubicBezTo>
                <a:cubicBezTo>
                  <a:pt x="3037826" y="3159089"/>
                  <a:pt x="3007713" y="3139558"/>
                  <a:pt x="3117614" y="3148717"/>
                </a:cubicBezTo>
                <a:cubicBezTo>
                  <a:pt x="3156366" y="3206841"/>
                  <a:pt x="3108489" y="3145606"/>
                  <a:pt x="3157371" y="3180522"/>
                </a:cubicBezTo>
                <a:cubicBezTo>
                  <a:pt x="3169571" y="3189237"/>
                  <a:pt x="3176701" y="3204010"/>
                  <a:pt x="3189176" y="3212327"/>
                </a:cubicBezTo>
                <a:cubicBezTo>
                  <a:pt x="3208901" y="3225477"/>
                  <a:pt x="3231975" y="3232780"/>
                  <a:pt x="3252787" y="3244132"/>
                </a:cubicBezTo>
                <a:cubicBezTo>
                  <a:pt x="3301076" y="3270471"/>
                  <a:pt x="3256406" y="3262494"/>
                  <a:pt x="3340251" y="3291840"/>
                </a:cubicBezTo>
                <a:cubicBezTo>
                  <a:pt x="3499648" y="3347629"/>
                  <a:pt x="3390287" y="3297683"/>
                  <a:pt x="3459520" y="3323645"/>
                </a:cubicBezTo>
                <a:cubicBezTo>
                  <a:pt x="3569569" y="3364914"/>
                  <a:pt x="3446279" y="3317024"/>
                  <a:pt x="3523131" y="3355450"/>
                </a:cubicBezTo>
                <a:cubicBezTo>
                  <a:pt x="3589039" y="3388404"/>
                  <a:pt x="3538559" y="3358655"/>
                  <a:pt x="3586741" y="3379304"/>
                </a:cubicBezTo>
                <a:cubicBezTo>
                  <a:pt x="3597636" y="3383973"/>
                  <a:pt x="3607945" y="3389906"/>
                  <a:pt x="3618547" y="3395207"/>
                </a:cubicBezTo>
                <a:cubicBezTo>
                  <a:pt x="3653003" y="3392557"/>
                  <a:pt x="3691910" y="3404401"/>
                  <a:pt x="3721914" y="3387256"/>
                </a:cubicBezTo>
                <a:cubicBezTo>
                  <a:pt x="3738186" y="3377958"/>
                  <a:pt x="3722253" y="3348723"/>
                  <a:pt x="3729865" y="3331597"/>
                </a:cubicBezTo>
                <a:cubicBezTo>
                  <a:pt x="3733746" y="3322864"/>
                  <a:pt x="3745172" y="3319968"/>
                  <a:pt x="3753719" y="3315694"/>
                </a:cubicBezTo>
                <a:cubicBezTo>
                  <a:pt x="3788043" y="3298532"/>
                  <a:pt x="3861220" y="3301308"/>
                  <a:pt x="3880940" y="3299791"/>
                </a:cubicBezTo>
                <a:cubicBezTo>
                  <a:pt x="3886241" y="3289189"/>
                  <a:pt x="3895372" y="3279747"/>
                  <a:pt x="3896842" y="3267986"/>
                </a:cubicBezTo>
                <a:cubicBezTo>
                  <a:pt x="3902651" y="3221509"/>
                  <a:pt x="3839197" y="3202390"/>
                  <a:pt x="3817329" y="3180522"/>
                </a:cubicBezTo>
                <a:lnTo>
                  <a:pt x="3793475" y="3156668"/>
                </a:lnTo>
                <a:cubicBezTo>
                  <a:pt x="3764734" y="3070445"/>
                  <a:pt x="3782558" y="3106667"/>
                  <a:pt x="3745767" y="3045350"/>
                </a:cubicBezTo>
                <a:cubicBezTo>
                  <a:pt x="3743117" y="3032098"/>
                  <a:pt x="3742561" y="3018247"/>
                  <a:pt x="3737816" y="3005593"/>
                </a:cubicBezTo>
                <a:cubicBezTo>
                  <a:pt x="3728998" y="2982078"/>
                  <a:pt x="3712996" y="2977088"/>
                  <a:pt x="3698060" y="2957885"/>
                </a:cubicBezTo>
                <a:cubicBezTo>
                  <a:pt x="3686326" y="2942798"/>
                  <a:pt x="3679769" y="2923692"/>
                  <a:pt x="3666254" y="2910177"/>
                </a:cubicBezTo>
                <a:cubicBezTo>
                  <a:pt x="3625078" y="2869001"/>
                  <a:pt x="3643445" y="2890366"/>
                  <a:pt x="3610595" y="2846567"/>
                </a:cubicBezTo>
                <a:cubicBezTo>
                  <a:pt x="3585676" y="2746888"/>
                  <a:pt x="3624548" y="2872072"/>
                  <a:pt x="3578790" y="2798859"/>
                </a:cubicBezTo>
                <a:cubicBezTo>
                  <a:pt x="3531479" y="2723161"/>
                  <a:pt x="3593017" y="2771237"/>
                  <a:pt x="3539034" y="2735249"/>
                </a:cubicBezTo>
                <a:cubicBezTo>
                  <a:pt x="3509879" y="2691517"/>
                  <a:pt x="3539034" y="2728623"/>
                  <a:pt x="3499277" y="2695492"/>
                </a:cubicBezTo>
                <a:cubicBezTo>
                  <a:pt x="3450926" y="2655199"/>
                  <a:pt x="3502468" y="2685160"/>
                  <a:pt x="3443618" y="2655736"/>
                </a:cubicBezTo>
                <a:cubicBezTo>
                  <a:pt x="3435667" y="2647785"/>
                  <a:pt x="3429527" y="2637461"/>
                  <a:pt x="3419764" y="2631882"/>
                </a:cubicBezTo>
                <a:cubicBezTo>
                  <a:pt x="3410276" y="2626460"/>
                  <a:pt x="3398467" y="2626932"/>
                  <a:pt x="3387959" y="2623930"/>
                </a:cubicBezTo>
                <a:cubicBezTo>
                  <a:pt x="3379900" y="2621627"/>
                  <a:pt x="3371602" y="2619727"/>
                  <a:pt x="3364105" y="2615979"/>
                </a:cubicBezTo>
                <a:cubicBezTo>
                  <a:pt x="3344929" y="2606391"/>
                  <a:pt x="3319415" y="2588836"/>
                  <a:pt x="3300494" y="2576223"/>
                </a:cubicBezTo>
                <a:cubicBezTo>
                  <a:pt x="3295193" y="2568272"/>
                  <a:pt x="3287947" y="2561317"/>
                  <a:pt x="3284592" y="2552369"/>
                </a:cubicBezTo>
                <a:cubicBezTo>
                  <a:pt x="3272995" y="2521443"/>
                  <a:pt x="3273261" y="2468567"/>
                  <a:pt x="3284592" y="2441050"/>
                </a:cubicBezTo>
                <a:cubicBezTo>
                  <a:pt x="3294684" y="2416542"/>
                  <a:pt x="3332300" y="2377440"/>
                  <a:pt x="3332300" y="2377440"/>
                </a:cubicBezTo>
                <a:cubicBezTo>
                  <a:pt x="3341488" y="2331501"/>
                  <a:pt x="3329118" y="2338957"/>
                  <a:pt x="3372056" y="2321781"/>
                </a:cubicBezTo>
                <a:cubicBezTo>
                  <a:pt x="3387620" y="2315555"/>
                  <a:pt x="3419764" y="2305878"/>
                  <a:pt x="3419764" y="2305878"/>
                </a:cubicBezTo>
                <a:cubicBezTo>
                  <a:pt x="3427984" y="2297658"/>
                  <a:pt x="3466339" y="2261552"/>
                  <a:pt x="3467472" y="2250219"/>
                </a:cubicBezTo>
                <a:cubicBezTo>
                  <a:pt x="3471122" y="2213720"/>
                  <a:pt x="3446209" y="2193768"/>
                  <a:pt x="3419764" y="2178657"/>
                </a:cubicBezTo>
                <a:cubicBezTo>
                  <a:pt x="3412487" y="2174499"/>
                  <a:pt x="3403861" y="2173356"/>
                  <a:pt x="3395910" y="2170706"/>
                </a:cubicBezTo>
                <a:cubicBezTo>
                  <a:pt x="3390609" y="2162755"/>
                  <a:pt x="3386125" y="2154193"/>
                  <a:pt x="3380007" y="2146852"/>
                </a:cubicBezTo>
                <a:cubicBezTo>
                  <a:pt x="3372808" y="2138214"/>
                  <a:pt x="3361733" y="2132761"/>
                  <a:pt x="3356154" y="2122998"/>
                </a:cubicBezTo>
                <a:cubicBezTo>
                  <a:pt x="3350732" y="2113510"/>
                  <a:pt x="3351342" y="2101660"/>
                  <a:pt x="3348202" y="2091193"/>
                </a:cubicBezTo>
                <a:cubicBezTo>
                  <a:pt x="3343385" y="2075137"/>
                  <a:pt x="3337601" y="2059388"/>
                  <a:pt x="3332300" y="2043485"/>
                </a:cubicBezTo>
                <a:cubicBezTo>
                  <a:pt x="3412785" y="2016658"/>
                  <a:pt x="3322728" y="2044284"/>
                  <a:pt x="3523131" y="2027583"/>
                </a:cubicBezTo>
                <a:cubicBezTo>
                  <a:pt x="3531484" y="2026887"/>
                  <a:pt x="3539034" y="2022282"/>
                  <a:pt x="3546985" y="2019631"/>
                </a:cubicBezTo>
                <a:cubicBezTo>
                  <a:pt x="3587896" y="2050315"/>
                  <a:pt x="3576237" y="2037431"/>
                  <a:pt x="3610595" y="2083242"/>
                </a:cubicBezTo>
                <a:cubicBezTo>
                  <a:pt x="3616329" y="2090887"/>
                  <a:pt x="3618955" y="2101229"/>
                  <a:pt x="3626498" y="2107096"/>
                </a:cubicBezTo>
                <a:cubicBezTo>
                  <a:pt x="3669823" y="2140793"/>
                  <a:pt x="3676426" y="2137755"/>
                  <a:pt x="3721914" y="2146852"/>
                </a:cubicBezTo>
                <a:cubicBezTo>
                  <a:pt x="3729865" y="2152153"/>
                  <a:pt x="3737470" y="2158014"/>
                  <a:pt x="3745767" y="2162755"/>
                </a:cubicBezTo>
                <a:cubicBezTo>
                  <a:pt x="3756059" y="2168636"/>
                  <a:pt x="3769191" y="2170275"/>
                  <a:pt x="3777573" y="2178657"/>
                </a:cubicBezTo>
                <a:cubicBezTo>
                  <a:pt x="3785955" y="2187039"/>
                  <a:pt x="3788174" y="2199861"/>
                  <a:pt x="3793475" y="2210463"/>
                </a:cubicBezTo>
                <a:cubicBezTo>
                  <a:pt x="3796126" y="2226365"/>
                  <a:pt x="3790027" y="2246770"/>
                  <a:pt x="3801427" y="2258170"/>
                </a:cubicBezTo>
                <a:cubicBezTo>
                  <a:pt x="3815071" y="2271814"/>
                  <a:pt x="3838470" y="2268996"/>
                  <a:pt x="3857086" y="2274073"/>
                </a:cubicBezTo>
                <a:cubicBezTo>
                  <a:pt x="3911999" y="2289049"/>
                  <a:pt x="3867037" y="2274739"/>
                  <a:pt x="3912745" y="2289976"/>
                </a:cubicBezTo>
                <a:cubicBezTo>
                  <a:pt x="3933948" y="2305879"/>
                  <a:pt x="3950642" y="2331256"/>
                  <a:pt x="3976355" y="2337684"/>
                </a:cubicBezTo>
                <a:cubicBezTo>
                  <a:pt x="4053077" y="2356864"/>
                  <a:pt x="4018534" y="2349300"/>
                  <a:pt x="4079722" y="2361537"/>
                </a:cubicBezTo>
                <a:cubicBezTo>
                  <a:pt x="4085023" y="2369488"/>
                  <a:pt x="4087980" y="2379657"/>
                  <a:pt x="4095625" y="2385391"/>
                </a:cubicBezTo>
                <a:cubicBezTo>
                  <a:pt x="4141385" y="2419711"/>
                  <a:pt x="4133289" y="2401503"/>
                  <a:pt x="4175138" y="2417197"/>
                </a:cubicBezTo>
                <a:cubicBezTo>
                  <a:pt x="4194758" y="2424554"/>
                  <a:pt x="4213797" y="2436859"/>
                  <a:pt x="4230797" y="2449002"/>
                </a:cubicBezTo>
                <a:cubicBezTo>
                  <a:pt x="4241581" y="2456705"/>
                  <a:pt x="4251818" y="2465153"/>
                  <a:pt x="4262602" y="2472856"/>
                </a:cubicBezTo>
                <a:cubicBezTo>
                  <a:pt x="4270378" y="2478410"/>
                  <a:pt x="4278505" y="2483457"/>
                  <a:pt x="4286456" y="2488758"/>
                </a:cubicBezTo>
                <a:cubicBezTo>
                  <a:pt x="4302359" y="2486108"/>
                  <a:pt x="4319744" y="2488017"/>
                  <a:pt x="4334164" y="2480807"/>
                </a:cubicBezTo>
                <a:cubicBezTo>
                  <a:pt x="4342712" y="2476533"/>
                  <a:pt x="4343949" y="2464294"/>
                  <a:pt x="4350067" y="2456953"/>
                </a:cubicBezTo>
                <a:cubicBezTo>
                  <a:pt x="4357266" y="2448315"/>
                  <a:pt x="4363645" y="2437666"/>
                  <a:pt x="4373920" y="2433099"/>
                </a:cubicBezTo>
                <a:cubicBezTo>
                  <a:pt x="4388652" y="2426551"/>
                  <a:pt x="4405684" y="2427540"/>
                  <a:pt x="4421628" y="2425148"/>
                </a:cubicBezTo>
                <a:lnTo>
                  <a:pt x="4532947" y="2409245"/>
                </a:lnTo>
                <a:cubicBezTo>
                  <a:pt x="4535597" y="2419847"/>
                  <a:pt x="4540898" y="2430122"/>
                  <a:pt x="4540898" y="2441050"/>
                </a:cubicBezTo>
                <a:cubicBezTo>
                  <a:pt x="4540898" y="2511926"/>
                  <a:pt x="4537655" y="2517635"/>
                  <a:pt x="4524995" y="2568271"/>
                </a:cubicBezTo>
                <a:cubicBezTo>
                  <a:pt x="4550013" y="2587034"/>
                  <a:pt x="4559500" y="2597113"/>
                  <a:pt x="4588606" y="2608028"/>
                </a:cubicBezTo>
                <a:cubicBezTo>
                  <a:pt x="4598838" y="2611865"/>
                  <a:pt x="4609809" y="2613329"/>
                  <a:pt x="4620411" y="2615979"/>
                </a:cubicBezTo>
                <a:cubicBezTo>
                  <a:pt x="4710305" y="2660927"/>
                  <a:pt x="4581127" y="2600234"/>
                  <a:pt x="4699924" y="2639833"/>
                </a:cubicBezTo>
                <a:cubicBezTo>
                  <a:pt x="4708990" y="2642855"/>
                  <a:pt x="4714830" y="2652381"/>
                  <a:pt x="4723778" y="2655736"/>
                </a:cubicBezTo>
                <a:cubicBezTo>
                  <a:pt x="4736432" y="2660481"/>
                  <a:pt x="4750341" y="2660755"/>
                  <a:pt x="4763534" y="2663687"/>
                </a:cubicBezTo>
                <a:cubicBezTo>
                  <a:pt x="4774202" y="2666058"/>
                  <a:pt x="4784738" y="2668988"/>
                  <a:pt x="4795340" y="2671638"/>
                </a:cubicBezTo>
                <a:cubicBezTo>
                  <a:pt x="4800641" y="2679589"/>
                  <a:pt x="4806968" y="2686945"/>
                  <a:pt x="4811242" y="2695492"/>
                </a:cubicBezTo>
                <a:cubicBezTo>
                  <a:pt x="4842898" y="2758804"/>
                  <a:pt x="4767675" y="2665922"/>
                  <a:pt x="4850999" y="2790908"/>
                </a:cubicBezTo>
                <a:cubicBezTo>
                  <a:pt x="4863474" y="2809621"/>
                  <a:pt x="4876654" y="2834206"/>
                  <a:pt x="4898707" y="2838616"/>
                </a:cubicBezTo>
                <a:lnTo>
                  <a:pt x="4938463" y="2846567"/>
                </a:lnTo>
                <a:cubicBezTo>
                  <a:pt x="5004724" y="2843917"/>
                  <a:pt x="5071261" y="2845215"/>
                  <a:pt x="5137246" y="2838616"/>
                </a:cubicBezTo>
                <a:cubicBezTo>
                  <a:pt x="5151448" y="2837196"/>
                  <a:pt x="5163926" y="2828434"/>
                  <a:pt x="5177002" y="2822713"/>
                </a:cubicBezTo>
                <a:cubicBezTo>
                  <a:pt x="5287657" y="2774301"/>
                  <a:pt x="5230013" y="2794443"/>
                  <a:pt x="5288320" y="2775005"/>
                </a:cubicBezTo>
                <a:cubicBezTo>
                  <a:pt x="5298922" y="2767054"/>
                  <a:pt x="5308620" y="2757726"/>
                  <a:pt x="5320126" y="2751151"/>
                </a:cubicBezTo>
                <a:cubicBezTo>
                  <a:pt x="5327403" y="2746993"/>
                  <a:pt x="5336132" y="2746143"/>
                  <a:pt x="5343980" y="2743200"/>
                </a:cubicBezTo>
                <a:lnTo>
                  <a:pt x="5447347" y="2703444"/>
                </a:lnTo>
                <a:cubicBezTo>
                  <a:pt x="5481450" y="2652288"/>
                  <a:pt x="5442297" y="2700442"/>
                  <a:pt x="5487103" y="2671638"/>
                </a:cubicBezTo>
                <a:cubicBezTo>
                  <a:pt x="5517427" y="2652144"/>
                  <a:pt x="5543655" y="2626575"/>
                  <a:pt x="5574567" y="2608028"/>
                </a:cubicBezTo>
                <a:cubicBezTo>
                  <a:pt x="5601071" y="2592125"/>
                  <a:pt x="5628758" y="2578045"/>
                  <a:pt x="5654080" y="2560320"/>
                </a:cubicBezTo>
                <a:cubicBezTo>
                  <a:pt x="5681887" y="2540855"/>
                  <a:pt x="5706691" y="2517405"/>
                  <a:pt x="5733594" y="2496710"/>
                </a:cubicBezTo>
                <a:cubicBezTo>
                  <a:pt x="5762343" y="2474595"/>
                  <a:pt x="5785685" y="2467868"/>
                  <a:pt x="5821058" y="2449002"/>
                </a:cubicBezTo>
                <a:cubicBezTo>
                  <a:pt x="5895985" y="2409041"/>
                  <a:pt x="5851742" y="2425523"/>
                  <a:pt x="5900571" y="2409245"/>
                </a:cubicBezTo>
                <a:cubicBezTo>
                  <a:pt x="6144644" y="2226188"/>
                  <a:pt x="5828434" y="2468033"/>
                  <a:pt x="6003938" y="2321781"/>
                </a:cubicBezTo>
                <a:cubicBezTo>
                  <a:pt x="6086379" y="2253081"/>
                  <a:pt x="6122414" y="2239934"/>
                  <a:pt x="6194769" y="2162755"/>
                </a:cubicBezTo>
                <a:cubicBezTo>
                  <a:pt x="6207841" y="2148812"/>
                  <a:pt x="6215972" y="2130950"/>
                  <a:pt x="6226574" y="2115047"/>
                </a:cubicBezTo>
                <a:cubicBezTo>
                  <a:pt x="6233165" y="2082095"/>
                  <a:pt x="6244981" y="2044812"/>
                  <a:pt x="6226574" y="2011680"/>
                </a:cubicBezTo>
                <a:cubicBezTo>
                  <a:pt x="6221267" y="2002127"/>
                  <a:pt x="6205485" y="2005872"/>
                  <a:pt x="6194769" y="2003729"/>
                </a:cubicBezTo>
                <a:cubicBezTo>
                  <a:pt x="6178960" y="2000567"/>
                  <a:pt x="6162825" y="1999155"/>
                  <a:pt x="6147061" y="1995777"/>
                </a:cubicBezTo>
                <a:cubicBezTo>
                  <a:pt x="6125690" y="1991198"/>
                  <a:pt x="6083451" y="1979875"/>
                  <a:pt x="6083451" y="1979875"/>
                </a:cubicBezTo>
                <a:cubicBezTo>
                  <a:pt x="6013637" y="1937987"/>
                  <a:pt x="6073314" y="1968545"/>
                  <a:pt x="6011889" y="1948070"/>
                </a:cubicBezTo>
                <a:cubicBezTo>
                  <a:pt x="5998349" y="1943556"/>
                  <a:pt x="5986161" y="1934797"/>
                  <a:pt x="5972133" y="1932167"/>
                </a:cubicBezTo>
                <a:cubicBezTo>
                  <a:pt x="5943359" y="1926772"/>
                  <a:pt x="5913823" y="1926866"/>
                  <a:pt x="5884668" y="1924216"/>
                </a:cubicBezTo>
                <a:cubicBezTo>
                  <a:pt x="5844596" y="1928668"/>
                  <a:pt x="5808228" y="1926271"/>
                  <a:pt x="5773350" y="1948070"/>
                </a:cubicBezTo>
                <a:cubicBezTo>
                  <a:pt x="5763814" y="1954030"/>
                  <a:pt x="5759209" y="1966258"/>
                  <a:pt x="5749496" y="1971924"/>
                </a:cubicBezTo>
                <a:cubicBezTo>
                  <a:pt x="5691967" y="2005483"/>
                  <a:pt x="5685917" y="2002398"/>
                  <a:pt x="5630227" y="2011680"/>
                </a:cubicBezTo>
                <a:cubicBezTo>
                  <a:pt x="5606373" y="2009030"/>
                  <a:pt x="5581573" y="2010888"/>
                  <a:pt x="5558665" y="2003729"/>
                </a:cubicBezTo>
                <a:cubicBezTo>
                  <a:pt x="5538269" y="1997355"/>
                  <a:pt x="5521765" y="1982156"/>
                  <a:pt x="5503006" y="1971924"/>
                </a:cubicBezTo>
                <a:cubicBezTo>
                  <a:pt x="5475293" y="1956808"/>
                  <a:pt x="5462855" y="1955628"/>
                  <a:pt x="5439395" y="1932167"/>
                </a:cubicBezTo>
                <a:cubicBezTo>
                  <a:pt x="5427395" y="1920166"/>
                  <a:pt x="5420842" y="1903012"/>
                  <a:pt x="5407590" y="1892410"/>
                </a:cubicBezTo>
                <a:cubicBezTo>
                  <a:pt x="5393706" y="1881303"/>
                  <a:pt x="5375491" y="1877071"/>
                  <a:pt x="5359882" y="1868557"/>
                </a:cubicBezTo>
                <a:cubicBezTo>
                  <a:pt x="5300862" y="1836365"/>
                  <a:pt x="5341337" y="1851774"/>
                  <a:pt x="5296272" y="1836751"/>
                </a:cubicBezTo>
                <a:cubicBezTo>
                  <a:pt x="5294618" y="1835428"/>
                  <a:pt x="5244979" y="1793834"/>
                  <a:pt x="5232661" y="1789044"/>
                </a:cubicBezTo>
                <a:cubicBezTo>
                  <a:pt x="5193604" y="1773855"/>
                  <a:pt x="5113392" y="1749287"/>
                  <a:pt x="5113392" y="1749287"/>
                </a:cubicBezTo>
                <a:cubicBezTo>
                  <a:pt x="5033356" y="1685259"/>
                  <a:pt x="5105968" y="1758716"/>
                  <a:pt x="5065684" y="1645920"/>
                </a:cubicBezTo>
                <a:cubicBezTo>
                  <a:pt x="5059976" y="1629938"/>
                  <a:pt x="5046563" y="1617439"/>
                  <a:pt x="5033879" y="1606164"/>
                </a:cubicBezTo>
                <a:cubicBezTo>
                  <a:pt x="5004364" y="1579929"/>
                  <a:pt x="4995247" y="1583767"/>
                  <a:pt x="4962317" y="1574358"/>
                </a:cubicBezTo>
                <a:cubicBezTo>
                  <a:pt x="4882508" y="1551555"/>
                  <a:pt x="5006033" y="1583299"/>
                  <a:pt x="4906658" y="1558456"/>
                </a:cubicBezTo>
                <a:cubicBezTo>
                  <a:pt x="4896056" y="1550505"/>
                  <a:pt x="4886091" y="1541626"/>
                  <a:pt x="4874853" y="1534602"/>
                </a:cubicBezTo>
                <a:cubicBezTo>
                  <a:pt x="4864801" y="1528320"/>
                  <a:pt x="4853409" y="1524456"/>
                  <a:pt x="4843047" y="1518699"/>
                </a:cubicBezTo>
                <a:cubicBezTo>
                  <a:pt x="4829537" y="1511194"/>
                  <a:pt x="4816543" y="1502796"/>
                  <a:pt x="4803291" y="1494845"/>
                </a:cubicBezTo>
                <a:cubicBezTo>
                  <a:pt x="4797990" y="1484243"/>
                  <a:pt x="4791439" y="1474179"/>
                  <a:pt x="4787388" y="1463040"/>
                </a:cubicBezTo>
                <a:cubicBezTo>
                  <a:pt x="4771953" y="1420595"/>
                  <a:pt x="4768760" y="1396145"/>
                  <a:pt x="4763534" y="1351722"/>
                </a:cubicBezTo>
                <a:cubicBezTo>
                  <a:pt x="4760422" y="1325268"/>
                  <a:pt x="4762043" y="1298050"/>
                  <a:pt x="4755583" y="1272209"/>
                </a:cubicBezTo>
                <a:cubicBezTo>
                  <a:pt x="4751271" y="1254960"/>
                  <a:pt x="4739680" y="1240404"/>
                  <a:pt x="4731729" y="1224501"/>
                </a:cubicBezTo>
                <a:cubicBezTo>
                  <a:pt x="4729079" y="1213899"/>
                  <a:pt x="4726780" y="1203203"/>
                  <a:pt x="4723778" y="1192696"/>
                </a:cubicBezTo>
                <a:cubicBezTo>
                  <a:pt x="4719190" y="1176636"/>
                  <a:pt x="4705527" y="1140291"/>
                  <a:pt x="4699924" y="1129085"/>
                </a:cubicBezTo>
                <a:cubicBezTo>
                  <a:pt x="4695650" y="1120538"/>
                  <a:pt x="4688662" y="1113585"/>
                  <a:pt x="4684021" y="1105231"/>
                </a:cubicBezTo>
                <a:cubicBezTo>
                  <a:pt x="4675386" y="1089689"/>
                  <a:pt x="4670624" y="1071903"/>
                  <a:pt x="4660167" y="1057524"/>
                </a:cubicBezTo>
                <a:cubicBezTo>
                  <a:pt x="4649144" y="1042367"/>
                  <a:pt x="4633663" y="1031019"/>
                  <a:pt x="4620411" y="1017767"/>
                </a:cubicBezTo>
                <a:cubicBezTo>
                  <a:pt x="4617761" y="1007165"/>
                  <a:pt x="4609458" y="996469"/>
                  <a:pt x="4612460" y="985962"/>
                </a:cubicBezTo>
                <a:cubicBezTo>
                  <a:pt x="4615549" y="975150"/>
                  <a:pt x="4627776" y="969426"/>
                  <a:pt x="4636314" y="962108"/>
                </a:cubicBezTo>
                <a:cubicBezTo>
                  <a:pt x="4669706" y="933486"/>
                  <a:pt x="4661163" y="939993"/>
                  <a:pt x="4699924" y="930303"/>
                </a:cubicBezTo>
                <a:cubicBezTo>
                  <a:pt x="4707875" y="919701"/>
                  <a:pt x="4713805" y="907224"/>
                  <a:pt x="4723778" y="898497"/>
                </a:cubicBezTo>
                <a:cubicBezTo>
                  <a:pt x="4735408" y="888320"/>
                  <a:pt x="4751036" y="883734"/>
                  <a:pt x="4763534" y="874644"/>
                </a:cubicBezTo>
                <a:cubicBezTo>
                  <a:pt x="4780275" y="862468"/>
                  <a:pt x="4795339" y="848139"/>
                  <a:pt x="4811242" y="834887"/>
                </a:cubicBezTo>
                <a:cubicBezTo>
                  <a:pt x="4852326" y="752720"/>
                  <a:pt x="4813649" y="817501"/>
                  <a:pt x="4866901" y="755374"/>
                </a:cubicBezTo>
                <a:cubicBezTo>
                  <a:pt x="4902241" y="714145"/>
                  <a:pt x="4860717" y="746245"/>
                  <a:pt x="4906658" y="715617"/>
                </a:cubicBezTo>
                <a:cubicBezTo>
                  <a:pt x="4910531" y="684634"/>
                  <a:pt x="4922707" y="636398"/>
                  <a:pt x="4906658" y="604299"/>
                </a:cubicBezTo>
                <a:cubicBezTo>
                  <a:pt x="4900605" y="592194"/>
                  <a:pt x="4847350" y="574450"/>
                  <a:pt x="4843047" y="572494"/>
                </a:cubicBezTo>
                <a:cubicBezTo>
                  <a:pt x="4764717" y="536889"/>
                  <a:pt x="4825370" y="551977"/>
                  <a:pt x="4723778" y="540689"/>
                </a:cubicBezTo>
                <a:cubicBezTo>
                  <a:pt x="4646185" y="482494"/>
                  <a:pt x="4741295" y="549520"/>
                  <a:pt x="4652216" y="500932"/>
                </a:cubicBezTo>
                <a:cubicBezTo>
                  <a:pt x="4635437" y="491780"/>
                  <a:pt x="4604508" y="469127"/>
                  <a:pt x="4604508" y="469127"/>
                </a:cubicBezTo>
                <a:cubicBezTo>
                  <a:pt x="4594791" y="471556"/>
                  <a:pt x="4537847" y="484065"/>
                  <a:pt x="4517044" y="492981"/>
                </a:cubicBezTo>
                <a:cubicBezTo>
                  <a:pt x="4458831" y="517930"/>
                  <a:pt x="4512074" y="502176"/>
                  <a:pt x="4453434" y="516835"/>
                </a:cubicBezTo>
                <a:cubicBezTo>
                  <a:pt x="4429580" y="514185"/>
                  <a:pt x="4404027" y="518115"/>
                  <a:pt x="4381872" y="508884"/>
                </a:cubicBezTo>
                <a:cubicBezTo>
                  <a:pt x="4369639" y="503787"/>
                  <a:pt x="4366745" y="487051"/>
                  <a:pt x="4358018" y="477078"/>
                </a:cubicBezTo>
                <a:cubicBezTo>
                  <a:pt x="4348145" y="465795"/>
                  <a:pt x="4337921" y="454639"/>
                  <a:pt x="4326213" y="445273"/>
                </a:cubicBezTo>
                <a:cubicBezTo>
                  <a:pt x="4311289" y="433334"/>
                  <a:pt x="4278505" y="413468"/>
                  <a:pt x="4278505" y="413468"/>
                </a:cubicBezTo>
                <a:cubicBezTo>
                  <a:pt x="4275855" y="405517"/>
                  <a:pt x="4275920" y="396053"/>
                  <a:pt x="4270554" y="389614"/>
                </a:cubicBezTo>
                <a:cubicBezTo>
                  <a:pt x="4262070" y="379433"/>
                  <a:pt x="4250195" y="372437"/>
                  <a:pt x="4238748" y="365760"/>
                </a:cubicBezTo>
                <a:cubicBezTo>
                  <a:pt x="4173580" y="327746"/>
                  <a:pt x="4186585" y="335590"/>
                  <a:pt x="4119479" y="326004"/>
                </a:cubicBezTo>
                <a:cubicBezTo>
                  <a:pt x="4086181" y="328779"/>
                  <a:pt x="4020316" y="309187"/>
                  <a:pt x="4008160" y="357809"/>
                </a:cubicBezTo>
                <a:cubicBezTo>
                  <a:pt x="4002339" y="381093"/>
                  <a:pt x="4015574" y="410932"/>
                  <a:pt x="4000209" y="429370"/>
                </a:cubicBezTo>
                <a:cubicBezTo>
                  <a:pt x="3984112" y="448686"/>
                  <a:pt x="3952501" y="445273"/>
                  <a:pt x="3928647" y="453224"/>
                </a:cubicBezTo>
                <a:cubicBezTo>
                  <a:pt x="3867407" y="473638"/>
                  <a:pt x="3896497" y="462904"/>
                  <a:pt x="3841183" y="485030"/>
                </a:cubicBezTo>
                <a:cubicBezTo>
                  <a:pt x="3825280" y="474428"/>
                  <a:pt x="3805578" y="468016"/>
                  <a:pt x="3793475" y="453224"/>
                </a:cubicBezTo>
                <a:cubicBezTo>
                  <a:pt x="3780693" y="437602"/>
                  <a:pt x="3778080" y="415892"/>
                  <a:pt x="3769621" y="397565"/>
                </a:cubicBezTo>
                <a:cubicBezTo>
                  <a:pt x="3762170" y="381422"/>
                  <a:pt x="3753718" y="365760"/>
                  <a:pt x="3745767" y="349857"/>
                </a:cubicBezTo>
                <a:cubicBezTo>
                  <a:pt x="3740496" y="323502"/>
                  <a:pt x="3739470" y="300242"/>
                  <a:pt x="3721914" y="278296"/>
                </a:cubicBezTo>
                <a:cubicBezTo>
                  <a:pt x="3690255" y="238722"/>
                  <a:pt x="3651197" y="212408"/>
                  <a:pt x="3610595" y="182880"/>
                </a:cubicBezTo>
                <a:cubicBezTo>
                  <a:pt x="3602866" y="177259"/>
                  <a:pt x="3595689" y="170332"/>
                  <a:pt x="3586741" y="166977"/>
                </a:cubicBezTo>
                <a:cubicBezTo>
                  <a:pt x="3574087" y="162232"/>
                  <a:pt x="3560237" y="161676"/>
                  <a:pt x="3546985" y="159026"/>
                </a:cubicBezTo>
                <a:cubicBezTo>
                  <a:pt x="3449683" y="110376"/>
                  <a:pt x="3606338" y="191737"/>
                  <a:pt x="3467472" y="103367"/>
                </a:cubicBezTo>
                <a:cubicBezTo>
                  <a:pt x="3455430" y="95704"/>
                  <a:pt x="3440329" y="94142"/>
                  <a:pt x="3427715" y="87464"/>
                </a:cubicBezTo>
                <a:cubicBezTo>
                  <a:pt x="3395173" y="70236"/>
                  <a:pt x="3365234" y="48271"/>
                  <a:pt x="3332300" y="31805"/>
                </a:cubicBezTo>
                <a:cubicBezTo>
                  <a:pt x="3291946" y="11629"/>
                  <a:pt x="3310356" y="22478"/>
                  <a:pt x="3276640" y="0"/>
                </a:cubicBezTo>
                <a:cubicBezTo>
                  <a:pt x="3235683" y="13652"/>
                  <a:pt x="3245049" y="9281"/>
                  <a:pt x="3189176" y="39757"/>
                </a:cubicBezTo>
                <a:cubicBezTo>
                  <a:pt x="3180787" y="44333"/>
                  <a:pt x="3172718" y="49608"/>
                  <a:pt x="3165322" y="55659"/>
                </a:cubicBezTo>
                <a:cubicBezTo>
                  <a:pt x="3064189" y="138403"/>
                  <a:pt x="3141438" y="91894"/>
                  <a:pt x="3061955" y="127221"/>
                </a:cubicBezTo>
                <a:cubicBezTo>
                  <a:pt x="3051124" y="132035"/>
                  <a:pt x="3041547" y="139868"/>
                  <a:pt x="3030150" y="143124"/>
                </a:cubicBezTo>
                <a:cubicBezTo>
                  <a:pt x="3004161" y="150549"/>
                  <a:pt x="2976859" y="152471"/>
                  <a:pt x="2950637" y="159026"/>
                </a:cubicBezTo>
                <a:cubicBezTo>
                  <a:pt x="2913198" y="168386"/>
                  <a:pt x="2839319" y="190831"/>
                  <a:pt x="2839319" y="190831"/>
                </a:cubicBezTo>
                <a:cubicBezTo>
                  <a:pt x="2820766" y="201433"/>
                  <a:pt x="2798770" y="207527"/>
                  <a:pt x="2783660" y="222637"/>
                </a:cubicBezTo>
                <a:cubicBezTo>
                  <a:pt x="2775933" y="230364"/>
                  <a:pt x="2780013" y="244398"/>
                  <a:pt x="2775708" y="254442"/>
                </a:cubicBezTo>
                <a:cubicBezTo>
                  <a:pt x="2771944" y="263226"/>
                  <a:pt x="2765107" y="270345"/>
                  <a:pt x="2759806" y="278296"/>
                </a:cubicBezTo>
                <a:cubicBezTo>
                  <a:pt x="2757155" y="291548"/>
                  <a:pt x="2755132" y="304941"/>
                  <a:pt x="2751854" y="318052"/>
                </a:cubicBezTo>
                <a:cubicBezTo>
                  <a:pt x="2746119" y="340992"/>
                  <a:pt x="2726496" y="382522"/>
                  <a:pt x="2720049" y="397565"/>
                </a:cubicBezTo>
                <a:cubicBezTo>
                  <a:pt x="2717399" y="445273"/>
                  <a:pt x="2744959" y="506002"/>
                  <a:pt x="2712098" y="540689"/>
                </a:cubicBezTo>
                <a:cubicBezTo>
                  <a:pt x="2681057" y="573455"/>
                  <a:pt x="2621837" y="544149"/>
                  <a:pt x="2576926" y="548640"/>
                </a:cubicBezTo>
                <a:cubicBezTo>
                  <a:pt x="2568586" y="549474"/>
                  <a:pt x="2560682" y="553079"/>
                  <a:pt x="2553072" y="556591"/>
                </a:cubicBezTo>
                <a:cubicBezTo>
                  <a:pt x="2526167" y="569009"/>
                  <a:pt x="2501072" y="585343"/>
                  <a:pt x="2473559" y="596348"/>
                </a:cubicBezTo>
                <a:cubicBezTo>
                  <a:pt x="2447867" y="606625"/>
                  <a:pt x="2420550" y="612251"/>
                  <a:pt x="2394046" y="620202"/>
                </a:cubicBezTo>
                <a:cubicBezTo>
                  <a:pt x="2388745" y="644056"/>
                  <a:pt x="2389071" y="669908"/>
                  <a:pt x="2378143" y="691764"/>
                </a:cubicBezTo>
                <a:cubicBezTo>
                  <a:pt x="2374395" y="699261"/>
                  <a:pt x="2362420" y="697682"/>
                  <a:pt x="2354289" y="699715"/>
                </a:cubicBezTo>
                <a:cubicBezTo>
                  <a:pt x="2341178" y="702993"/>
                  <a:pt x="2327785" y="705016"/>
                  <a:pt x="2314533" y="707666"/>
                </a:cubicBezTo>
                <a:cubicBezTo>
                  <a:pt x="2317183" y="683812"/>
                  <a:pt x="2328305" y="659388"/>
                  <a:pt x="2322484" y="636104"/>
                </a:cubicBezTo>
                <a:cubicBezTo>
                  <a:pt x="2316954" y="613985"/>
                  <a:pt x="2298849" y="596567"/>
                  <a:pt x="2282727" y="580445"/>
                </a:cubicBezTo>
                <a:cubicBezTo>
                  <a:pt x="2276801" y="574519"/>
                  <a:pt x="2267005" y="574527"/>
                  <a:pt x="2258874" y="572494"/>
                </a:cubicBezTo>
                <a:cubicBezTo>
                  <a:pt x="2235168" y="566567"/>
                  <a:pt x="2211166" y="561892"/>
                  <a:pt x="2187312" y="556591"/>
                </a:cubicBezTo>
                <a:lnTo>
                  <a:pt x="2060091" y="564543"/>
                </a:lnTo>
                <a:cubicBezTo>
                  <a:pt x="2028016" y="575646"/>
                  <a:pt x="2007481" y="607458"/>
                  <a:pt x="1980578" y="628153"/>
                </a:cubicBezTo>
                <a:cubicBezTo>
                  <a:pt x="1973003" y="633980"/>
                  <a:pt x="1963481" y="637299"/>
                  <a:pt x="1956724" y="644056"/>
                </a:cubicBezTo>
                <a:cubicBezTo>
                  <a:pt x="1919932" y="680848"/>
                  <a:pt x="1904991" y="702432"/>
                  <a:pt x="1877211" y="739471"/>
                </a:cubicBezTo>
                <a:cubicBezTo>
                  <a:pt x="1874561" y="758024"/>
                  <a:pt x="1886023" y="786749"/>
                  <a:pt x="1869260" y="795130"/>
                </a:cubicBezTo>
                <a:cubicBezTo>
                  <a:pt x="1855431" y="802044"/>
                  <a:pt x="1800925" y="727257"/>
                  <a:pt x="1797698" y="723569"/>
                </a:cubicBezTo>
                <a:cubicBezTo>
                  <a:pt x="1768334" y="690011"/>
                  <a:pt x="1726810" y="663587"/>
                  <a:pt x="1694331" y="636104"/>
                </a:cubicBezTo>
                <a:cubicBezTo>
                  <a:pt x="1685747" y="628840"/>
                  <a:pt x="1680753" y="616817"/>
                  <a:pt x="1670477" y="612250"/>
                </a:cubicBezTo>
                <a:cubicBezTo>
                  <a:pt x="1655744" y="605702"/>
                  <a:pt x="1638672" y="606949"/>
                  <a:pt x="1622769" y="604299"/>
                </a:cubicBezTo>
                <a:cubicBezTo>
                  <a:pt x="1614818" y="598998"/>
                  <a:pt x="1608317" y="586687"/>
                  <a:pt x="1598915" y="588397"/>
                </a:cubicBezTo>
                <a:cubicBezTo>
                  <a:pt x="1575591" y="592638"/>
                  <a:pt x="1556886" y="610392"/>
                  <a:pt x="1535305" y="620202"/>
                </a:cubicBezTo>
                <a:cubicBezTo>
                  <a:pt x="1527675" y="623670"/>
                  <a:pt x="1519402" y="625503"/>
                  <a:pt x="1511451" y="628153"/>
                </a:cubicBezTo>
                <a:cubicBezTo>
                  <a:pt x="1495548" y="652007"/>
                  <a:pt x="1488054" y="684520"/>
                  <a:pt x="1463743" y="699715"/>
                </a:cubicBezTo>
                <a:cubicBezTo>
                  <a:pt x="1453692" y="705997"/>
                  <a:pt x="1452654" y="678742"/>
                  <a:pt x="1447840" y="667910"/>
                </a:cubicBezTo>
                <a:cubicBezTo>
                  <a:pt x="1442043" y="654867"/>
                  <a:pt x="1436949" y="641517"/>
                  <a:pt x="1431938" y="628153"/>
                </a:cubicBezTo>
                <a:cubicBezTo>
                  <a:pt x="1428995" y="620305"/>
                  <a:pt x="1428636" y="611273"/>
                  <a:pt x="1423987" y="604299"/>
                </a:cubicBezTo>
                <a:cubicBezTo>
                  <a:pt x="1405727" y="576908"/>
                  <a:pt x="1402214" y="582220"/>
                  <a:pt x="1376279" y="572494"/>
                </a:cubicBezTo>
                <a:cubicBezTo>
                  <a:pt x="1362915" y="567482"/>
                  <a:pt x="1349774" y="561892"/>
                  <a:pt x="1336522" y="556591"/>
                </a:cubicBezTo>
                <a:cubicBezTo>
                  <a:pt x="1286164" y="559242"/>
                  <a:pt x="1230976" y="542862"/>
                  <a:pt x="1185447" y="564543"/>
                </a:cubicBezTo>
                <a:cubicBezTo>
                  <a:pt x="1163385" y="575049"/>
                  <a:pt x="1180005" y="614021"/>
                  <a:pt x="1169545" y="636104"/>
                </a:cubicBezTo>
                <a:cubicBezTo>
                  <a:pt x="1155695" y="665342"/>
                  <a:pt x="1131518" y="688491"/>
                  <a:pt x="1113886" y="715617"/>
                </a:cubicBezTo>
                <a:cubicBezTo>
                  <a:pt x="1097041" y="741533"/>
                  <a:pt x="1082081" y="768626"/>
                  <a:pt x="1066178" y="795130"/>
                </a:cubicBezTo>
                <a:cubicBezTo>
                  <a:pt x="1058227" y="808382"/>
                  <a:pt x="1056147" y="827975"/>
                  <a:pt x="1042324" y="834887"/>
                </a:cubicBezTo>
                <a:cubicBezTo>
                  <a:pt x="1020203" y="845948"/>
                  <a:pt x="977202" y="865805"/>
                  <a:pt x="962811" y="882595"/>
                </a:cubicBezTo>
                <a:lnTo>
                  <a:pt x="915103" y="938254"/>
                </a:lnTo>
                <a:cubicBezTo>
                  <a:pt x="901851" y="935604"/>
                  <a:pt x="887020" y="937112"/>
                  <a:pt x="875347" y="930303"/>
                </a:cubicBezTo>
                <a:cubicBezTo>
                  <a:pt x="822039" y="899207"/>
                  <a:pt x="809970" y="865418"/>
                  <a:pt x="771980" y="818984"/>
                </a:cubicBezTo>
                <a:cubicBezTo>
                  <a:pt x="764859" y="810281"/>
                  <a:pt x="755531" y="803593"/>
                  <a:pt x="748126" y="795130"/>
                </a:cubicBezTo>
                <a:cubicBezTo>
                  <a:pt x="736950" y="782358"/>
                  <a:pt x="727496" y="768146"/>
                  <a:pt x="716320" y="755374"/>
                </a:cubicBezTo>
                <a:cubicBezTo>
                  <a:pt x="694903" y="730898"/>
                  <a:pt x="674712" y="715843"/>
                  <a:pt x="644759" y="699715"/>
                </a:cubicBezTo>
                <a:cubicBezTo>
                  <a:pt x="626987" y="690145"/>
                  <a:pt x="608508" y="681406"/>
                  <a:pt x="589100" y="675861"/>
                </a:cubicBezTo>
                <a:cubicBezTo>
                  <a:pt x="571079" y="670712"/>
                  <a:pt x="551993" y="670560"/>
                  <a:pt x="533440" y="667910"/>
                </a:cubicBezTo>
                <a:cubicBezTo>
                  <a:pt x="479292" y="649858"/>
                  <a:pt x="545901" y="672583"/>
                  <a:pt x="469830" y="644056"/>
                </a:cubicBezTo>
                <a:cubicBezTo>
                  <a:pt x="461982" y="641113"/>
                  <a:pt x="454195" y="637748"/>
                  <a:pt x="445976" y="636104"/>
                </a:cubicBezTo>
                <a:cubicBezTo>
                  <a:pt x="427599" y="632428"/>
                  <a:pt x="408870" y="630803"/>
                  <a:pt x="390317" y="628153"/>
                </a:cubicBezTo>
                <a:cubicBezTo>
                  <a:pt x="339959" y="638755"/>
                  <a:pt x="285271" y="636944"/>
                  <a:pt x="239242" y="659958"/>
                </a:cubicBezTo>
                <a:cubicBezTo>
                  <a:pt x="221188" y="668985"/>
                  <a:pt x="226225" y="698588"/>
                  <a:pt x="215388" y="715617"/>
                </a:cubicBezTo>
                <a:cubicBezTo>
                  <a:pt x="207339" y="728266"/>
                  <a:pt x="192788" y="735588"/>
                  <a:pt x="183583" y="747423"/>
                </a:cubicBezTo>
                <a:cubicBezTo>
                  <a:pt x="120025" y="829141"/>
                  <a:pt x="210518" y="744855"/>
                  <a:pt x="112021" y="826936"/>
                </a:cubicBezTo>
                <a:cubicBezTo>
                  <a:pt x="109371" y="834887"/>
                  <a:pt x="106372" y="842731"/>
                  <a:pt x="104070" y="850790"/>
                </a:cubicBezTo>
                <a:cubicBezTo>
                  <a:pt x="101068" y="861297"/>
                  <a:pt x="101006" y="872821"/>
                  <a:pt x="96119" y="882595"/>
                </a:cubicBezTo>
                <a:cubicBezTo>
                  <a:pt x="90192" y="894448"/>
                  <a:pt x="79289" y="903162"/>
                  <a:pt x="72265" y="914400"/>
                </a:cubicBezTo>
                <a:cubicBezTo>
                  <a:pt x="65983" y="924451"/>
                  <a:pt x="61663" y="935603"/>
                  <a:pt x="56362" y="946205"/>
                </a:cubicBezTo>
                <a:cubicBezTo>
                  <a:pt x="48411" y="983311"/>
                  <a:pt x="45627" y="1021915"/>
                  <a:pt x="32508" y="1057524"/>
                </a:cubicBezTo>
                <a:cubicBezTo>
                  <a:pt x="26641" y="1073449"/>
                  <a:pt x="3283" y="1080506"/>
                  <a:pt x="703" y="1097280"/>
                </a:cubicBezTo>
                <a:cubicBezTo>
                  <a:pt x="-5220" y="1135778"/>
                  <a:pt x="27622" y="1180879"/>
                  <a:pt x="48411" y="1208598"/>
                </a:cubicBezTo>
                <a:cubicBezTo>
                  <a:pt x="60831" y="1225158"/>
                  <a:pt x="74319" y="1240919"/>
                  <a:pt x="88167" y="1256306"/>
                </a:cubicBezTo>
                <a:cubicBezTo>
                  <a:pt x="109951" y="1280511"/>
                  <a:pt x="128118" y="1291117"/>
                  <a:pt x="143827" y="1319917"/>
                </a:cubicBezTo>
                <a:cubicBezTo>
                  <a:pt x="157343" y="1344697"/>
                  <a:pt x="167465" y="1382053"/>
                  <a:pt x="183583" y="1407381"/>
                </a:cubicBezTo>
                <a:cubicBezTo>
                  <a:pt x="217513" y="1460699"/>
                  <a:pt x="216780" y="1456480"/>
                  <a:pt x="255145" y="1494845"/>
                </a:cubicBezTo>
                <a:cubicBezTo>
                  <a:pt x="263096" y="1513398"/>
                  <a:pt x="268420" y="1533313"/>
                  <a:pt x="278999" y="1550504"/>
                </a:cubicBezTo>
                <a:cubicBezTo>
                  <a:pt x="289848" y="1568134"/>
                  <a:pt x="305966" y="1581935"/>
                  <a:pt x="318755" y="1598212"/>
                </a:cubicBezTo>
                <a:cubicBezTo>
                  <a:pt x="335130" y="1619053"/>
                  <a:pt x="350560" y="1640619"/>
                  <a:pt x="366463" y="1661823"/>
                </a:cubicBezTo>
                <a:cubicBezTo>
                  <a:pt x="369113" y="1669774"/>
                  <a:pt x="370256" y="1678400"/>
                  <a:pt x="374414" y="1685677"/>
                </a:cubicBezTo>
                <a:cubicBezTo>
                  <a:pt x="380989" y="1697183"/>
                  <a:pt x="392886" y="1705372"/>
                  <a:pt x="398268" y="1717482"/>
                </a:cubicBezTo>
                <a:cubicBezTo>
                  <a:pt x="440569" y="1812655"/>
                  <a:pt x="358823" y="1697991"/>
                  <a:pt x="438025" y="1796995"/>
                </a:cubicBezTo>
                <a:cubicBezTo>
                  <a:pt x="445200" y="1814934"/>
                  <a:pt x="466640" y="1871727"/>
                  <a:pt x="477781" y="1884459"/>
                </a:cubicBezTo>
                <a:cubicBezTo>
                  <a:pt x="485587" y="1893380"/>
                  <a:pt x="498985" y="1895061"/>
                  <a:pt x="509587" y="1900362"/>
                </a:cubicBezTo>
                <a:cubicBezTo>
                  <a:pt x="565246" y="1897711"/>
                  <a:pt x="621845" y="1902933"/>
                  <a:pt x="676564" y="1892410"/>
                </a:cubicBezTo>
                <a:cubicBezTo>
                  <a:pt x="693230" y="1889205"/>
                  <a:pt x="702595" y="1870587"/>
                  <a:pt x="716320" y="1860605"/>
                </a:cubicBezTo>
                <a:cubicBezTo>
                  <a:pt x="762589" y="1826955"/>
                  <a:pt x="749585" y="1833614"/>
                  <a:pt x="787882" y="1820849"/>
                </a:cubicBezTo>
                <a:cubicBezTo>
                  <a:pt x="817037" y="1826150"/>
                  <a:pt x="860416" y="1811155"/>
                  <a:pt x="875347" y="1836751"/>
                </a:cubicBezTo>
                <a:cubicBezTo>
                  <a:pt x="889571" y="1861134"/>
                  <a:pt x="816605" y="1953975"/>
                  <a:pt x="803785" y="1971924"/>
                </a:cubicBezTo>
                <a:cubicBezTo>
                  <a:pt x="801135" y="1982526"/>
                  <a:pt x="798205" y="1993061"/>
                  <a:pt x="795834" y="2003729"/>
                </a:cubicBezTo>
                <a:cubicBezTo>
                  <a:pt x="792902" y="2016922"/>
                  <a:pt x="792901" y="2030937"/>
                  <a:pt x="787882" y="2043485"/>
                </a:cubicBezTo>
                <a:cubicBezTo>
                  <a:pt x="776877" y="2070998"/>
                  <a:pt x="748126" y="2122998"/>
                  <a:pt x="748126" y="2122998"/>
                </a:cubicBezTo>
                <a:cubicBezTo>
                  <a:pt x="736218" y="2206344"/>
                  <a:pt x="739526" y="2196827"/>
                  <a:pt x="708369" y="2305878"/>
                </a:cubicBezTo>
                <a:cubicBezTo>
                  <a:pt x="704448" y="2319602"/>
                  <a:pt x="697768" y="2332383"/>
                  <a:pt x="692467" y="2345635"/>
                </a:cubicBezTo>
                <a:cubicBezTo>
                  <a:pt x="687166" y="2374790"/>
                  <a:pt x="677798" y="2403492"/>
                  <a:pt x="676564" y="2433099"/>
                </a:cubicBezTo>
                <a:cubicBezTo>
                  <a:pt x="675125" y="2467626"/>
                  <a:pt x="678146" y="2502500"/>
                  <a:pt x="684515" y="2536466"/>
                </a:cubicBezTo>
                <a:cubicBezTo>
                  <a:pt x="686276" y="2545859"/>
                  <a:pt x="693162" y="2554101"/>
                  <a:pt x="700418" y="2560320"/>
                </a:cubicBezTo>
                <a:cubicBezTo>
                  <a:pt x="746706" y="2599996"/>
                  <a:pt x="725868" y="2573045"/>
                  <a:pt x="764028" y="2592125"/>
                </a:cubicBezTo>
                <a:cubicBezTo>
                  <a:pt x="783141" y="2601681"/>
                  <a:pt x="801134" y="2613328"/>
                  <a:pt x="819687" y="2623930"/>
                </a:cubicBezTo>
                <a:cubicBezTo>
                  <a:pt x="832072" y="2642507"/>
                  <a:pt x="840312" y="2658245"/>
                  <a:pt x="859444" y="2671638"/>
                </a:cubicBezTo>
                <a:cubicBezTo>
                  <a:pt x="876950" y="2683892"/>
                  <a:pt x="897597" y="2691190"/>
                  <a:pt x="915103" y="2703444"/>
                </a:cubicBezTo>
                <a:cubicBezTo>
                  <a:pt x="924315" y="2709892"/>
                  <a:pt x="930637" y="2719733"/>
                  <a:pt x="938957" y="2727297"/>
                </a:cubicBezTo>
                <a:cubicBezTo>
                  <a:pt x="959804" y="2746249"/>
                  <a:pt x="978675" y="2768025"/>
                  <a:pt x="1002567" y="2782957"/>
                </a:cubicBezTo>
                <a:cubicBezTo>
                  <a:pt x="1021770" y="2794959"/>
                  <a:pt x="1045657" y="2797234"/>
                  <a:pt x="1066178" y="2806810"/>
                </a:cubicBezTo>
                <a:cubicBezTo>
                  <a:pt x="1221215" y="2879160"/>
                  <a:pt x="1037926" y="2799754"/>
                  <a:pt x="1161594" y="2870421"/>
                </a:cubicBezTo>
                <a:cubicBezTo>
                  <a:pt x="1184258" y="2883372"/>
                  <a:pt x="1208919" y="2892531"/>
                  <a:pt x="1233155" y="2902226"/>
                </a:cubicBezTo>
                <a:cubicBezTo>
                  <a:pt x="1248719" y="2908452"/>
                  <a:pt x="1264487" y="2914547"/>
                  <a:pt x="1280863" y="2918129"/>
                </a:cubicBezTo>
                <a:cubicBezTo>
                  <a:pt x="1476657" y="2960959"/>
                  <a:pt x="1439729" y="2954203"/>
                  <a:pt x="1590964" y="2965837"/>
                </a:cubicBezTo>
                <a:cubicBezTo>
                  <a:pt x="1646623" y="2960536"/>
                  <a:pt x="1704181" y="2965294"/>
                  <a:pt x="1757941" y="2949934"/>
                </a:cubicBezTo>
                <a:cubicBezTo>
                  <a:pt x="1777936" y="2944221"/>
                  <a:pt x="1825188" y="2887750"/>
                  <a:pt x="1845406" y="2870421"/>
                </a:cubicBezTo>
                <a:cubicBezTo>
                  <a:pt x="1868047" y="2851015"/>
                  <a:pt x="1940927" y="2818685"/>
                  <a:pt x="1948773" y="2814762"/>
                </a:cubicBezTo>
                <a:cubicBezTo>
                  <a:pt x="1964675" y="2798859"/>
                  <a:pt x="1978292" y="2780282"/>
                  <a:pt x="1996480" y="2767054"/>
                </a:cubicBezTo>
                <a:cubicBezTo>
                  <a:pt x="2004527" y="2761202"/>
                  <a:pt x="2045886" y="2747935"/>
                  <a:pt x="2060091" y="2743200"/>
                </a:cubicBezTo>
                <a:cubicBezTo>
                  <a:pt x="2068042" y="2735249"/>
                  <a:pt x="2075407" y="2726664"/>
                  <a:pt x="2083945" y="2719346"/>
                </a:cubicBezTo>
                <a:cubicBezTo>
                  <a:pt x="2144851" y="2667140"/>
                  <a:pt x="2119726" y="2686216"/>
                  <a:pt x="2139604" y="2687541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CBDCD87-567C-1A50-71BA-AC58A1D68C14}"/>
              </a:ext>
            </a:extLst>
          </p:cNvPr>
          <p:cNvSpPr txBox="1"/>
          <p:nvPr/>
        </p:nvSpPr>
        <p:spPr>
          <a:xfrm>
            <a:off x="7498081" y="1358927"/>
            <a:ext cx="397565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5B29614A-703E-864F-523B-B985F2E68779}"/>
              </a:ext>
            </a:extLst>
          </p:cNvPr>
          <p:cNvSpPr txBox="1"/>
          <p:nvPr/>
        </p:nvSpPr>
        <p:spPr>
          <a:xfrm>
            <a:off x="7482178" y="2567526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984BFCBB-86C8-2774-9C41-9092BF1D83BB}"/>
              </a:ext>
            </a:extLst>
          </p:cNvPr>
          <p:cNvSpPr txBox="1"/>
          <p:nvPr/>
        </p:nvSpPr>
        <p:spPr>
          <a:xfrm>
            <a:off x="7466275" y="4269105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A5B8C86-843B-347B-0E2A-8ED3615C6046}"/>
              </a:ext>
            </a:extLst>
          </p:cNvPr>
          <p:cNvSpPr/>
          <p:nvPr/>
        </p:nvSpPr>
        <p:spPr>
          <a:xfrm>
            <a:off x="4172879" y="3543267"/>
            <a:ext cx="1639341" cy="1832747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6B6615-80C5-D425-E5D2-7DF18CD62E16}"/>
              </a:ext>
            </a:extLst>
          </p:cNvPr>
          <p:cNvSpPr/>
          <p:nvPr/>
        </p:nvSpPr>
        <p:spPr>
          <a:xfrm>
            <a:off x="3213155" y="4533900"/>
            <a:ext cx="1693601" cy="1085850"/>
          </a:xfrm>
          <a:custGeom>
            <a:avLst/>
            <a:gdLst>
              <a:gd name="connsiteX0" fmla="*/ 311095 w 1693601"/>
              <a:gd name="connsiteY0" fmla="*/ 1047750 h 1085850"/>
              <a:gd name="connsiteX1" fmla="*/ 358720 w 1693601"/>
              <a:gd name="connsiteY1" fmla="*/ 1028700 h 1085850"/>
              <a:gd name="connsiteX2" fmla="*/ 396820 w 1693601"/>
              <a:gd name="connsiteY2" fmla="*/ 1019175 h 1085850"/>
              <a:gd name="connsiteX3" fmla="*/ 482545 w 1693601"/>
              <a:gd name="connsiteY3" fmla="*/ 971550 h 1085850"/>
              <a:gd name="connsiteX4" fmla="*/ 473020 w 1693601"/>
              <a:gd name="connsiteY4" fmla="*/ 866775 h 1085850"/>
              <a:gd name="connsiteX5" fmla="*/ 463495 w 1693601"/>
              <a:gd name="connsiteY5" fmla="*/ 819150 h 1085850"/>
              <a:gd name="connsiteX6" fmla="*/ 492070 w 1693601"/>
              <a:gd name="connsiteY6" fmla="*/ 790575 h 1085850"/>
              <a:gd name="connsiteX7" fmla="*/ 549220 w 1693601"/>
              <a:gd name="connsiteY7" fmla="*/ 781050 h 1085850"/>
              <a:gd name="connsiteX8" fmla="*/ 606370 w 1693601"/>
              <a:gd name="connsiteY8" fmla="*/ 723900 h 1085850"/>
              <a:gd name="connsiteX9" fmla="*/ 596845 w 1693601"/>
              <a:gd name="connsiteY9" fmla="*/ 600075 h 1085850"/>
              <a:gd name="connsiteX10" fmla="*/ 568270 w 1693601"/>
              <a:gd name="connsiteY10" fmla="*/ 571500 h 1085850"/>
              <a:gd name="connsiteX11" fmla="*/ 492070 w 1693601"/>
              <a:gd name="connsiteY11" fmla="*/ 561975 h 1085850"/>
              <a:gd name="connsiteX12" fmla="*/ 453970 w 1693601"/>
              <a:gd name="connsiteY12" fmla="*/ 552450 h 1085850"/>
              <a:gd name="connsiteX13" fmla="*/ 415870 w 1693601"/>
              <a:gd name="connsiteY13" fmla="*/ 504825 h 1085850"/>
              <a:gd name="connsiteX14" fmla="*/ 320620 w 1693601"/>
              <a:gd name="connsiteY14" fmla="*/ 438150 h 1085850"/>
              <a:gd name="connsiteX15" fmla="*/ 263470 w 1693601"/>
              <a:gd name="connsiteY15" fmla="*/ 419100 h 1085850"/>
              <a:gd name="connsiteX16" fmla="*/ 292045 w 1693601"/>
              <a:gd name="connsiteY16" fmla="*/ 304800 h 1085850"/>
              <a:gd name="connsiteX17" fmla="*/ 339670 w 1693601"/>
              <a:gd name="connsiteY17" fmla="*/ 295275 h 1085850"/>
              <a:gd name="connsiteX18" fmla="*/ 358720 w 1693601"/>
              <a:gd name="connsiteY18" fmla="*/ 266700 h 1085850"/>
              <a:gd name="connsiteX19" fmla="*/ 311095 w 1693601"/>
              <a:gd name="connsiteY19" fmla="*/ 219075 h 1085850"/>
              <a:gd name="connsiteX20" fmla="*/ 225370 w 1693601"/>
              <a:gd name="connsiteY20" fmla="*/ 228600 h 1085850"/>
              <a:gd name="connsiteX21" fmla="*/ 168220 w 1693601"/>
              <a:gd name="connsiteY21" fmla="*/ 247650 h 1085850"/>
              <a:gd name="connsiteX22" fmla="*/ 130120 w 1693601"/>
              <a:gd name="connsiteY22" fmla="*/ 276225 h 1085850"/>
              <a:gd name="connsiteX23" fmla="*/ 53920 w 1693601"/>
              <a:gd name="connsiteY23" fmla="*/ 314325 h 1085850"/>
              <a:gd name="connsiteX24" fmla="*/ 44395 w 1693601"/>
              <a:gd name="connsiteY24" fmla="*/ 171450 h 1085850"/>
              <a:gd name="connsiteX25" fmla="*/ 72970 w 1693601"/>
              <a:gd name="connsiteY25" fmla="*/ 161925 h 1085850"/>
              <a:gd name="connsiteX26" fmla="*/ 120595 w 1693601"/>
              <a:gd name="connsiteY26" fmla="*/ 142875 h 1085850"/>
              <a:gd name="connsiteX27" fmla="*/ 158695 w 1693601"/>
              <a:gd name="connsiteY27" fmla="*/ 133350 h 1085850"/>
              <a:gd name="connsiteX28" fmla="*/ 225370 w 1693601"/>
              <a:gd name="connsiteY28" fmla="*/ 95250 h 1085850"/>
              <a:gd name="connsiteX29" fmla="*/ 320620 w 1693601"/>
              <a:gd name="connsiteY29" fmla="*/ 57150 h 1085850"/>
              <a:gd name="connsiteX30" fmla="*/ 349195 w 1693601"/>
              <a:gd name="connsiteY30" fmla="*/ 38100 h 1085850"/>
              <a:gd name="connsiteX31" fmla="*/ 377770 w 1693601"/>
              <a:gd name="connsiteY31" fmla="*/ 0 h 1085850"/>
              <a:gd name="connsiteX32" fmla="*/ 434920 w 1693601"/>
              <a:gd name="connsiteY32" fmla="*/ 19050 h 1085850"/>
              <a:gd name="connsiteX33" fmla="*/ 482545 w 1693601"/>
              <a:gd name="connsiteY33" fmla="*/ 28575 h 1085850"/>
              <a:gd name="connsiteX34" fmla="*/ 568270 w 1693601"/>
              <a:gd name="connsiteY34" fmla="*/ 57150 h 1085850"/>
              <a:gd name="connsiteX35" fmla="*/ 625420 w 1693601"/>
              <a:gd name="connsiteY35" fmla="*/ 104775 h 1085850"/>
              <a:gd name="connsiteX36" fmla="*/ 663520 w 1693601"/>
              <a:gd name="connsiteY36" fmla="*/ 114300 h 1085850"/>
              <a:gd name="connsiteX37" fmla="*/ 692095 w 1693601"/>
              <a:gd name="connsiteY37" fmla="*/ 133350 h 1085850"/>
              <a:gd name="connsiteX38" fmla="*/ 758770 w 1693601"/>
              <a:gd name="connsiteY38" fmla="*/ 152400 h 1085850"/>
              <a:gd name="connsiteX39" fmla="*/ 844495 w 1693601"/>
              <a:gd name="connsiteY39" fmla="*/ 171450 h 1085850"/>
              <a:gd name="connsiteX40" fmla="*/ 854020 w 1693601"/>
              <a:gd name="connsiteY40" fmla="*/ 228600 h 1085850"/>
              <a:gd name="connsiteX41" fmla="*/ 930220 w 1693601"/>
              <a:gd name="connsiteY41" fmla="*/ 304800 h 1085850"/>
              <a:gd name="connsiteX42" fmla="*/ 1015945 w 1693601"/>
              <a:gd name="connsiteY42" fmla="*/ 314325 h 1085850"/>
              <a:gd name="connsiteX43" fmla="*/ 1082620 w 1693601"/>
              <a:gd name="connsiteY43" fmla="*/ 333375 h 1085850"/>
              <a:gd name="connsiteX44" fmla="*/ 1111195 w 1693601"/>
              <a:gd name="connsiteY44" fmla="*/ 361950 h 1085850"/>
              <a:gd name="connsiteX45" fmla="*/ 1273120 w 1693601"/>
              <a:gd name="connsiteY45" fmla="*/ 371475 h 1085850"/>
              <a:gd name="connsiteX46" fmla="*/ 1301695 w 1693601"/>
              <a:gd name="connsiteY46" fmla="*/ 381000 h 1085850"/>
              <a:gd name="connsiteX47" fmla="*/ 1349320 w 1693601"/>
              <a:gd name="connsiteY47" fmla="*/ 438150 h 1085850"/>
              <a:gd name="connsiteX48" fmla="*/ 1377895 w 1693601"/>
              <a:gd name="connsiteY48" fmla="*/ 495300 h 1085850"/>
              <a:gd name="connsiteX49" fmla="*/ 1501720 w 1693601"/>
              <a:gd name="connsiteY49" fmla="*/ 600075 h 1085850"/>
              <a:gd name="connsiteX50" fmla="*/ 1520770 w 1693601"/>
              <a:gd name="connsiteY50" fmla="*/ 638175 h 1085850"/>
              <a:gd name="connsiteX51" fmla="*/ 1568395 w 1693601"/>
              <a:gd name="connsiteY51" fmla="*/ 666750 h 1085850"/>
              <a:gd name="connsiteX52" fmla="*/ 1596970 w 1693601"/>
              <a:gd name="connsiteY52" fmla="*/ 685800 h 1085850"/>
              <a:gd name="connsiteX53" fmla="*/ 1663645 w 1693601"/>
              <a:gd name="connsiteY53" fmla="*/ 723900 h 1085850"/>
              <a:gd name="connsiteX54" fmla="*/ 1692220 w 1693601"/>
              <a:gd name="connsiteY54" fmla="*/ 771525 h 1085850"/>
              <a:gd name="connsiteX55" fmla="*/ 1682695 w 1693601"/>
              <a:gd name="connsiteY55" fmla="*/ 933450 h 1085850"/>
              <a:gd name="connsiteX56" fmla="*/ 1673170 w 1693601"/>
              <a:gd name="connsiteY56" fmla="*/ 971550 h 1085850"/>
              <a:gd name="connsiteX57" fmla="*/ 1644595 w 1693601"/>
              <a:gd name="connsiteY57" fmla="*/ 1009650 h 1085850"/>
              <a:gd name="connsiteX58" fmla="*/ 1625545 w 1693601"/>
              <a:gd name="connsiteY58" fmla="*/ 1038225 h 1085850"/>
              <a:gd name="connsiteX59" fmla="*/ 1558870 w 1693601"/>
              <a:gd name="connsiteY59" fmla="*/ 1057275 h 1085850"/>
              <a:gd name="connsiteX60" fmla="*/ 1454095 w 1693601"/>
              <a:gd name="connsiteY60" fmla="*/ 1047750 h 1085850"/>
              <a:gd name="connsiteX61" fmla="*/ 1387420 w 1693601"/>
              <a:gd name="connsiteY61" fmla="*/ 1038225 h 1085850"/>
              <a:gd name="connsiteX62" fmla="*/ 1225495 w 1693601"/>
              <a:gd name="connsiteY62" fmla="*/ 1019175 h 1085850"/>
              <a:gd name="connsiteX63" fmla="*/ 758770 w 1693601"/>
              <a:gd name="connsiteY63" fmla="*/ 1057275 h 1085850"/>
              <a:gd name="connsiteX64" fmla="*/ 692095 w 1693601"/>
              <a:gd name="connsiteY64" fmla="*/ 1066800 h 1085850"/>
              <a:gd name="connsiteX65" fmla="*/ 644470 w 1693601"/>
              <a:gd name="connsiteY65" fmla="*/ 1076325 h 1085850"/>
              <a:gd name="connsiteX66" fmla="*/ 368245 w 1693601"/>
              <a:gd name="connsiteY66" fmla="*/ 1085850 h 1085850"/>
              <a:gd name="connsiteX67" fmla="*/ 349195 w 1693601"/>
              <a:gd name="connsiteY67" fmla="*/ 1057275 h 1085850"/>
              <a:gd name="connsiteX68" fmla="*/ 377770 w 1693601"/>
              <a:gd name="connsiteY68" fmla="*/ 1047750 h 1085850"/>
              <a:gd name="connsiteX69" fmla="*/ 377770 w 1693601"/>
              <a:gd name="connsiteY69" fmla="*/ 102870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93601" h="1085850">
                <a:moveTo>
                  <a:pt x="311095" y="1047750"/>
                </a:moveTo>
                <a:cubicBezTo>
                  <a:pt x="326970" y="1041400"/>
                  <a:pt x="342500" y="1034107"/>
                  <a:pt x="358720" y="1028700"/>
                </a:cubicBezTo>
                <a:cubicBezTo>
                  <a:pt x="371139" y="1024560"/>
                  <a:pt x="384665" y="1024037"/>
                  <a:pt x="396820" y="1019175"/>
                </a:cubicBezTo>
                <a:cubicBezTo>
                  <a:pt x="438938" y="1002328"/>
                  <a:pt x="449831" y="993359"/>
                  <a:pt x="482545" y="971550"/>
                </a:cubicBezTo>
                <a:cubicBezTo>
                  <a:pt x="479370" y="936625"/>
                  <a:pt x="477370" y="901573"/>
                  <a:pt x="473020" y="866775"/>
                </a:cubicBezTo>
                <a:cubicBezTo>
                  <a:pt x="471012" y="850711"/>
                  <a:pt x="459568" y="834856"/>
                  <a:pt x="463495" y="819150"/>
                </a:cubicBezTo>
                <a:cubicBezTo>
                  <a:pt x="466762" y="806082"/>
                  <a:pt x="479761" y="796046"/>
                  <a:pt x="492070" y="790575"/>
                </a:cubicBezTo>
                <a:cubicBezTo>
                  <a:pt x="509718" y="782731"/>
                  <a:pt x="530170" y="784225"/>
                  <a:pt x="549220" y="781050"/>
                </a:cubicBezTo>
                <a:cubicBezTo>
                  <a:pt x="568270" y="762000"/>
                  <a:pt x="591906" y="746629"/>
                  <a:pt x="606370" y="723900"/>
                </a:cubicBezTo>
                <a:cubicBezTo>
                  <a:pt x="627576" y="690577"/>
                  <a:pt x="609235" y="627333"/>
                  <a:pt x="596845" y="600075"/>
                </a:cubicBezTo>
                <a:cubicBezTo>
                  <a:pt x="591271" y="587812"/>
                  <a:pt x="580929" y="576103"/>
                  <a:pt x="568270" y="571500"/>
                </a:cubicBezTo>
                <a:cubicBezTo>
                  <a:pt x="544213" y="562752"/>
                  <a:pt x="517319" y="566183"/>
                  <a:pt x="492070" y="561975"/>
                </a:cubicBezTo>
                <a:cubicBezTo>
                  <a:pt x="479157" y="559823"/>
                  <a:pt x="466670" y="555625"/>
                  <a:pt x="453970" y="552450"/>
                </a:cubicBezTo>
                <a:cubicBezTo>
                  <a:pt x="441270" y="536575"/>
                  <a:pt x="430245" y="519200"/>
                  <a:pt x="415870" y="504825"/>
                </a:cubicBezTo>
                <a:cubicBezTo>
                  <a:pt x="395603" y="484558"/>
                  <a:pt x="347600" y="450414"/>
                  <a:pt x="320620" y="438150"/>
                </a:cubicBezTo>
                <a:cubicBezTo>
                  <a:pt x="302339" y="429841"/>
                  <a:pt x="282520" y="425450"/>
                  <a:pt x="263470" y="419100"/>
                </a:cubicBezTo>
                <a:cubicBezTo>
                  <a:pt x="264575" y="409151"/>
                  <a:pt x="260903" y="322596"/>
                  <a:pt x="292045" y="304800"/>
                </a:cubicBezTo>
                <a:cubicBezTo>
                  <a:pt x="306101" y="296768"/>
                  <a:pt x="323795" y="298450"/>
                  <a:pt x="339670" y="295275"/>
                </a:cubicBezTo>
                <a:cubicBezTo>
                  <a:pt x="346020" y="285750"/>
                  <a:pt x="358720" y="278148"/>
                  <a:pt x="358720" y="266700"/>
                </a:cubicBezTo>
                <a:cubicBezTo>
                  <a:pt x="358720" y="227466"/>
                  <a:pt x="336495" y="227542"/>
                  <a:pt x="311095" y="219075"/>
                </a:cubicBezTo>
                <a:cubicBezTo>
                  <a:pt x="282520" y="222250"/>
                  <a:pt x="253563" y="222961"/>
                  <a:pt x="225370" y="228600"/>
                </a:cubicBezTo>
                <a:cubicBezTo>
                  <a:pt x="205679" y="232538"/>
                  <a:pt x="168220" y="247650"/>
                  <a:pt x="168220" y="247650"/>
                </a:cubicBezTo>
                <a:cubicBezTo>
                  <a:pt x="155520" y="257175"/>
                  <a:pt x="143997" y="268515"/>
                  <a:pt x="130120" y="276225"/>
                </a:cubicBezTo>
                <a:cubicBezTo>
                  <a:pt x="-9689" y="353897"/>
                  <a:pt x="151325" y="249388"/>
                  <a:pt x="53920" y="314325"/>
                </a:cubicBezTo>
                <a:cubicBezTo>
                  <a:pt x="-21176" y="295551"/>
                  <a:pt x="-11598" y="311432"/>
                  <a:pt x="44395" y="171450"/>
                </a:cubicBezTo>
                <a:cubicBezTo>
                  <a:pt x="48124" y="162128"/>
                  <a:pt x="63569" y="165450"/>
                  <a:pt x="72970" y="161925"/>
                </a:cubicBezTo>
                <a:cubicBezTo>
                  <a:pt x="88979" y="155922"/>
                  <a:pt x="104375" y="148282"/>
                  <a:pt x="120595" y="142875"/>
                </a:cubicBezTo>
                <a:cubicBezTo>
                  <a:pt x="133014" y="138735"/>
                  <a:pt x="146438" y="137947"/>
                  <a:pt x="158695" y="133350"/>
                </a:cubicBezTo>
                <a:cubicBezTo>
                  <a:pt x="280333" y="87736"/>
                  <a:pt x="125885" y="139466"/>
                  <a:pt x="225370" y="95250"/>
                </a:cubicBezTo>
                <a:cubicBezTo>
                  <a:pt x="313187" y="56220"/>
                  <a:pt x="252399" y="96133"/>
                  <a:pt x="320620" y="57150"/>
                </a:cubicBezTo>
                <a:cubicBezTo>
                  <a:pt x="330559" y="51470"/>
                  <a:pt x="341100" y="46195"/>
                  <a:pt x="349195" y="38100"/>
                </a:cubicBezTo>
                <a:cubicBezTo>
                  <a:pt x="360420" y="26875"/>
                  <a:pt x="368245" y="12700"/>
                  <a:pt x="377770" y="0"/>
                </a:cubicBezTo>
                <a:cubicBezTo>
                  <a:pt x="396820" y="6350"/>
                  <a:pt x="415229" y="15112"/>
                  <a:pt x="434920" y="19050"/>
                </a:cubicBezTo>
                <a:cubicBezTo>
                  <a:pt x="450795" y="22225"/>
                  <a:pt x="466979" y="24127"/>
                  <a:pt x="482545" y="28575"/>
                </a:cubicBezTo>
                <a:cubicBezTo>
                  <a:pt x="511507" y="36850"/>
                  <a:pt x="539695" y="47625"/>
                  <a:pt x="568270" y="57150"/>
                </a:cubicBezTo>
                <a:cubicBezTo>
                  <a:pt x="585434" y="74314"/>
                  <a:pt x="602213" y="94829"/>
                  <a:pt x="625420" y="104775"/>
                </a:cubicBezTo>
                <a:cubicBezTo>
                  <a:pt x="637452" y="109932"/>
                  <a:pt x="650820" y="111125"/>
                  <a:pt x="663520" y="114300"/>
                </a:cubicBezTo>
                <a:cubicBezTo>
                  <a:pt x="673045" y="120650"/>
                  <a:pt x="681856" y="128230"/>
                  <a:pt x="692095" y="133350"/>
                </a:cubicBezTo>
                <a:cubicBezTo>
                  <a:pt x="705091" y="139848"/>
                  <a:pt x="747435" y="149784"/>
                  <a:pt x="758770" y="152400"/>
                </a:cubicBezTo>
                <a:lnTo>
                  <a:pt x="844495" y="171450"/>
                </a:lnTo>
                <a:cubicBezTo>
                  <a:pt x="847670" y="190500"/>
                  <a:pt x="846028" y="211018"/>
                  <a:pt x="854020" y="228600"/>
                </a:cubicBezTo>
                <a:cubicBezTo>
                  <a:pt x="861658" y="245404"/>
                  <a:pt x="907387" y="297774"/>
                  <a:pt x="930220" y="304800"/>
                </a:cubicBezTo>
                <a:cubicBezTo>
                  <a:pt x="957699" y="313255"/>
                  <a:pt x="987370" y="311150"/>
                  <a:pt x="1015945" y="314325"/>
                </a:cubicBezTo>
                <a:cubicBezTo>
                  <a:pt x="1021026" y="315595"/>
                  <a:pt x="1074421" y="327909"/>
                  <a:pt x="1082620" y="333375"/>
                </a:cubicBezTo>
                <a:cubicBezTo>
                  <a:pt x="1093828" y="340847"/>
                  <a:pt x="1097986" y="359308"/>
                  <a:pt x="1111195" y="361950"/>
                </a:cubicBezTo>
                <a:cubicBezTo>
                  <a:pt x="1164213" y="372554"/>
                  <a:pt x="1219145" y="368300"/>
                  <a:pt x="1273120" y="371475"/>
                </a:cubicBezTo>
                <a:cubicBezTo>
                  <a:pt x="1282645" y="374650"/>
                  <a:pt x="1293341" y="375431"/>
                  <a:pt x="1301695" y="381000"/>
                </a:cubicBezTo>
                <a:cubicBezTo>
                  <a:pt x="1319318" y="392749"/>
                  <a:pt x="1338984" y="419546"/>
                  <a:pt x="1349320" y="438150"/>
                </a:cubicBezTo>
                <a:cubicBezTo>
                  <a:pt x="1359663" y="456768"/>
                  <a:pt x="1364736" y="478553"/>
                  <a:pt x="1377895" y="495300"/>
                </a:cubicBezTo>
                <a:cubicBezTo>
                  <a:pt x="1430987" y="562871"/>
                  <a:pt x="1441950" y="564213"/>
                  <a:pt x="1501720" y="600075"/>
                </a:cubicBezTo>
                <a:cubicBezTo>
                  <a:pt x="1508070" y="612775"/>
                  <a:pt x="1510730" y="628135"/>
                  <a:pt x="1520770" y="638175"/>
                </a:cubicBezTo>
                <a:cubicBezTo>
                  <a:pt x="1533861" y="651266"/>
                  <a:pt x="1552696" y="656938"/>
                  <a:pt x="1568395" y="666750"/>
                </a:cubicBezTo>
                <a:cubicBezTo>
                  <a:pt x="1578103" y="672817"/>
                  <a:pt x="1587031" y="680120"/>
                  <a:pt x="1596970" y="685800"/>
                </a:cubicBezTo>
                <a:cubicBezTo>
                  <a:pt x="1681563" y="734139"/>
                  <a:pt x="1594027" y="677488"/>
                  <a:pt x="1663645" y="723900"/>
                </a:cubicBezTo>
                <a:cubicBezTo>
                  <a:pt x="1673170" y="739775"/>
                  <a:pt x="1690544" y="753088"/>
                  <a:pt x="1692220" y="771525"/>
                </a:cubicBezTo>
                <a:cubicBezTo>
                  <a:pt x="1697115" y="825371"/>
                  <a:pt x="1687821" y="879625"/>
                  <a:pt x="1682695" y="933450"/>
                </a:cubicBezTo>
                <a:cubicBezTo>
                  <a:pt x="1681454" y="946482"/>
                  <a:pt x="1679024" y="959841"/>
                  <a:pt x="1673170" y="971550"/>
                </a:cubicBezTo>
                <a:cubicBezTo>
                  <a:pt x="1666070" y="985749"/>
                  <a:pt x="1653822" y="996732"/>
                  <a:pt x="1644595" y="1009650"/>
                </a:cubicBezTo>
                <a:cubicBezTo>
                  <a:pt x="1637941" y="1018965"/>
                  <a:pt x="1635552" y="1032666"/>
                  <a:pt x="1625545" y="1038225"/>
                </a:cubicBezTo>
                <a:cubicBezTo>
                  <a:pt x="1605339" y="1049450"/>
                  <a:pt x="1581095" y="1050925"/>
                  <a:pt x="1558870" y="1057275"/>
                </a:cubicBezTo>
                <a:cubicBezTo>
                  <a:pt x="1523945" y="1054100"/>
                  <a:pt x="1488950" y="1051623"/>
                  <a:pt x="1454095" y="1047750"/>
                </a:cubicBezTo>
                <a:cubicBezTo>
                  <a:pt x="1431782" y="1045271"/>
                  <a:pt x="1409674" y="1041192"/>
                  <a:pt x="1387420" y="1038225"/>
                </a:cubicBezTo>
                <a:cubicBezTo>
                  <a:pt x="1321964" y="1029498"/>
                  <a:pt x="1292550" y="1026626"/>
                  <a:pt x="1225495" y="1019175"/>
                </a:cubicBezTo>
                <a:lnTo>
                  <a:pt x="758770" y="1057275"/>
                </a:lnTo>
                <a:cubicBezTo>
                  <a:pt x="736408" y="1059272"/>
                  <a:pt x="714240" y="1063109"/>
                  <a:pt x="692095" y="1066800"/>
                </a:cubicBezTo>
                <a:cubicBezTo>
                  <a:pt x="676126" y="1069462"/>
                  <a:pt x="660631" y="1075374"/>
                  <a:pt x="644470" y="1076325"/>
                </a:cubicBezTo>
                <a:cubicBezTo>
                  <a:pt x="552499" y="1081735"/>
                  <a:pt x="460320" y="1082675"/>
                  <a:pt x="368245" y="1085850"/>
                </a:cubicBezTo>
                <a:cubicBezTo>
                  <a:pt x="288984" y="1074527"/>
                  <a:pt x="277420" y="1084191"/>
                  <a:pt x="349195" y="1057275"/>
                </a:cubicBezTo>
                <a:cubicBezTo>
                  <a:pt x="358596" y="1053750"/>
                  <a:pt x="370670" y="1054850"/>
                  <a:pt x="377770" y="1047750"/>
                </a:cubicBezTo>
                <a:lnTo>
                  <a:pt x="377770" y="10287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71DE29-2234-F128-D742-C0A391729DC9}"/>
              </a:ext>
            </a:extLst>
          </p:cNvPr>
          <p:cNvSpPr/>
          <p:nvPr/>
        </p:nvSpPr>
        <p:spPr>
          <a:xfrm>
            <a:off x="4781550" y="1485900"/>
            <a:ext cx="1276350" cy="361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86787C-43DD-FBC3-D634-55F553649B17}"/>
              </a:ext>
            </a:extLst>
          </p:cNvPr>
          <p:cNvSpPr/>
          <p:nvPr/>
        </p:nvSpPr>
        <p:spPr>
          <a:xfrm>
            <a:off x="1019175" y="3962399"/>
            <a:ext cx="7334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" grpId="0" animBg="1"/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8CEE-6896-700E-0C84-08B252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91AC4-8BA1-724A-371C-C432DEBB3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EE4D4E68-4266-5556-1A3F-FF6CFBD53E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231490"/>
              </p:ext>
            </p:extLst>
          </p:nvPr>
        </p:nvGraphicFramePr>
        <p:xfrm>
          <a:off x="1" y="-267629"/>
          <a:ext cx="12191999" cy="7125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6296" imgH="3429229" progId="PowerPoint.Show.12">
                  <p:embed/>
                </p:oleObj>
              </mc:Choice>
              <mc:Fallback>
                <p:oleObj name="Presentation" r:id="rId2" imgW="6096296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-267629"/>
                        <a:ext cx="12191999" cy="7125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026806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BABE-1DF6-5E38-8B4C-42139A48D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2732A4-AF1C-7430-0D29-A800E1696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F276C-9CB0-82C4-0924-2516D3383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13490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400" b="1" dirty="0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Trung du </a:t>
              </a:r>
              <a:r>
                <a:rPr lang="en-US" sz="2400" b="1" dirty="0" err="1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2400" b="1" dirty="0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400" b="1" dirty="0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400" b="1" dirty="0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endParaRPr lang="en-US" sz="2400" b="1" dirty="0">
                <a:solidFill>
                  <a:srgbClr val="FE506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:a16="http://schemas.microsoft.com/office/drawing/2014/main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:a16="http://schemas.microsoft.com/office/drawing/2014/main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:a16="http://schemas.microsoft.com/office/drawing/2014/main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:a16="http://schemas.microsoft.com/office/drawing/2014/main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:a16="http://schemas.microsoft.com/office/drawing/2014/main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:a16="http://schemas.microsoft.com/office/drawing/2014/main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:a16="http://schemas.microsoft.com/office/drawing/2014/main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:a16="http://schemas.microsoft.com/office/drawing/2014/main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:a16="http://schemas.microsoft.com/office/drawing/2014/main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:a16="http://schemas.microsoft.com/office/drawing/2014/main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:a16="http://schemas.microsoft.com/office/drawing/2014/main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:a16="http://schemas.microsoft.com/office/drawing/2014/main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:a16="http://schemas.microsoft.com/office/drawing/2014/main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:a16="http://schemas.microsoft.com/office/drawing/2014/main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0352F-F48C-94B6-B7F6-C512B434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42" y="379142"/>
            <a:ext cx="6718057" cy="6010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594E-86A9-4A3E-5FCA-018B0C4B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9141"/>
            <a:ext cx="4559543" cy="448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622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0298" y="3869624"/>
            <a:ext cx="2013925" cy="2086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C6E-253A-7F33-B57A-036894508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0121" y="2771346"/>
            <a:ext cx="3394168" cy="4012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0EE00D-F0A0-F97D-9862-DAE072BF5A84}"/>
              </a:ext>
            </a:extLst>
          </p:cNvPr>
          <p:cNvGrpSpPr/>
          <p:nvPr/>
        </p:nvGrpSpPr>
        <p:grpSpPr>
          <a:xfrm>
            <a:off x="2747574" y="435363"/>
            <a:ext cx="8225226" cy="1992085"/>
            <a:chOff x="4442924" y="2338591"/>
            <a:chExt cx="6419462" cy="199208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9036C80-7D89-B14D-DA3F-DE3BE898CC4D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9871"/>
                <a:gd name="adj2" fmla="val 66541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2F311-07E0-2D6B-E6FB-CA5A162A2857}"/>
                </a:ext>
              </a:extLst>
            </p:cNvPr>
            <p:cNvSpPr txBox="1"/>
            <p:nvPr/>
          </p:nvSpPr>
          <p:spPr>
            <a:xfrm>
              <a:off x="4578219" y="2549804"/>
              <a:ext cx="614887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1081</TotalTime>
  <Words>167</Words>
  <Application>Microsoft Office PowerPoint</Application>
  <PresentationFormat>Widescreen</PresentationFormat>
  <Paragraphs>17</Paragraphs>
  <Slides>17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#9Slide07 IcielStormtrooper</vt:lpstr>
      <vt:lpstr>Arial</vt:lpstr>
      <vt:lpstr>Bebas Neue</vt:lpstr>
      <vt:lpstr>Calibri</vt:lpstr>
      <vt:lpstr>Cambria</vt:lpstr>
      <vt:lpstr>Comfortaa</vt:lpstr>
      <vt:lpstr>Jomhuria</vt:lpstr>
      <vt:lpstr>Times New Roman</vt:lpstr>
      <vt:lpstr>UVF Mussica Swash</vt:lpstr>
      <vt:lpstr>Pastel Detailed Lesson Plan for Pre-K by Slidesgo</vt:lpstr>
      <vt:lpstr>4_Office Theme</vt:lpstr>
      <vt:lpstr>Chủ đề Office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PC</cp:lastModifiedBy>
  <cp:revision>119</cp:revision>
  <dcterms:created xsi:type="dcterms:W3CDTF">2023-06-19T10:57:19Z</dcterms:created>
  <dcterms:modified xsi:type="dcterms:W3CDTF">2025-10-08T08:58:05Z</dcterms:modified>
  <cp:category>9Slide.vn</cp:category>
</cp:coreProperties>
</file>