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4" r:id="rId2"/>
    <p:sldId id="258" r:id="rId3"/>
    <p:sldId id="259" r:id="rId4"/>
    <p:sldId id="261" r:id="rId5"/>
    <p:sldId id="276" r:id="rId6"/>
    <p:sldId id="265" r:id="rId7"/>
    <p:sldId id="264" r:id="rId8"/>
    <p:sldId id="266" r:id="rId9"/>
    <p:sldId id="267" r:id="rId10"/>
    <p:sldId id="287" r:id="rId11"/>
    <p:sldId id="268" r:id="rId12"/>
    <p:sldId id="270" r:id="rId13"/>
    <p:sldId id="271" r:id="rId14"/>
    <p:sldId id="269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348F9-5B26-4D06-A4FF-39359014482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18E9A-EB8C-40B4-8D89-553C99E01C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036220-AAEC-4950-8BA4-B2F0B8081D2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9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533400"/>
            <a:ext cx="1371105" cy="579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609600"/>
            <a:ext cx="5094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1376901"/>
            <a:ext cx="6948264" cy="5211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2322195"/>
            <a:ext cx="9175750" cy="3469005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3429000" y="1143000"/>
            <a:ext cx="2593340" cy="70739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0" y="381000"/>
            <a:ext cx="9143365" cy="70739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934335" y="177800"/>
            <a:ext cx="6209665" cy="442912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-86647" y="2228849"/>
            <a:ext cx="3262238" cy="4629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81000" y="211905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Font typeface="Georgia" panose="02040502050405020303" pitchFamily="18" charset="0"/>
              <a:buNone/>
            </a:pP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ở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 rot="3062383">
            <a:off x="6569986" y="244475"/>
            <a:ext cx="457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3048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1930" y="5562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6815" y="31343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10155" y="57272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1524000"/>
            <a:ext cx="9116291" cy="5334000"/>
          </a:xfrm>
        </p:spPr>
      </p:pic>
      <p:sp>
        <p:nvSpPr>
          <p:cNvPr id="6" name="Title 1"/>
          <p:cNvSpPr txBox="1"/>
          <p:nvPr/>
        </p:nvSpPr>
        <p:spPr>
          <a:xfrm>
            <a:off x="381000" y="211905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Font typeface="Georgia" panose="02040502050405020303" pitchFamily="18" charset="0"/>
              <a:buNone/>
            </a:pP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53" y="5478888"/>
            <a:ext cx="471554" cy="1014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194284"/>
            <a:ext cx="471554" cy="101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1905"/>
            <a:ext cx="8382000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ở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524000"/>
            <a:ext cx="8545118" cy="2724531"/>
            <a:chOff x="0" y="1524000"/>
            <a:chExt cx="8545118" cy="27245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4000"/>
              <a:ext cx="2896004" cy="27245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004" y="1524000"/>
              <a:ext cx="2648320" cy="27245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24" y="1524001"/>
              <a:ext cx="3000794" cy="272453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553510" y="4248530"/>
            <a:ext cx="5685490" cy="2609470"/>
            <a:chOff x="0" y="4248530"/>
            <a:chExt cx="5685490" cy="26094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48531"/>
              <a:ext cx="2715004" cy="26094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222" y="4248530"/>
              <a:ext cx="2991268" cy="260946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410695" y="173182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8259" y="4419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4800" y="177175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0" y="443345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177175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5010924" y="221673"/>
            <a:ext cx="558959" cy="609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81000" y="135705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anose="02040502050405020303" pitchFamily="18" charset="0"/>
              <a:buNone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marL="0" indent="0" algn="l">
              <a:buFont typeface="Georgia" panose="02040502050405020303" pitchFamily="18" charset="0"/>
              <a:buNone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Font typeface="Georgia" panose="02040502050405020303" pitchFamily="18" charset="0"/>
              <a:buNone/>
            </a:pPr>
            <a:endParaRPr 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Bạn Nam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endParaRPr 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828800" y="2286000"/>
            <a:ext cx="4343400" cy="1371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790700" y="4682490"/>
            <a:ext cx="5562600" cy="16764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vi-VN" alt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800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b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0205" y="1087120"/>
            <a:ext cx="7140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80" y="49"/>
            <a:ext cx="1259660" cy="62542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980565" y="1987550"/>
            <a:ext cx="5487035" cy="483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81000" y="228600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876191" cy="276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2999"/>
            <a:ext cx="2914286" cy="2761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90" y="1143000"/>
            <a:ext cx="2923810" cy="2933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00" y="3932614"/>
            <a:ext cx="2952381" cy="2733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5140"/>
            <a:ext cx="2828572" cy="27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12_20200731022851_cac-buoc-t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1295400"/>
            <a:ext cx="3219048" cy="2847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67190"/>
            <a:ext cx="2980953" cy="2923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762"/>
            <a:ext cx="3047619" cy="2895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34" y="4038600"/>
            <a:ext cx="3047619" cy="2828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304800"/>
            <a:ext cx="1259660" cy="625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2745" y="433705"/>
            <a:ext cx="7131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700808"/>
            <a:ext cx="2573867" cy="463296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24" r="21936" b="-224"/>
          <a:stretch>
            <a:fillRect/>
          </a:stretch>
        </p:blipFill>
        <p:spPr>
          <a:xfrm>
            <a:off x="5580113" y="1700808"/>
            <a:ext cx="2641923" cy="463296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78155" y="76200"/>
            <a:ext cx="897064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marL="0" indent="0" algn="ctr">
              <a:buNone/>
            </a:pP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0" y="1148080"/>
            <a:ext cx="91230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3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4" y="76454"/>
            <a:ext cx="1258171" cy="583857"/>
          </a:xfrm>
          <a:prstGeom prst="rect">
            <a:avLst/>
          </a:prstGeom>
        </p:spPr>
      </p:pic>
      <p:grpSp>
        <p:nvGrpSpPr>
          <p:cNvPr id="11" name="Group 10"/>
          <p:cNvGrpSpPr/>
          <p:nvPr>
            <p:custDataLst>
              <p:tags r:id="rId1"/>
            </p:custDataLst>
          </p:nvPr>
        </p:nvGrpSpPr>
        <p:grpSpPr>
          <a:xfrm>
            <a:off x="20782" y="2358086"/>
            <a:ext cx="3103418" cy="3814114"/>
            <a:chOff x="553564" y="1491630"/>
            <a:chExt cx="2128620" cy="2088232"/>
          </a:xfrm>
        </p:grpSpPr>
        <p:sp>
          <p:nvSpPr>
            <p:cNvPr id="12" name="Shape 1682"/>
            <p:cNvSpPr/>
            <p:nvPr>
              <p:custDataLst>
                <p:tags r:id="rId15"/>
              </p:custDataLst>
            </p:nvPr>
          </p:nvSpPr>
          <p:spPr>
            <a:xfrm>
              <a:off x="553564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Shape 1679"/>
            <p:cNvSpPr/>
            <p:nvPr>
              <p:custDataLst>
                <p:tags r:id="rId16"/>
              </p:custDataLst>
            </p:nvPr>
          </p:nvSpPr>
          <p:spPr>
            <a:xfrm>
              <a:off x="573805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0"/>
                  </a:moveTo>
                  <a:cubicBezTo>
                    <a:pt x="1401496" y="0"/>
                    <a:pt x="1806753" y="405257"/>
                    <a:pt x="1806753" y="903376"/>
                  </a:cubicBezTo>
                  <a:cubicBezTo>
                    <a:pt x="1806753" y="1401496"/>
                    <a:pt x="1401496" y="1806753"/>
                    <a:pt x="903376" y="1806753"/>
                  </a:cubicBezTo>
                  <a:cubicBezTo>
                    <a:pt x="405257" y="1806753"/>
                    <a:pt x="0" y="1401496"/>
                    <a:pt x="0" y="903376"/>
                  </a:cubicBezTo>
                  <a:cubicBezTo>
                    <a:pt x="0" y="405257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9F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/>
            <p:cNvPicPr/>
            <p:nvPr>
              <p:custDataLst>
                <p:tags r:id="rId17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670268" y="1731610"/>
              <a:ext cx="1476014" cy="1825367"/>
            </a:xfrm>
            <a:prstGeom prst="rect">
              <a:avLst/>
            </a:prstGeom>
          </p:spPr>
        </p:pic>
        <p:sp>
          <p:nvSpPr>
            <p:cNvPr id="15" name="Shape 1594"/>
            <p:cNvSpPr/>
            <p:nvPr>
              <p:custDataLst>
                <p:tags r:id="rId18"/>
              </p:custDataLst>
            </p:nvPr>
          </p:nvSpPr>
          <p:spPr>
            <a:xfrm>
              <a:off x="2232220" y="1596958"/>
              <a:ext cx="210862" cy="236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593"/>
            <p:cNvSpPr/>
            <p:nvPr>
              <p:custDataLst>
                <p:tags r:id="rId19"/>
              </p:custDataLst>
            </p:nvPr>
          </p:nvSpPr>
          <p:spPr>
            <a:xfrm>
              <a:off x="2249672" y="1615331"/>
              <a:ext cx="179751" cy="193587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>
              <p:custDataLst>
                <p:tags r:id="rId20"/>
              </p:custDataLst>
            </p:nvPr>
          </p:nvSpPr>
          <p:spPr>
            <a:xfrm>
              <a:off x="2201714" y="1608499"/>
              <a:ext cx="203200" cy="28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>
            <p:custDataLst>
              <p:tags r:id="rId2"/>
            </p:custDataLst>
          </p:nvPr>
        </p:nvGrpSpPr>
        <p:grpSpPr>
          <a:xfrm>
            <a:off x="3124200" y="2434286"/>
            <a:ext cx="2895600" cy="3814114"/>
            <a:chOff x="3495951" y="1573295"/>
            <a:chExt cx="2057012" cy="2088232"/>
          </a:xfrm>
        </p:grpSpPr>
        <p:sp>
          <p:nvSpPr>
            <p:cNvPr id="19" name="Shape 1682"/>
            <p:cNvSpPr/>
            <p:nvPr>
              <p:custDataLst>
                <p:tags r:id="rId9"/>
              </p:custDataLst>
            </p:nvPr>
          </p:nvSpPr>
          <p:spPr>
            <a:xfrm>
              <a:off x="3495951" y="1573650"/>
              <a:ext cx="2057012" cy="2087498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683"/>
            <p:cNvSpPr/>
            <p:nvPr>
              <p:custDataLst>
                <p:tags r:id="rId10"/>
              </p:custDataLst>
            </p:nvPr>
          </p:nvSpPr>
          <p:spPr>
            <a:xfrm>
              <a:off x="3495951" y="1573295"/>
              <a:ext cx="2057012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40">
                  <a:moveTo>
                    <a:pt x="903376" y="0"/>
                  </a:moveTo>
                  <a:cubicBezTo>
                    <a:pt x="1401496" y="0"/>
                    <a:pt x="1806753" y="405244"/>
                    <a:pt x="1806753" y="903363"/>
                  </a:cubicBezTo>
                  <a:cubicBezTo>
                    <a:pt x="1806753" y="1401483"/>
                    <a:pt x="1401496" y="1806740"/>
                    <a:pt x="903376" y="1806740"/>
                  </a:cubicBezTo>
                  <a:cubicBezTo>
                    <a:pt x="405257" y="1806740"/>
                    <a:pt x="0" y="1401483"/>
                    <a:pt x="0" y="903363"/>
                  </a:cubicBezTo>
                  <a:cubicBezTo>
                    <a:pt x="0" y="405244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21" name="Picture 20"/>
            <p:cNvPicPr/>
            <p:nvPr>
              <p:custDataLst>
                <p:tags r:id="rId11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 rot="21377103">
              <a:off x="3872729" y="1861960"/>
              <a:ext cx="1377851" cy="1760868"/>
            </a:xfrm>
            <a:prstGeom prst="rect">
              <a:avLst/>
            </a:prstGeom>
          </p:spPr>
        </p:pic>
        <p:sp>
          <p:nvSpPr>
            <p:cNvPr id="22" name="Shape 1593"/>
            <p:cNvSpPr/>
            <p:nvPr>
              <p:custDataLst>
                <p:tags r:id="rId12"/>
              </p:custDataLst>
            </p:nvPr>
          </p:nvSpPr>
          <p:spPr>
            <a:xfrm>
              <a:off x="5157347" y="168150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594"/>
            <p:cNvSpPr/>
            <p:nvPr>
              <p:custDataLst>
                <p:tags r:id="rId13"/>
              </p:custDataLst>
            </p:nvPr>
          </p:nvSpPr>
          <p:spPr>
            <a:xfrm>
              <a:off x="5159603" y="167189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>
              <p:custDataLst>
                <p:tags r:id="rId14"/>
              </p:custDataLst>
            </p:nvPr>
          </p:nvSpPr>
          <p:spPr>
            <a:xfrm>
              <a:off x="5123486" y="1653002"/>
              <a:ext cx="207202" cy="28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/>
          <p:cNvGrpSpPr/>
          <p:nvPr>
            <p:custDataLst>
              <p:tags r:id="rId3"/>
            </p:custDataLst>
          </p:nvPr>
        </p:nvGrpSpPr>
        <p:grpSpPr>
          <a:xfrm>
            <a:off x="6096000" y="2340745"/>
            <a:ext cx="2971800" cy="3789656"/>
            <a:chOff x="6281236" y="1538612"/>
            <a:chExt cx="2047356" cy="2122915"/>
          </a:xfrm>
        </p:grpSpPr>
        <p:sp>
          <p:nvSpPr>
            <p:cNvPr id="26" name="Shape 1682"/>
            <p:cNvSpPr/>
            <p:nvPr>
              <p:custDataLst>
                <p:tags r:id="rId4"/>
              </p:custDataLst>
            </p:nvPr>
          </p:nvSpPr>
          <p:spPr>
            <a:xfrm>
              <a:off x="6281236" y="1538612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309507" y="1563638"/>
              <a:ext cx="1993365" cy="2065347"/>
              <a:chOff x="6309507" y="1563638"/>
              <a:chExt cx="1993365" cy="2065347"/>
            </a:xfrm>
          </p:grpSpPr>
          <p:pic>
            <p:nvPicPr>
              <p:cNvPr id="28" name="Picture 27"/>
              <p:cNvPicPr/>
              <p:nvPr>
                <p:custDataLst>
                  <p:tags r:id="rId5"/>
                </p:custDataLst>
              </p:nvPr>
            </p:nvPicPr>
            <p:blipFill>
              <a:blip r:embed="rId25"/>
              <a:stretch>
                <a:fillRect/>
              </a:stretch>
            </p:blipFill>
            <p:spPr>
              <a:xfrm>
                <a:off x="6309507" y="1563638"/>
                <a:ext cx="1993365" cy="2065347"/>
              </a:xfrm>
              <a:prstGeom prst="rect">
                <a:avLst/>
              </a:prstGeom>
            </p:spPr>
          </p:pic>
          <p:sp>
            <p:nvSpPr>
              <p:cNvPr id="29" name="Shape 1594"/>
              <p:cNvSpPr/>
              <p:nvPr>
                <p:custDataLst>
                  <p:tags r:id="rId6"/>
                </p:custDataLst>
              </p:nvPr>
            </p:nvSpPr>
            <p:spPr>
              <a:xfrm>
                <a:off x="7908877" y="1686808"/>
                <a:ext cx="216024" cy="223252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203302"/>
                    </a:moveTo>
                    <a:cubicBezTo>
                      <a:pt x="157785" y="203302"/>
                      <a:pt x="203302" y="157797"/>
                      <a:pt x="203302" y="101650"/>
                    </a:cubicBezTo>
                    <a:cubicBezTo>
                      <a:pt x="203302" y="45517"/>
                      <a:pt x="157785" y="0"/>
                      <a:pt x="101651" y="0"/>
                    </a:cubicBezTo>
                    <a:cubicBezTo>
                      <a:pt x="45517" y="0"/>
                      <a:pt x="0" y="45517"/>
                      <a:pt x="0" y="101650"/>
                    </a:cubicBezTo>
                    <a:cubicBezTo>
                      <a:pt x="0" y="157797"/>
                      <a:pt x="45517" y="203302"/>
                      <a:pt x="101651" y="203302"/>
                    </a:cubicBezTo>
                    <a:close/>
                  </a:path>
                </a:pathLst>
              </a:custGeom>
              <a:ln w="12700" cap="flat">
                <a:miter lim="127000"/>
              </a:ln>
            </p:spPr>
            <p:style>
              <a:lnRef idx="1">
                <a:srgbClr val="86CAE8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Shape 1593"/>
              <p:cNvSpPr/>
              <p:nvPr>
                <p:custDataLst>
                  <p:tags r:id="rId7"/>
                </p:custDataLst>
              </p:nvPr>
            </p:nvSpPr>
            <p:spPr>
              <a:xfrm>
                <a:off x="7913243" y="1702595"/>
                <a:ext cx="184152" cy="182934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0"/>
                    </a:moveTo>
                    <a:cubicBezTo>
                      <a:pt x="157785" y="0"/>
                      <a:pt x="203302" y="45517"/>
                      <a:pt x="203302" y="101650"/>
                    </a:cubicBezTo>
                    <a:cubicBezTo>
                      <a:pt x="203302" y="157797"/>
                      <a:pt x="157785" y="203302"/>
                      <a:pt x="101651" y="203302"/>
                    </a:cubicBezTo>
                    <a:cubicBezTo>
                      <a:pt x="45517" y="203302"/>
                      <a:pt x="0" y="157797"/>
                      <a:pt x="0" y="101650"/>
                    </a:cubicBezTo>
                    <a:cubicBezTo>
                      <a:pt x="0" y="45517"/>
                      <a:pt x="45517" y="0"/>
                      <a:pt x="10165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EFD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884368" y="1653002"/>
                <a:ext cx="216024" cy="293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99D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/>
          <p:nvPr/>
        </p:nvSpPr>
        <p:spPr>
          <a:xfrm>
            <a:off x="1677670" y="76200"/>
            <a:ext cx="708533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 Chia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</a:p>
        </p:txBody>
      </p:sp>
      <p:pic>
        <p:nvPicPr>
          <p:cNvPr id="7" name="Picture 6" descr="A picture containing drawing, room, tabl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805"/>
            <a:ext cx="9211732" cy="5181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680" y="800100"/>
            <a:ext cx="861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258171" cy="58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352800" y="0"/>
            <a:ext cx="547306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309730" y="2203946"/>
            <a:ext cx="2819400" cy="21336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" y="1149985"/>
            <a:ext cx="9001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2476500" cy="105346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2590800"/>
            <a:ext cx="3962400" cy="4003634"/>
            <a:chOff x="3284139" y="1851670"/>
            <a:chExt cx="2575721" cy="2479634"/>
          </a:xfrm>
        </p:grpSpPr>
        <p:pic>
          <p:nvPicPr>
            <p:cNvPr id="13" name="Picture 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91880" y="2272792"/>
              <a:ext cx="1642107" cy="2048251"/>
            </a:xfrm>
            <a:prstGeom prst="rect">
              <a:avLst/>
            </a:prstGeom>
          </p:spPr>
        </p:pic>
        <p:sp>
          <p:nvSpPr>
            <p:cNvPr id="14" name="Shape 1682"/>
            <p:cNvSpPr/>
            <p:nvPr/>
          </p:nvSpPr>
          <p:spPr>
            <a:xfrm>
              <a:off x="3284139" y="1851670"/>
              <a:ext cx="2575721" cy="2479634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0" y="381000"/>
            <a:ext cx="9143365" cy="70739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" y="2042795"/>
            <a:ext cx="9131300" cy="463613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2819400" y="1143000"/>
            <a:ext cx="2897505" cy="70739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alt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6893700787401,&quot;left&quot;:1.6363779527559053,&quot;top&quot;:136.31062992125985,&quot;width&quot;:712.3636220472441}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</TotalTime>
  <Words>296</Words>
  <Application>Microsoft Office PowerPoint</Application>
  <PresentationFormat>On-screen Show (4:3)</PresentationFormat>
  <Paragraphs>48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Georgia</vt:lpstr>
      <vt:lpstr>Times New Roman</vt:lpstr>
      <vt:lpstr>Trebuchet MS</vt:lpstr>
      <vt:lpstr>Slipstream</vt:lpstr>
      <vt:lpstr>PowerPoint Presentation</vt:lpstr>
      <vt:lpstr>Hoạt động 1:  Tìm hiểu vì sao cần giữ mái tóc, cơ thể sạch sẽ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3: Đánh số vào         ở mỗi bức tranh theo đúng thứ tự các bước gội đầu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49</cp:revision>
  <dcterms:created xsi:type="dcterms:W3CDTF">2013-01-01T14:03:00Z</dcterms:created>
  <dcterms:modified xsi:type="dcterms:W3CDTF">2025-10-08T09:13:28Z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1033-12.2.0.22549</vt:lpwstr>
  </property>
  <property fmtid="{D5CDD505-2E9C-101B-9397-08002B2CF9AE}" pid="3" name="ICV">
    <vt:lpwstr>B850472845B64AE4BECDBD744511E07E_13</vt:lpwstr>
  </property>
</Properties>
</file>