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2"/>
  </p:notesMasterIdLst>
  <p:sldIdLst>
    <p:sldId id="256" r:id="rId3"/>
    <p:sldId id="257" r:id="rId4"/>
    <p:sldId id="458" r:id="rId5"/>
    <p:sldId id="399" r:id="rId6"/>
    <p:sldId id="450" r:id="rId7"/>
    <p:sldId id="449" r:id="rId8"/>
    <p:sldId id="259" r:id="rId9"/>
    <p:sldId id="260" r:id="rId10"/>
    <p:sldId id="262" r:id="rId11"/>
    <p:sldId id="263" r:id="rId12"/>
    <p:sldId id="459" r:id="rId13"/>
    <p:sldId id="266" r:id="rId14"/>
    <p:sldId id="267" r:id="rId15"/>
    <p:sldId id="261" r:id="rId16"/>
    <p:sldId id="462" r:id="rId17"/>
    <p:sldId id="468" r:id="rId18"/>
    <p:sldId id="463" r:id="rId19"/>
    <p:sldId id="464" r:id="rId20"/>
    <p:sldId id="466" r:id="rId21"/>
  </p:sldIdLst>
  <p:sldSz cx="12192000" cy="6858000"/>
  <p:notesSz cx="6858000" cy="9144000"/>
  <p:embeddedFontLst>
    <p:embeddedFont>
      <p:font typeface="#9Slide07 HoneyCream" charset="0"/>
      <p:regular r:id="rId23"/>
    </p:embeddedFont>
    <p:embeddedFont>
      <p:font typeface="Cambria" panose="02040503050406030204" pitchFamily="18"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E22"/>
    <a:srgbClr val="EB5B20"/>
    <a:srgbClr val="E8F6FC"/>
    <a:srgbClr val="A4DCF5"/>
    <a:srgbClr val="FBFAD5"/>
    <a:srgbClr val="F3F072"/>
    <a:srgbClr val="64A043"/>
    <a:srgbClr val="FF9C3C"/>
    <a:srgbClr val="D9C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07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C973-A26A-4FB6-8BB8-5B1157CE25BC}"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5FFEB-DD7D-4AAA-B710-B07E52100C99}" type="slidenum">
              <a:rPr lang="en-US" smtClean="0"/>
              <a:t>‹#›</a:t>
            </a:fld>
            <a:endParaRPr lang="en-US"/>
          </a:p>
        </p:txBody>
      </p:sp>
    </p:spTree>
    <p:extLst>
      <p:ext uri="{BB962C8B-B14F-4D97-AF65-F5344CB8AC3E}">
        <p14:creationId xmlns:p14="http://schemas.microsoft.com/office/powerpoint/2010/main" val="187094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04638-CB26-4C69-AF82-A9D8CEC53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04638-CB26-4C69-AF82-A9D8CEC53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0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04638-CB26-4C69-AF82-A9D8CEC53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14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35FFEB-DD7D-4AAA-B710-B07E52100C99}" type="slidenum">
              <a:rPr lang="en-US" smtClean="0"/>
              <a:t>14</a:t>
            </a:fld>
            <a:endParaRPr lang="en-US"/>
          </a:p>
        </p:txBody>
      </p:sp>
    </p:spTree>
    <p:extLst>
      <p:ext uri="{BB962C8B-B14F-4D97-AF65-F5344CB8AC3E}">
        <p14:creationId xmlns:p14="http://schemas.microsoft.com/office/powerpoint/2010/main" val="29696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9A41-EC4F-A927-E129-30EFA56DD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357795-3551-A6ED-68D4-2B3533C78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9EEA0C-C326-D7F8-8656-E87D7A44D4C9}"/>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5" name="Footer Placeholder 4">
            <a:extLst>
              <a:ext uri="{FF2B5EF4-FFF2-40B4-BE49-F238E27FC236}">
                <a16:creationId xmlns:a16="http://schemas.microsoft.com/office/drawing/2014/main" id="{D4116D39-6C6F-52BD-68BD-B5194F312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C2112-2746-FF2E-42A2-6089271177BF}"/>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35602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9347-9180-0B3C-3921-E43FE4C5D0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72E2AB-F982-F2AF-590F-75FAAE04D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99729-38E1-E0BB-1F70-8892778ED715}"/>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5" name="Footer Placeholder 4">
            <a:extLst>
              <a:ext uri="{FF2B5EF4-FFF2-40B4-BE49-F238E27FC236}">
                <a16:creationId xmlns:a16="http://schemas.microsoft.com/office/drawing/2014/main" id="{04A82910-B830-3E17-CDA6-0A5A6FED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C6542-690F-3F55-6526-C814233A9A7C}"/>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3853696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29692-BC2E-88E5-DC0D-59D6678470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4E3DA1-34BE-BB94-4997-90073FDC79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91A6A-7465-094A-47A9-13341B5933C0}"/>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5" name="Footer Placeholder 4">
            <a:extLst>
              <a:ext uri="{FF2B5EF4-FFF2-40B4-BE49-F238E27FC236}">
                <a16:creationId xmlns:a16="http://schemas.microsoft.com/office/drawing/2014/main" id="{CEC35E92-2BD0-483A-19C7-9FEDF9790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B4205-81E5-C5FA-D6DA-D1639D77064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11608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337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019D0CB-425B-E3FC-2FF9-F15DF8B936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2074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2025/11/14</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61131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B59A-0D89-6D06-FA7B-7B7103FA9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CD840-C3F3-4BA3-B6AC-4B58C2A305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CBB10-0204-38D8-7575-9113827AA01C}"/>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5" name="Footer Placeholder 4">
            <a:extLst>
              <a:ext uri="{FF2B5EF4-FFF2-40B4-BE49-F238E27FC236}">
                <a16:creationId xmlns:a16="http://schemas.microsoft.com/office/drawing/2014/main" id="{735DEDD7-9248-52D7-9A16-AFC5EA7AC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50A4B-672C-8418-FEC0-E8629744331F}"/>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321047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2345-DA51-DE1E-23CC-722E4DADA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7A4FE-DD85-798C-3043-4B6C2A585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650D1-0B69-305C-5833-997344A96478}"/>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5" name="Footer Placeholder 4">
            <a:extLst>
              <a:ext uri="{FF2B5EF4-FFF2-40B4-BE49-F238E27FC236}">
                <a16:creationId xmlns:a16="http://schemas.microsoft.com/office/drawing/2014/main" id="{1E6BF340-3939-8C6B-AA6D-0D851107D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9CE2-8265-556C-BA46-36647BEDD95C}"/>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20395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E0C4-5A77-F3B2-663D-A6B68B52E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4F3D-5FAB-9F61-ACAB-F03EEE7FD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F3545-11EE-1D56-BD18-AE754C0E7F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3466BF-1F20-9C1E-2FD1-73D2529A71DD}"/>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6" name="Footer Placeholder 5">
            <a:extLst>
              <a:ext uri="{FF2B5EF4-FFF2-40B4-BE49-F238E27FC236}">
                <a16:creationId xmlns:a16="http://schemas.microsoft.com/office/drawing/2014/main" id="{5E089E4D-66B4-14DC-589A-C7BB4D5C9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A0EAD-FBB3-1314-7C2F-D599F06780D1}"/>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503527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4BE0-0AF5-0C92-913B-A656EC2120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6063F2-D921-36DC-4D54-AA9DE8BB0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6F317F-1A87-F8DE-EFAE-2AC2E398EB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72C911-9698-43C0-E54D-DEF4DEF2A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F37E7-3F28-A21B-B65B-FF94BF42D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3C2249-0208-E0CD-0FDE-2F976D262F4B}"/>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8" name="Footer Placeholder 7">
            <a:extLst>
              <a:ext uri="{FF2B5EF4-FFF2-40B4-BE49-F238E27FC236}">
                <a16:creationId xmlns:a16="http://schemas.microsoft.com/office/drawing/2014/main" id="{AE6A713D-5C5B-3D48-CDB5-8B2FE1731F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A63F3-FE43-BDCC-6F5D-0A16280C656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2194884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E7D5-4C12-9723-5935-606083DE0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16435-7923-E5F7-638B-4BF8B0E4197C}"/>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4" name="Footer Placeholder 3">
            <a:extLst>
              <a:ext uri="{FF2B5EF4-FFF2-40B4-BE49-F238E27FC236}">
                <a16:creationId xmlns:a16="http://schemas.microsoft.com/office/drawing/2014/main" id="{31E38A86-CA9D-5354-3951-5FD0E9231F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AFF25-BFDD-B1F0-D8E2-CF1BDF7C0179}"/>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6919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F7DDD-E884-9867-6051-7F2C55A24894}"/>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3" name="Footer Placeholder 2">
            <a:extLst>
              <a:ext uri="{FF2B5EF4-FFF2-40B4-BE49-F238E27FC236}">
                <a16:creationId xmlns:a16="http://schemas.microsoft.com/office/drawing/2014/main" id="{AD8B179A-AF6C-284A-5714-A71178798E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934501-16FE-D57A-6E65-96157A0F823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843868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E12D9DA-51EE-E6EB-40E1-09F662E3B495}"/>
              </a:ext>
            </a:extLst>
          </p:cNvPr>
          <p:cNvGrpSpPr/>
          <p:nvPr userDrawn="1"/>
        </p:nvGrpSpPr>
        <p:grpSpPr>
          <a:xfrm>
            <a:off x="0" y="0"/>
            <a:ext cx="12192000" cy="6859646"/>
            <a:chOff x="0" y="0"/>
            <a:chExt cx="12192000" cy="6859646"/>
          </a:xfrm>
        </p:grpSpPr>
        <p:pic>
          <p:nvPicPr>
            <p:cNvPr id="9" name="Picture 8">
              <a:extLst>
                <a:ext uri="{FF2B5EF4-FFF2-40B4-BE49-F238E27FC236}">
                  <a16:creationId xmlns:a16="http://schemas.microsoft.com/office/drawing/2014/main" id="{7BC20074-27A1-04B5-352B-C7F52D91948C}"/>
                </a:ext>
              </a:extLst>
            </p:cNvPr>
            <p:cNvPicPr>
              <a:picLocks noChangeAspect="1"/>
            </p:cNvPicPr>
            <p:nvPr/>
          </p:nvPicPr>
          <p:blipFill rotWithShape="1">
            <a:blip r:embed="rId2">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10" name="Rectangle: Rounded Corners 9">
              <a:extLst>
                <a:ext uri="{FF2B5EF4-FFF2-40B4-BE49-F238E27FC236}">
                  <a16:creationId xmlns:a16="http://schemas.microsoft.com/office/drawing/2014/main" id="{6B4B1701-0B14-47CD-B5F8-0EC0B1E025B3}"/>
                </a:ext>
              </a:extLst>
            </p:cNvPr>
            <p:cNvSpPr/>
            <p:nvPr/>
          </p:nvSpPr>
          <p:spPr>
            <a:xfrm>
              <a:off x="171855" y="228078"/>
              <a:ext cx="11848289" cy="6401843"/>
            </a:xfrm>
            <a:prstGeom prst="roundRect">
              <a:avLst/>
            </a:prstGeom>
            <a:solidFill>
              <a:schemeClr val="bg1"/>
            </a:solidFill>
            <a:ln w="38100">
              <a:solidFill>
                <a:srgbClr val="EB5B2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3">
            <a:extLst>
              <a:ext uri="{FF2B5EF4-FFF2-40B4-BE49-F238E27FC236}">
                <a16:creationId xmlns:a16="http://schemas.microsoft.com/office/drawing/2014/main" id="{B2B17815-D663-FC64-E53F-0AFF6CAF657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0F57880-BDED-64EA-3040-1523553DB0F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892440EC-93DD-264E-EBDF-78680FADAD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D1E89809-9BB5-23E0-1D66-A4515EBE67E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95700E45-E169-B2CA-9993-D9F491E2155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DA32131B-412D-D473-1250-D50A8C2D27C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2428313C-5C1A-C6CE-3D57-E5C848C2AC50}"/>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E3C5E080-7271-952D-A783-53847AEB7C7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3" name="Picture 12">
            <a:extLst>
              <a:ext uri="{FF2B5EF4-FFF2-40B4-BE49-F238E27FC236}">
                <a16:creationId xmlns:a16="http://schemas.microsoft.com/office/drawing/2014/main" id="{F569EA79-A5E4-27E2-23C2-A5508E7F82FF}"/>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4593E5B3-6E94-93AB-FC55-11749F3038FB}"/>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036238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C22-0324-1A6D-89B5-2FFD2A131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439C9-F1D7-2C4F-DED2-A93353861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B50B5-F3BE-58FC-4962-48EF69A89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84571-4E7B-5FC9-28DC-F4CEFE36443F}"/>
              </a:ext>
            </a:extLst>
          </p:cNvPr>
          <p:cNvSpPr>
            <a:spLocks noGrp="1"/>
          </p:cNvSpPr>
          <p:nvPr>
            <p:ph type="dt" sz="half" idx="10"/>
          </p:nvPr>
        </p:nvSpPr>
        <p:spPr/>
        <p:txBody>
          <a:bodyPr/>
          <a:lstStyle/>
          <a:p>
            <a:fld id="{F9BEBCED-0ABC-4EAD-9A8B-247ABB2B47DF}" type="datetimeFigureOut">
              <a:rPr lang="en-US" smtClean="0"/>
              <a:t>11/14/2025</a:t>
            </a:fld>
            <a:endParaRPr lang="en-US"/>
          </a:p>
        </p:txBody>
      </p:sp>
      <p:sp>
        <p:nvSpPr>
          <p:cNvPr id="6" name="Footer Placeholder 5">
            <a:extLst>
              <a:ext uri="{FF2B5EF4-FFF2-40B4-BE49-F238E27FC236}">
                <a16:creationId xmlns:a16="http://schemas.microsoft.com/office/drawing/2014/main" id="{FACDA326-5BD7-0D5D-02C0-7A1962EC6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E396A-782D-5CBC-6516-1928672CE038}"/>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957861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C8D33-54D3-B973-116E-F3C671149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5301A1-5956-C150-FF7E-3B4A607C1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90E79-FA4D-A019-0040-E7518C790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EBCED-0ABC-4EAD-9A8B-247ABB2B47DF}" type="datetimeFigureOut">
              <a:rPr lang="en-US" smtClean="0"/>
              <a:t>11/14/2025</a:t>
            </a:fld>
            <a:endParaRPr lang="en-US"/>
          </a:p>
        </p:txBody>
      </p:sp>
      <p:sp>
        <p:nvSpPr>
          <p:cNvPr id="5" name="Footer Placeholder 4">
            <a:extLst>
              <a:ext uri="{FF2B5EF4-FFF2-40B4-BE49-F238E27FC236}">
                <a16:creationId xmlns:a16="http://schemas.microsoft.com/office/drawing/2014/main" id="{3514558D-35ED-1167-4E32-0B96C2F0A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E226DD-D64C-518E-6F5C-1F83C699B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17A5B-B756-4746-8185-A03B4E9D1E09}" type="slidenum">
              <a:rPr lang="en-US" smtClean="0"/>
              <a:t>‹#›</a:t>
            </a:fld>
            <a:endParaRPr lang="en-US"/>
          </a:p>
        </p:txBody>
      </p:sp>
      <p:sp>
        <p:nvSpPr>
          <p:cNvPr id="7" name="TextBox 3">
            <a:extLst>
              <a:ext uri="{FF2B5EF4-FFF2-40B4-BE49-F238E27FC236}">
                <a16:creationId xmlns:a16="http://schemas.microsoft.com/office/drawing/2014/main" id="{94E126C0-A01E-E964-1E5A-E903FAD497C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324D4146-6CA8-F9C8-860E-3C37775FF09F}"/>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4BA8A496-788B-8C0F-212D-AA3008A5292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5BFE4464-E1FE-47CD-0D0F-CDB9BD5D977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8ADF6B39-B9A3-FED7-8E48-772CE8FC523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333E1690-67E1-5D3F-A7C0-2131D9F793C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77FDBD73-FF54-1A80-8B93-9BDDB02D0BBC}"/>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897FC0A-9D7E-1913-2F17-B50831C07054}"/>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68FE7DF8-EE38-9519-5CF7-C4AA67F0BA11}"/>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6BF94065-80A7-F013-D9D2-6F9E97F51238}"/>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8950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2" name="Picture 1">
            <a:extLst>
              <a:ext uri="{FF2B5EF4-FFF2-40B4-BE49-F238E27FC236}">
                <a16:creationId xmlns:a16="http://schemas.microsoft.com/office/drawing/2014/main" id="{ED57C2F7-433A-5860-5EF0-03B6F7B8248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3" name="Picture 2">
            <a:extLst>
              <a:ext uri="{FF2B5EF4-FFF2-40B4-BE49-F238E27FC236}">
                <a16:creationId xmlns:a16="http://schemas.microsoft.com/office/drawing/2014/main" id="{7695A6C7-1CCD-DB07-337F-43EA97D918A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4" name="Picture 3">
            <a:extLst>
              <a:ext uri="{FF2B5EF4-FFF2-40B4-BE49-F238E27FC236}">
                <a16:creationId xmlns:a16="http://schemas.microsoft.com/office/drawing/2014/main" id="{C4F9A41D-1C92-5650-80A2-CFFF4CC7502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5" name="Picture 4">
            <a:extLst>
              <a:ext uri="{FF2B5EF4-FFF2-40B4-BE49-F238E27FC236}">
                <a16:creationId xmlns:a16="http://schemas.microsoft.com/office/drawing/2014/main" id="{9DCCDAEF-A6B9-1F5A-C8DF-508CA55CB58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6" name="Title 1">
            <a:extLst>
              <a:ext uri="{FF2B5EF4-FFF2-40B4-BE49-F238E27FC236}">
                <a16:creationId xmlns:a16="http://schemas.microsoft.com/office/drawing/2014/main" id="{979ABE9F-0ABD-D7EB-33CD-A329D59648E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9" name="Picture 8">
            <a:extLst>
              <a:ext uri="{FF2B5EF4-FFF2-40B4-BE49-F238E27FC236}">
                <a16:creationId xmlns:a16="http://schemas.microsoft.com/office/drawing/2014/main" id="{AE8BF702-1D46-05F1-579E-D61162FA61F0}"/>
              </a:ext>
            </a:extLst>
          </p:cNvPr>
          <p:cNvPicPr>
            <a:picLocks noChangeAspect="1"/>
          </p:cNvPicPr>
          <p:nvPr userDrawn="1"/>
        </p:nvPicPr>
        <p:blipFill>
          <a:blip r:embed="rId7"/>
          <a:stretch>
            <a:fillRect/>
          </a:stretch>
        </p:blipFill>
        <p:spPr>
          <a:xfrm>
            <a:off x="-8487112" y="-76200"/>
            <a:ext cx="2188654" cy="2658086"/>
          </a:xfrm>
          <a:prstGeom prst="rect">
            <a:avLst/>
          </a:prstGeom>
        </p:spPr>
      </p:pic>
      <p:sp>
        <p:nvSpPr>
          <p:cNvPr id="10" name="TextBox 3">
            <a:extLst>
              <a:ext uri="{FF2B5EF4-FFF2-40B4-BE49-F238E27FC236}">
                <a16:creationId xmlns:a16="http://schemas.microsoft.com/office/drawing/2014/main" id="{147D9F55-9852-9E2E-2EA0-652B5879DF6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2B20EFB-C82F-95C2-6944-883478CAB2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2" name="Picture 11">
            <a:extLst>
              <a:ext uri="{FF2B5EF4-FFF2-40B4-BE49-F238E27FC236}">
                <a16:creationId xmlns:a16="http://schemas.microsoft.com/office/drawing/2014/main" id="{5DAEE5A4-62CE-3C9E-1203-C2DEB535A61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3" name="Picture 12">
            <a:extLst>
              <a:ext uri="{FF2B5EF4-FFF2-40B4-BE49-F238E27FC236}">
                <a16:creationId xmlns:a16="http://schemas.microsoft.com/office/drawing/2014/main" id="{4DBE003A-DC94-8203-9FF3-799A34EA17D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4" name="Picture 13">
            <a:extLst>
              <a:ext uri="{FF2B5EF4-FFF2-40B4-BE49-F238E27FC236}">
                <a16:creationId xmlns:a16="http://schemas.microsoft.com/office/drawing/2014/main" id="{5578A888-C88D-A92A-68E5-15DC1D90B44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5" name="Picture 14">
            <a:extLst>
              <a:ext uri="{FF2B5EF4-FFF2-40B4-BE49-F238E27FC236}">
                <a16:creationId xmlns:a16="http://schemas.microsoft.com/office/drawing/2014/main" id="{E4AEEB34-7769-5804-9CDA-555CC428755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6" name="Title 1">
            <a:extLst>
              <a:ext uri="{FF2B5EF4-FFF2-40B4-BE49-F238E27FC236}">
                <a16:creationId xmlns:a16="http://schemas.microsoft.com/office/drawing/2014/main" id="{18CDADE1-8427-77D9-EB00-8F3E95CD96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EFB397A1-3D0B-A53A-13F8-053BE1508704}"/>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A1571CC9-6434-EC27-398B-188C86A87AF4}"/>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9" name="Picture 18">
            <a:extLst>
              <a:ext uri="{FF2B5EF4-FFF2-40B4-BE49-F238E27FC236}">
                <a16:creationId xmlns:a16="http://schemas.microsoft.com/office/drawing/2014/main" id="{9746B84E-ADC6-CF61-1734-A711F1F55D9F}"/>
              </a:ext>
            </a:extLst>
          </p:cNvPr>
          <p:cNvPicPr>
            <a:picLocks noChangeAspect="1"/>
          </p:cNvPicPr>
          <p:nvPr userDrawn="1"/>
        </p:nvPicPr>
        <p:blipFill>
          <a:blip r:embed="rId7"/>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38874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14.xml"/><Relationship Id="rId6" Type="http://schemas.microsoft.com/office/2007/relationships/hdphoto" Target="../media/hdphoto4.wdp"/><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9.xml"/><Relationship Id="rId5" Type="http://schemas.openxmlformats.org/officeDocument/2006/relationships/image" Target="../media/image31.png"/><Relationship Id="rId4"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12"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14.png"/><Relationship Id="rId12"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E548C3-3C76-4E55-1760-B7D7848D608F}"/>
              </a:ext>
            </a:extLst>
          </p:cNvPr>
          <p:cNvPicPr>
            <a:picLocks noChangeAspect="1"/>
          </p:cNvPicPr>
          <p:nvPr/>
        </p:nvPicPr>
        <p:blipFill rotWithShape="1">
          <a:blip r:embed="rId3">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12" name="Cloud 11">
            <a:extLst>
              <a:ext uri="{FF2B5EF4-FFF2-40B4-BE49-F238E27FC236}">
                <a16:creationId xmlns:a16="http://schemas.microsoft.com/office/drawing/2014/main" id="{BFAA89F6-B74E-F742-E644-4A4C47CC404B}"/>
              </a:ext>
            </a:extLst>
          </p:cNvPr>
          <p:cNvSpPr/>
          <p:nvPr/>
        </p:nvSpPr>
        <p:spPr>
          <a:xfrm rot="276754">
            <a:off x="1568644" y="815070"/>
            <a:ext cx="9054713" cy="4645764"/>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89180A7-2525-9BA2-44DE-AC247398D63B}"/>
              </a:ext>
            </a:extLst>
          </p:cNvPr>
          <p:cNvPicPr>
            <a:picLocks noChangeAspect="1"/>
          </p:cNvPicPr>
          <p:nvPr/>
        </p:nvPicPr>
        <p:blipFill>
          <a:blip r:embed="rId4"/>
          <a:stretch>
            <a:fillRect/>
          </a:stretch>
        </p:blipFill>
        <p:spPr>
          <a:xfrm>
            <a:off x="1739666" y="2021283"/>
            <a:ext cx="8925318" cy="2475191"/>
          </a:xfrm>
          <a:prstGeom prst="rect">
            <a:avLst/>
          </a:prstGeom>
        </p:spPr>
      </p:pic>
      <p:pic>
        <p:nvPicPr>
          <p:cNvPr id="3" name="Picture 2">
            <a:extLst>
              <a:ext uri="{FF2B5EF4-FFF2-40B4-BE49-F238E27FC236}">
                <a16:creationId xmlns:a16="http://schemas.microsoft.com/office/drawing/2014/main" id="{3BB59766-936A-0B1D-4C30-1A42E8BC22A8}"/>
              </a:ext>
            </a:extLst>
          </p:cNvPr>
          <p:cNvPicPr>
            <a:picLocks noChangeAspect="1"/>
          </p:cNvPicPr>
          <p:nvPr/>
        </p:nvPicPr>
        <p:blipFill>
          <a:blip r:embed="rId5"/>
          <a:stretch>
            <a:fillRect/>
          </a:stretch>
        </p:blipFill>
        <p:spPr>
          <a:xfrm>
            <a:off x="4147795" y="1612450"/>
            <a:ext cx="4109060" cy="646232"/>
          </a:xfrm>
          <a:prstGeom prst="rect">
            <a:avLst/>
          </a:prstGeom>
        </p:spPr>
      </p:pic>
      <p:pic>
        <p:nvPicPr>
          <p:cNvPr id="5" name="Picture 4">
            <a:extLst>
              <a:ext uri="{FF2B5EF4-FFF2-40B4-BE49-F238E27FC236}">
                <a16:creationId xmlns:a16="http://schemas.microsoft.com/office/drawing/2014/main" id="{9A1858F1-B891-2F0B-9899-A9D79646F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180963" cy="1180963"/>
          </a:xfrm>
          <a:prstGeom prst="rect">
            <a:avLst/>
          </a:prstGeom>
        </p:spPr>
      </p:pic>
      <p:pic>
        <p:nvPicPr>
          <p:cNvPr id="7" name="Picture 6">
            <a:extLst>
              <a:ext uri="{FF2B5EF4-FFF2-40B4-BE49-F238E27FC236}">
                <a16:creationId xmlns:a16="http://schemas.microsoft.com/office/drawing/2014/main" id="{FD359D8A-B70C-A06E-42D3-DA994E106FBB}"/>
              </a:ext>
            </a:extLst>
          </p:cNvPr>
          <p:cNvPicPr>
            <a:picLocks noChangeAspect="1"/>
          </p:cNvPicPr>
          <p:nvPr/>
        </p:nvPicPr>
        <p:blipFill>
          <a:blip r:embed="rId7"/>
          <a:stretch>
            <a:fillRect/>
          </a:stretch>
        </p:blipFill>
        <p:spPr>
          <a:xfrm>
            <a:off x="5223832" y="4423681"/>
            <a:ext cx="1956986" cy="963251"/>
          </a:xfrm>
          <a:prstGeom prst="rect">
            <a:avLst/>
          </a:prstGeom>
        </p:spPr>
      </p:pic>
    </p:spTree>
    <p:custDataLst>
      <p:tags r:id="rId1"/>
    </p:custDataLst>
    <p:extLst>
      <p:ext uri="{BB962C8B-B14F-4D97-AF65-F5344CB8AC3E}">
        <p14:creationId xmlns:p14="http://schemas.microsoft.com/office/powerpoint/2010/main" val="2470980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34790-13BA-6300-258B-A6E9DFF0928B}"/>
              </a:ext>
            </a:extLst>
          </p:cNvPr>
          <p:cNvSpPr txBox="1"/>
          <p:nvPr/>
        </p:nvSpPr>
        <p:spPr>
          <a:xfrm>
            <a:off x="2128059" y="426469"/>
            <a:ext cx="6711453" cy="646331"/>
          </a:xfrm>
          <a:prstGeom prst="rect">
            <a:avLst/>
          </a:prstGeom>
          <a:solidFill>
            <a:srgbClr val="A4DC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Mô</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4AD94315-7184-EC9B-E3AC-D009D0394D7F}"/>
              </a:ext>
            </a:extLst>
          </p:cNvPr>
          <p:cNvPicPr>
            <a:picLocks noChangeAspect="1"/>
          </p:cNvPicPr>
          <p:nvPr/>
        </p:nvPicPr>
        <p:blipFill>
          <a:blip r:embed="rId3"/>
          <a:stretch>
            <a:fillRect/>
          </a:stretch>
        </p:blipFill>
        <p:spPr>
          <a:xfrm>
            <a:off x="3524597" y="1216194"/>
            <a:ext cx="8324179" cy="5215337"/>
          </a:xfrm>
          <a:prstGeom prst="rect">
            <a:avLst/>
          </a:prstGeom>
        </p:spPr>
      </p:pic>
      <p:sp>
        <p:nvSpPr>
          <p:cNvPr id="4" name="TextBox 3">
            <a:extLst>
              <a:ext uri="{FF2B5EF4-FFF2-40B4-BE49-F238E27FC236}">
                <a16:creationId xmlns:a16="http://schemas.microsoft.com/office/drawing/2014/main" id="{27A8E7A9-B3EF-0D10-E7F6-50E141C78C4A}"/>
              </a:ext>
            </a:extLst>
          </p:cNvPr>
          <p:cNvSpPr txBox="1"/>
          <p:nvPr/>
        </p:nvSpPr>
        <p:spPr>
          <a:xfrm>
            <a:off x="609233" y="1216194"/>
            <a:ext cx="2699234" cy="507831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nay,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lớn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được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nhựa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nâng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cấp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kiên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spTree>
    <p:custDataLst>
      <p:tags r:id="rId1"/>
    </p:custDataLst>
    <p:extLst>
      <p:ext uri="{BB962C8B-B14F-4D97-AF65-F5344CB8AC3E}">
        <p14:creationId xmlns:p14="http://schemas.microsoft.com/office/powerpoint/2010/main" val="1633343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34790-13BA-6300-258B-A6E9DFF0928B}"/>
              </a:ext>
            </a:extLst>
          </p:cNvPr>
          <p:cNvSpPr txBox="1"/>
          <p:nvPr/>
        </p:nvSpPr>
        <p:spPr>
          <a:xfrm>
            <a:off x="796295" y="426469"/>
            <a:ext cx="10599409" cy="646331"/>
          </a:xfrm>
          <a:prstGeom prst="rect">
            <a:avLst/>
          </a:prstGeom>
          <a:solidFill>
            <a:srgbClr val="A4DC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rPr>
              <a:t>Vai </a:t>
            </a:r>
            <a:r>
              <a:rPr lang="en-US" sz="3600" b="1" dirty="0" err="1">
                <a:solidFill>
                  <a:prstClr val="black"/>
                </a:solidFill>
                <a:latin typeface="Cambria" panose="02040503050406030204" pitchFamily="18" charset="0"/>
              </a:rPr>
              <a:t>trò</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của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ở </a:t>
            </a:r>
            <a:r>
              <a:rPr lang="en-US" sz="3600" b="1" dirty="0" err="1">
                <a:solidFill>
                  <a:prstClr val="black"/>
                </a:solidFill>
                <a:latin typeface="Cambria" panose="02040503050406030204" pitchFamily="18" charset="0"/>
              </a:rPr>
              <a:t>vùng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Đồng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bằng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Bắc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4AD94315-7184-EC9B-E3AC-D009D0394D7F}"/>
              </a:ext>
            </a:extLst>
          </p:cNvPr>
          <p:cNvPicPr>
            <a:picLocks noChangeAspect="1"/>
          </p:cNvPicPr>
          <p:nvPr/>
        </p:nvPicPr>
        <p:blipFill>
          <a:blip r:embed="rId3"/>
          <a:stretch>
            <a:fillRect/>
          </a:stretch>
        </p:blipFill>
        <p:spPr>
          <a:xfrm>
            <a:off x="3524597" y="1216194"/>
            <a:ext cx="8324179" cy="5215337"/>
          </a:xfrm>
          <a:prstGeom prst="rect">
            <a:avLst/>
          </a:prstGeom>
        </p:spPr>
      </p:pic>
      <p:sp>
        <p:nvSpPr>
          <p:cNvPr id="4" name="TextBox 3">
            <a:extLst>
              <a:ext uri="{FF2B5EF4-FFF2-40B4-BE49-F238E27FC236}">
                <a16:creationId xmlns:a16="http://schemas.microsoft.com/office/drawing/2014/main" id="{27A8E7A9-B3EF-0D10-E7F6-50E141C78C4A}"/>
              </a:ext>
            </a:extLst>
          </p:cNvPr>
          <p:cNvSpPr txBox="1"/>
          <p:nvPr/>
        </p:nvSpPr>
        <p:spPr>
          <a:xfrm>
            <a:off x="609233" y="1216194"/>
            <a:ext cx="2699234" cy="507831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giúp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dân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Bắc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ngăn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lúa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nhiều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năm</a:t>
            </a:r>
            <a:r>
              <a:rPr kumimoji="0" lang="en-US" sz="3600" b="1" i="0" u="none" strike="noStrike" kern="1200" cap="none" spc="0" normalizeH="0" baseline="0" noProof="0">
                <a:ln>
                  <a:noFill/>
                </a:ln>
                <a:solidFill>
                  <a:prstClr val="black"/>
                </a:solidFill>
                <a:effectLst/>
                <a:uLnTx/>
                <a:uFillTx/>
                <a:latin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176581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6B06A-3E4B-BBBF-D0DE-CE04112A2C8B}"/>
              </a:ext>
            </a:extLst>
          </p:cNvPr>
          <p:cNvSpPr/>
          <p:nvPr/>
        </p:nvSpPr>
        <p:spPr>
          <a:xfrm>
            <a:off x="629316" y="795609"/>
            <a:ext cx="6320085" cy="2554545"/>
          </a:xfrm>
          <a:prstGeom prst="rect">
            <a:avLst/>
          </a:prstGeom>
        </p:spPr>
        <p:txBody>
          <a:bodyPr wrap="square">
            <a:spAutoFit/>
          </a:bodyPr>
          <a:lstStyle/>
          <a:p>
            <a:pPr algn="just"/>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Tuy</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nhiên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hệ</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thống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đê</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đã</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làm</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cho</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phần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lớn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diện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tích</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đồng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bằng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không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được</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bồi</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đắp</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thêm</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phù</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sa</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hàng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năm</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và</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tạo</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nên</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nhiều</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vùng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đất</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ea typeface="Cambria" panose="02040503050406030204" pitchFamily="18" charset="0"/>
                <a:cs typeface="#9Slide03 Arima Madurai ExtraBo" panose="00000900000000000000" pitchFamily="2" charset="0"/>
              </a:rPr>
              <a:t>trũng</a:t>
            </a:r>
            <a:r>
              <a:rPr lang="en-US" altLang="en-US" sz="3200" b="1" dirty="0">
                <a:latin typeface="Cambria" panose="02040503050406030204" pitchFamily="18" charset="0"/>
                <a:ea typeface="Cambria" panose="02040503050406030204" pitchFamily="18" charset="0"/>
                <a:cs typeface="#9Slide03 Arima Madurai ExtraBo" panose="00000900000000000000" pitchFamily="2" charset="0"/>
              </a:rPr>
              <a:t>.</a:t>
            </a:r>
          </a:p>
        </p:txBody>
      </p:sp>
      <p:sp>
        <p:nvSpPr>
          <p:cNvPr id="3" name="Rectangle 2">
            <a:extLst>
              <a:ext uri="{FF2B5EF4-FFF2-40B4-BE49-F238E27FC236}">
                <a16:creationId xmlns:a16="http://schemas.microsoft.com/office/drawing/2014/main" id="{685D887B-293F-689C-4762-842E598B935F}"/>
              </a:ext>
            </a:extLst>
          </p:cNvPr>
          <p:cNvSpPr/>
          <p:nvPr/>
        </p:nvSpPr>
        <p:spPr>
          <a:xfrm>
            <a:off x="584894" y="3406429"/>
            <a:ext cx="6408927" cy="1569660"/>
          </a:xfrm>
          <a:prstGeom prst="rect">
            <a:avLst/>
          </a:prstGeom>
        </p:spPr>
        <p:txBody>
          <a:bodyPr wrap="square">
            <a:spAutoFit/>
          </a:bodyPr>
          <a:lstStyle/>
          <a:p>
            <a:pPr algn="just"/>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Ở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đây</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nhân</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dân</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còn</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đào</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nhiều</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kênh</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m</a:t>
            </a:r>
            <a:r>
              <a:rPr lang="vi-VN"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ư</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ơng</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để</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t</a:t>
            </a:r>
            <a:r>
              <a:rPr lang="vi-VN"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ư</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ới</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tiêu</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cho</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đồng</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 </a:t>
            </a:r>
            <a:r>
              <a:rPr lang="en-US" altLang="en-US" sz="3200" b="1" dirty="0" err="1">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ruộng</a:t>
            </a:r>
            <a:r>
              <a:rPr lang="en-US" altLang="en-US" sz="3200" b="1" dirty="0">
                <a:solidFill>
                  <a:srgbClr val="64A043"/>
                </a:solidFill>
                <a:latin typeface="Cambria" panose="02040503050406030204" pitchFamily="18" charset="0"/>
                <a:ea typeface="Cambria" panose="02040503050406030204" pitchFamily="18" charset="0"/>
                <a:cs typeface="#9Slide03 Arima Madurai ExtraBo" panose="00000900000000000000" pitchFamily="2" charset="0"/>
              </a:rPr>
              <a:t>.</a:t>
            </a:r>
          </a:p>
        </p:txBody>
      </p:sp>
      <p:pic>
        <p:nvPicPr>
          <p:cNvPr id="4" name="Picture 8" descr="Chi tiết tin">
            <a:extLst>
              <a:ext uri="{FF2B5EF4-FFF2-40B4-BE49-F238E27FC236}">
                <a16:creationId xmlns:a16="http://schemas.microsoft.com/office/drawing/2014/main" id="{0902A881-BE86-3667-BAD5-8BA612C1EA1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10959"/>
          <a:stretch/>
        </p:blipFill>
        <p:spPr bwMode="auto">
          <a:xfrm>
            <a:off x="7346347" y="3623583"/>
            <a:ext cx="4393059" cy="290051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Bản in bài viết | Thêm 500 triệu m3 nước giải hạn cho nông nghiệp">
            <a:extLst>
              <a:ext uri="{FF2B5EF4-FFF2-40B4-BE49-F238E27FC236}">
                <a16:creationId xmlns:a16="http://schemas.microsoft.com/office/drawing/2014/main" id="{E7987487-D9FD-B8EA-EBB8-3C08E6B27C4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16918"/>
          <a:stretch/>
        </p:blipFill>
        <p:spPr bwMode="auto">
          <a:xfrm>
            <a:off x="7346346" y="740498"/>
            <a:ext cx="4393059" cy="268850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0BDDC60-FA2C-8E3C-D724-157EACAE61B2}"/>
              </a:ext>
            </a:extLst>
          </p:cNvPr>
          <p:cNvSpPr/>
          <p:nvPr/>
        </p:nvSpPr>
        <p:spPr>
          <a:xfrm>
            <a:off x="4590089" y="5191769"/>
            <a:ext cx="2541836" cy="578882"/>
          </a:xfrm>
          <a:prstGeom prst="roundRect">
            <a:avLst/>
          </a:prstGeom>
          <a:solidFill>
            <a:srgbClr val="E5F9FB"/>
          </a:solidFill>
          <a:ln>
            <a:solidFill>
              <a:schemeClr val="tx1"/>
            </a:solidFill>
            <a:prstDash val="lgDash"/>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800" b="1" i="1" dirty="0" err="1">
                <a:solidFill>
                  <a:schemeClr val="tx1"/>
                </a:solidFill>
                <a:latin typeface="Cambria" panose="02040503050406030204" pitchFamily="18" charset="0"/>
                <a:cs typeface="#9Slide03 Arima Madurai ExtraBo" panose="00000900000000000000" pitchFamily="2" charset="0"/>
              </a:rPr>
              <a:t>Kênh</a:t>
            </a:r>
            <a:r>
              <a:rPr lang="en-US" sz="2800" b="1" i="1" dirty="0">
                <a:solidFill>
                  <a:schemeClr val="tx1"/>
                </a:solidFill>
                <a:latin typeface="Cambria" panose="02040503050406030204" pitchFamily="18" charset="0"/>
                <a:cs typeface="#9Slide03 Arima Madurai ExtraBo" panose="00000900000000000000" pitchFamily="2" charset="0"/>
              </a:rPr>
              <a:t>, m</a:t>
            </a:r>
            <a:r>
              <a:rPr lang="vi-VN" sz="2800" b="1" i="1" dirty="0">
                <a:solidFill>
                  <a:schemeClr val="tx1"/>
                </a:solidFill>
                <a:latin typeface="Cambria" panose="02040503050406030204" pitchFamily="18" charset="0"/>
                <a:cs typeface="#9Slide03 Arima Madurai ExtraBo" panose="00000900000000000000" pitchFamily="2" charset="0"/>
              </a:rPr>
              <a:t>ư</a:t>
            </a:r>
            <a:r>
              <a:rPr lang="en-US" sz="2800" b="1" i="1" dirty="0" err="1">
                <a:solidFill>
                  <a:schemeClr val="tx1"/>
                </a:solidFill>
                <a:latin typeface="Cambria" panose="02040503050406030204" pitchFamily="18" charset="0"/>
                <a:cs typeface="#9Slide03 Arima Madurai ExtraBo" panose="00000900000000000000" pitchFamily="2" charset="0"/>
              </a:rPr>
              <a:t>ơng</a:t>
            </a:r>
            <a:endParaRPr lang="en-US" sz="2800" i="1" dirty="0">
              <a:solidFill>
                <a:schemeClr val="tx1"/>
              </a:solidFill>
              <a:latin typeface="Cambria" panose="02040503050406030204" pitchFamily="18" charset="0"/>
              <a:cs typeface="#9Slide03 Arima Madurai ExtraBo" panose="00000900000000000000" pitchFamily="2" charset="0"/>
            </a:endParaRPr>
          </a:p>
        </p:txBody>
      </p:sp>
    </p:spTree>
    <p:custDataLst>
      <p:tags r:id="rId1"/>
    </p:custDataLst>
    <p:extLst>
      <p:ext uri="{BB962C8B-B14F-4D97-AF65-F5344CB8AC3E}">
        <p14:creationId xmlns:p14="http://schemas.microsoft.com/office/powerpoint/2010/main" val="1671021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A076C31-83C8-74A5-2D81-1DFC62762E3B}"/>
              </a:ext>
            </a:extLst>
          </p:cNvPr>
          <p:cNvSpPr txBox="1">
            <a:spLocks noChangeArrowheads="1"/>
          </p:cNvSpPr>
          <p:nvPr/>
        </p:nvSpPr>
        <p:spPr bwMode="auto">
          <a:xfrm>
            <a:off x="323204" y="804894"/>
            <a:ext cx="8382000" cy="1077218"/>
          </a:xfrm>
          <a:prstGeom prst="rect">
            <a:avLst/>
          </a:prstGeom>
          <a:ln w="28575">
            <a:solidFill>
              <a:srgbClr val="21AEBD"/>
            </a:solidFill>
            <a:prstDash val="sysDash"/>
            <a:miter lim="800000"/>
            <a:headEnd/>
            <a:tailEnd/>
          </a:ln>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dirty="0" err="1">
                <a:solidFill>
                  <a:srgbClr val="002060"/>
                </a:solidFill>
                <a:latin typeface="Cambria" panose="02040503050406030204" pitchFamily="18" charset="0"/>
                <a:cs typeface="#9Slide03 Arima Madurai ExtraBo" panose="00000900000000000000" pitchFamily="2" charset="0"/>
              </a:rPr>
              <a:t>Chúng</a:t>
            </a:r>
            <a:r>
              <a:rPr lang="en-US" altLang="en-US" sz="3200" b="1" dirty="0">
                <a:solidFill>
                  <a:srgbClr val="002060"/>
                </a:solidFill>
                <a:latin typeface="Cambria" panose="02040503050406030204" pitchFamily="18" charset="0"/>
                <a:cs typeface="#9Slide03 Arima Madurai ExtraBo" panose="00000900000000000000" pitchFamily="2" charset="0"/>
              </a:rPr>
              <a:t> ta </a:t>
            </a:r>
            <a:r>
              <a:rPr lang="en-US" altLang="en-US" sz="3200" b="1" dirty="0" err="1">
                <a:solidFill>
                  <a:srgbClr val="002060"/>
                </a:solidFill>
                <a:latin typeface="Cambria" panose="02040503050406030204" pitchFamily="18" charset="0"/>
                <a:cs typeface="#9Slide03 Arima Madurai ExtraBo" panose="00000900000000000000" pitchFamily="2" charset="0"/>
              </a:rPr>
              <a:t>cần</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phải</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làm</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gì</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để</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bảo</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vệ</a:t>
            </a:r>
            <a:r>
              <a:rPr lang="en-US" altLang="en-US" sz="3200" b="1" dirty="0">
                <a:solidFill>
                  <a:srgbClr val="002060"/>
                </a:solidFill>
                <a:latin typeface="Cambria" panose="02040503050406030204" pitchFamily="18" charset="0"/>
                <a:cs typeface="#9Slide03 Arima Madurai ExtraBo" panose="00000900000000000000" pitchFamily="2" charset="0"/>
              </a:rPr>
              <a:t> </a:t>
            </a:r>
          </a:p>
          <a:p>
            <a:pPr algn="ctr" eaLnBrk="1" hangingPunct="1"/>
            <a:r>
              <a:rPr lang="en-US" altLang="en-US" sz="3200" b="1" dirty="0" err="1">
                <a:solidFill>
                  <a:srgbClr val="002060"/>
                </a:solidFill>
                <a:latin typeface="Cambria" panose="02040503050406030204" pitchFamily="18" charset="0"/>
                <a:cs typeface="#9Slide03 Arima Madurai ExtraBo" panose="00000900000000000000" pitchFamily="2" charset="0"/>
              </a:rPr>
              <a:t>môi</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trường</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ven</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các</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vùng</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đồng</a:t>
            </a:r>
            <a:r>
              <a:rPr lang="en-US" altLang="en-US" sz="3200" b="1" dirty="0">
                <a:solidFill>
                  <a:srgbClr val="002060"/>
                </a:solidFill>
                <a:latin typeface="Cambria" panose="02040503050406030204" pitchFamily="18" charset="0"/>
                <a:cs typeface="#9Slide03 Arima Madurai ExtraBo" panose="00000900000000000000" pitchFamily="2" charset="0"/>
              </a:rPr>
              <a:t> </a:t>
            </a:r>
            <a:r>
              <a:rPr lang="en-US" altLang="en-US" sz="3200" b="1" dirty="0" err="1">
                <a:solidFill>
                  <a:srgbClr val="002060"/>
                </a:solidFill>
                <a:latin typeface="Cambria" panose="02040503050406030204" pitchFamily="18" charset="0"/>
                <a:cs typeface="#9Slide03 Arima Madurai ExtraBo" panose="00000900000000000000" pitchFamily="2" charset="0"/>
              </a:rPr>
              <a:t>bằng</a:t>
            </a:r>
            <a:r>
              <a:rPr lang="en-US" altLang="en-US" sz="3200" b="1" dirty="0">
                <a:solidFill>
                  <a:srgbClr val="002060"/>
                </a:solidFill>
                <a:latin typeface="Cambria" panose="02040503050406030204" pitchFamily="18" charset="0"/>
                <a:cs typeface="#9Slide03 Arima Madurai ExtraBo" panose="00000900000000000000" pitchFamily="2" charset="0"/>
              </a:rPr>
              <a:t>?</a:t>
            </a:r>
          </a:p>
        </p:txBody>
      </p:sp>
      <p:sp>
        <p:nvSpPr>
          <p:cNvPr id="3" name="TextBox 2">
            <a:extLst>
              <a:ext uri="{FF2B5EF4-FFF2-40B4-BE49-F238E27FC236}">
                <a16:creationId xmlns:a16="http://schemas.microsoft.com/office/drawing/2014/main" id="{5F6BAD4A-398B-CC22-2FC7-73C139AFD978}"/>
              </a:ext>
            </a:extLst>
          </p:cNvPr>
          <p:cNvSpPr txBox="1">
            <a:spLocks noChangeArrowheads="1"/>
          </p:cNvSpPr>
          <p:nvPr/>
        </p:nvSpPr>
        <p:spPr bwMode="auto">
          <a:xfrm>
            <a:off x="323204" y="839142"/>
            <a:ext cx="8029018" cy="2554545"/>
          </a:xfrm>
          <a:prstGeom prst="rect">
            <a:avLst/>
          </a:prstGeom>
          <a:ln w="38100">
            <a:solidFill>
              <a:srgbClr val="21AEBD"/>
            </a:solidFill>
            <a:prstDash val="sysDash"/>
            <a:miter lim="800000"/>
            <a:headEnd/>
            <a:tailEnd/>
          </a:ln>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err="1">
                <a:latin typeface="Cambria" panose="02040503050406030204" pitchFamily="18" charset="0"/>
                <a:cs typeface="#9Slide03 Arima Madurai ExtraBo" panose="00000900000000000000" pitchFamily="2" charset="0"/>
              </a:rPr>
              <a:t>Có</a:t>
            </a:r>
            <a:r>
              <a:rPr lang="en-US" altLang="en-US" sz="3200" b="1" dirty="0">
                <a:latin typeface="Cambria" panose="02040503050406030204" pitchFamily="18" charset="0"/>
                <a:cs typeface="#9Slide03 Arima Madurai ExtraBo" panose="00000900000000000000" pitchFamily="2" charset="0"/>
              </a:rPr>
              <a:t> ý </a:t>
            </a:r>
            <a:r>
              <a:rPr lang="en-US" altLang="en-US" sz="3200" b="1" dirty="0" err="1">
                <a:latin typeface="Cambria" panose="02040503050406030204" pitchFamily="18" charset="0"/>
                <a:cs typeface="#9Slide03 Arima Madurai ExtraBo" panose="00000900000000000000" pitchFamily="2" charset="0"/>
              </a:rPr>
              <a:t>thức</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bảo</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vệ</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đê</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điều</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Đắp</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đê</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ven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sông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sử</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dụng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nước</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để</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tưới</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tiêu</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đồng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ruộng</a:t>
            </a:r>
            <a:r>
              <a:rPr lang="en-US" altLang="en-US" sz="3200" b="1" dirty="0">
                <a:latin typeface="Cambria" panose="02040503050406030204" pitchFamily="18" charset="0"/>
                <a:cs typeface="#9Slide03 Arima Madurai ExtraBo" panose="00000900000000000000" pitchFamily="2" charset="0"/>
              </a:rPr>
              <a:t>. </a:t>
            </a:r>
          </a:p>
          <a:p>
            <a:pPr algn="just" eaLnBrk="1" hangingPunct="1"/>
            <a:r>
              <a:rPr lang="en-US" altLang="en-US" sz="3200" b="1" dirty="0" err="1">
                <a:latin typeface="Cambria" panose="02040503050406030204" pitchFamily="18" charset="0"/>
                <a:cs typeface="#9Slide03 Arima Madurai ExtraBo" panose="00000900000000000000" pitchFamily="2" charset="0"/>
              </a:rPr>
              <a:t>Không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khai</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thác</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cát</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ven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sông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làm</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ảnh</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hưởng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đến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dòng</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chảy</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gây</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sạt</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lở</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đất</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ven</a:t>
            </a:r>
            <a:r>
              <a:rPr lang="en-US" altLang="en-US" sz="3200" b="1" dirty="0">
                <a:latin typeface="Cambria" panose="02040503050406030204" pitchFamily="18" charset="0"/>
                <a:cs typeface="#9Slide03 Arima Madurai ExtraBo" panose="00000900000000000000" pitchFamily="2" charset="0"/>
              </a:rPr>
              <a:t> </a:t>
            </a:r>
            <a:r>
              <a:rPr lang="en-US" altLang="en-US" sz="3200" b="1" dirty="0" err="1">
                <a:latin typeface="Cambria" panose="02040503050406030204" pitchFamily="18" charset="0"/>
                <a:cs typeface="#9Slide03 Arima Madurai ExtraBo" panose="00000900000000000000" pitchFamily="2" charset="0"/>
              </a:rPr>
              <a:t>sông</a:t>
            </a:r>
            <a:r>
              <a:rPr lang="en-US" altLang="en-US" sz="3200" b="1" dirty="0">
                <a:latin typeface="Cambria" panose="02040503050406030204" pitchFamily="18" charset="0"/>
                <a:cs typeface="#9Slide03 Arima Madurai ExtraBo" panose="00000900000000000000" pitchFamily="2" charset="0"/>
              </a:rPr>
              <a:t>. </a:t>
            </a:r>
          </a:p>
        </p:txBody>
      </p:sp>
      <p:pic>
        <p:nvPicPr>
          <p:cNvPr id="4" name="Picture 2" descr="Từ ngày 10/4/2020, cấm khai thác cát sỏi tại khu vực có nguy cơ sạt lở -  Báo Công an Nhân dân điện tử">
            <a:extLst>
              <a:ext uri="{FF2B5EF4-FFF2-40B4-BE49-F238E27FC236}">
                <a16:creationId xmlns:a16="http://schemas.microsoft.com/office/drawing/2014/main" id="{31E22C04-9C1A-C3B1-695E-23A8F16A79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84760" y="1210252"/>
            <a:ext cx="3050931" cy="2466776"/>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Muốn khai thác cát sỏi phải đánh giá tác động đến sạt lở bờ sông&amp;#39; | Môi  trường | Vietnam+ (VietnamPlus)">
            <a:extLst>
              <a:ext uri="{FF2B5EF4-FFF2-40B4-BE49-F238E27FC236}">
                <a16:creationId xmlns:a16="http://schemas.microsoft.com/office/drawing/2014/main" id="{3367D9BF-E17A-1793-283C-FF25E18D377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84760" y="3957429"/>
            <a:ext cx="3141454" cy="2397684"/>
          </a:xfrm>
          <a:prstGeom prst="round2DiagRect">
            <a:avLst>
              <a:gd name="adj1" fmla="val 16667"/>
              <a:gd name="adj2" fmla="val 9435"/>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Vì sao phải đắp đê trên hẹp, dưới rộng? - Gì Cũng Biết">
            <a:extLst>
              <a:ext uri="{FF2B5EF4-FFF2-40B4-BE49-F238E27FC236}">
                <a16:creationId xmlns:a16="http://schemas.microsoft.com/office/drawing/2014/main" id="{83262200-72AB-289B-BDE8-B0CBCDEFA18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52356" y="4136681"/>
            <a:ext cx="3882728" cy="2266771"/>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Căng mình đắp đê, gặt lúa giúp dân">
            <a:extLst>
              <a:ext uri="{FF2B5EF4-FFF2-40B4-BE49-F238E27FC236}">
                <a16:creationId xmlns:a16="http://schemas.microsoft.com/office/drawing/2014/main" id="{38802BF9-6FAA-CEE1-3CDB-2B280E2898F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466174" y="4097695"/>
            <a:ext cx="4115782" cy="2305757"/>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C41A925-4412-7359-7DFF-03E8F89DFB61}"/>
              </a:ext>
            </a:extLst>
          </p:cNvPr>
          <p:cNvCxnSpPr>
            <a:cxnSpLocks/>
          </p:cNvCxnSpPr>
          <p:nvPr/>
        </p:nvCxnSpPr>
        <p:spPr>
          <a:xfrm>
            <a:off x="9262986" y="1343503"/>
            <a:ext cx="2314575" cy="222650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0269FA-D9C4-4FA1-208E-16A8B3488AB6}"/>
              </a:ext>
            </a:extLst>
          </p:cNvPr>
          <p:cNvCxnSpPr>
            <a:cxnSpLocks/>
          </p:cNvCxnSpPr>
          <p:nvPr/>
        </p:nvCxnSpPr>
        <p:spPr>
          <a:xfrm flipV="1">
            <a:off x="9379174" y="1343503"/>
            <a:ext cx="1952625" cy="22002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5147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4">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D9854A4-7CAA-536E-37CC-D0B0DDE240FE}"/>
              </a:ext>
            </a:extLst>
          </p:cNvPr>
          <p:cNvPicPr>
            <a:picLocks noChangeAspect="1"/>
          </p:cNvPicPr>
          <p:nvPr/>
        </p:nvPicPr>
        <p:blipFill>
          <a:blip r:embed="rId5"/>
          <a:stretch>
            <a:fillRect/>
          </a:stretch>
        </p:blipFill>
        <p:spPr>
          <a:xfrm>
            <a:off x="2234610" y="1308512"/>
            <a:ext cx="8169348" cy="2938527"/>
          </a:xfrm>
          <a:prstGeom prst="rect">
            <a:avLst/>
          </a:prstGeom>
        </p:spPr>
      </p:pic>
    </p:spTree>
    <p:custDataLst>
      <p:tags r:id="rId1"/>
    </p:custDataLst>
    <p:extLst>
      <p:ext uri="{BB962C8B-B14F-4D97-AF65-F5344CB8AC3E}">
        <p14:creationId xmlns:p14="http://schemas.microsoft.com/office/powerpoint/2010/main" val="354559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BCECB1-CCB8-85D3-8A00-EE6E37067ADE}"/>
              </a:ext>
            </a:extLst>
          </p:cNvPr>
          <p:cNvSpPr txBox="1"/>
          <p:nvPr/>
        </p:nvSpPr>
        <p:spPr>
          <a:xfrm>
            <a:off x="1306719" y="232760"/>
            <a:ext cx="10127199"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b="1" dirty="0" err="1">
                <a:solidFill>
                  <a:prstClr val="black"/>
                </a:solidFill>
                <a:latin typeface="Cambria" panose="02040503050406030204" pitchFamily="18" charset="0"/>
              </a:rPr>
              <a:t>Chọn</a:t>
            </a:r>
            <a:r>
              <a:rPr lang="en-US" sz="2800" b="1" dirty="0">
                <a:solidFill>
                  <a:prstClr val="black"/>
                </a:solidFill>
                <a:latin typeface="Cambria" panose="02040503050406030204" pitchFamily="18" charset="0"/>
              </a:rPr>
              <a:t> ý ở </a:t>
            </a:r>
            <a:r>
              <a:rPr lang="en-US" sz="2800" b="1" dirty="0" err="1">
                <a:solidFill>
                  <a:prstClr val="black"/>
                </a:solidFill>
                <a:latin typeface="Cambria" panose="02040503050406030204" pitchFamily="18" charset="0"/>
              </a:rPr>
              <a:t>cột</a:t>
            </a:r>
            <a:r>
              <a:rPr lang="en-US" sz="2800" b="1" dirty="0">
                <a:solidFill>
                  <a:prstClr val="black"/>
                </a:solidFill>
                <a:latin typeface="Cambria" panose="02040503050406030204" pitchFamily="18" charset="0"/>
              </a:rPr>
              <a:t> A </a:t>
            </a:r>
            <a:r>
              <a:rPr lang="en-US" sz="2800" b="1" dirty="0" err="1">
                <a:solidFill>
                  <a:prstClr val="black"/>
                </a:solidFill>
                <a:latin typeface="Cambria" panose="02040503050406030204" pitchFamily="18" charset="0"/>
              </a:rPr>
              <a:t>sao</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cho</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phù</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hợp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với</a:t>
            </a:r>
            <a:r>
              <a:rPr lang="en-US" sz="2800" b="1" dirty="0">
                <a:solidFill>
                  <a:prstClr val="black"/>
                </a:solidFill>
                <a:latin typeface="Cambria" panose="02040503050406030204" pitchFamily="18" charset="0"/>
              </a:rPr>
              <a:t> ý ở </a:t>
            </a:r>
            <a:r>
              <a:rPr lang="en-US" sz="2800" b="1" dirty="0" err="1">
                <a:solidFill>
                  <a:prstClr val="black"/>
                </a:solidFill>
                <a:latin typeface="Cambria" panose="02040503050406030204" pitchFamily="18" charset="0"/>
              </a:rPr>
              <a:t>cột</a:t>
            </a:r>
            <a:r>
              <a:rPr lang="en-US" sz="2800" b="1" dirty="0">
                <a:solidFill>
                  <a:prstClr val="black"/>
                </a:solidFill>
                <a:latin typeface="Cambria" panose="02040503050406030204" pitchFamily="18" charset="0"/>
              </a:rPr>
              <a:t> B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tạo</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thông</a:t>
            </a:r>
            <a:r>
              <a:rPr lang="en-US" sz="2800" b="1" dirty="0">
                <a:solidFill>
                  <a:prstClr val="black"/>
                </a:solidFill>
                <a:latin typeface="Cambria" panose="02040503050406030204" pitchFamily="18" charset="0"/>
              </a:rPr>
              <a:t> tin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aphicFrame>
        <p:nvGraphicFramePr>
          <p:cNvPr id="6" name="Table 6">
            <a:extLst>
              <a:ext uri="{FF2B5EF4-FFF2-40B4-BE49-F238E27FC236}">
                <a16:creationId xmlns:a16="http://schemas.microsoft.com/office/drawing/2014/main" id="{3F0E3CF7-F980-E218-AEFA-1AB3D5FF253E}"/>
              </a:ext>
            </a:extLst>
          </p:cNvPr>
          <p:cNvGraphicFramePr>
            <a:graphicFrameLocks noGrp="1"/>
          </p:cNvGraphicFramePr>
          <p:nvPr>
            <p:extLst>
              <p:ext uri="{D42A27DB-BD31-4B8C-83A1-F6EECF244321}">
                <p14:modId xmlns:p14="http://schemas.microsoft.com/office/powerpoint/2010/main" val="607268629"/>
              </p:ext>
            </p:extLst>
          </p:nvPr>
        </p:nvGraphicFramePr>
        <p:xfrm>
          <a:off x="408588" y="1230745"/>
          <a:ext cx="4944808" cy="5394495"/>
        </p:xfrm>
        <a:graphic>
          <a:graphicData uri="http://schemas.openxmlformats.org/drawingml/2006/table">
            <a:tbl>
              <a:tblPr firstRow="1" bandRow="1">
                <a:tableStyleId>{5C22544A-7EE6-4342-B048-85BDC9FD1C3A}</a:tableStyleId>
              </a:tblPr>
              <a:tblGrid>
                <a:gridCol w="4944808">
                  <a:extLst>
                    <a:ext uri="{9D8B030D-6E8A-4147-A177-3AD203B41FA5}">
                      <a16:colId xmlns:a16="http://schemas.microsoft.com/office/drawing/2014/main" val="2754895358"/>
                    </a:ext>
                  </a:extLst>
                </a:gridCol>
              </a:tblGrid>
              <a:tr h="670095">
                <a:tc>
                  <a:txBody>
                    <a:bodyPr/>
                    <a:lstStyle/>
                    <a:p>
                      <a:pPr algn="ctr"/>
                      <a:r>
                        <a:rPr lang="en-US" sz="3200" b="1" dirty="0">
                          <a:solidFill>
                            <a:schemeClr val="tx1"/>
                          </a:solidFill>
                          <a:latin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072"/>
                    </a:solidFill>
                  </a:tcPr>
                </a:tc>
                <a:extLst>
                  <a:ext uri="{0D108BD9-81ED-4DB2-BD59-A6C34878D82A}">
                    <a16:rowId xmlns:a16="http://schemas.microsoft.com/office/drawing/2014/main" val="3091593172"/>
                  </a:ext>
                </a:extLst>
              </a:tr>
              <a:tr h="561571">
                <a:tc>
                  <a:txBody>
                    <a:bodyPr/>
                    <a:lstStyle/>
                    <a:p>
                      <a:pPr algn="l"/>
                      <a:r>
                        <a:rPr lang="en-US" sz="2800" b="1" dirty="0">
                          <a:solidFill>
                            <a:schemeClr val="tx1"/>
                          </a:solidFill>
                          <a:latin typeface="Cambria" panose="02040503050406030204" pitchFamily="18" charset="0"/>
                        </a:rPr>
                        <a:t>1. N</a:t>
                      </a:r>
                      <a:r>
                        <a:rPr lang="vi-VN" sz="2800" b="1" dirty="0">
                          <a:solidFill>
                            <a:schemeClr val="tx1"/>
                          </a:solidFill>
                          <a:latin typeface="Cambria" panose="02040503050406030204" pitchFamily="18" charset="0"/>
                        </a:rPr>
                        <a:t>gười dân ở vùng Đồng bằng Bắc Bộ chủ yếu là</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1232392129"/>
                  </a:ext>
                </a:extLst>
              </a:tr>
              <a:tr h="561571">
                <a:tc>
                  <a:txBody>
                    <a:bodyPr/>
                    <a:lstStyle/>
                    <a:p>
                      <a:pPr algn="l"/>
                      <a:r>
                        <a:rPr lang="en-US" sz="2800" b="1" dirty="0">
                          <a:solidFill>
                            <a:schemeClr val="tx1"/>
                          </a:solidFill>
                          <a:latin typeface="Cambria" panose="02040503050406030204" pitchFamily="18" charset="0"/>
                        </a:rPr>
                        <a:t>2. </a:t>
                      </a:r>
                      <a:r>
                        <a:rPr lang="vi-VN" sz="2800" b="1" dirty="0">
                          <a:solidFill>
                            <a:schemeClr val="tx1"/>
                          </a:solidFill>
                          <a:latin typeface="Cambria" panose="02040503050406030204" pitchFamily="18" charset="0"/>
                        </a:rPr>
                        <a:t>Dân cư tập trung đông đúc ở vùng Đồng bằng Bắc Bộ do</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860996973"/>
                  </a:ext>
                </a:extLst>
              </a:tr>
              <a:tr h="421179">
                <a:tc>
                  <a:txBody>
                    <a:bodyPr/>
                    <a:lstStyle/>
                    <a:p>
                      <a:pPr algn="l"/>
                      <a:r>
                        <a:rPr lang="en-US" sz="2800" b="1" dirty="0">
                          <a:solidFill>
                            <a:schemeClr val="tx1"/>
                          </a:solidFill>
                          <a:latin typeface="Cambria" panose="02040503050406030204" pitchFamily="18" charset="0"/>
                        </a:rPr>
                        <a:t>3. </a:t>
                      </a:r>
                      <a:r>
                        <a:rPr lang="en-US" sz="2800" b="1" dirty="0" err="1">
                          <a:solidFill>
                            <a:schemeClr val="tx1"/>
                          </a:solidFill>
                          <a:latin typeface="Cambria" panose="02040503050406030204" pitchFamily="18" charset="0"/>
                        </a:rPr>
                        <a:t>Đồng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bằng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Bắc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Bộ</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là</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349123974"/>
                  </a:ext>
                </a:extLst>
              </a:tr>
              <a:tr h="561571">
                <a:tc>
                  <a:txBody>
                    <a:bodyPr/>
                    <a:lstStyle/>
                    <a:p>
                      <a:pPr algn="l"/>
                      <a:r>
                        <a:rPr lang="en-US" sz="2800" b="1" dirty="0">
                          <a:solidFill>
                            <a:schemeClr val="tx1"/>
                          </a:solidFill>
                          <a:latin typeface="Cambria" panose="02040503050406030204" pitchFamily="18" charset="0"/>
                        </a:rPr>
                        <a:t>4. </a:t>
                      </a:r>
                      <a:r>
                        <a:rPr lang="vi-VN" sz="2800" b="1" dirty="0">
                          <a:solidFill>
                            <a:schemeClr val="tx1"/>
                          </a:solidFill>
                          <a:latin typeface="Cambria" panose="02040503050406030204" pitchFamily="18" charset="0"/>
                        </a:rPr>
                        <a:t>Vùng Đồng bằng Bắc Bộ có nhiều nghề thủ công truyền thống như</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954323269"/>
                  </a:ext>
                </a:extLst>
              </a:tr>
              <a:tr h="561571">
                <a:tc>
                  <a:txBody>
                    <a:bodyPr/>
                    <a:lstStyle/>
                    <a:p>
                      <a:pPr algn="l"/>
                      <a:r>
                        <a:rPr lang="en-US" sz="2800" b="1" dirty="0">
                          <a:solidFill>
                            <a:schemeClr val="tx1"/>
                          </a:solidFill>
                          <a:latin typeface="Cambria" panose="02040503050406030204" pitchFamily="18" charset="0"/>
                        </a:rPr>
                        <a:t>5. </a:t>
                      </a:r>
                      <a:r>
                        <a:rPr lang="en-US" sz="2800" b="1" dirty="0" err="1">
                          <a:solidFill>
                            <a:schemeClr val="tx1"/>
                          </a:solidFill>
                          <a:latin typeface="Cambria" panose="02040503050406030204" pitchFamily="18" charset="0"/>
                        </a:rPr>
                        <a:t>Hệ</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thống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đê</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giúp</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vùng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bằng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Bắc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Bộ</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AD5"/>
                    </a:solidFill>
                  </a:tcPr>
                </a:tc>
                <a:extLst>
                  <a:ext uri="{0D108BD9-81ED-4DB2-BD59-A6C34878D82A}">
                    <a16:rowId xmlns:a16="http://schemas.microsoft.com/office/drawing/2014/main" val="311267514"/>
                  </a:ext>
                </a:extLst>
              </a:tr>
            </a:tbl>
          </a:graphicData>
        </a:graphic>
      </p:graphicFrame>
      <p:graphicFrame>
        <p:nvGraphicFramePr>
          <p:cNvPr id="7" name="Table 6">
            <a:extLst>
              <a:ext uri="{FF2B5EF4-FFF2-40B4-BE49-F238E27FC236}">
                <a16:creationId xmlns:a16="http://schemas.microsoft.com/office/drawing/2014/main" id="{5737D322-4B2B-FD82-BC30-C5D4C09835B5}"/>
              </a:ext>
            </a:extLst>
          </p:cNvPr>
          <p:cNvGraphicFramePr>
            <a:graphicFrameLocks noGrp="1"/>
          </p:cNvGraphicFramePr>
          <p:nvPr>
            <p:extLst>
              <p:ext uri="{D42A27DB-BD31-4B8C-83A1-F6EECF244321}">
                <p14:modId xmlns:p14="http://schemas.microsoft.com/office/powerpoint/2010/main" val="2587820371"/>
              </p:ext>
            </p:extLst>
          </p:nvPr>
        </p:nvGraphicFramePr>
        <p:xfrm>
          <a:off x="6370319" y="1230745"/>
          <a:ext cx="5415866" cy="5394493"/>
        </p:xfrm>
        <a:graphic>
          <a:graphicData uri="http://schemas.openxmlformats.org/drawingml/2006/table">
            <a:tbl>
              <a:tblPr firstRow="1" bandRow="1">
                <a:tableStyleId>{5C22544A-7EE6-4342-B048-85BDC9FD1C3A}</a:tableStyleId>
              </a:tblPr>
              <a:tblGrid>
                <a:gridCol w="5415866">
                  <a:extLst>
                    <a:ext uri="{9D8B030D-6E8A-4147-A177-3AD203B41FA5}">
                      <a16:colId xmlns:a16="http://schemas.microsoft.com/office/drawing/2014/main" val="2754895358"/>
                    </a:ext>
                  </a:extLst>
                </a:gridCol>
              </a:tblGrid>
              <a:tr h="701025">
                <a:tc>
                  <a:txBody>
                    <a:bodyPr/>
                    <a:lstStyle/>
                    <a:p>
                      <a:pPr algn="ctr"/>
                      <a:r>
                        <a:rPr lang="en-US" sz="3200" b="1" dirty="0">
                          <a:solidFill>
                            <a:schemeClr val="tx1"/>
                          </a:solidFill>
                          <a:latin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CF5"/>
                    </a:solidFill>
                  </a:tcPr>
                </a:tc>
                <a:extLst>
                  <a:ext uri="{0D108BD9-81ED-4DB2-BD59-A6C34878D82A}">
                    <a16:rowId xmlns:a16="http://schemas.microsoft.com/office/drawing/2014/main" val="3091593172"/>
                  </a:ext>
                </a:extLst>
              </a:tr>
              <a:tr h="1021578">
                <a:tc>
                  <a:txBody>
                    <a:bodyPr/>
                    <a:lstStyle/>
                    <a:p>
                      <a:pPr algn="l"/>
                      <a:r>
                        <a:rPr lang="en-US" sz="2800" b="1" dirty="0">
                          <a:solidFill>
                            <a:schemeClr val="tx1"/>
                          </a:solidFill>
                          <a:latin typeface="Cambria" panose="02040503050406030204" pitchFamily="18" charset="0"/>
                        </a:rPr>
                        <a:t>a) </a:t>
                      </a:r>
                      <a:r>
                        <a:rPr lang="vi-VN" sz="2800" b="1" dirty="0">
                          <a:solidFill>
                            <a:schemeClr val="tx1"/>
                          </a:solidFill>
                          <a:latin typeface="Cambria" panose="02040503050406030204" pitchFamily="18" charset="0"/>
                        </a:rPr>
                        <a:t>vùng trồng lúa lớn thứ hai cả nước</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1232392129"/>
                  </a:ext>
                </a:extLst>
              </a:tr>
              <a:tr h="1021578">
                <a:tc>
                  <a:txBody>
                    <a:bodyPr/>
                    <a:lstStyle/>
                    <a:p>
                      <a:pPr algn="l"/>
                      <a:r>
                        <a:rPr lang="en-US" sz="2800" b="1" dirty="0">
                          <a:solidFill>
                            <a:schemeClr val="tx1"/>
                          </a:solidFill>
                          <a:latin typeface="Cambria" panose="02040503050406030204" pitchFamily="18" charset="0"/>
                        </a:rPr>
                        <a:t>b) </a:t>
                      </a:r>
                      <a:r>
                        <a:rPr lang="en-US" sz="2800" b="1" dirty="0" err="1">
                          <a:solidFill>
                            <a:schemeClr val="tx1"/>
                          </a:solidFill>
                          <a:latin typeface="Cambria" panose="02040503050406030204" pitchFamily="18" charset="0"/>
                        </a:rPr>
                        <a:t>Chạm</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bạc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đúc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dệt</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lụa</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làm</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gốm</a:t>
                      </a:r>
                      <a:r>
                        <a:rPr lang="en-US" sz="2800" b="1" dirty="0">
                          <a:solidFill>
                            <a:schemeClr val="tx1"/>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860996973"/>
                  </a:ext>
                </a:extLst>
              </a:tr>
              <a:tr h="1021578">
                <a:tc>
                  <a:txBody>
                    <a:bodyPr/>
                    <a:lstStyle/>
                    <a:p>
                      <a:pPr algn="l"/>
                      <a:r>
                        <a:rPr lang="en-US" sz="2800" b="1" dirty="0">
                          <a:solidFill>
                            <a:schemeClr val="tx1"/>
                          </a:solidFill>
                          <a:latin typeface="Cambria" panose="02040503050406030204" pitchFamily="18" charset="0"/>
                        </a:rPr>
                        <a:t>c) </a:t>
                      </a:r>
                      <a:r>
                        <a:rPr lang="en-US" sz="2800" b="1" dirty="0" err="1">
                          <a:solidFill>
                            <a:schemeClr val="tx1"/>
                          </a:solidFill>
                          <a:latin typeface="Cambria" panose="02040503050406030204" pitchFamily="18" charset="0"/>
                        </a:rPr>
                        <a:t>Không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bị</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ngập</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lụt</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và</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có</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thể</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trồng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cấy</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nhiều</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vụ</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trong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năm</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349123974"/>
                  </a:ext>
                </a:extLst>
              </a:tr>
              <a:tr h="607156">
                <a:tc>
                  <a:txBody>
                    <a:bodyPr/>
                    <a:lstStyle/>
                    <a:p>
                      <a:pPr algn="l"/>
                      <a:r>
                        <a:rPr lang="en-US" sz="2800" b="1" dirty="0">
                          <a:solidFill>
                            <a:schemeClr val="tx1"/>
                          </a:solidFill>
                          <a:latin typeface="Cambria" panose="02040503050406030204" pitchFamily="18" charset="0"/>
                        </a:rPr>
                        <a:t>d) </a:t>
                      </a:r>
                      <a:r>
                        <a:rPr lang="en-US" sz="2800" b="1" dirty="0" err="1">
                          <a:solidFill>
                            <a:schemeClr val="tx1"/>
                          </a:solidFill>
                          <a:latin typeface="Cambria" panose="02040503050406030204" pitchFamily="18" charset="0"/>
                        </a:rPr>
                        <a:t>Dân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tộc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Kinh</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954323269"/>
                  </a:ext>
                </a:extLst>
              </a:tr>
              <a:tr h="1021578">
                <a:tc>
                  <a:txBody>
                    <a:bodyPr/>
                    <a:lstStyle/>
                    <a:p>
                      <a:pPr algn="l"/>
                      <a:r>
                        <a:rPr lang="en-US" sz="2800" b="1" dirty="0">
                          <a:solidFill>
                            <a:schemeClr val="tx1"/>
                          </a:solidFill>
                          <a:latin typeface="Cambria" panose="02040503050406030204" pitchFamily="18" charset="0"/>
                        </a:rPr>
                        <a:t>e) </a:t>
                      </a:r>
                      <a:r>
                        <a:rPr lang="en-US" sz="2800" b="1" dirty="0" err="1">
                          <a:solidFill>
                            <a:schemeClr val="tx1"/>
                          </a:solidFill>
                          <a:latin typeface="Cambria" panose="02040503050406030204" pitchFamily="18" charset="0"/>
                        </a:rPr>
                        <a:t>Điều</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kiện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tự</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nhiên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thuận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lợi</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cho</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sinh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sống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và</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sản</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xuất</a:t>
                      </a:r>
                      <a:endParaRPr lang="en-US" sz="2800" b="1"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C"/>
                    </a:solidFill>
                  </a:tcPr>
                </a:tc>
                <a:extLst>
                  <a:ext uri="{0D108BD9-81ED-4DB2-BD59-A6C34878D82A}">
                    <a16:rowId xmlns:a16="http://schemas.microsoft.com/office/drawing/2014/main" val="311267514"/>
                  </a:ext>
                </a:extLst>
              </a:tr>
            </a:tbl>
          </a:graphicData>
        </a:graphic>
      </p:graphicFrame>
      <p:cxnSp>
        <p:nvCxnSpPr>
          <p:cNvPr id="9" name="Straight Arrow Connector 8">
            <a:extLst>
              <a:ext uri="{FF2B5EF4-FFF2-40B4-BE49-F238E27FC236}">
                <a16:creationId xmlns:a16="http://schemas.microsoft.com/office/drawing/2014/main" id="{6124D166-7280-5691-08E6-938450F075C0}"/>
              </a:ext>
            </a:extLst>
          </p:cNvPr>
          <p:cNvCxnSpPr>
            <a:cxnSpLocks/>
          </p:cNvCxnSpPr>
          <p:nvPr/>
        </p:nvCxnSpPr>
        <p:spPr>
          <a:xfrm>
            <a:off x="5353396" y="2194560"/>
            <a:ext cx="1014152" cy="32253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A79048F-C08B-2133-F8E5-0D1CF1CE6E5A}"/>
              </a:ext>
            </a:extLst>
          </p:cNvPr>
          <p:cNvCxnSpPr>
            <a:cxnSpLocks/>
          </p:cNvCxnSpPr>
          <p:nvPr/>
        </p:nvCxnSpPr>
        <p:spPr>
          <a:xfrm>
            <a:off x="5354781" y="3412372"/>
            <a:ext cx="1012767" cy="28055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EC9A92-B1DA-7BF5-4FC3-DA6A210F6D05}"/>
              </a:ext>
            </a:extLst>
          </p:cNvPr>
          <p:cNvCxnSpPr>
            <a:cxnSpLocks/>
          </p:cNvCxnSpPr>
          <p:nvPr/>
        </p:nvCxnSpPr>
        <p:spPr>
          <a:xfrm flipV="1">
            <a:off x="5350625" y="2194560"/>
            <a:ext cx="1016923" cy="19742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87A42E-4318-37A2-F2FF-509EEF455324}"/>
              </a:ext>
            </a:extLst>
          </p:cNvPr>
          <p:cNvCxnSpPr>
            <a:cxnSpLocks/>
          </p:cNvCxnSpPr>
          <p:nvPr/>
        </p:nvCxnSpPr>
        <p:spPr>
          <a:xfrm flipV="1">
            <a:off x="5354781" y="3445628"/>
            <a:ext cx="1009996" cy="1708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1E9EC8E-D7C2-52C3-2944-1368C824B589}"/>
              </a:ext>
            </a:extLst>
          </p:cNvPr>
          <p:cNvCxnSpPr>
            <a:cxnSpLocks/>
          </p:cNvCxnSpPr>
          <p:nvPr/>
        </p:nvCxnSpPr>
        <p:spPr>
          <a:xfrm flipV="1">
            <a:off x="5358938" y="4409443"/>
            <a:ext cx="1009996" cy="19742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39469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Dung02.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Dung02.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Dung02.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3" name="Dung02.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3"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85E20-0277-7421-80BE-2AF13A62EE5D}"/>
              </a:ext>
            </a:extLst>
          </p:cNvPr>
          <p:cNvSpPr txBox="1"/>
          <p:nvPr/>
        </p:nvSpPr>
        <p:spPr>
          <a:xfrm>
            <a:off x="943429" y="1248229"/>
            <a:ext cx="10755085" cy="4505849"/>
          </a:xfrm>
          <a:prstGeom prst="rect">
            <a:avLst/>
          </a:prstGeom>
          <a:noFill/>
        </p:spPr>
        <p:txBody>
          <a:bodyPr wrap="square" rtlCol="0">
            <a:spAutoFit/>
          </a:bodyPr>
          <a:lstStyle/>
          <a:p>
            <a:pPr algn="just">
              <a:lnSpc>
                <a:spcPct val="120000"/>
              </a:lnSpc>
            </a:pPr>
            <a:r>
              <a:rPr lang="nl-NL" sz="3200" b="1" i="1" dirty="0">
                <a:latin typeface="Times New Roman" panose="02020603050405020304" pitchFamily="18" charset="0"/>
                <a:ea typeface="Times New Roman" panose="02020603050405020304" pitchFamily="18" charset="0"/>
              </a:rPr>
              <a:t>   </a:t>
            </a:r>
            <a:r>
              <a:rPr lang="nl-NL" sz="3200" b="1" i="1" dirty="0">
                <a:effectLst/>
                <a:latin typeface="Times New Roman" panose="02020603050405020304" pitchFamily="18" charset="0"/>
                <a:ea typeface="Times New Roman" panose="02020603050405020304" pitchFamily="18" charset="0"/>
              </a:rPr>
              <a:t> </a:t>
            </a:r>
            <a:r>
              <a:rPr lang="nl-NL" sz="3200" b="1" dirty="0">
                <a:effectLst/>
                <a:latin typeface="Times New Roman" panose="02020603050405020304" pitchFamily="18" charset="0"/>
                <a:ea typeface="Times New Roman" panose="02020603050405020304" pitchFamily="18" charset="0"/>
              </a:rPr>
              <a:t>Đê sông Hồng là hệ thống đê lớn nhất nước ta với chiều dài hàng nghìn km. Đê được đắp bằng đất thành những đường cao, to dọc hai bên bờ sông. Hiện nay, phần lớn mặt đê đã được trải nhựa hoặc bê tông và nâng cấp để kiên cố hơn.</a:t>
            </a:r>
            <a:endParaRPr lang="vi-VN" sz="3200" dirty="0">
              <a:effectLst/>
              <a:latin typeface="Times New Roman" panose="02020603050405020304" pitchFamily="18" charset="0"/>
              <a:ea typeface="Calibri" panose="020F0502020204030204" pitchFamily="34" charset="0"/>
            </a:endParaRPr>
          </a:p>
          <a:p>
            <a:pPr algn="just">
              <a:lnSpc>
                <a:spcPct val="120000"/>
              </a:lnSpc>
            </a:pPr>
            <a:r>
              <a:rPr lang="nl-NL" sz="3200" b="1" dirty="0">
                <a:latin typeface="Times New Roman" panose="02020603050405020304" pitchFamily="18" charset="0"/>
                <a:ea typeface="Times New Roman" panose="02020603050405020304" pitchFamily="18" charset="0"/>
              </a:rPr>
              <a:t>  </a:t>
            </a:r>
            <a:r>
              <a:rPr lang="nl-NL" sz="3200" b="1" dirty="0">
                <a:effectLst/>
                <a:latin typeface="Times New Roman" panose="02020603050405020304" pitchFamily="18" charset="0"/>
                <a:ea typeface="Times New Roman" panose="02020603050405020304" pitchFamily="18" charset="0"/>
              </a:rPr>
              <a:t> Hệ thống đê giúp người dân ở vùng Đồng bằng Bắc Bộ ngăn lũ lụt và trồng lúa nhiều vụ trong năm.</a:t>
            </a:r>
            <a:endParaRPr lang="vi-VN" sz="3200" dirty="0">
              <a:effectLst/>
              <a:latin typeface="Times New Roman" panose="02020603050405020304" pitchFamily="18" charset="0"/>
              <a:ea typeface="Calibri" panose="020F0502020204030204" pitchFamily="34" charset="0"/>
            </a:endParaRPr>
          </a:p>
          <a:p>
            <a:endParaRPr lang="vi-VN" dirty="0"/>
          </a:p>
        </p:txBody>
      </p:sp>
    </p:spTree>
    <p:custDataLst>
      <p:tags r:id="rId1"/>
    </p:custDataLst>
    <p:extLst>
      <p:ext uri="{BB962C8B-B14F-4D97-AF65-F5344CB8AC3E}">
        <p14:creationId xmlns:p14="http://schemas.microsoft.com/office/powerpoint/2010/main" val="378476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DD78A-F6B2-C46A-CC59-AA52C9A4CE5F}"/>
              </a:ext>
            </a:extLst>
          </p:cNvPr>
          <p:cNvSpPr txBox="1">
            <a:spLocks noChangeArrowheads="1"/>
          </p:cNvSpPr>
          <p:nvPr/>
        </p:nvSpPr>
        <p:spPr bwMode="auto">
          <a:xfrm>
            <a:off x="725978" y="598516"/>
            <a:ext cx="10740043" cy="1938992"/>
          </a:xfrm>
          <a:prstGeom prst="rect">
            <a:avLst/>
          </a:prstGeom>
          <a:solidFill>
            <a:srgbClr val="E8F6FC"/>
          </a:solidFill>
          <a:ln w="38100">
            <a:solidFill>
              <a:srgbClr val="21AEBD"/>
            </a:solidFill>
            <a:prstDash val="sysDash"/>
            <a:miter lim="800000"/>
            <a:headEnd/>
            <a:tailEnd/>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err="1">
                <a:latin typeface="Cambria" panose="02040503050406030204" pitchFamily="18" charset="0"/>
                <a:cs typeface="#9Slide03 Arima Madurai ExtraBo" panose="00000900000000000000" pitchFamily="2" charset="0"/>
              </a:rPr>
              <a:t>Sưu</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tầm</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hình</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ảnh</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về</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một</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sản</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phẩm</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thủ</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công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truyền</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thống</a:t>
            </a:r>
            <a:r>
              <a:rPr lang="en-US" altLang="en-US" sz="4000" b="1" dirty="0">
                <a:latin typeface="Cambria" panose="02040503050406030204" pitchFamily="18" charset="0"/>
                <a:cs typeface="#9Slide03 Arima Madurai ExtraBo" panose="00000900000000000000" pitchFamily="2" charset="0"/>
              </a:rPr>
              <a:t> ở </a:t>
            </a:r>
            <a:r>
              <a:rPr lang="en-US" altLang="en-US" sz="4000" b="1" dirty="0" err="1">
                <a:latin typeface="Cambria" panose="02040503050406030204" pitchFamily="18" charset="0"/>
                <a:cs typeface="#9Slide03 Arima Madurai ExtraBo" panose="00000900000000000000" pitchFamily="2" charset="0"/>
              </a:rPr>
              <a:t>vùng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Đồng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bằng</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Bắc</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Bộ</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và</a:t>
            </a:r>
            <a:r>
              <a:rPr lang="en-US" altLang="en-US" sz="4000" b="1" dirty="0">
                <a:latin typeface="Cambria" panose="02040503050406030204" pitchFamily="18" charset="0"/>
                <a:cs typeface="#9Slide03 Arima Madurai ExtraBo" panose="00000900000000000000" pitchFamily="2" charset="0"/>
              </a:rPr>
              <a:t> chia </a:t>
            </a:r>
            <a:r>
              <a:rPr lang="en-US" altLang="en-US" sz="4000" b="1" dirty="0" err="1">
                <a:latin typeface="Cambria" panose="02040503050406030204" pitchFamily="18" charset="0"/>
                <a:cs typeface="#9Slide03 Arima Madurai ExtraBo" panose="00000900000000000000" pitchFamily="2" charset="0"/>
              </a:rPr>
              <a:t>sẻ</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với</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các</a:t>
            </a:r>
            <a:r>
              <a:rPr lang="en-US" altLang="en-US" sz="4000" b="1" dirty="0">
                <a:latin typeface="Cambria" panose="02040503050406030204" pitchFamily="18" charset="0"/>
                <a:cs typeface="#9Slide03 Arima Madurai ExtraBo" panose="00000900000000000000" pitchFamily="2" charset="0"/>
              </a:rPr>
              <a:t> </a:t>
            </a:r>
            <a:r>
              <a:rPr lang="en-US" altLang="en-US" sz="4000" b="1" dirty="0" err="1">
                <a:latin typeface="Cambria" panose="02040503050406030204" pitchFamily="18" charset="0"/>
                <a:cs typeface="#9Slide03 Arima Madurai ExtraBo" panose="00000900000000000000" pitchFamily="2" charset="0"/>
              </a:rPr>
              <a:t>bạn</a:t>
            </a:r>
            <a:r>
              <a:rPr lang="en-US" altLang="en-US" sz="4000" b="1" dirty="0">
                <a:latin typeface="Cambria" panose="02040503050406030204" pitchFamily="18" charset="0"/>
                <a:cs typeface="#9Slide03 Arima Madurai ExtraBo" panose="00000900000000000000" pitchFamily="2" charset="0"/>
              </a:rPr>
              <a:t>.</a:t>
            </a:r>
          </a:p>
        </p:txBody>
      </p:sp>
      <p:pic>
        <p:nvPicPr>
          <p:cNvPr id="4" name="Picture 3">
            <a:extLst>
              <a:ext uri="{FF2B5EF4-FFF2-40B4-BE49-F238E27FC236}">
                <a16:creationId xmlns:a16="http://schemas.microsoft.com/office/drawing/2014/main" id="{E6EE26FE-638C-D7EF-0576-DEEEB8E44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997" y="2597981"/>
            <a:ext cx="6106006" cy="4166759"/>
          </a:xfrm>
          <a:prstGeom prst="rect">
            <a:avLst/>
          </a:prstGeom>
        </p:spPr>
      </p:pic>
    </p:spTree>
    <p:custDataLst>
      <p:tags r:id="rId1"/>
    </p:custDataLst>
    <p:extLst>
      <p:ext uri="{BB962C8B-B14F-4D97-AF65-F5344CB8AC3E}">
        <p14:creationId xmlns:p14="http://schemas.microsoft.com/office/powerpoint/2010/main" val="259509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an đó, nghề truyền thống độc đáo của người dân đồng bằng Bắc Bộ">
            <a:hlinkClick r:id="" action="ppaction://media"/>
            <a:extLst>
              <a:ext uri="{FF2B5EF4-FFF2-40B4-BE49-F238E27FC236}">
                <a16:creationId xmlns:a16="http://schemas.microsoft.com/office/drawing/2014/main" id="{8FA2382E-ACB9-A1A3-F803-CE89D7099DB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62177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E548C3-3C76-4E55-1760-B7D7848D608F}"/>
              </a:ext>
            </a:extLst>
          </p:cNvPr>
          <p:cNvPicPr>
            <a:picLocks noChangeAspect="1"/>
          </p:cNvPicPr>
          <p:nvPr/>
        </p:nvPicPr>
        <p:blipFill rotWithShape="1">
          <a:blip r:embed="rId3">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12" name="Cloud 11">
            <a:extLst>
              <a:ext uri="{FF2B5EF4-FFF2-40B4-BE49-F238E27FC236}">
                <a16:creationId xmlns:a16="http://schemas.microsoft.com/office/drawing/2014/main" id="{BFAA89F6-B74E-F742-E644-4A4C47CC404B}"/>
              </a:ext>
            </a:extLst>
          </p:cNvPr>
          <p:cNvSpPr/>
          <p:nvPr/>
        </p:nvSpPr>
        <p:spPr>
          <a:xfrm rot="276754">
            <a:off x="1398034" y="923226"/>
            <a:ext cx="9054713" cy="4645764"/>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83EE63E-0D46-0422-929B-D8DC1BA3E4FE}"/>
              </a:ext>
            </a:extLst>
          </p:cNvPr>
          <p:cNvPicPr>
            <a:picLocks noChangeAspect="1"/>
          </p:cNvPicPr>
          <p:nvPr/>
        </p:nvPicPr>
        <p:blipFill>
          <a:blip r:embed="rId4"/>
          <a:stretch>
            <a:fillRect/>
          </a:stretch>
        </p:blipFill>
        <p:spPr>
          <a:xfrm>
            <a:off x="2294781" y="1011912"/>
            <a:ext cx="6730567" cy="3834716"/>
          </a:xfrm>
          <a:prstGeom prst="rect">
            <a:avLst/>
          </a:prstGeom>
        </p:spPr>
      </p:pic>
    </p:spTree>
    <p:custDataLst>
      <p:tags r:id="rId1"/>
    </p:custDataLst>
    <p:extLst>
      <p:ext uri="{BB962C8B-B14F-4D97-AF65-F5344CB8AC3E}">
        <p14:creationId xmlns:p14="http://schemas.microsoft.com/office/powerpoint/2010/main" val="1140361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3">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3753630-2136-8FE3-0E5C-AE6643754176}"/>
              </a:ext>
            </a:extLst>
          </p:cNvPr>
          <p:cNvPicPr>
            <a:picLocks noChangeAspect="1"/>
          </p:cNvPicPr>
          <p:nvPr/>
        </p:nvPicPr>
        <p:blipFill>
          <a:blip r:embed="rId4"/>
          <a:stretch>
            <a:fillRect/>
          </a:stretch>
        </p:blipFill>
        <p:spPr>
          <a:xfrm>
            <a:off x="2117652" y="1428109"/>
            <a:ext cx="8169348" cy="2938527"/>
          </a:xfrm>
          <a:prstGeom prst="rect">
            <a:avLst/>
          </a:prstGeom>
        </p:spPr>
      </p:pic>
    </p:spTree>
    <p:custDataLst>
      <p:tags r:id="rId1"/>
    </p:custDataLst>
    <p:extLst>
      <p:ext uri="{BB962C8B-B14F-4D97-AF65-F5344CB8AC3E}">
        <p14:creationId xmlns:p14="http://schemas.microsoft.com/office/powerpoint/2010/main" val="87109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70D07-25FC-D20A-C2D0-471C53355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832" y="2194808"/>
            <a:ext cx="8893721" cy="4663192"/>
          </a:xfrm>
          <a:prstGeom prst="rect">
            <a:avLst/>
          </a:prstGeom>
        </p:spPr>
      </p:pic>
      <p:pic>
        <p:nvPicPr>
          <p:cNvPr id="6" name="Picture 5">
            <a:extLst>
              <a:ext uri="{FF2B5EF4-FFF2-40B4-BE49-F238E27FC236}">
                <a16:creationId xmlns:a16="http://schemas.microsoft.com/office/drawing/2014/main" id="{27B57A93-6D2F-0605-3B6F-869D61515552}"/>
              </a:ext>
            </a:extLst>
          </p:cNvPr>
          <p:cNvPicPr>
            <a:picLocks noChangeAspect="1"/>
          </p:cNvPicPr>
          <p:nvPr/>
        </p:nvPicPr>
        <p:blipFill>
          <a:blip r:embed="rId4"/>
          <a:stretch>
            <a:fillRect/>
          </a:stretch>
        </p:blipFill>
        <p:spPr>
          <a:xfrm>
            <a:off x="618268" y="702428"/>
            <a:ext cx="10955462" cy="1566808"/>
          </a:xfrm>
          <a:prstGeom prst="rect">
            <a:avLst/>
          </a:prstGeom>
        </p:spPr>
      </p:pic>
    </p:spTree>
    <p:custDataLst>
      <p:tags r:id="rId1"/>
    </p:custDataLst>
    <p:extLst>
      <p:ext uri="{BB962C8B-B14F-4D97-AF65-F5344CB8AC3E}">
        <p14:creationId xmlns:p14="http://schemas.microsoft.com/office/powerpoint/2010/main" val="349734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550D4486-0807-0A9B-6F75-D6394EE41025}"/>
              </a:ext>
            </a:extLst>
          </p:cNvPr>
          <p:cNvSpPr/>
          <p:nvPr/>
        </p:nvSpPr>
        <p:spPr>
          <a:xfrm>
            <a:off x="172325" y="193040"/>
            <a:ext cx="11801644" cy="6380480"/>
          </a:xfrm>
          <a:prstGeom prst="roundRect">
            <a:avLst/>
          </a:prstGeom>
          <a:solidFill>
            <a:schemeClr val="bg1"/>
          </a:solidFill>
          <a:ln w="19050">
            <a:solidFill>
              <a:srgbClr val="5AAC4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nvGrpSpPr>
          <p:cNvPr id="7" name="Group 6">
            <a:extLst>
              <a:ext uri="{FF2B5EF4-FFF2-40B4-BE49-F238E27FC236}">
                <a16:creationId xmlns:a16="http://schemas.microsoft.com/office/drawing/2014/main" id="{7BD1C831-3887-19C0-E3A8-EAB28EF312EC}"/>
              </a:ext>
            </a:extLst>
          </p:cNvPr>
          <p:cNvGrpSpPr/>
          <p:nvPr/>
        </p:nvGrpSpPr>
        <p:grpSpPr>
          <a:xfrm>
            <a:off x="1558563" y="765018"/>
            <a:ext cx="9211101" cy="1547797"/>
            <a:chOff x="226633" y="147365"/>
            <a:chExt cx="14039290" cy="2021573"/>
          </a:xfrm>
        </p:grpSpPr>
        <p:sp>
          <p:nvSpPr>
            <p:cNvPr id="8" name="Rectangle 1">
              <a:extLst>
                <a:ext uri="{FF2B5EF4-FFF2-40B4-BE49-F238E27FC236}">
                  <a16:creationId xmlns:a16="http://schemas.microsoft.com/office/drawing/2014/main" id="{FF004D09-7802-03DC-52F6-33C0EAB58D93}"/>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cs typeface="+mn-cs"/>
                </a:rPr>
                <a:t>*</a:t>
              </a:r>
            </a:p>
          </p:txBody>
        </p:sp>
        <p:sp>
          <p:nvSpPr>
            <p:cNvPr id="12" name="TextBox 11">
              <a:extLst>
                <a:ext uri="{FF2B5EF4-FFF2-40B4-BE49-F238E27FC236}">
                  <a16:creationId xmlns:a16="http://schemas.microsoft.com/office/drawing/2014/main" id="{9CEA0068-2DC4-6429-F120-187596AC9100}"/>
                </a:ext>
              </a:extLst>
            </p:cNvPr>
            <p:cNvSpPr txBox="1"/>
            <p:nvPr/>
          </p:nvSpPr>
          <p:spPr>
            <a:xfrm>
              <a:off x="435237" y="214935"/>
              <a:ext cx="13830686" cy="18893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1.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Đồng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bằng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Bắc</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Bộ</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có</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hình</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dạng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giống</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 </a:t>
              </a:r>
              <a:r>
                <a:rPr kumimoji="0" lang="en-US" altLang="en-US" sz="44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hình</a:t>
              </a: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rPr>
                <a:t>....</a:t>
              </a:r>
            </a:p>
          </p:txBody>
        </p:sp>
      </p:grpSp>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4713" y="430369"/>
            <a:ext cx="1390836" cy="1125799"/>
          </a:xfrm>
          <a:prstGeom prst="rect">
            <a:avLst/>
          </a:prstGeom>
        </p:spPr>
      </p:pic>
      <p:grpSp>
        <p:nvGrpSpPr>
          <p:cNvPr id="2" name="Group 1">
            <a:extLst>
              <a:ext uri="{FF2B5EF4-FFF2-40B4-BE49-F238E27FC236}">
                <a16:creationId xmlns:a16="http://schemas.microsoft.com/office/drawing/2014/main" id="{472FB9EB-EBDC-1E57-5ED2-810F0A4544BF}"/>
              </a:ext>
            </a:extLst>
          </p:cNvPr>
          <p:cNvGrpSpPr/>
          <p:nvPr/>
        </p:nvGrpSpPr>
        <p:grpSpPr>
          <a:xfrm>
            <a:off x="1334726" y="3032536"/>
            <a:ext cx="4537107" cy="1129886"/>
            <a:chOff x="6830721" y="2864057"/>
            <a:chExt cx="4537107" cy="1129886"/>
          </a:xfrm>
          <a:solidFill>
            <a:sysClr val="window" lastClr="FFFFFF"/>
          </a:solidFill>
        </p:grpSpPr>
        <p:sp>
          <p:nvSpPr>
            <p:cNvPr id="3" name="Rectangle: Rounded Corners 2">
              <a:extLst>
                <a:ext uri="{FF2B5EF4-FFF2-40B4-BE49-F238E27FC236}">
                  <a16:creationId xmlns:a16="http://schemas.microsoft.com/office/drawing/2014/main" id="{684AA727-BCDF-D64F-0AC3-32F934A18065}"/>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DF1FEDF-DC17-A2CF-7280-42D16ED0E893}"/>
                </a:ext>
              </a:extLst>
            </p:cNvPr>
            <p:cNvSpPr txBox="1"/>
            <p:nvPr/>
          </p:nvSpPr>
          <p:spPr>
            <a:xfrm>
              <a:off x="7223859" y="3044278"/>
              <a:ext cx="3750829"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tam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giác</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2E65ECD0-0D4B-5648-7B89-578710701DD6}"/>
              </a:ext>
            </a:extLst>
          </p:cNvPr>
          <p:cNvGrpSpPr/>
          <p:nvPr/>
        </p:nvGrpSpPr>
        <p:grpSpPr>
          <a:xfrm>
            <a:off x="7019949" y="2997497"/>
            <a:ext cx="4537107" cy="1129886"/>
            <a:chOff x="981375" y="2864057"/>
            <a:chExt cx="4537107" cy="1129886"/>
          </a:xfrm>
        </p:grpSpPr>
        <p:sp>
          <p:nvSpPr>
            <p:cNvPr id="9" name="Rectangle: Rounded Corners 8">
              <a:extLst>
                <a:ext uri="{FF2B5EF4-FFF2-40B4-BE49-F238E27FC236}">
                  <a16:creationId xmlns:a16="http://schemas.microsoft.com/office/drawing/2014/main" id="{468EAFA2-CA56-588F-5FF8-F61694257B1D}"/>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413E48-0743-7266-471C-5F96974BA6FC}"/>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vuông</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60144AFB-F3E3-7C67-3FA7-DC8F670B7BA8}"/>
              </a:ext>
            </a:extLst>
          </p:cNvPr>
          <p:cNvGrpSpPr/>
          <p:nvPr/>
        </p:nvGrpSpPr>
        <p:grpSpPr>
          <a:xfrm>
            <a:off x="1210590" y="4937554"/>
            <a:ext cx="4537107" cy="1129886"/>
            <a:chOff x="981375" y="4872764"/>
            <a:chExt cx="4537107" cy="1129886"/>
          </a:xfrm>
        </p:grpSpPr>
        <p:sp>
          <p:nvSpPr>
            <p:cNvPr id="33" name="Rectangle: Rounded Corners 32">
              <a:extLst>
                <a:ext uri="{FF2B5EF4-FFF2-40B4-BE49-F238E27FC236}">
                  <a16:creationId xmlns:a16="http://schemas.microsoft.com/office/drawing/2014/main" id="{9185FAA3-B4B7-EAB2-6101-6F121FF755B3}"/>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66EC346-E370-DC1E-B3D8-26420086AF31}"/>
                </a:ext>
              </a:extLst>
            </p:cNvPr>
            <p:cNvSpPr txBox="1"/>
            <p:nvPr/>
          </p:nvSpPr>
          <p:spPr>
            <a:xfrm>
              <a:off x="1405767" y="5027622"/>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con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rồng</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35" name="Group 34">
            <a:extLst>
              <a:ext uri="{FF2B5EF4-FFF2-40B4-BE49-F238E27FC236}">
                <a16:creationId xmlns:a16="http://schemas.microsoft.com/office/drawing/2014/main" id="{E0868D87-279C-2F9C-A671-CFADA3B40112}"/>
              </a:ext>
            </a:extLst>
          </p:cNvPr>
          <p:cNvGrpSpPr/>
          <p:nvPr/>
        </p:nvGrpSpPr>
        <p:grpSpPr>
          <a:xfrm>
            <a:off x="7003771" y="4865867"/>
            <a:ext cx="4537107" cy="1129886"/>
            <a:chOff x="6830721" y="4714800"/>
            <a:chExt cx="4537107" cy="1129886"/>
          </a:xfrm>
          <a:solidFill>
            <a:sysClr val="window" lastClr="FFFFFF"/>
          </a:solidFill>
        </p:grpSpPr>
        <p:sp>
          <p:nvSpPr>
            <p:cNvPr id="36" name="Rectangle: Rounded Corners 35">
              <a:extLst>
                <a:ext uri="{FF2B5EF4-FFF2-40B4-BE49-F238E27FC236}">
                  <a16:creationId xmlns:a16="http://schemas.microsoft.com/office/drawing/2014/main" id="{977034B3-196D-9ECB-62E3-F3D018A514CD}"/>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FDA81AFA-8CFE-A642-1BA9-3A164D6B2F98}"/>
                </a:ext>
              </a:extLst>
            </p:cNvPr>
            <p:cNvSpPr txBox="1"/>
            <p:nvPr/>
          </p:nvSpPr>
          <p:spPr>
            <a:xfrm>
              <a:off x="8242231" y="4895022"/>
              <a:ext cx="2738277" cy="76944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cs typeface="+mn-cs"/>
                </a:rPr>
                <a:t>chữ</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 s</a:t>
              </a:r>
            </a:p>
          </p:txBody>
        </p:sp>
      </p:grpSp>
      <p:pic>
        <p:nvPicPr>
          <p:cNvPr id="38" name="Picture 37">
            <a:extLst>
              <a:ext uri="{FF2B5EF4-FFF2-40B4-BE49-F238E27FC236}">
                <a16:creationId xmlns:a16="http://schemas.microsoft.com/office/drawing/2014/main" id="{69939E95-35D0-3005-78BD-14CA1DC8B83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39" name="Picture 38">
            <a:extLst>
              <a:ext uri="{FF2B5EF4-FFF2-40B4-BE49-F238E27FC236}">
                <a16:creationId xmlns:a16="http://schemas.microsoft.com/office/drawing/2014/main" id="{1BB60F35-74B9-260B-D5A6-F11C629138B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40" name="Picture 39">
            <a:extLst>
              <a:ext uri="{FF2B5EF4-FFF2-40B4-BE49-F238E27FC236}">
                <a16:creationId xmlns:a16="http://schemas.microsoft.com/office/drawing/2014/main" id="{10C95757-416E-199F-DA13-3234D19D35E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41" name="Picture 40">
            <a:extLst>
              <a:ext uri="{FF2B5EF4-FFF2-40B4-BE49-F238E27FC236}">
                <a16:creationId xmlns:a16="http://schemas.microsoft.com/office/drawing/2014/main" id="{5EEB3A01-B4B8-813D-2BF6-A3324E4B91A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42" name="Picture 41">
            <a:extLst>
              <a:ext uri="{FF2B5EF4-FFF2-40B4-BE49-F238E27FC236}">
                <a16:creationId xmlns:a16="http://schemas.microsoft.com/office/drawing/2014/main" id="{422A3C4B-D280-0E61-AB8E-DC37F2B39C4F}"/>
              </a:ext>
            </a:extLst>
          </p:cNvPr>
          <p:cNvPicPr>
            <a:picLocks noChangeAspect="1"/>
          </p:cNvPicPr>
          <p:nvPr/>
        </p:nvPicPr>
        <p:blipFill>
          <a:blip r:embed="rId9"/>
          <a:stretch>
            <a:fillRect/>
          </a:stretch>
        </p:blipFill>
        <p:spPr>
          <a:xfrm>
            <a:off x="375374" y="2919297"/>
            <a:ext cx="1475271" cy="1492036"/>
          </a:xfrm>
          <a:prstGeom prst="rect">
            <a:avLst/>
          </a:prstGeom>
        </p:spPr>
      </p:pic>
      <p:pic>
        <p:nvPicPr>
          <p:cNvPr id="43" name="Picture 42">
            <a:extLst>
              <a:ext uri="{FF2B5EF4-FFF2-40B4-BE49-F238E27FC236}">
                <a16:creationId xmlns:a16="http://schemas.microsoft.com/office/drawing/2014/main" id="{5F4281DE-97CF-4E83-88F9-DED2E147B501}"/>
              </a:ext>
            </a:extLst>
          </p:cNvPr>
          <p:cNvPicPr>
            <a:picLocks noChangeAspect="1"/>
          </p:cNvPicPr>
          <p:nvPr/>
        </p:nvPicPr>
        <p:blipFill rotWithShape="1">
          <a:blip r:embed="rId10">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44" name="Picture 43">
            <a:extLst>
              <a:ext uri="{FF2B5EF4-FFF2-40B4-BE49-F238E27FC236}">
                <a16:creationId xmlns:a16="http://schemas.microsoft.com/office/drawing/2014/main" id="{DC5BBA1D-AE8A-4B86-B5D4-861719B673DC}"/>
              </a:ext>
            </a:extLst>
          </p:cNvPr>
          <p:cNvPicPr>
            <a:picLocks noChangeAspect="1"/>
          </p:cNvPicPr>
          <p:nvPr/>
        </p:nvPicPr>
        <p:blipFill rotWithShape="1">
          <a:blip r:embed="rId11"/>
          <a:srcRect r="50703"/>
          <a:stretch/>
        </p:blipFill>
        <p:spPr>
          <a:xfrm>
            <a:off x="314960" y="4730954"/>
            <a:ext cx="1487889" cy="1570786"/>
          </a:xfrm>
          <a:prstGeom prst="rect">
            <a:avLst/>
          </a:prstGeom>
        </p:spPr>
      </p:pic>
      <p:pic>
        <p:nvPicPr>
          <p:cNvPr id="45" name="Picture 44">
            <a:extLst>
              <a:ext uri="{FF2B5EF4-FFF2-40B4-BE49-F238E27FC236}">
                <a16:creationId xmlns:a16="http://schemas.microsoft.com/office/drawing/2014/main" id="{B5C070A9-0945-2FC9-7615-BED523010FA8}"/>
              </a:ext>
            </a:extLst>
          </p:cNvPr>
          <p:cNvPicPr>
            <a:picLocks noChangeAspect="1"/>
          </p:cNvPicPr>
          <p:nvPr/>
        </p:nvPicPr>
        <p:blipFill>
          <a:blip r:embed="rId12"/>
          <a:stretch>
            <a:fillRect/>
          </a:stretch>
        </p:blipFill>
        <p:spPr>
          <a:xfrm>
            <a:off x="6475614" y="4663963"/>
            <a:ext cx="1365186" cy="1570786"/>
          </a:xfrm>
          <a:prstGeom prst="rect">
            <a:avLst/>
          </a:prstGeom>
        </p:spPr>
      </p:pic>
    </p:spTree>
    <p:custDataLst>
      <p:tags r:id="rId1"/>
    </p:custDataLst>
    <p:extLst>
      <p:ext uri="{BB962C8B-B14F-4D97-AF65-F5344CB8AC3E}">
        <p14:creationId xmlns:p14="http://schemas.microsoft.com/office/powerpoint/2010/main" val="232209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strVal val="4*#ppt_w"/>
                                          </p:val>
                                        </p:tav>
                                        <p:tav tm="100000">
                                          <p:val>
                                            <p:strVal val="#ppt_w"/>
                                          </p:val>
                                        </p:tav>
                                      </p:tavLst>
                                    </p:anim>
                                    <p:anim calcmode="lin" valueType="num">
                                      <p:cBhvr>
                                        <p:cTn id="8" dur="50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500" fill="hold"/>
                                        <p:tgtEl>
                                          <p:spTgt spid="38"/>
                                        </p:tgtEl>
                                        <p:attrNameLst>
                                          <p:attrName>ppt_w</p:attrName>
                                        </p:attrNameLst>
                                      </p:cBhvr>
                                      <p:tavLst>
                                        <p:tav tm="0">
                                          <p:val>
                                            <p:strVal val="4*#ppt_w"/>
                                          </p:val>
                                        </p:tav>
                                        <p:tav tm="100000">
                                          <p:val>
                                            <p:strVal val="#ppt_w"/>
                                          </p:val>
                                        </p:tav>
                                      </p:tavLst>
                                    </p:anim>
                                    <p:anim calcmode="lin" valueType="num">
                                      <p:cBhvr>
                                        <p:cTn id="15" dur="50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strVal val="4*#ppt_w"/>
                                          </p:val>
                                        </p:tav>
                                        <p:tav tm="100000">
                                          <p:val>
                                            <p:strVal val="#ppt_w"/>
                                          </p:val>
                                        </p:tav>
                                      </p:tavLst>
                                    </p:anim>
                                    <p:anim calcmode="lin" valueType="num">
                                      <p:cBhvr>
                                        <p:cTn id="22"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strVal val="4*#ppt_w"/>
                                          </p:val>
                                        </p:tav>
                                        <p:tav tm="100000">
                                          <p:val>
                                            <p:strVal val="#ppt_w"/>
                                          </p:val>
                                        </p:tav>
                                      </p:tavLst>
                                    </p:anim>
                                    <p:anim calcmode="lin" valueType="num">
                                      <p:cBhvr>
                                        <p:cTn id="29"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94E0F5CF-E8DA-9B21-96F5-BCB4413FDD06}"/>
              </a:ext>
            </a:extLst>
          </p:cNvPr>
          <p:cNvSpPr/>
          <p:nvPr/>
        </p:nvSpPr>
        <p:spPr>
          <a:xfrm>
            <a:off x="172325" y="193040"/>
            <a:ext cx="11801644" cy="6380480"/>
          </a:xfrm>
          <a:prstGeom prst="roundRect">
            <a:avLst/>
          </a:prstGeom>
          <a:solidFill>
            <a:schemeClr val="bg1"/>
          </a:solidFill>
          <a:ln w="19050">
            <a:solidFill>
              <a:srgbClr val="5AAC4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nvGrpSpPr>
          <p:cNvPr id="2" name="Group 1">
            <a:extLst>
              <a:ext uri="{FF2B5EF4-FFF2-40B4-BE49-F238E27FC236}">
                <a16:creationId xmlns:a16="http://schemas.microsoft.com/office/drawing/2014/main" id="{3590E0F2-1985-0F72-1E7D-AD56202D4EC6}"/>
              </a:ext>
            </a:extLst>
          </p:cNvPr>
          <p:cNvGrpSpPr/>
          <p:nvPr/>
        </p:nvGrpSpPr>
        <p:grpSpPr>
          <a:xfrm>
            <a:off x="1357511" y="615441"/>
            <a:ext cx="10360495" cy="1831955"/>
            <a:chOff x="226633" y="-47311"/>
            <a:chExt cx="13830686" cy="2392709"/>
          </a:xfrm>
        </p:grpSpPr>
        <p:sp>
          <p:nvSpPr>
            <p:cNvPr id="3" name="Rectangle 1">
              <a:extLst>
                <a:ext uri="{FF2B5EF4-FFF2-40B4-BE49-F238E27FC236}">
                  <a16:creationId xmlns:a16="http://schemas.microsoft.com/office/drawing/2014/main" id="{0BBEBAF4-D8C3-DAD2-F5AA-945456010681}"/>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5198888" y="190335"/>
                    <a:pt x="7840782" y="186352"/>
                    <a:pt x="13830686" y="0"/>
                  </a:cubicBezTo>
                  <a:cubicBezTo>
                    <a:pt x="13521155" y="600987"/>
                    <a:pt x="13651997" y="1667699"/>
                    <a:pt x="13830686" y="2392709"/>
                  </a:cubicBezTo>
                  <a:cubicBezTo>
                    <a:pt x="7510602" y="2147603"/>
                    <a:pt x="2863567" y="1152548"/>
                    <a:pt x="0" y="2392709"/>
                  </a:cubicBezTo>
                  <a:cubicBezTo>
                    <a:pt x="129404" y="1478378"/>
                    <a:pt x="104933" y="569851"/>
                    <a:pt x="0" y="0"/>
                  </a:cubicBezTo>
                  <a:close/>
                </a:path>
                <a:path w="13830686" h="2392709" stroke="0" extrusionOk="0">
                  <a:moveTo>
                    <a:pt x="0" y="0"/>
                  </a:moveTo>
                  <a:cubicBezTo>
                    <a:pt x="6628580" y="-63758"/>
                    <a:pt x="10887400" y="-185925"/>
                    <a:pt x="13830686" y="0"/>
                  </a:cubicBezTo>
                  <a:cubicBezTo>
                    <a:pt x="13680056" y="264167"/>
                    <a:pt x="13903060" y="1519430"/>
                    <a:pt x="13830686" y="2392709"/>
                  </a:cubicBezTo>
                  <a:cubicBezTo>
                    <a:pt x="9152787" y="2287824"/>
                    <a:pt x="3503839" y="2852268"/>
                    <a:pt x="0" y="2392709"/>
                  </a:cubicBezTo>
                  <a:cubicBezTo>
                    <a:pt x="-34112" y="1686526"/>
                    <a:pt x="119089" y="1171739"/>
                    <a:pt x="0" y="0"/>
                  </a:cubicBezTo>
                  <a:close/>
                </a:path>
                <a:path w="13830686" h="2392709" fill="none" stroke="0" extrusionOk="0">
                  <a:moveTo>
                    <a:pt x="0" y="0"/>
                  </a:moveTo>
                  <a:cubicBezTo>
                    <a:pt x="4084922" y="-626481"/>
                    <a:pt x="8883309" y="528713"/>
                    <a:pt x="13830686" y="0"/>
                  </a:cubicBezTo>
                  <a:cubicBezTo>
                    <a:pt x="13581695" y="485619"/>
                    <a:pt x="13828378" y="1762517"/>
                    <a:pt x="13830686" y="2392709"/>
                  </a:cubicBezTo>
                  <a:cubicBezTo>
                    <a:pt x="7096432" y="1649093"/>
                    <a:pt x="3764980" y="1869679"/>
                    <a:pt x="0" y="2392709"/>
                  </a:cubicBezTo>
                  <a:cubicBezTo>
                    <a:pt x="44999" y="1535622"/>
                    <a:pt x="-4916" y="475771"/>
                    <a:pt x="0" y="0"/>
                  </a:cubicBezTo>
                  <a:close/>
                </a:path>
                <a:path w="13830686" h="2392709" fill="none" stroke="0" extrusionOk="0">
                  <a:moveTo>
                    <a:pt x="0" y="0"/>
                  </a:moveTo>
                  <a:cubicBezTo>
                    <a:pt x="5338663" y="149412"/>
                    <a:pt x="8011344" y="157891"/>
                    <a:pt x="13830686" y="0"/>
                  </a:cubicBezTo>
                  <a:cubicBezTo>
                    <a:pt x="13498809" y="525028"/>
                    <a:pt x="13720519" y="1811276"/>
                    <a:pt x="13830686" y="2392709"/>
                  </a:cubicBezTo>
                  <a:cubicBezTo>
                    <a:pt x="7000463" y="2110697"/>
                    <a:pt x="3259676" y="1222934"/>
                    <a:pt x="0" y="2392709"/>
                  </a:cubicBezTo>
                  <a:cubicBezTo>
                    <a:pt x="104590" y="1556954"/>
                    <a:pt x="67767" y="441794"/>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360495"/>
                        <a:gd name="connsiteY0" fmla="*/ 0 h 1831955"/>
                        <a:gd name="connsiteX1" fmla="*/ 10360495 w 10360495"/>
                        <a:gd name="connsiteY1" fmla="*/ 0 h 1831955"/>
                        <a:gd name="connsiteX2" fmla="*/ 10360495 w 10360495"/>
                        <a:gd name="connsiteY2" fmla="*/ 1831955 h 1831955"/>
                        <a:gd name="connsiteX3" fmla="*/ 0 w 10360495"/>
                        <a:gd name="connsiteY3" fmla="*/ 1831955 h 1831955"/>
                        <a:gd name="connsiteX4" fmla="*/ 0 w 10360495"/>
                        <a:gd name="connsiteY4" fmla="*/ 0 h 1831955"/>
                        <a:gd name="connsiteX0" fmla="*/ 0 w 10360495"/>
                        <a:gd name="connsiteY0" fmla="*/ 0 h 1831955"/>
                        <a:gd name="connsiteX1" fmla="*/ 10360495 w 10360495"/>
                        <a:gd name="connsiteY1" fmla="*/ 0 h 1831955"/>
                        <a:gd name="connsiteX2" fmla="*/ 10360495 w 10360495"/>
                        <a:gd name="connsiteY2" fmla="*/ 1831955 h 1831955"/>
                        <a:gd name="connsiteX3" fmla="*/ 0 w 10360495"/>
                        <a:gd name="connsiteY3" fmla="*/ 1831955 h 1831955"/>
                        <a:gd name="connsiteX4" fmla="*/ 0 w 10360495"/>
                        <a:gd name="connsiteY4" fmla="*/ 0 h 183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0495" h="1831955" fill="none" extrusionOk="0">
                          <a:moveTo>
                            <a:pt x="0" y="0"/>
                          </a:moveTo>
                          <a:cubicBezTo>
                            <a:pt x="3821036" y="103697"/>
                            <a:pt x="5941323" y="29739"/>
                            <a:pt x="10360495" y="0"/>
                          </a:cubicBezTo>
                          <a:cubicBezTo>
                            <a:pt x="10167925" y="407872"/>
                            <a:pt x="10283129" y="1292968"/>
                            <a:pt x="10360495" y="1831955"/>
                          </a:cubicBezTo>
                          <a:cubicBezTo>
                            <a:pt x="5334481" y="1796422"/>
                            <a:pt x="2313735" y="1297100"/>
                            <a:pt x="0" y="1831955"/>
                          </a:cubicBezTo>
                          <a:cubicBezTo>
                            <a:pt x="74852" y="1199498"/>
                            <a:pt x="56964" y="411463"/>
                            <a:pt x="0" y="0"/>
                          </a:cubicBezTo>
                          <a:close/>
                        </a:path>
                        <a:path w="10360495" h="1831955" stroke="0" extrusionOk="0">
                          <a:moveTo>
                            <a:pt x="0" y="0"/>
                          </a:moveTo>
                          <a:cubicBezTo>
                            <a:pt x="4649149" y="-144532"/>
                            <a:pt x="7795591" y="-85722"/>
                            <a:pt x="10360495" y="0"/>
                          </a:cubicBezTo>
                          <a:cubicBezTo>
                            <a:pt x="10253167" y="207552"/>
                            <a:pt x="10374564" y="1223089"/>
                            <a:pt x="10360495" y="1831955"/>
                          </a:cubicBezTo>
                          <a:cubicBezTo>
                            <a:pt x="6561791" y="1727784"/>
                            <a:pt x="2276602" y="1987209"/>
                            <a:pt x="0" y="1831955"/>
                          </a:cubicBezTo>
                          <a:cubicBezTo>
                            <a:pt x="34072" y="1306588"/>
                            <a:pt x="89162" y="886442"/>
                            <a:pt x="0" y="0"/>
                          </a:cubicBezTo>
                          <a:close/>
                        </a:path>
                        <a:path w="10360495" h="1831955" fill="none" stroke="0" extrusionOk="0">
                          <a:moveTo>
                            <a:pt x="0" y="0"/>
                          </a:moveTo>
                          <a:cubicBezTo>
                            <a:pt x="3449669" y="-138437"/>
                            <a:pt x="6253968" y="185904"/>
                            <a:pt x="10360495" y="0"/>
                          </a:cubicBezTo>
                          <a:cubicBezTo>
                            <a:pt x="10155539" y="320368"/>
                            <a:pt x="10358492" y="1395193"/>
                            <a:pt x="10360495" y="1831955"/>
                          </a:cubicBezTo>
                          <a:cubicBezTo>
                            <a:pt x="5186176" y="1667111"/>
                            <a:pt x="2637008" y="1255603"/>
                            <a:pt x="0" y="1831955"/>
                          </a:cubicBezTo>
                          <a:cubicBezTo>
                            <a:pt x="79409" y="1206048"/>
                            <a:pt x="29247" y="369525"/>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03F7D8DB-384A-DDF7-A8C5-790C5ECD0578}"/>
                </a:ext>
              </a:extLst>
            </p:cNvPr>
            <p:cNvSpPr txBox="1"/>
            <p:nvPr/>
          </p:nvSpPr>
          <p:spPr>
            <a:xfrm>
              <a:off x="1081382" y="136562"/>
              <a:ext cx="11598093" cy="172853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2.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Đồng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bằng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Bắc</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Bộ</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có</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đồng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bằng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châu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thổ</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lớn</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thứ</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của</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nước</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ta</a:t>
              </a:r>
            </a:p>
          </p:txBody>
        </p:sp>
      </p:grpSp>
      <p:grpSp>
        <p:nvGrpSpPr>
          <p:cNvPr id="25" name="Group 24">
            <a:extLst>
              <a:ext uri="{FF2B5EF4-FFF2-40B4-BE49-F238E27FC236}">
                <a16:creationId xmlns:a16="http://schemas.microsoft.com/office/drawing/2014/main" id="{D21E835D-FAF4-9507-3222-A664BC952FAF}"/>
              </a:ext>
            </a:extLst>
          </p:cNvPr>
          <p:cNvGrpSpPr/>
          <p:nvPr/>
        </p:nvGrpSpPr>
        <p:grpSpPr>
          <a:xfrm>
            <a:off x="7005893" y="3020586"/>
            <a:ext cx="4537107" cy="1129886"/>
            <a:chOff x="6700677" y="2864057"/>
            <a:chExt cx="4537107" cy="1129886"/>
          </a:xfrm>
          <a:solidFill>
            <a:schemeClr val="bg1"/>
          </a:solidFill>
        </p:grpSpPr>
        <p:sp>
          <p:nvSpPr>
            <p:cNvPr id="26" name="Rectangle: Rounded Corners 25">
              <a:extLst>
                <a:ext uri="{FF2B5EF4-FFF2-40B4-BE49-F238E27FC236}">
                  <a16:creationId xmlns:a16="http://schemas.microsoft.com/office/drawing/2014/main" id="{D6974522-A7AD-243E-A4A9-7A6BBB4C7EC2}"/>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7" name="TextBox 26">
              <a:extLst>
                <a:ext uri="{FF2B5EF4-FFF2-40B4-BE49-F238E27FC236}">
                  <a16:creationId xmlns:a16="http://schemas.microsoft.com/office/drawing/2014/main" id="{39D434D2-6634-C1E7-4179-E6F747477B86}"/>
                </a:ext>
              </a:extLst>
            </p:cNvPr>
            <p:cNvSpPr txBox="1"/>
            <p:nvPr/>
          </p:nvSpPr>
          <p:spPr>
            <a:xfrm>
              <a:off x="7040122" y="3004856"/>
              <a:ext cx="3750829"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2</a:t>
              </a:r>
            </a:p>
          </p:txBody>
        </p:sp>
      </p:grpSp>
      <p:grpSp>
        <p:nvGrpSpPr>
          <p:cNvPr id="28" name="Group 27">
            <a:extLst>
              <a:ext uri="{FF2B5EF4-FFF2-40B4-BE49-F238E27FC236}">
                <a16:creationId xmlns:a16="http://schemas.microsoft.com/office/drawing/2014/main" id="{2637105B-54BD-B2AC-081B-3F85AFC70680}"/>
              </a:ext>
            </a:extLst>
          </p:cNvPr>
          <p:cNvGrpSpPr/>
          <p:nvPr/>
        </p:nvGrpSpPr>
        <p:grpSpPr>
          <a:xfrm>
            <a:off x="1186079" y="3075067"/>
            <a:ext cx="4537107" cy="1129886"/>
            <a:chOff x="981375" y="2864057"/>
            <a:chExt cx="4537107" cy="1129886"/>
          </a:xfrm>
        </p:grpSpPr>
        <p:sp>
          <p:nvSpPr>
            <p:cNvPr id="29" name="Rectangle: Rounded Corners 28">
              <a:extLst>
                <a:ext uri="{FF2B5EF4-FFF2-40B4-BE49-F238E27FC236}">
                  <a16:creationId xmlns:a16="http://schemas.microsoft.com/office/drawing/2014/main" id="{3CFF3957-5E68-71AD-8A0B-152A243109AC}"/>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0" name="TextBox 29">
              <a:extLst>
                <a:ext uri="{FF2B5EF4-FFF2-40B4-BE49-F238E27FC236}">
                  <a16:creationId xmlns:a16="http://schemas.microsoft.com/office/drawing/2014/main" id="{F3548643-E9A5-26B0-76FA-2898E65D1A66}"/>
                </a:ext>
              </a:extLst>
            </p:cNvPr>
            <p:cNvSpPr txBox="1"/>
            <p:nvPr/>
          </p:nvSpPr>
          <p:spPr>
            <a:xfrm>
              <a:off x="1412907" y="3008033"/>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1</a:t>
              </a:r>
            </a:p>
          </p:txBody>
        </p:sp>
      </p:grpSp>
      <p:grpSp>
        <p:nvGrpSpPr>
          <p:cNvPr id="31" name="Group 30">
            <a:extLst>
              <a:ext uri="{FF2B5EF4-FFF2-40B4-BE49-F238E27FC236}">
                <a16:creationId xmlns:a16="http://schemas.microsoft.com/office/drawing/2014/main" id="{66C9800D-216B-5A91-3420-010A459C9A1E}"/>
              </a:ext>
            </a:extLst>
          </p:cNvPr>
          <p:cNvGrpSpPr/>
          <p:nvPr/>
        </p:nvGrpSpPr>
        <p:grpSpPr>
          <a:xfrm>
            <a:off x="1077528" y="4901904"/>
            <a:ext cx="4630996" cy="1129886"/>
            <a:chOff x="887486" y="4872764"/>
            <a:chExt cx="4630996" cy="1129886"/>
          </a:xfrm>
        </p:grpSpPr>
        <p:sp>
          <p:nvSpPr>
            <p:cNvPr id="32" name="Rectangle: Rounded Corners 31">
              <a:extLst>
                <a:ext uri="{FF2B5EF4-FFF2-40B4-BE49-F238E27FC236}">
                  <a16:creationId xmlns:a16="http://schemas.microsoft.com/office/drawing/2014/main" id="{04C4DFCB-67C2-80CB-1337-D29D0694037C}"/>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3" name="TextBox 32">
              <a:extLst>
                <a:ext uri="{FF2B5EF4-FFF2-40B4-BE49-F238E27FC236}">
                  <a16:creationId xmlns:a16="http://schemas.microsoft.com/office/drawing/2014/main" id="{E526798C-563F-942F-F3BC-90898D3D832F}"/>
                </a:ext>
              </a:extLst>
            </p:cNvPr>
            <p:cNvSpPr txBox="1"/>
            <p:nvPr/>
          </p:nvSpPr>
          <p:spPr>
            <a:xfrm>
              <a:off x="887486" y="5029644"/>
              <a:ext cx="42808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3</a:t>
              </a:r>
            </a:p>
          </p:txBody>
        </p:sp>
      </p:grpSp>
      <p:grpSp>
        <p:nvGrpSpPr>
          <p:cNvPr id="34" name="Group 33">
            <a:extLst>
              <a:ext uri="{FF2B5EF4-FFF2-40B4-BE49-F238E27FC236}">
                <a16:creationId xmlns:a16="http://schemas.microsoft.com/office/drawing/2014/main" id="{97C69B38-684E-EBE8-60DA-74C78BECA228}"/>
              </a:ext>
            </a:extLst>
          </p:cNvPr>
          <p:cNvGrpSpPr/>
          <p:nvPr/>
        </p:nvGrpSpPr>
        <p:grpSpPr>
          <a:xfrm>
            <a:off x="6818533" y="4816367"/>
            <a:ext cx="4537107" cy="1129886"/>
            <a:chOff x="6830721" y="4714800"/>
            <a:chExt cx="4537107" cy="1129886"/>
          </a:xfrm>
          <a:solidFill>
            <a:schemeClr val="bg1"/>
          </a:solidFill>
        </p:grpSpPr>
        <p:sp>
          <p:nvSpPr>
            <p:cNvPr id="35" name="Rectangle: Rounded Corners 34">
              <a:extLst>
                <a:ext uri="{FF2B5EF4-FFF2-40B4-BE49-F238E27FC236}">
                  <a16:creationId xmlns:a16="http://schemas.microsoft.com/office/drawing/2014/main" id="{48373AAF-6CF4-B1E7-5C74-1F41B6B74C3C}"/>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6" name="TextBox 35">
              <a:extLst>
                <a:ext uri="{FF2B5EF4-FFF2-40B4-BE49-F238E27FC236}">
                  <a16:creationId xmlns:a16="http://schemas.microsoft.com/office/drawing/2014/main" id="{B5683FC7-B18B-ED08-CAC7-B7DDB7DC6AD1}"/>
                </a:ext>
              </a:extLst>
            </p:cNvPr>
            <p:cNvSpPr txBox="1"/>
            <p:nvPr/>
          </p:nvSpPr>
          <p:spPr>
            <a:xfrm>
              <a:off x="7556622" y="4831511"/>
              <a:ext cx="3460024"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4</a:t>
              </a:r>
            </a:p>
          </p:txBody>
        </p:sp>
      </p:grpSp>
      <p:pic>
        <p:nvPicPr>
          <p:cNvPr id="37" name="Picture 36">
            <a:extLst>
              <a:ext uri="{FF2B5EF4-FFF2-40B4-BE49-F238E27FC236}">
                <a16:creationId xmlns:a16="http://schemas.microsoft.com/office/drawing/2014/main" id="{58DA1A4D-F6E5-82FB-057B-F08339DFBFE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38" name="Picture 37">
            <a:extLst>
              <a:ext uri="{FF2B5EF4-FFF2-40B4-BE49-F238E27FC236}">
                <a16:creationId xmlns:a16="http://schemas.microsoft.com/office/drawing/2014/main" id="{8BBA9C36-8D0F-2D42-DD6D-D615BD188AE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39" name="Picture 38">
            <a:extLst>
              <a:ext uri="{FF2B5EF4-FFF2-40B4-BE49-F238E27FC236}">
                <a16:creationId xmlns:a16="http://schemas.microsoft.com/office/drawing/2014/main" id="{477572AE-273F-5957-7A51-FFEF846EE7E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40" name="Picture 39">
            <a:extLst>
              <a:ext uri="{FF2B5EF4-FFF2-40B4-BE49-F238E27FC236}">
                <a16:creationId xmlns:a16="http://schemas.microsoft.com/office/drawing/2014/main" id="{0E4B9004-E6B9-A160-C425-C64D575F69E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41" name="Picture 40">
            <a:extLst>
              <a:ext uri="{FF2B5EF4-FFF2-40B4-BE49-F238E27FC236}">
                <a16:creationId xmlns:a16="http://schemas.microsoft.com/office/drawing/2014/main" id="{EDDA0E62-81EE-611C-2618-FE421D8CE4C9}"/>
              </a:ext>
            </a:extLst>
          </p:cNvPr>
          <p:cNvPicPr>
            <a:picLocks noChangeAspect="1"/>
          </p:cNvPicPr>
          <p:nvPr/>
        </p:nvPicPr>
        <p:blipFill>
          <a:blip r:embed="rId8"/>
          <a:stretch>
            <a:fillRect/>
          </a:stretch>
        </p:blipFill>
        <p:spPr>
          <a:xfrm>
            <a:off x="190136" y="2869797"/>
            <a:ext cx="1475271" cy="1492036"/>
          </a:xfrm>
          <a:prstGeom prst="rect">
            <a:avLst/>
          </a:prstGeom>
        </p:spPr>
      </p:pic>
      <p:pic>
        <p:nvPicPr>
          <p:cNvPr id="42" name="Picture 41">
            <a:extLst>
              <a:ext uri="{FF2B5EF4-FFF2-40B4-BE49-F238E27FC236}">
                <a16:creationId xmlns:a16="http://schemas.microsoft.com/office/drawing/2014/main" id="{B21E9465-1FB3-43EB-C979-78DB0FB94E0A}"/>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43" name="Picture 42">
            <a:extLst>
              <a:ext uri="{FF2B5EF4-FFF2-40B4-BE49-F238E27FC236}">
                <a16:creationId xmlns:a16="http://schemas.microsoft.com/office/drawing/2014/main" id="{DA09139C-1C3F-D407-7F40-A3AAE2A5DDFE}"/>
              </a:ext>
            </a:extLst>
          </p:cNvPr>
          <p:cNvPicPr>
            <a:picLocks noChangeAspect="1"/>
          </p:cNvPicPr>
          <p:nvPr/>
        </p:nvPicPr>
        <p:blipFill rotWithShape="1">
          <a:blip r:embed="rId10"/>
          <a:srcRect r="50703"/>
          <a:stretch/>
        </p:blipFill>
        <p:spPr>
          <a:xfrm>
            <a:off x="129722" y="4681454"/>
            <a:ext cx="1487889" cy="1570786"/>
          </a:xfrm>
          <a:prstGeom prst="rect">
            <a:avLst/>
          </a:prstGeom>
        </p:spPr>
      </p:pic>
      <p:pic>
        <p:nvPicPr>
          <p:cNvPr id="44" name="Picture 43">
            <a:extLst>
              <a:ext uri="{FF2B5EF4-FFF2-40B4-BE49-F238E27FC236}">
                <a16:creationId xmlns:a16="http://schemas.microsoft.com/office/drawing/2014/main" id="{2D8D0B5B-D173-FBD6-9AB7-F60B48F9C293}"/>
              </a:ext>
            </a:extLst>
          </p:cNvPr>
          <p:cNvPicPr>
            <a:picLocks noChangeAspect="1"/>
          </p:cNvPicPr>
          <p:nvPr/>
        </p:nvPicPr>
        <p:blipFill>
          <a:blip r:embed="rId11"/>
          <a:stretch>
            <a:fillRect/>
          </a:stretch>
        </p:blipFill>
        <p:spPr>
          <a:xfrm>
            <a:off x="6290376" y="4614463"/>
            <a:ext cx="1365186" cy="1570786"/>
          </a:xfrm>
          <a:prstGeom prst="rect">
            <a:avLst/>
          </a:prstGeom>
        </p:spPr>
      </p:pic>
      <p:pic>
        <p:nvPicPr>
          <p:cNvPr id="46" name="图片 5">
            <a:extLst>
              <a:ext uri="{FF2B5EF4-FFF2-40B4-BE49-F238E27FC236}">
                <a16:creationId xmlns:a16="http://schemas.microsoft.com/office/drawing/2014/main" id="{7C068992-5006-97E3-BFEA-C0CB950997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232353" y="505704"/>
            <a:ext cx="1390836" cy="1125799"/>
          </a:xfrm>
          <a:prstGeom prst="rect">
            <a:avLst/>
          </a:prstGeom>
        </p:spPr>
      </p:pic>
    </p:spTree>
    <p:custDataLst>
      <p:tags r:id="rId1"/>
    </p:custDataLst>
    <p:extLst>
      <p:ext uri="{BB962C8B-B14F-4D97-AF65-F5344CB8AC3E}">
        <p14:creationId xmlns:p14="http://schemas.microsoft.com/office/powerpoint/2010/main" val="3248560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4*#ppt_w"/>
                                          </p:val>
                                        </p:tav>
                                        <p:tav tm="100000">
                                          <p:val>
                                            <p:strVal val="#ppt_w"/>
                                          </p:val>
                                        </p:tav>
                                      </p:tavLst>
                                    </p:anim>
                                    <p:anim calcmode="lin" valueType="num">
                                      <p:cBhvr>
                                        <p:cTn id="8" dur="50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strVal val="4*#ppt_w"/>
                                          </p:val>
                                        </p:tav>
                                        <p:tav tm="100000">
                                          <p:val>
                                            <p:strVal val="#ppt_w"/>
                                          </p:val>
                                        </p:tav>
                                      </p:tavLst>
                                    </p:anim>
                                    <p:anim calcmode="lin" valueType="num">
                                      <p:cBhvr>
                                        <p:cTn id="15" dur="50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strVal val="4*#ppt_w"/>
                                          </p:val>
                                        </p:tav>
                                        <p:tav tm="100000">
                                          <p:val>
                                            <p:strVal val="#ppt_w"/>
                                          </p:val>
                                        </p:tav>
                                      </p:tavLst>
                                    </p:anim>
                                    <p:anim calcmode="lin" valueType="num">
                                      <p:cBhvr>
                                        <p:cTn id="22" dur="50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strVal val="4*#ppt_w"/>
                                          </p:val>
                                        </p:tav>
                                        <p:tav tm="100000">
                                          <p:val>
                                            <p:strVal val="#ppt_w"/>
                                          </p:val>
                                        </p:tav>
                                      </p:tavLst>
                                    </p:anim>
                                    <p:anim calcmode="lin" valueType="num">
                                      <p:cBhvr>
                                        <p:cTn id="29"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4EE0F6F-9D1C-BEFA-F2D9-C6C28434A089}"/>
              </a:ext>
            </a:extLst>
          </p:cNvPr>
          <p:cNvSpPr/>
          <p:nvPr/>
        </p:nvSpPr>
        <p:spPr>
          <a:xfrm>
            <a:off x="195178" y="238760"/>
            <a:ext cx="11801644" cy="6380480"/>
          </a:xfrm>
          <a:prstGeom prst="roundRect">
            <a:avLst/>
          </a:prstGeom>
          <a:solidFill>
            <a:schemeClr val="bg1"/>
          </a:solidFill>
          <a:ln w="19050">
            <a:solidFill>
              <a:srgbClr val="5AAC4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nvGrpSpPr>
          <p:cNvPr id="2" name="Group 1">
            <a:extLst>
              <a:ext uri="{FF2B5EF4-FFF2-40B4-BE49-F238E27FC236}">
                <a16:creationId xmlns:a16="http://schemas.microsoft.com/office/drawing/2014/main" id="{70730860-A71A-1127-1712-31595584736C}"/>
              </a:ext>
            </a:extLst>
          </p:cNvPr>
          <p:cNvGrpSpPr/>
          <p:nvPr/>
        </p:nvGrpSpPr>
        <p:grpSpPr>
          <a:xfrm>
            <a:off x="1532188" y="615441"/>
            <a:ext cx="9941179" cy="1831954"/>
            <a:chOff x="226633" y="-47311"/>
            <a:chExt cx="13830686" cy="2392709"/>
          </a:xfrm>
        </p:grpSpPr>
        <p:sp>
          <p:nvSpPr>
            <p:cNvPr id="3" name="Rectangle 1">
              <a:extLst>
                <a:ext uri="{FF2B5EF4-FFF2-40B4-BE49-F238E27FC236}">
                  <a16:creationId xmlns:a16="http://schemas.microsoft.com/office/drawing/2014/main" id="{86D93A32-2D8C-8E5E-060D-95446B12E970}"/>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1DEB642-18B0-399F-163C-241941FEE134}"/>
                </a:ext>
              </a:extLst>
            </p:cNvPr>
            <p:cNvSpPr txBox="1"/>
            <p:nvPr/>
          </p:nvSpPr>
          <p:spPr>
            <a:xfrm>
              <a:off x="226633" y="21998"/>
              <a:ext cx="13516921" cy="205012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3.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Hoạt</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động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sản</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xuất</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nông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nghiệp</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chính</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ở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Đồng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Bằng</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Bắc</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Bộ</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là</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a:t>
              </a:r>
              <a:r>
                <a:rPr kumimoji="0" lang="en-US" altLang="en-US" sz="48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gì</a:t>
              </a:r>
              <a:r>
                <a:rPr kumimoji="0" lang="en-US"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t>
              </a:r>
            </a:p>
          </p:txBody>
        </p:sp>
      </p:grpSp>
      <p:grpSp>
        <p:nvGrpSpPr>
          <p:cNvPr id="25" name="Group 24">
            <a:extLst>
              <a:ext uri="{FF2B5EF4-FFF2-40B4-BE49-F238E27FC236}">
                <a16:creationId xmlns:a16="http://schemas.microsoft.com/office/drawing/2014/main" id="{E4C5EF47-3A8C-CD8D-D5B1-A3985A710C80}"/>
              </a:ext>
            </a:extLst>
          </p:cNvPr>
          <p:cNvGrpSpPr/>
          <p:nvPr/>
        </p:nvGrpSpPr>
        <p:grpSpPr>
          <a:xfrm>
            <a:off x="7043532" y="4815019"/>
            <a:ext cx="4537107" cy="1129886"/>
            <a:chOff x="6830721" y="2864057"/>
            <a:chExt cx="4537107" cy="1129886"/>
          </a:xfrm>
          <a:solidFill>
            <a:schemeClr val="bg1"/>
          </a:solidFill>
        </p:grpSpPr>
        <p:sp>
          <p:nvSpPr>
            <p:cNvPr id="26" name="Rectangle: Rounded Corners 25">
              <a:extLst>
                <a:ext uri="{FF2B5EF4-FFF2-40B4-BE49-F238E27FC236}">
                  <a16:creationId xmlns:a16="http://schemas.microsoft.com/office/drawing/2014/main" id="{8D5554EB-9A6D-0EBE-3E61-47BBB6CFF5C9}"/>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7" name="TextBox 26">
              <a:extLst>
                <a:ext uri="{FF2B5EF4-FFF2-40B4-BE49-F238E27FC236}">
                  <a16:creationId xmlns:a16="http://schemas.microsoft.com/office/drawing/2014/main" id="{C8DDCB27-07B7-8E18-57F6-85D505FCC222}"/>
                </a:ext>
              </a:extLst>
            </p:cNvPr>
            <p:cNvSpPr txBox="1"/>
            <p:nvPr/>
          </p:nvSpPr>
          <p:spPr>
            <a:xfrm>
              <a:off x="6928430" y="3131841"/>
              <a:ext cx="4169395"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lúa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28" name="Group 27">
            <a:extLst>
              <a:ext uri="{FF2B5EF4-FFF2-40B4-BE49-F238E27FC236}">
                <a16:creationId xmlns:a16="http://schemas.microsoft.com/office/drawing/2014/main" id="{2CC50925-BD2A-2F79-97D6-DEA373CA2291}"/>
              </a:ext>
            </a:extLst>
          </p:cNvPr>
          <p:cNvGrpSpPr/>
          <p:nvPr/>
        </p:nvGrpSpPr>
        <p:grpSpPr>
          <a:xfrm>
            <a:off x="7018104" y="3109679"/>
            <a:ext cx="4537107" cy="1129886"/>
            <a:chOff x="981375" y="2864057"/>
            <a:chExt cx="4537107" cy="1129886"/>
          </a:xfrm>
        </p:grpSpPr>
        <p:sp>
          <p:nvSpPr>
            <p:cNvPr id="29" name="Rectangle: Rounded Corners 28">
              <a:extLst>
                <a:ext uri="{FF2B5EF4-FFF2-40B4-BE49-F238E27FC236}">
                  <a16:creationId xmlns:a16="http://schemas.microsoft.com/office/drawing/2014/main" id="{4A1E6C22-9E0B-1134-7A18-1187B120EA78}"/>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0" name="TextBox 29">
              <a:extLst>
                <a:ext uri="{FF2B5EF4-FFF2-40B4-BE49-F238E27FC236}">
                  <a16:creationId xmlns:a16="http://schemas.microsoft.com/office/drawing/2014/main" id="{B309A641-6E38-D710-C70F-206BB6201ABF}"/>
                </a:ext>
              </a:extLst>
            </p:cNvPr>
            <p:cNvSpPr txBox="1"/>
            <p:nvPr/>
          </p:nvSpPr>
          <p:spPr>
            <a:xfrm>
              <a:off x="1352660" y="2992029"/>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rau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củ</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31" name="Group 30">
            <a:extLst>
              <a:ext uri="{FF2B5EF4-FFF2-40B4-BE49-F238E27FC236}">
                <a16:creationId xmlns:a16="http://schemas.microsoft.com/office/drawing/2014/main" id="{8F41811C-E1EB-3A3A-091D-D98EB7DF0812}"/>
              </a:ext>
            </a:extLst>
          </p:cNvPr>
          <p:cNvGrpSpPr/>
          <p:nvPr/>
        </p:nvGrpSpPr>
        <p:grpSpPr>
          <a:xfrm>
            <a:off x="1070307" y="4937554"/>
            <a:ext cx="4537107" cy="1129886"/>
            <a:chOff x="981375" y="4872764"/>
            <a:chExt cx="4537107" cy="1129886"/>
          </a:xfrm>
        </p:grpSpPr>
        <p:sp>
          <p:nvSpPr>
            <p:cNvPr id="32" name="Rectangle: Rounded Corners 31">
              <a:extLst>
                <a:ext uri="{FF2B5EF4-FFF2-40B4-BE49-F238E27FC236}">
                  <a16:creationId xmlns:a16="http://schemas.microsoft.com/office/drawing/2014/main" id="{D7B3F1B8-3036-E17C-7DB9-D67F874E2370}"/>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3" name="TextBox 32">
              <a:extLst>
                <a:ext uri="{FF2B5EF4-FFF2-40B4-BE49-F238E27FC236}">
                  <a16:creationId xmlns:a16="http://schemas.microsoft.com/office/drawing/2014/main" id="{BB2AE3CB-DF87-1D44-5F57-84979F65F438}"/>
                </a:ext>
              </a:extLst>
            </p:cNvPr>
            <p:cNvSpPr txBox="1"/>
            <p:nvPr/>
          </p:nvSpPr>
          <p:spPr>
            <a:xfrm>
              <a:off x="1337035" y="5113860"/>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bắp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34" name="Group 33">
            <a:extLst>
              <a:ext uri="{FF2B5EF4-FFF2-40B4-BE49-F238E27FC236}">
                <a16:creationId xmlns:a16="http://schemas.microsoft.com/office/drawing/2014/main" id="{04AF2D9B-30D4-A4FC-1A17-992A4950531C}"/>
              </a:ext>
            </a:extLst>
          </p:cNvPr>
          <p:cNvGrpSpPr/>
          <p:nvPr/>
        </p:nvGrpSpPr>
        <p:grpSpPr>
          <a:xfrm>
            <a:off x="1196527" y="3095966"/>
            <a:ext cx="4537107" cy="1129886"/>
            <a:chOff x="6830721" y="4714800"/>
            <a:chExt cx="4537107" cy="1129886"/>
          </a:xfrm>
          <a:solidFill>
            <a:schemeClr val="bg1"/>
          </a:solidFill>
        </p:grpSpPr>
        <p:sp>
          <p:nvSpPr>
            <p:cNvPr id="35" name="Rectangle: Rounded Corners 34">
              <a:extLst>
                <a:ext uri="{FF2B5EF4-FFF2-40B4-BE49-F238E27FC236}">
                  <a16:creationId xmlns:a16="http://schemas.microsoft.com/office/drawing/2014/main" id="{FD9F0CC7-A767-03A1-563A-4D8A7EB10D9C}"/>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36" name="TextBox 35">
              <a:extLst>
                <a:ext uri="{FF2B5EF4-FFF2-40B4-BE49-F238E27FC236}">
                  <a16:creationId xmlns:a16="http://schemas.microsoft.com/office/drawing/2014/main" id="{DB568D2E-262B-2D82-70FA-69C0886BD16F}"/>
                </a:ext>
              </a:extLst>
            </p:cNvPr>
            <p:cNvSpPr txBox="1"/>
            <p:nvPr/>
          </p:nvSpPr>
          <p:spPr>
            <a:xfrm>
              <a:off x="7710871" y="4819822"/>
              <a:ext cx="3573858" cy="707886"/>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37" name="Picture 36">
            <a:extLst>
              <a:ext uri="{FF2B5EF4-FFF2-40B4-BE49-F238E27FC236}">
                <a16:creationId xmlns:a16="http://schemas.microsoft.com/office/drawing/2014/main" id="{E3A6CF1A-290C-EAF2-DE38-CC1237BAD91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38" name="Picture 37">
            <a:extLst>
              <a:ext uri="{FF2B5EF4-FFF2-40B4-BE49-F238E27FC236}">
                <a16:creationId xmlns:a16="http://schemas.microsoft.com/office/drawing/2014/main" id="{C43B31E3-F761-DE40-E68F-D530FDBE278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39" name="Picture 38">
            <a:extLst>
              <a:ext uri="{FF2B5EF4-FFF2-40B4-BE49-F238E27FC236}">
                <a16:creationId xmlns:a16="http://schemas.microsoft.com/office/drawing/2014/main" id="{0252CFF3-2B23-53F8-BCB9-AE8EB09BEC6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40" name="Picture 39">
            <a:extLst>
              <a:ext uri="{FF2B5EF4-FFF2-40B4-BE49-F238E27FC236}">
                <a16:creationId xmlns:a16="http://schemas.microsoft.com/office/drawing/2014/main" id="{F7475072-1F03-71D7-0875-AEDEC54011A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41" name="Picture 40">
            <a:extLst>
              <a:ext uri="{FF2B5EF4-FFF2-40B4-BE49-F238E27FC236}">
                <a16:creationId xmlns:a16="http://schemas.microsoft.com/office/drawing/2014/main" id="{61EBB347-6FFA-3598-73FE-87ABAA2E1792}"/>
              </a:ext>
            </a:extLst>
          </p:cNvPr>
          <p:cNvPicPr>
            <a:picLocks noChangeAspect="1"/>
          </p:cNvPicPr>
          <p:nvPr/>
        </p:nvPicPr>
        <p:blipFill>
          <a:blip r:embed="rId8"/>
          <a:stretch>
            <a:fillRect/>
          </a:stretch>
        </p:blipFill>
        <p:spPr>
          <a:xfrm>
            <a:off x="347002" y="2918937"/>
            <a:ext cx="1475271" cy="1492036"/>
          </a:xfrm>
          <a:prstGeom prst="rect">
            <a:avLst/>
          </a:prstGeom>
        </p:spPr>
      </p:pic>
      <p:pic>
        <p:nvPicPr>
          <p:cNvPr id="42" name="Picture 41">
            <a:extLst>
              <a:ext uri="{FF2B5EF4-FFF2-40B4-BE49-F238E27FC236}">
                <a16:creationId xmlns:a16="http://schemas.microsoft.com/office/drawing/2014/main" id="{6FD1A1F9-5BAB-2756-9A22-9FBE4B8EF9EC}"/>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6096000" y="2952254"/>
            <a:ext cx="1385564" cy="1400861"/>
          </a:xfrm>
          <a:prstGeom prst="rect">
            <a:avLst/>
          </a:prstGeom>
        </p:spPr>
      </p:pic>
      <p:pic>
        <p:nvPicPr>
          <p:cNvPr id="43" name="Picture 42">
            <a:extLst>
              <a:ext uri="{FF2B5EF4-FFF2-40B4-BE49-F238E27FC236}">
                <a16:creationId xmlns:a16="http://schemas.microsoft.com/office/drawing/2014/main" id="{9282DCE5-7A41-640D-3F8D-4C249F4B89DD}"/>
              </a:ext>
            </a:extLst>
          </p:cNvPr>
          <p:cNvPicPr>
            <a:picLocks noChangeAspect="1"/>
          </p:cNvPicPr>
          <p:nvPr/>
        </p:nvPicPr>
        <p:blipFill rotWithShape="1">
          <a:blip r:embed="rId10"/>
          <a:srcRect r="50703"/>
          <a:stretch/>
        </p:blipFill>
        <p:spPr>
          <a:xfrm>
            <a:off x="174677" y="4730954"/>
            <a:ext cx="1487889" cy="1570786"/>
          </a:xfrm>
          <a:prstGeom prst="rect">
            <a:avLst/>
          </a:prstGeom>
        </p:spPr>
      </p:pic>
      <p:pic>
        <p:nvPicPr>
          <p:cNvPr id="44" name="Picture 43">
            <a:extLst>
              <a:ext uri="{FF2B5EF4-FFF2-40B4-BE49-F238E27FC236}">
                <a16:creationId xmlns:a16="http://schemas.microsoft.com/office/drawing/2014/main" id="{52BC1B36-6339-3D1A-C571-02BD3BECBAB9}"/>
              </a:ext>
            </a:extLst>
          </p:cNvPr>
          <p:cNvPicPr>
            <a:picLocks noChangeAspect="1"/>
          </p:cNvPicPr>
          <p:nvPr/>
        </p:nvPicPr>
        <p:blipFill>
          <a:blip r:embed="rId11"/>
          <a:stretch>
            <a:fillRect/>
          </a:stretch>
        </p:blipFill>
        <p:spPr>
          <a:xfrm>
            <a:off x="6198743" y="4730954"/>
            <a:ext cx="1365186" cy="1570786"/>
          </a:xfrm>
          <a:prstGeom prst="rect">
            <a:avLst/>
          </a:prstGeom>
        </p:spPr>
      </p:pic>
      <p:pic>
        <p:nvPicPr>
          <p:cNvPr id="46" name="图片 5">
            <a:extLst>
              <a:ext uri="{FF2B5EF4-FFF2-40B4-BE49-F238E27FC236}">
                <a16:creationId xmlns:a16="http://schemas.microsoft.com/office/drawing/2014/main" id="{69692C6E-B1EA-88F7-EE8E-2D4F95854C2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96566" y="490935"/>
            <a:ext cx="1390836" cy="1125799"/>
          </a:xfrm>
          <a:prstGeom prst="rect">
            <a:avLst/>
          </a:prstGeom>
        </p:spPr>
      </p:pic>
    </p:spTree>
    <p:custDataLst>
      <p:tags r:id="rId1"/>
    </p:custDataLst>
    <p:extLst>
      <p:ext uri="{BB962C8B-B14F-4D97-AF65-F5344CB8AC3E}">
        <p14:creationId xmlns:p14="http://schemas.microsoft.com/office/powerpoint/2010/main" val="414406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4*#ppt_w"/>
                                          </p:val>
                                        </p:tav>
                                        <p:tav tm="100000">
                                          <p:val>
                                            <p:strVal val="#ppt_w"/>
                                          </p:val>
                                        </p:tav>
                                      </p:tavLst>
                                    </p:anim>
                                    <p:anim calcmode="lin" valueType="num">
                                      <p:cBhvr>
                                        <p:cTn id="8" dur="50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strVal val="4*#ppt_w"/>
                                          </p:val>
                                        </p:tav>
                                        <p:tav tm="100000">
                                          <p:val>
                                            <p:strVal val="#ppt_w"/>
                                          </p:val>
                                        </p:tav>
                                      </p:tavLst>
                                    </p:anim>
                                    <p:anim calcmode="lin" valueType="num">
                                      <p:cBhvr>
                                        <p:cTn id="15" dur="50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strVal val="4*#ppt_w"/>
                                          </p:val>
                                        </p:tav>
                                        <p:tav tm="100000">
                                          <p:val>
                                            <p:strVal val="#ppt_w"/>
                                          </p:val>
                                        </p:tav>
                                      </p:tavLst>
                                    </p:anim>
                                    <p:anim calcmode="lin" valueType="num">
                                      <p:cBhvr>
                                        <p:cTn id="22" dur="50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strVal val="4*#ppt_w"/>
                                          </p:val>
                                        </p:tav>
                                        <p:tav tm="100000">
                                          <p:val>
                                            <p:strVal val="#ppt_w"/>
                                          </p:val>
                                        </p:tav>
                                      </p:tavLst>
                                    </p:anim>
                                    <p:anim calcmode="lin" valueType="num">
                                      <p:cBhvr>
                                        <p:cTn id="29"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3">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A9CDF2C-EAA2-B8B2-2258-845909368728}"/>
              </a:ext>
            </a:extLst>
          </p:cNvPr>
          <p:cNvPicPr>
            <a:picLocks noChangeAspect="1"/>
          </p:cNvPicPr>
          <p:nvPr/>
        </p:nvPicPr>
        <p:blipFill>
          <a:blip r:embed="rId4"/>
          <a:stretch>
            <a:fillRect/>
          </a:stretch>
        </p:blipFill>
        <p:spPr>
          <a:xfrm>
            <a:off x="2011326" y="1308512"/>
            <a:ext cx="8169348" cy="2682472"/>
          </a:xfrm>
          <a:prstGeom prst="rect">
            <a:avLst/>
          </a:prstGeom>
        </p:spPr>
      </p:pic>
    </p:spTree>
    <p:custDataLst>
      <p:tags r:id="rId1"/>
    </p:custDataLst>
    <p:extLst>
      <p:ext uri="{BB962C8B-B14F-4D97-AF65-F5344CB8AC3E}">
        <p14:creationId xmlns:p14="http://schemas.microsoft.com/office/powerpoint/2010/main" val="184244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30E2F405-3DBA-C156-5E1F-525E0ECA30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48622">
            <a:off x="4556735" y="5766754"/>
            <a:ext cx="120954" cy="130968"/>
          </a:xfrm>
          <a:prstGeom prst="rect">
            <a:avLst/>
          </a:prstGeom>
        </p:spPr>
      </p:pic>
      <p:grpSp>
        <p:nvGrpSpPr>
          <p:cNvPr id="17" name="Group 16">
            <a:extLst>
              <a:ext uri="{FF2B5EF4-FFF2-40B4-BE49-F238E27FC236}">
                <a16:creationId xmlns:a16="http://schemas.microsoft.com/office/drawing/2014/main" id="{8E48C988-B405-53F3-999C-55664035FC1B}"/>
              </a:ext>
            </a:extLst>
          </p:cNvPr>
          <p:cNvGrpSpPr/>
          <p:nvPr/>
        </p:nvGrpSpPr>
        <p:grpSpPr>
          <a:xfrm>
            <a:off x="613064" y="426469"/>
            <a:ext cx="11471563" cy="1963440"/>
            <a:chOff x="613064" y="426469"/>
            <a:chExt cx="11471563" cy="1963440"/>
          </a:xfrm>
        </p:grpSpPr>
        <p:sp>
          <p:nvSpPr>
            <p:cNvPr id="16" name="Rectangle: Rounded Corners 15">
              <a:extLst>
                <a:ext uri="{FF2B5EF4-FFF2-40B4-BE49-F238E27FC236}">
                  <a16:creationId xmlns:a16="http://schemas.microsoft.com/office/drawing/2014/main" id="{5525DFE5-0833-2EB9-026C-6DCC8110E42E}"/>
                </a:ext>
              </a:extLst>
            </p:cNvPr>
            <p:cNvSpPr/>
            <p:nvPr/>
          </p:nvSpPr>
          <p:spPr>
            <a:xfrm>
              <a:off x="613064" y="426469"/>
              <a:ext cx="11087100" cy="1963440"/>
            </a:xfrm>
            <a:prstGeom prst="roundRect">
              <a:avLst/>
            </a:prstGeom>
            <a:solidFill>
              <a:srgbClr val="F3F0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DD1F14-2939-6BE5-E8EB-E2E755E61CA1}"/>
                </a:ext>
              </a:extLst>
            </p:cNvPr>
            <p:cNvSpPr txBox="1"/>
            <p:nvPr/>
          </p:nvSpPr>
          <p:spPr>
            <a:xfrm>
              <a:off x="1249367" y="426469"/>
              <a:ext cx="89866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thông</a:t>
              </a:r>
              <a:r>
                <a:rPr lang="en-US" sz="3600" b="1" dirty="0">
                  <a:solidFill>
                    <a:prstClr val="black"/>
                  </a:solidFill>
                  <a:latin typeface="Cambria" panose="02040503050406030204" pitchFamily="18" charset="0"/>
                </a:rPr>
                <a:t> tin </a:t>
              </a:r>
              <a:r>
                <a:rPr lang="en-US" sz="3600" b="1" dirty="0" err="1">
                  <a:solidFill>
                    <a:prstClr val="black"/>
                  </a:solidFill>
                  <a:latin typeface="Cambria" panose="02040503050406030204" pitchFamily="18" charset="0"/>
                </a:rPr>
                <a:t>và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quan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sát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hình</a:t>
              </a:r>
              <a:r>
                <a:rPr lang="en-US" sz="3600" b="1" dirty="0">
                  <a:solidFill>
                    <a:prstClr val="black"/>
                  </a:solidFill>
                  <a:latin typeface="Cambria" panose="02040503050406030204" pitchFamily="18" charset="0"/>
                </a:rPr>
                <a:t> 5, </a:t>
              </a:r>
              <a:r>
                <a:rPr lang="en-US" sz="3600" b="1" dirty="0" err="1">
                  <a:solidFill>
                    <a:prstClr val="black"/>
                  </a:solidFill>
                  <a:latin typeface="Cambria" panose="02040503050406030204" pitchFamily="18" charset="0"/>
                </a:rPr>
                <a:t>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hãy</a:t>
              </a:r>
              <a:r>
                <a:rPr lang="en-US" sz="3600" b="1" dirty="0">
                  <a:solidFill>
                    <a:prstClr val="black"/>
                  </a:solidFill>
                  <a:latin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15" name="TextBox 14">
              <a:extLst>
                <a:ext uri="{FF2B5EF4-FFF2-40B4-BE49-F238E27FC236}">
                  <a16:creationId xmlns:a16="http://schemas.microsoft.com/office/drawing/2014/main" id="{4873ECC7-E5F6-3D17-627E-F8CA8F590CBB}"/>
                </a:ext>
              </a:extLst>
            </p:cNvPr>
            <p:cNvSpPr txBox="1"/>
            <p:nvPr/>
          </p:nvSpPr>
          <p:spPr>
            <a:xfrm>
              <a:off x="695186" y="1072800"/>
              <a:ext cx="11389441" cy="120032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3600" b="1" dirty="0" err="1">
                  <a:solidFill>
                    <a:prstClr val="black"/>
                  </a:solidFill>
                  <a:latin typeface="Cambria" panose="02040503050406030204" pitchFamily="18" charset="0"/>
                </a:rPr>
                <a:t>Mô</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endParaRPr lang="en-US" sz="3600" b="1" dirty="0">
                <a:solidFill>
                  <a:prstClr val="black"/>
                </a:solidFill>
                <a:latin typeface="Cambria" panose="02040503050406030204" pitchFamily="18" charset="0"/>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trò</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đê</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vùng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Đồng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Bắc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9" name="Picture 18">
            <a:extLst>
              <a:ext uri="{FF2B5EF4-FFF2-40B4-BE49-F238E27FC236}">
                <a16:creationId xmlns:a16="http://schemas.microsoft.com/office/drawing/2014/main" id="{CDAEAE48-CE29-219A-DF45-D9EE1C2B8699}"/>
              </a:ext>
            </a:extLst>
          </p:cNvPr>
          <p:cNvPicPr>
            <a:picLocks noChangeAspect="1"/>
          </p:cNvPicPr>
          <p:nvPr/>
        </p:nvPicPr>
        <p:blipFill>
          <a:blip r:embed="rId5"/>
          <a:stretch>
            <a:fillRect/>
          </a:stretch>
        </p:blipFill>
        <p:spPr>
          <a:xfrm>
            <a:off x="2753915" y="2389909"/>
            <a:ext cx="6684170" cy="4187824"/>
          </a:xfrm>
          <a:prstGeom prst="rect">
            <a:avLst/>
          </a:prstGeom>
        </p:spPr>
      </p:pic>
    </p:spTree>
    <p:custDataLst>
      <p:tags r:id="rId1"/>
    </p:custDataLst>
    <p:extLst>
      <p:ext uri="{BB962C8B-B14F-4D97-AF65-F5344CB8AC3E}">
        <p14:creationId xmlns:p14="http://schemas.microsoft.com/office/powerpoint/2010/main" val="1421788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519B4-C40A-E4B7-DEF6-BAEBDA3E2710}"/>
              </a:ext>
            </a:extLst>
          </p:cNvPr>
          <p:cNvPicPr>
            <a:picLocks noChangeAspect="1"/>
          </p:cNvPicPr>
          <p:nvPr/>
        </p:nvPicPr>
        <p:blipFill>
          <a:blip r:embed="rId3"/>
          <a:stretch>
            <a:fillRect/>
          </a:stretch>
        </p:blipFill>
        <p:spPr>
          <a:xfrm>
            <a:off x="4141816" y="1192433"/>
            <a:ext cx="7723586" cy="4839048"/>
          </a:xfrm>
          <a:prstGeom prst="rect">
            <a:avLst/>
          </a:prstGeom>
        </p:spPr>
      </p:pic>
      <p:sp>
        <p:nvSpPr>
          <p:cNvPr id="3" name="TextBox 2">
            <a:extLst>
              <a:ext uri="{FF2B5EF4-FFF2-40B4-BE49-F238E27FC236}">
                <a16:creationId xmlns:a16="http://schemas.microsoft.com/office/drawing/2014/main" id="{5AD7A053-F1AA-AC95-ADF6-AF96E384C43A}"/>
              </a:ext>
            </a:extLst>
          </p:cNvPr>
          <p:cNvSpPr txBox="1"/>
          <p:nvPr/>
        </p:nvSpPr>
        <p:spPr>
          <a:xfrm>
            <a:off x="359849" y="1072800"/>
            <a:ext cx="3781967" cy="5078313"/>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Đ</a:t>
            </a:r>
            <a:r>
              <a:rPr lang="en-US" sz="3600" b="1" dirty="0">
                <a:solidFill>
                  <a:prstClr val="black"/>
                </a:solidFill>
                <a:latin typeface="Cambria" panose="02040503050406030204" pitchFamily="18" charset="0"/>
              </a:rPr>
              <a:t>ê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lớn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nhất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với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hàng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nghìn</a:t>
            </a:r>
            <a:r>
              <a:rPr lang="en-US" sz="3600" b="1" dirty="0">
                <a:solidFill>
                  <a:prstClr val="black"/>
                </a:solidFill>
                <a:latin typeface="Cambria" panose="02040503050406030204" pitchFamily="18" charset="0"/>
              </a:rPr>
              <a:t> ki-</a:t>
            </a:r>
            <a:r>
              <a:rPr lang="en-US" sz="3600" b="1" dirty="0" err="1">
                <a:solidFill>
                  <a:prstClr val="black"/>
                </a:solidFill>
                <a:latin typeface="Cambria" panose="02040503050406030204" pitchFamily="18" charset="0"/>
              </a:rPr>
              <a:t>lô</a:t>
            </a:r>
            <a:r>
              <a:rPr lang="en-US" sz="3600" b="1" dirty="0">
                <a:solidFill>
                  <a:prstClr val="black"/>
                </a:solidFill>
                <a:latin typeface="Cambria" panose="02040503050406030204" pitchFamily="18" charset="0"/>
              </a:rPr>
              <a:t>-</a:t>
            </a:r>
            <a:r>
              <a:rPr lang="en-US" sz="3600" b="1" dirty="0" err="1">
                <a:solidFill>
                  <a:prstClr val="black"/>
                </a:solidFill>
                <a:latin typeface="Cambria" panose="02040503050406030204" pitchFamily="18" charset="0"/>
              </a:rPr>
              <a:t>mét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được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đắp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thành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đường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cao</a:t>
            </a:r>
            <a:r>
              <a:rPr lang="en-US" sz="3600" b="1" dirty="0">
                <a:solidFill>
                  <a:prstClr val="black"/>
                </a:solidFill>
                <a:latin typeface="Cambria" panose="02040503050406030204" pitchFamily="18" charset="0"/>
              </a:rPr>
              <a:t>, to </a:t>
            </a:r>
            <a:r>
              <a:rPr lang="en-US" sz="3600" b="1" dirty="0" err="1">
                <a:solidFill>
                  <a:prstClr val="black"/>
                </a:solidFill>
                <a:latin typeface="Cambria" panose="02040503050406030204" pitchFamily="18" charset="0"/>
              </a:rPr>
              <a:t>dọc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hai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bờ</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 name="TextBox 3">
            <a:extLst>
              <a:ext uri="{FF2B5EF4-FFF2-40B4-BE49-F238E27FC236}">
                <a16:creationId xmlns:a16="http://schemas.microsoft.com/office/drawing/2014/main" id="{897EE298-B6FE-1DC1-B83B-82A3B49D1B77}"/>
              </a:ext>
            </a:extLst>
          </p:cNvPr>
          <p:cNvSpPr txBox="1"/>
          <p:nvPr/>
        </p:nvSpPr>
        <p:spPr>
          <a:xfrm>
            <a:off x="2497818" y="383721"/>
            <a:ext cx="7196364" cy="646331"/>
          </a:xfrm>
          <a:prstGeom prst="rect">
            <a:avLst/>
          </a:prstGeom>
          <a:solidFill>
            <a:srgbClr val="A4DC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Mô</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hệ</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đê</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62948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FDD5747-017D-4973-ABB0-3989ABDAFBF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9 Dan cu va hoat dong san xuat o vung Dong bang Bac Bo"/>
</p:tagLst>
</file>

<file path=ppt/tags/tag10.xml><?xml version="1.0" encoding="utf-8"?>
<p:tagLst xmlns:a="http://schemas.openxmlformats.org/drawingml/2006/main" xmlns:r="http://schemas.openxmlformats.org/officeDocument/2006/relationships" xmlns:p="http://schemas.openxmlformats.org/presentationml/2006/main">
  <p:tag name="GENSWF_SLIDE_UID" val="{47DFA6E5-B66F-430A-9368-90B923192EDC}:262"/>
</p:tagLst>
</file>

<file path=ppt/tags/tag11.xml><?xml version="1.0" encoding="utf-8"?>
<p:tagLst xmlns:a="http://schemas.openxmlformats.org/drawingml/2006/main" xmlns:r="http://schemas.openxmlformats.org/officeDocument/2006/relationships" xmlns:p="http://schemas.openxmlformats.org/presentationml/2006/main">
  <p:tag name="GENSWF_SLIDE_UID" val="{092CCABF-6FAC-4E45-A989-90D899636CE2}:263"/>
</p:tagLst>
</file>

<file path=ppt/tags/tag12.xml><?xml version="1.0" encoding="utf-8"?>
<p:tagLst xmlns:a="http://schemas.openxmlformats.org/drawingml/2006/main" xmlns:r="http://schemas.openxmlformats.org/officeDocument/2006/relationships" xmlns:p="http://schemas.openxmlformats.org/presentationml/2006/main">
  <p:tag name="GENSWF_SLIDE_UID" val="{A1A55FBE-359C-4229-AAD2-9453C9590995}:459"/>
</p:tagLst>
</file>

<file path=ppt/tags/tag13.xml><?xml version="1.0" encoding="utf-8"?>
<p:tagLst xmlns:a="http://schemas.openxmlformats.org/drawingml/2006/main" xmlns:r="http://schemas.openxmlformats.org/officeDocument/2006/relationships" xmlns:p="http://schemas.openxmlformats.org/presentationml/2006/main">
  <p:tag name="GENSWF_SLIDE_UID" val="{C4239795-1F67-4BEF-ADEF-3CF59FC54D67}:266"/>
</p:tagLst>
</file>

<file path=ppt/tags/tag14.xml><?xml version="1.0" encoding="utf-8"?>
<p:tagLst xmlns:a="http://schemas.openxmlformats.org/drawingml/2006/main" xmlns:r="http://schemas.openxmlformats.org/officeDocument/2006/relationships" xmlns:p="http://schemas.openxmlformats.org/presentationml/2006/main">
  <p:tag name="GENSWF_SLIDE_UID" val="{47E2C3CC-02A9-4CEA-9247-93288354F66B}:267"/>
</p:tagLst>
</file>

<file path=ppt/tags/tag15.xml><?xml version="1.0" encoding="utf-8"?>
<p:tagLst xmlns:a="http://schemas.openxmlformats.org/drawingml/2006/main" xmlns:r="http://schemas.openxmlformats.org/officeDocument/2006/relationships" xmlns:p="http://schemas.openxmlformats.org/presentationml/2006/main">
  <p:tag name="GENSWF_SLIDE_UID" val="{3DBF3F0D-C0A1-4B84-99FC-349427B0F9AD}:261"/>
</p:tagLst>
</file>

<file path=ppt/tags/tag16.xml><?xml version="1.0" encoding="utf-8"?>
<p:tagLst xmlns:a="http://schemas.openxmlformats.org/drawingml/2006/main" xmlns:r="http://schemas.openxmlformats.org/officeDocument/2006/relationships" xmlns:p="http://schemas.openxmlformats.org/presentationml/2006/main">
  <p:tag name="GENSWF_SLIDE_UID" val="{03AA3F1B-790C-487F-9AC1-FF4ABC18ECD8}:462"/>
</p:tagLst>
</file>

<file path=ppt/tags/tag17.xml><?xml version="1.0" encoding="utf-8"?>
<p:tagLst xmlns:a="http://schemas.openxmlformats.org/drawingml/2006/main" xmlns:r="http://schemas.openxmlformats.org/officeDocument/2006/relationships" xmlns:p="http://schemas.openxmlformats.org/presentationml/2006/main">
  <p:tag name="GENSWF_SLIDE_UID" val="{ADAB698B-4EE7-4DD4-9709-2D926E2A148F}:468"/>
</p:tagLst>
</file>

<file path=ppt/tags/tag18.xml><?xml version="1.0" encoding="utf-8"?>
<p:tagLst xmlns:a="http://schemas.openxmlformats.org/drawingml/2006/main" xmlns:r="http://schemas.openxmlformats.org/officeDocument/2006/relationships" xmlns:p="http://schemas.openxmlformats.org/presentationml/2006/main">
  <p:tag name="GENSWF_SLIDE_UID" val="{9E0901CF-2BEA-4895-970D-1F8A5203F0A6}:463"/>
</p:tagLst>
</file>

<file path=ppt/tags/tag19.xml><?xml version="1.0" encoding="utf-8"?>
<p:tagLst xmlns:a="http://schemas.openxmlformats.org/drawingml/2006/main" xmlns:r="http://schemas.openxmlformats.org/officeDocument/2006/relationships" xmlns:p="http://schemas.openxmlformats.org/presentationml/2006/main">
  <p:tag name="GENSWF_SLIDE_UID" val="{A2B9BFB1-7756-4339-B648-F0647FA9895D}:464"/>
</p:tagLst>
</file>

<file path=ppt/tags/tag2.xml><?xml version="1.0" encoding="utf-8"?>
<p:tagLst xmlns:a="http://schemas.openxmlformats.org/drawingml/2006/main" xmlns:r="http://schemas.openxmlformats.org/officeDocument/2006/relationships" xmlns:p="http://schemas.openxmlformats.org/presentationml/2006/main">
  <p:tag name="GENSWF_SLIDE_UID" val="{EE81465E-0EEC-4047-B8FA-3498CF848609}: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FD291BB7-0F88-4CE3-A66F-6353A4247BA6}:466"/>
</p:tagLst>
</file>

<file path=ppt/tags/tag3.xml><?xml version="1.0" encoding="utf-8"?>
<p:tagLst xmlns:a="http://schemas.openxmlformats.org/drawingml/2006/main" xmlns:r="http://schemas.openxmlformats.org/officeDocument/2006/relationships" xmlns:p="http://schemas.openxmlformats.org/presentationml/2006/main">
  <p:tag name="GENSWF_SLIDE_UID" val="{6F727C4E-26D4-43FF-BF93-3DEBBD34671D}:257"/>
</p:tagLst>
</file>

<file path=ppt/tags/tag4.xml><?xml version="1.0" encoding="utf-8"?>
<p:tagLst xmlns:a="http://schemas.openxmlformats.org/drawingml/2006/main" xmlns:r="http://schemas.openxmlformats.org/officeDocument/2006/relationships" xmlns:p="http://schemas.openxmlformats.org/presentationml/2006/main">
  <p:tag name="GENSWF_SLIDE_UID" val="{04B0B89A-26C6-4463-B823-92D19A7181B1}:458"/>
</p:tagLst>
</file>

<file path=ppt/tags/tag5.xml><?xml version="1.0" encoding="utf-8"?>
<p:tagLst xmlns:a="http://schemas.openxmlformats.org/drawingml/2006/main" xmlns:r="http://schemas.openxmlformats.org/officeDocument/2006/relationships" xmlns:p="http://schemas.openxmlformats.org/presentationml/2006/main">
  <p:tag name="GENSWF_SLIDE_UID" val="{BFE7E2AF-CDBE-4A2A-B54B-71A39AFF718B}:399"/>
</p:tagLst>
</file>

<file path=ppt/tags/tag6.xml><?xml version="1.0" encoding="utf-8"?>
<p:tagLst xmlns:a="http://schemas.openxmlformats.org/drawingml/2006/main" xmlns:r="http://schemas.openxmlformats.org/officeDocument/2006/relationships" xmlns:p="http://schemas.openxmlformats.org/presentationml/2006/main">
  <p:tag name="GENSWF_SLIDE_UID" val="{DFD08A25-B165-4A9B-9064-77682D012079}:450"/>
</p:tagLst>
</file>

<file path=ppt/tags/tag7.xml><?xml version="1.0" encoding="utf-8"?>
<p:tagLst xmlns:a="http://schemas.openxmlformats.org/drawingml/2006/main" xmlns:r="http://schemas.openxmlformats.org/officeDocument/2006/relationships" xmlns:p="http://schemas.openxmlformats.org/presentationml/2006/main">
  <p:tag name="GENSWF_SLIDE_UID" val="{5B14FB9E-1BF0-4417-A706-7B4C9ABAB0FD}:449"/>
</p:tagLst>
</file>

<file path=ppt/tags/tag8.xml><?xml version="1.0" encoding="utf-8"?>
<p:tagLst xmlns:a="http://schemas.openxmlformats.org/drawingml/2006/main" xmlns:r="http://schemas.openxmlformats.org/officeDocument/2006/relationships" xmlns:p="http://schemas.openxmlformats.org/presentationml/2006/main">
  <p:tag name="GENSWF_SLIDE_UID" val="{FCAAEBD9-699B-41A3-89DE-EA1440008081}:259"/>
</p:tagLst>
</file>

<file path=ppt/tags/tag9.xml><?xml version="1.0" encoding="utf-8"?>
<p:tagLst xmlns:a="http://schemas.openxmlformats.org/drawingml/2006/main" xmlns:r="http://schemas.openxmlformats.org/officeDocument/2006/relationships" xmlns:p="http://schemas.openxmlformats.org/presentationml/2006/main">
  <p:tag name="GENSWF_SLIDE_UID" val="{901D9CA6-A59F-4A54-B110-91C0C862DD2A}:2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608</Words>
  <Application>Microsoft Office PowerPoint</Application>
  <PresentationFormat>Widescreen</PresentationFormat>
  <Paragraphs>57</Paragraphs>
  <Slides>19</Slides>
  <Notes>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Times New Roman</vt:lpstr>
      <vt:lpstr>Calibri Light</vt:lpstr>
      <vt:lpstr>Cambria</vt:lpstr>
      <vt:lpstr>SVN-Ready</vt:lpstr>
      <vt:lpstr>SVN-Newton</vt:lpstr>
      <vt:lpstr>Calibri</vt:lpstr>
      <vt:lpstr>Arial</vt:lpstr>
      <vt:lpstr>思源黑体 CN</vt:lpstr>
      <vt:lpstr>#9Slide07 HoneyCream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9 Dan cu va hoat dong san xuat o vung Dong bang Bac Bo</dc:title>
  <dc:creator>KhanhHuyen;MNT</dc:creator>
  <cp:keywords>MANGNONTEAM;MNT</cp:keywords>
  <cp:lastModifiedBy>PC</cp:lastModifiedBy>
  <cp:revision>15</cp:revision>
  <dcterms:created xsi:type="dcterms:W3CDTF">2023-07-29T03:30:15Z</dcterms:created>
  <dcterms:modified xsi:type="dcterms:W3CDTF">2025-11-14T07:45:03Z</dcterms:modified>
</cp:coreProperties>
</file>