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74" r:id="rId3"/>
    <p:sldId id="342" r:id="rId4"/>
    <p:sldId id="273" r:id="rId5"/>
    <p:sldId id="259" r:id="rId6"/>
    <p:sldId id="267" r:id="rId7"/>
    <p:sldId id="266" r:id="rId8"/>
    <p:sldId id="265" r:id="rId9"/>
    <p:sldId id="264" r:id="rId10"/>
    <p:sldId id="263" r:id="rId11"/>
    <p:sldId id="337" r:id="rId12"/>
    <p:sldId id="338" r:id="rId13"/>
    <p:sldId id="339" r:id="rId14"/>
    <p:sldId id="261" r:id="rId15"/>
    <p:sldId id="258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4" y="72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38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31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77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1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1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04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86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37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05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29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2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E2A63-D6DB-4B71-98D8-214CD97DAB37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slide" Target="slide11.xml"/><Relationship Id="rId3" Type="http://schemas.openxmlformats.org/officeDocument/2006/relationships/audio" Target="../media/media3.wav"/><Relationship Id="rId7" Type="http://schemas.openxmlformats.org/officeDocument/2006/relationships/image" Target="../media/image31.png"/><Relationship Id="rId12" Type="http://schemas.openxmlformats.org/officeDocument/2006/relationships/slide" Target="slide13.xml"/><Relationship Id="rId2" Type="http://schemas.microsoft.com/office/2007/relationships/media" Target="../media/media3.wav"/><Relationship Id="rId1" Type="http://schemas.openxmlformats.org/officeDocument/2006/relationships/tags" Target="../tags/tag11.xml"/><Relationship Id="rId6" Type="http://schemas.openxmlformats.org/officeDocument/2006/relationships/slide" Target="slide12.xml"/><Relationship Id="rId11" Type="http://schemas.openxmlformats.org/officeDocument/2006/relationships/image" Target="../media/image35.gif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4.mp3"/><Relationship Id="rId7" Type="http://schemas.openxmlformats.org/officeDocument/2006/relationships/slide" Target="slide10.xml"/><Relationship Id="rId2" Type="http://schemas.microsoft.com/office/2007/relationships/media" Target="../media/media4.mp3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tags" Target="../tags/tag13.xml"/><Relationship Id="rId6" Type="http://schemas.openxmlformats.org/officeDocument/2006/relationships/slide" Target="slide10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34.png"/><Relationship Id="rId2" Type="http://schemas.microsoft.com/office/2007/relationships/media" Target="../media/media4.mp3"/><Relationship Id="rId1" Type="http://schemas.openxmlformats.org/officeDocument/2006/relationships/tags" Target="../tags/tag14.xml"/><Relationship Id="rId6" Type="http://schemas.openxmlformats.org/officeDocument/2006/relationships/slide" Target="slide10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429" y="-140413"/>
            <a:ext cx="10134600" cy="678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29" y="1814830"/>
            <a:ext cx="9220200" cy="345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8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2209800"/>
            <a:ext cx="9546590" cy="266319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 HỌC</a:t>
            </a:r>
            <a:br>
              <a:rPr lang="en-US" sz="1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2813778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  <a:p>
            <a:pPr algn="ctr" defTabSz="1622425">
              <a:defRPr/>
            </a:pPr>
            <a:r>
              <a:rPr lang="en-US" altLang="zh-C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zh-CN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en-US" altLang="zh-CN" sz="3600" b="1" i="1" dirty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57">
            <a:extLst>
              <a:ext uri="{FF2B5EF4-FFF2-40B4-BE49-F238E27FC236}">
                <a16:creationId xmlns:a16="http://schemas.microsoft.com/office/drawing/2014/main" id="{7E75AE2E-B22C-41A0-88E0-870FB8F65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0429" y="0"/>
            <a:ext cx="1013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TH&amp;THCS CHIẾN THẮNG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6" action="ppaction://hlinksldjump"/>
          </p:cNvPr>
          <p:cNvSpPr/>
          <p:nvPr/>
        </p:nvSpPr>
        <p:spPr>
          <a:xfrm>
            <a:off x="1890915" y="5066898"/>
            <a:ext cx="834254" cy="834254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4349894" y="1204208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26596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4350" y="1593101"/>
            <a:ext cx="2176719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49139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76285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54" y="2345119"/>
            <a:ext cx="1564329" cy="1643059"/>
          </a:xfrm>
          <a:prstGeom prst="rect">
            <a:avLst/>
          </a:prstGeom>
        </p:spPr>
      </p:pic>
      <p:sp>
        <p:nvSpPr>
          <p:cNvPr id="66" name="Heart 65">
            <a:hlinkClick r:id="rId12" action="ppaction://hlinksldjump"/>
          </p:cNvPr>
          <p:cNvSpPr/>
          <p:nvPr/>
        </p:nvSpPr>
        <p:spPr>
          <a:xfrm>
            <a:off x="2929231" y="5073415"/>
            <a:ext cx="834254" cy="834254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Heart 70">
            <a:hlinkClick r:id="rId13" action="ppaction://hlinksldjump"/>
          </p:cNvPr>
          <p:cNvSpPr/>
          <p:nvPr/>
        </p:nvSpPr>
        <p:spPr>
          <a:xfrm>
            <a:off x="2385113" y="4127737"/>
            <a:ext cx="834254" cy="834254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76908" y="3857044"/>
            <a:ext cx="1462812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2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1" grpId="0" animBg="1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37" y="1171575"/>
            <a:ext cx="4814888" cy="4429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985837" y="1885950"/>
            <a:ext cx="7415213" cy="30575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2196926"/>
            <a:ext cx="7296741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90280" y="4114800"/>
            <a:ext cx="56063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7" action="ppaction://hlinksldjump"/>
          </p:cNvPr>
          <p:cNvSpPr/>
          <p:nvPr/>
        </p:nvSpPr>
        <p:spPr>
          <a:xfrm>
            <a:off x="7692029" y="5254451"/>
            <a:ext cx="1343025" cy="61436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7681" y="-653876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37" y="1171575"/>
            <a:ext cx="4814888" cy="4429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985837" y="1885950"/>
            <a:ext cx="7415213" cy="30575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0752" y="2196926"/>
            <a:ext cx="638540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90278" y="4114800"/>
            <a:ext cx="56063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7692029" y="5254451"/>
            <a:ext cx="1343025" cy="61436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7681" y="-653876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37" y="1171575"/>
            <a:ext cx="4814888" cy="4429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5837" y="1885950"/>
            <a:ext cx="7415213" cy="30575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4763" y="2196926"/>
            <a:ext cx="679737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6193" y="4114800"/>
            <a:ext cx="401449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Lúc11 </a:t>
            </a:r>
            <a:r>
              <a:rPr lang="en-US" sz="405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7692029" y="5254451"/>
            <a:ext cx="1343025" cy="61436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7681" y="-653876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4401" y="2971800"/>
            <a:ext cx="70104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18966" y="718458"/>
            <a:ext cx="9025034" cy="3701007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ĐẠO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ĐỨC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  </a:t>
            </a:r>
            <a:endParaRPr lang="en-US" altLang="zh-CN" sz="5400" b="1" dirty="0"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CHỦ</a:t>
            </a:r>
            <a:r>
              <a:rPr kumimoji="0" lang="en-US" altLang="zh-CN" b="1" i="0" u="none" strike="noStrike" kern="1200" cap="none" spc="0" normalizeH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ĐỀ 4: 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THỰC HIỆN NỘI QUY TRƯỜNG, LỚP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   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Bài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4000" b="1" noProof="0" dirty="0"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10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: </a:t>
            </a:r>
            <a:r>
              <a:rPr lang="en-US" altLang="zh-CN" sz="4000" b="1" noProof="0" dirty="0"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 HỌC ĐÚNG GIỜ</a:t>
            </a:r>
            <a:r>
              <a:rPr lang="en-US" altLang="zh-CN" sz="4000" b="1" dirty="0"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  <a:p>
            <a:pPr marL="0" marR="0" lvl="0" indent="0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5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5" y="3369292"/>
            <a:ext cx="1527189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81205" y="-1948972"/>
            <a:ext cx="4572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0" y="391868"/>
            <a:ext cx="1364077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589478" y="694393"/>
            <a:ext cx="124526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0" y="1185437"/>
            <a:ext cx="1298579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6057900" y="4955128"/>
            <a:ext cx="3086100" cy="1712866"/>
          </a:xfrm>
          <a:prstGeom prst="rect">
            <a:avLst/>
          </a:prstGeom>
        </p:spPr>
      </p:pic>
      <p:pic>
        <p:nvPicPr>
          <p:cNvPr id="14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76" y="0"/>
            <a:ext cx="935245" cy="1242836"/>
          </a:xfrm>
          <a:prstGeom prst="rect">
            <a:avLst/>
          </a:prstGeom>
        </p:spPr>
      </p:pic>
      <p:pic>
        <p:nvPicPr>
          <p:cNvPr id="1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66" y="822076"/>
            <a:ext cx="1029953" cy="6889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600" y="5201392"/>
            <a:ext cx="302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SGK – TRANG 28</a:t>
            </a:r>
          </a:p>
        </p:txBody>
      </p:sp>
      <p:sp>
        <p:nvSpPr>
          <p:cNvPr id="17" name="TextBox 37"/>
          <p:cNvSpPr>
            <a:spLocks noChangeArrowheads="1"/>
          </p:cNvSpPr>
          <p:nvPr/>
        </p:nvSpPr>
        <p:spPr bwMode="auto">
          <a:xfrm>
            <a:off x="1986147" y="111025"/>
            <a:ext cx="5973229" cy="561686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         </a:t>
            </a:r>
            <a:endParaRPr kumimoji="0" lang="en-US" altLang="zh-CN" sz="1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  <a:p>
            <a:pPr marL="0" marR="0" lvl="0" indent="0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20452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90068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934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85144" y="676716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105181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Bài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10: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học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đúng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giờ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76847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2_20200510083145_10.di-hoc---be-mai-vy-♪-than-dong-am-nhac-4-tuoi-hat-nhac-thieu-nhi-cuc-ha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245" y="3119120"/>
            <a:ext cx="619125" cy="619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8396" y="492050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861382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Bài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10: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học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đúng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giờ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80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78" y="1066800"/>
            <a:ext cx="2819400" cy="69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59276"/>
            <a:ext cx="91440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098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697220" y="3621405"/>
            <a:ext cx="914400" cy="8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2545080"/>
            <a:ext cx="762635" cy="695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5365" y="4572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Đạo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đức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</a:p>
          <a:p>
            <a:pPr algn="ctr"/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Bài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10: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Đi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học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đúng</a:t>
            </a: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zh-CN" sz="2800" b="1" dirty="0" err="1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Calibri" pitchFamily="34" charset="0"/>
              </a:rPr>
              <a:t>giờ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905000"/>
            <a:ext cx="3048000" cy="24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6075" y="1002982"/>
            <a:ext cx="2209800" cy="48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905000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495801"/>
            <a:ext cx="309710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0399" y="4572000"/>
            <a:ext cx="27621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4648201"/>
            <a:ext cx="29169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133599" y="76200"/>
            <a:ext cx="69555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954272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61167" y="1525772"/>
            <a:ext cx="6172200" cy="495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4" y="2085753"/>
            <a:ext cx="30536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8377" y="2371503"/>
            <a:ext cx="2989489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6158" y="2466753"/>
            <a:ext cx="30384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0" y="5562600"/>
            <a:ext cx="9144000" cy="1295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2724726" y="2085753"/>
            <a:ext cx="914400" cy="857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333167"/>
            <a:ext cx="762635" cy="695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12862"/>
            <a:ext cx="762635" cy="6959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999" y="76201"/>
            <a:ext cx="8708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38200" y="6134100"/>
            <a:ext cx="6858000" cy="685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199" y="76201"/>
            <a:ext cx="8250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7640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ular Callout 7"/>
          <p:cNvSpPr/>
          <p:nvPr/>
        </p:nvSpPr>
        <p:spPr>
          <a:xfrm>
            <a:off x="2785730" y="3505200"/>
            <a:ext cx="6324600" cy="2057400"/>
          </a:xfrm>
          <a:prstGeom prst="wedgeRoundRectCallout">
            <a:avLst>
              <a:gd name="adj1" fmla="val -52863"/>
              <a:gd name="adj2" fmla="val 6410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3959225"/>
            <a:ext cx="2324100" cy="2247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76201"/>
            <a:ext cx="9089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950E571-CD73-45DD-ADF4-DB965537EFA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10 Di hoc dung gio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790338-40CD-4F4B-BD23-203690E43F8B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3E3FC-9D42-4AA7-8BAE-FE7E5C34BEC2}:3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D397C4-2F64-4EBD-81C3-61070163364A}:3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C64925-BA4C-4E0D-BED7-B152FF9371AA}:3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843808-3B65-4137-9EC0-E8A4FA786902}:2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C69962-3AE1-4E4F-8BAC-83AAF80981B3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74AF1F-A589-4681-B7C0-05EF6782380B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Full"/>
  <p:tag name="ISPRING_CUSTOM_TIMING_USED" val="1"/>
  <p:tag name="GENSWF_ADVANCE_TIME" val="7.881"/>
  <p:tag name="TIMING" val="|7.88"/>
  <p:tag name="ISPRING_SLIDE_ID_2" val="{31B2D9B7-FB52-4AF4-9891-9938A14183E1}"/>
  <p:tag name="GENSWF_SLIDE_UID" val="{4E359A13-AFED-4B65-8CAA-F6B112C726F1}:3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1241A3-744F-45FE-9127-ACAEDC575A42}: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417CA6-042F-4CD1-8012-9E3F6ADD414F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75AFAE-BE08-4DD1-87C6-E4BE0DA8082A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7F5877-325B-4513-9ED8-576DCFE696FF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0E07B-BB38-4878-BA28-8DBB2ACFDC66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DE9CE7-4DC9-49C8-9C2E-0A826494B1C7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332</Words>
  <Application>Microsoft Office PowerPoint</Application>
  <PresentationFormat>On-screen Show (4:3)</PresentationFormat>
  <Paragraphs>76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10 Di hoc dung gio</dc:title>
  <dc:creator>AutoBVT</dc:creator>
  <cp:lastModifiedBy>PC</cp:lastModifiedBy>
  <cp:revision>42</cp:revision>
  <dcterms:created xsi:type="dcterms:W3CDTF">2020-08-27T01:24:00Z</dcterms:created>
  <dcterms:modified xsi:type="dcterms:W3CDTF">2025-11-27T09:15:28Z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