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tags/tag2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a:t>
            </a:fld>
            <a:endParaRPr lang="en-US"/>
          </a:p>
        </p:txBody>
      </p:sp>
    </p:spTree>
    <p:extLst>
      <p:ext uri="{BB962C8B-B14F-4D97-AF65-F5344CB8AC3E}">
        <p14:creationId xmlns:p14="http://schemas.microsoft.com/office/powerpoint/2010/main" val="392421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7E5679-3AB6-4427-9144-68015100FEE8}" type="slidenum">
              <a:rPr lang="en-US" smtClean="0"/>
              <a:t>26</a:t>
            </a:fld>
            <a:endParaRPr lang="en-US"/>
          </a:p>
        </p:txBody>
      </p:sp>
    </p:spTree>
    <p:extLst>
      <p:ext uri="{BB962C8B-B14F-4D97-AF65-F5344CB8AC3E}">
        <p14:creationId xmlns:p14="http://schemas.microsoft.com/office/powerpoint/2010/main" val="3729469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11/4/2025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8.wdp"/><Relationship Id="rId3" Type="http://schemas.openxmlformats.org/officeDocument/2006/relationships/video" Target="../media/media1.mp4"/><Relationship Id="rId7" Type="http://schemas.openxmlformats.org/officeDocument/2006/relationships/image" Target="../media/image9.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slideLayout" Target="../slideLayouts/slideLayout2.xml"/><Relationship Id="rId11" Type="http://schemas.microsoft.com/office/2007/relationships/hdphoto" Target="../media/hdphoto4.wdp"/><Relationship Id="rId5" Type="http://schemas.openxmlformats.org/officeDocument/2006/relationships/audio" Target="../media/media2.mp3"/><Relationship Id="rId15" Type="http://schemas.openxmlformats.org/officeDocument/2006/relationships/image" Target="../media/image29.png"/><Relationship Id="rId10" Type="http://schemas.openxmlformats.org/officeDocument/2006/relationships/image" Target="../media/image11.png"/><Relationship Id="rId4" Type="http://schemas.microsoft.com/office/2007/relationships/media" Target="../media/media2.mp3"/><Relationship Id="rId9" Type="http://schemas.microsoft.com/office/2007/relationships/hdphoto" Target="../media/hdphoto3.wdp"/><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31.png"/><Relationship Id="rId5" Type="http://schemas.openxmlformats.org/officeDocument/2006/relationships/image" Target="../media/image10.png"/><Relationship Id="rId10" Type="http://schemas.microsoft.com/office/2007/relationships/hdphoto" Target="../media/hdphoto15.wdp"/><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10.png"/><Relationship Id="rId10" Type="http://schemas.microsoft.com/office/2007/relationships/hdphoto" Target="../media/hdphoto15.wdp"/><Relationship Id="rId4" Type="http://schemas.openxmlformats.org/officeDocument/2006/relationships/image" Target="../media/image9.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3.wdp"/><Relationship Id="rId11" Type="http://schemas.openxmlformats.org/officeDocument/2006/relationships/image" Target="../media/image33.png"/><Relationship Id="rId5" Type="http://schemas.openxmlformats.org/officeDocument/2006/relationships/image" Target="../media/image10.png"/><Relationship Id="rId10" Type="http://schemas.microsoft.com/office/2007/relationships/hdphoto" Target="../media/hdphoto15.wdp"/><Relationship Id="rId4" Type="http://schemas.openxmlformats.org/officeDocument/2006/relationships/image" Target="../media/image9.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6.png"/><Relationship Id="rId3" Type="http://schemas.openxmlformats.org/officeDocument/2006/relationships/notesSlide" Target="../notesSlides/notesSlide3.xml"/><Relationship Id="rId7" Type="http://schemas.openxmlformats.org/officeDocument/2006/relationships/image" Target="../media/image11.pn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3.wdp"/><Relationship Id="rId11" Type="http://schemas.openxmlformats.org/officeDocument/2006/relationships/image" Target="../media/image34.png"/><Relationship Id="rId5" Type="http://schemas.openxmlformats.org/officeDocument/2006/relationships/image" Target="../media/image10.png"/><Relationship Id="rId10" Type="http://schemas.microsoft.com/office/2007/relationships/hdphoto" Target="../media/hdphoto8.wdp"/><Relationship Id="rId4" Type="http://schemas.openxmlformats.org/officeDocument/2006/relationships/image" Target="../media/image9.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9.wdp"/><Relationship Id="rId1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16.wdp"/><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slideLayout" Target="../slideLayouts/slideLayout2.xml"/><Relationship Id="rId16" Type="http://schemas.microsoft.com/office/2007/relationships/hdphoto" Target="../media/hdphoto20.wdp"/><Relationship Id="rId1" Type="http://schemas.openxmlformats.org/officeDocument/2006/relationships/tags" Target="../tags/tag17.xml"/><Relationship Id="rId6" Type="http://schemas.openxmlformats.org/officeDocument/2006/relationships/image" Target="../media/image40.png"/><Relationship Id="rId11" Type="http://schemas.microsoft.com/office/2007/relationships/hdphoto" Target="../media/hdphoto18.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audio" Target="../media/audio1.wav"/><Relationship Id="rId9" Type="http://schemas.microsoft.com/office/2007/relationships/hdphoto" Target="../media/hdphoto17.wdp"/><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1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41.png"/><Relationship Id="rId12" Type="http://schemas.microsoft.com/office/2007/relationships/hdphoto" Target="../media/hdphoto19.wdp"/><Relationship Id="rId17" Type="http://schemas.openxmlformats.org/officeDocument/2006/relationships/image" Target="../media/image51.png"/><Relationship Id="rId2" Type="http://schemas.openxmlformats.org/officeDocument/2006/relationships/slideLayout" Target="../slideLayouts/slideLayout2.xml"/><Relationship Id="rId16" Type="http://schemas.openxmlformats.org/officeDocument/2006/relationships/image" Target="../media/image50.png"/><Relationship Id="rId1" Type="http://schemas.openxmlformats.org/officeDocument/2006/relationships/tags" Target="../tags/tag18.xml"/><Relationship Id="rId6" Type="http://schemas.microsoft.com/office/2007/relationships/hdphoto" Target="../media/hdphoto16.wdp"/><Relationship Id="rId11" Type="http://schemas.openxmlformats.org/officeDocument/2006/relationships/image" Target="../media/image43.png"/><Relationship Id="rId5" Type="http://schemas.openxmlformats.org/officeDocument/2006/relationships/image" Target="../media/image40.png"/><Relationship Id="rId15" Type="http://schemas.microsoft.com/office/2007/relationships/hdphoto" Target="../media/hdphoto21.wdp"/><Relationship Id="rId10" Type="http://schemas.microsoft.com/office/2007/relationships/hdphoto" Target="../media/hdphoto18.wdp"/><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18" Type="http://schemas.microsoft.com/office/2007/relationships/hdphoto" Target="../media/hdphoto23.wdp"/><Relationship Id="rId3" Type="http://schemas.openxmlformats.org/officeDocument/2006/relationships/audio" Target="../media/audio1.wav"/><Relationship Id="rId21" Type="http://schemas.openxmlformats.org/officeDocument/2006/relationships/image" Target="../media/image54.png"/><Relationship Id="rId7" Type="http://schemas.openxmlformats.org/officeDocument/2006/relationships/image" Target="../media/image41.png"/><Relationship Id="rId12" Type="http://schemas.microsoft.com/office/2007/relationships/hdphoto" Target="../media/hdphoto19.wdp"/><Relationship Id="rId17" Type="http://schemas.openxmlformats.org/officeDocument/2006/relationships/image" Target="../media/image52.png"/><Relationship Id="rId2" Type="http://schemas.openxmlformats.org/officeDocument/2006/relationships/slideLayout" Target="../slideLayouts/slideLayout2.xml"/><Relationship Id="rId16" Type="http://schemas.openxmlformats.org/officeDocument/2006/relationships/image" Target="../media/image50.png"/><Relationship Id="rId20" Type="http://schemas.microsoft.com/office/2007/relationships/hdphoto" Target="../media/hdphoto24.wdp"/><Relationship Id="rId1" Type="http://schemas.openxmlformats.org/officeDocument/2006/relationships/tags" Target="../tags/tag19.xml"/><Relationship Id="rId6" Type="http://schemas.microsoft.com/office/2007/relationships/hdphoto" Target="../media/hdphoto16.wdp"/><Relationship Id="rId11" Type="http://schemas.openxmlformats.org/officeDocument/2006/relationships/image" Target="../media/image43.png"/><Relationship Id="rId5" Type="http://schemas.openxmlformats.org/officeDocument/2006/relationships/image" Target="../media/image40.png"/><Relationship Id="rId15" Type="http://schemas.microsoft.com/office/2007/relationships/hdphoto" Target="../media/hdphoto21.wdp"/><Relationship Id="rId10" Type="http://schemas.microsoft.com/office/2007/relationships/hdphoto" Target="../media/hdphoto18.wdp"/><Relationship Id="rId19" Type="http://schemas.openxmlformats.org/officeDocument/2006/relationships/image" Target="../media/image53.png"/><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9.png"/><Relationship Id="rId22"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18" Type="http://schemas.openxmlformats.org/officeDocument/2006/relationships/image" Target="../media/image52.png"/><Relationship Id="rId3" Type="http://schemas.openxmlformats.org/officeDocument/2006/relationships/audio" Target="../media/audio1.wav"/><Relationship Id="rId21" Type="http://schemas.microsoft.com/office/2007/relationships/hdphoto" Target="../media/hdphoto24.wdp"/><Relationship Id="rId7" Type="http://schemas.openxmlformats.org/officeDocument/2006/relationships/image" Target="../media/image41.png"/><Relationship Id="rId12" Type="http://schemas.microsoft.com/office/2007/relationships/hdphoto" Target="../media/hdphoto19.wdp"/><Relationship Id="rId17" Type="http://schemas.microsoft.com/office/2007/relationships/hdphoto" Target="../media/hdphoto25.wdp"/><Relationship Id="rId2" Type="http://schemas.openxmlformats.org/officeDocument/2006/relationships/slideLayout" Target="../slideLayouts/slideLayout2.xml"/><Relationship Id="rId16" Type="http://schemas.openxmlformats.org/officeDocument/2006/relationships/image" Target="../media/image56.png"/><Relationship Id="rId20" Type="http://schemas.openxmlformats.org/officeDocument/2006/relationships/image" Target="../media/image53.png"/><Relationship Id="rId1" Type="http://schemas.openxmlformats.org/officeDocument/2006/relationships/tags" Target="../tags/tag20.xml"/><Relationship Id="rId6" Type="http://schemas.microsoft.com/office/2007/relationships/hdphoto" Target="../media/hdphoto16.wdp"/><Relationship Id="rId11" Type="http://schemas.openxmlformats.org/officeDocument/2006/relationships/image" Target="../media/image43.png"/><Relationship Id="rId24" Type="http://schemas.openxmlformats.org/officeDocument/2006/relationships/image" Target="../media/image34.png"/><Relationship Id="rId5" Type="http://schemas.openxmlformats.org/officeDocument/2006/relationships/image" Target="../media/image40.png"/><Relationship Id="rId15" Type="http://schemas.microsoft.com/office/2007/relationships/hdphoto" Target="../media/hdphoto21.wdp"/><Relationship Id="rId23" Type="http://schemas.openxmlformats.org/officeDocument/2006/relationships/image" Target="../media/image55.png"/><Relationship Id="rId10" Type="http://schemas.microsoft.com/office/2007/relationships/hdphoto" Target="../media/hdphoto18.wdp"/><Relationship Id="rId19" Type="http://schemas.microsoft.com/office/2007/relationships/hdphoto" Target="../media/hdphoto23.wdp"/><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9.png"/><Relationship Id="rId22"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18" Type="http://schemas.openxmlformats.org/officeDocument/2006/relationships/image" Target="../media/image52.png"/><Relationship Id="rId3" Type="http://schemas.openxmlformats.org/officeDocument/2006/relationships/audio" Target="../media/audio1.wav"/><Relationship Id="rId21" Type="http://schemas.microsoft.com/office/2007/relationships/hdphoto" Target="../media/hdphoto24.wdp"/><Relationship Id="rId7" Type="http://schemas.openxmlformats.org/officeDocument/2006/relationships/image" Target="../media/image41.png"/><Relationship Id="rId12" Type="http://schemas.microsoft.com/office/2007/relationships/hdphoto" Target="../media/hdphoto19.wdp"/><Relationship Id="rId17" Type="http://schemas.microsoft.com/office/2007/relationships/hdphoto" Target="../media/hdphoto26.wdp"/><Relationship Id="rId2" Type="http://schemas.openxmlformats.org/officeDocument/2006/relationships/slideLayout" Target="../slideLayouts/slideLayout2.xml"/><Relationship Id="rId16" Type="http://schemas.openxmlformats.org/officeDocument/2006/relationships/image" Target="../media/image57.png"/><Relationship Id="rId20" Type="http://schemas.openxmlformats.org/officeDocument/2006/relationships/image" Target="../media/image53.png"/><Relationship Id="rId1" Type="http://schemas.openxmlformats.org/officeDocument/2006/relationships/tags" Target="../tags/tag21.xml"/><Relationship Id="rId6" Type="http://schemas.microsoft.com/office/2007/relationships/hdphoto" Target="../media/hdphoto16.wdp"/><Relationship Id="rId11" Type="http://schemas.openxmlformats.org/officeDocument/2006/relationships/image" Target="../media/image43.png"/><Relationship Id="rId24" Type="http://schemas.openxmlformats.org/officeDocument/2006/relationships/image" Target="../media/image35.png"/><Relationship Id="rId5" Type="http://schemas.openxmlformats.org/officeDocument/2006/relationships/image" Target="../media/image40.png"/><Relationship Id="rId15" Type="http://schemas.microsoft.com/office/2007/relationships/hdphoto" Target="../media/hdphoto21.wdp"/><Relationship Id="rId23" Type="http://schemas.openxmlformats.org/officeDocument/2006/relationships/image" Target="../media/image55.png"/><Relationship Id="rId10" Type="http://schemas.microsoft.com/office/2007/relationships/hdphoto" Target="../media/hdphoto18.wdp"/><Relationship Id="rId19" Type="http://schemas.microsoft.com/office/2007/relationships/hdphoto" Target="../media/hdphoto23.wdp"/><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9.png"/><Relationship Id="rId22"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4.png"/><Relationship Id="rId18" Type="http://schemas.openxmlformats.org/officeDocument/2006/relationships/image" Target="../media/image52.png"/><Relationship Id="rId3" Type="http://schemas.openxmlformats.org/officeDocument/2006/relationships/audio" Target="../media/audio1.wav"/><Relationship Id="rId21" Type="http://schemas.microsoft.com/office/2007/relationships/hdphoto" Target="../media/hdphoto24.wdp"/><Relationship Id="rId7" Type="http://schemas.openxmlformats.org/officeDocument/2006/relationships/image" Target="../media/image41.png"/><Relationship Id="rId12" Type="http://schemas.microsoft.com/office/2007/relationships/hdphoto" Target="../media/hdphoto19.wdp"/><Relationship Id="rId17" Type="http://schemas.microsoft.com/office/2007/relationships/hdphoto" Target="../media/hdphoto26.wdp"/><Relationship Id="rId2" Type="http://schemas.openxmlformats.org/officeDocument/2006/relationships/slideLayout" Target="../slideLayouts/slideLayout2.xml"/><Relationship Id="rId16" Type="http://schemas.openxmlformats.org/officeDocument/2006/relationships/image" Target="../media/image57.png"/><Relationship Id="rId20" Type="http://schemas.openxmlformats.org/officeDocument/2006/relationships/image" Target="../media/image53.png"/><Relationship Id="rId1" Type="http://schemas.openxmlformats.org/officeDocument/2006/relationships/tags" Target="../tags/tag22.xml"/><Relationship Id="rId6" Type="http://schemas.microsoft.com/office/2007/relationships/hdphoto" Target="../media/hdphoto16.wdp"/><Relationship Id="rId11" Type="http://schemas.openxmlformats.org/officeDocument/2006/relationships/image" Target="../media/image43.png"/><Relationship Id="rId24" Type="http://schemas.openxmlformats.org/officeDocument/2006/relationships/image" Target="../media/image36.png"/><Relationship Id="rId5" Type="http://schemas.openxmlformats.org/officeDocument/2006/relationships/image" Target="../media/image40.png"/><Relationship Id="rId15" Type="http://schemas.microsoft.com/office/2007/relationships/hdphoto" Target="../media/hdphoto21.wdp"/><Relationship Id="rId23" Type="http://schemas.openxmlformats.org/officeDocument/2006/relationships/image" Target="../media/image55.png"/><Relationship Id="rId10" Type="http://schemas.microsoft.com/office/2007/relationships/hdphoto" Target="../media/hdphoto18.wdp"/><Relationship Id="rId19" Type="http://schemas.microsoft.com/office/2007/relationships/hdphoto" Target="../media/hdphoto23.wdp"/><Relationship Id="rId4" Type="http://schemas.openxmlformats.org/officeDocument/2006/relationships/image" Target="../media/image39.png"/><Relationship Id="rId9" Type="http://schemas.openxmlformats.org/officeDocument/2006/relationships/image" Target="../media/image42.png"/><Relationship Id="rId14" Type="http://schemas.openxmlformats.org/officeDocument/2006/relationships/image" Target="../media/image49.png"/><Relationship Id="rId22"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9.wdp"/><Relationship Id="rId18" Type="http://schemas.openxmlformats.org/officeDocument/2006/relationships/image" Target="../media/image58.png"/><Relationship Id="rId26" Type="http://schemas.openxmlformats.org/officeDocument/2006/relationships/image" Target="../media/image59.png"/><Relationship Id="rId3" Type="http://schemas.openxmlformats.org/officeDocument/2006/relationships/audio" Target="../media/media3.mp3"/><Relationship Id="rId21" Type="http://schemas.microsoft.com/office/2007/relationships/hdphoto" Target="../media/hdphoto23.wdp"/><Relationship Id="rId7" Type="http://schemas.microsoft.com/office/2007/relationships/hdphoto" Target="../media/hdphoto16.wdp"/><Relationship Id="rId12" Type="http://schemas.openxmlformats.org/officeDocument/2006/relationships/image" Target="../media/image43.png"/><Relationship Id="rId17" Type="http://schemas.openxmlformats.org/officeDocument/2006/relationships/image" Target="../media/image50.png"/><Relationship Id="rId25" Type="http://schemas.openxmlformats.org/officeDocument/2006/relationships/image" Target="../media/image55.png"/><Relationship Id="rId2" Type="http://schemas.microsoft.com/office/2007/relationships/media" Target="../media/media3.mp3"/><Relationship Id="rId16" Type="http://schemas.microsoft.com/office/2007/relationships/hdphoto" Target="../media/hdphoto21.wdp"/><Relationship Id="rId20" Type="http://schemas.openxmlformats.org/officeDocument/2006/relationships/image" Target="../media/image52.png"/><Relationship Id="rId1" Type="http://schemas.openxmlformats.org/officeDocument/2006/relationships/tags" Target="../tags/tag23.xml"/><Relationship Id="rId6" Type="http://schemas.openxmlformats.org/officeDocument/2006/relationships/image" Target="../media/image40.png"/><Relationship Id="rId11" Type="http://schemas.microsoft.com/office/2007/relationships/hdphoto" Target="../media/hdphoto18.wdp"/><Relationship Id="rId24" Type="http://schemas.openxmlformats.org/officeDocument/2006/relationships/image" Target="../media/image54.png"/><Relationship Id="rId5" Type="http://schemas.openxmlformats.org/officeDocument/2006/relationships/image" Target="../media/image39.png"/><Relationship Id="rId15" Type="http://schemas.openxmlformats.org/officeDocument/2006/relationships/image" Target="../media/image49.png"/><Relationship Id="rId23" Type="http://schemas.microsoft.com/office/2007/relationships/hdphoto" Target="../media/hdphoto24.wdp"/><Relationship Id="rId10" Type="http://schemas.openxmlformats.org/officeDocument/2006/relationships/image" Target="../media/image42.png"/><Relationship Id="rId19" Type="http://schemas.microsoft.com/office/2007/relationships/hdphoto" Target="../media/hdphoto27.wdp"/><Relationship Id="rId4" Type="http://schemas.openxmlformats.org/officeDocument/2006/relationships/slideLayout" Target="../slideLayouts/slideLayout2.xml"/><Relationship Id="rId9" Type="http://schemas.microsoft.com/office/2007/relationships/hdphoto" Target="../media/hdphoto17.wdp"/><Relationship Id="rId14" Type="http://schemas.openxmlformats.org/officeDocument/2006/relationships/image" Target="../media/image44.png"/><Relationship Id="rId22" Type="http://schemas.openxmlformats.org/officeDocument/2006/relationships/image" Target="../media/image53.png"/><Relationship Id="rId27"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6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3.mp3"/><Relationship Id="rId7" Type="http://schemas.openxmlformats.org/officeDocument/2006/relationships/image" Target="../media/image14.png"/><Relationship Id="rId2" Type="http://schemas.microsoft.com/office/2007/relationships/media" Target="../media/media3.mp3"/><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61.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6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9.wdp"/><Relationship Id="rId3" Type="http://schemas.openxmlformats.org/officeDocument/2006/relationships/image" Target="../media/image15.jpg"/><Relationship Id="rId7" Type="http://schemas.microsoft.com/office/2007/relationships/hdphoto" Target="../media/hdphoto7.wdp"/><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16.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jpg"/><Relationship Id="rId7" Type="http://schemas.microsoft.com/office/2007/relationships/hdphoto" Target="../media/hdphoto10.wdp"/><Relationship Id="rId12"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11" Type="http://schemas.openxmlformats.org/officeDocument/2006/relationships/image" Target="../media/image19.png"/><Relationship Id="rId5" Type="http://schemas.microsoft.com/office/2007/relationships/hdphoto" Target="../media/hdphoto8.wdp"/><Relationship Id="rId10" Type="http://schemas.microsoft.com/office/2007/relationships/hdphoto" Target="../media/hdphoto5.wdp"/><Relationship Id="rId4" Type="http://schemas.openxmlformats.org/officeDocument/2006/relationships/image" Target="../media/image1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3" Type="http://schemas.openxmlformats.org/officeDocument/2006/relationships/image" Target="../media/image15.jpg"/><Relationship Id="rId7" Type="http://schemas.microsoft.com/office/2007/relationships/hdphoto" Target="../media/hdphoto5.wdp"/><Relationship Id="rId12" Type="http://schemas.openxmlformats.org/officeDocument/2006/relationships/image" Target="../media/image23.png"/><Relationship Id="rId17" Type="http://schemas.microsoft.com/office/2007/relationships/hdphoto" Target="../media/hdphoto14.wdp"/><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image" Target="../media/image14.png"/><Relationship Id="rId11" Type="http://schemas.microsoft.com/office/2007/relationships/hdphoto" Target="../media/hdphoto11.wdp"/><Relationship Id="rId5" Type="http://schemas.microsoft.com/office/2007/relationships/hdphoto" Target="../media/hdphoto8.wdp"/><Relationship Id="rId15" Type="http://schemas.microsoft.com/office/2007/relationships/hdphoto" Target="../media/hdphoto13.wdp"/><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9.wdp"/><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27.png"/><Relationship Id="rId4" Type="http://schemas.openxmlformats.org/officeDocument/2006/relationships/image" Target="../media/image10.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ình ảnh 22">
            <a:extLst>
              <a:ext uri="{FF2B5EF4-FFF2-40B4-BE49-F238E27FC236}">
                <a16:creationId xmlns:a16="http://schemas.microsoft.com/office/drawing/2014/main" id="{B84D45F1-FEED-825C-08D6-0E950DE71E0E}"/>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10151" b="13118"/>
          <a:stretch/>
        </p:blipFill>
        <p:spPr>
          <a:xfrm>
            <a:off x="0" y="0"/>
            <a:ext cx="12192000" cy="6858000"/>
          </a:xfrm>
          <a:prstGeom prst="rect">
            <a:avLst/>
          </a:prstGeom>
        </p:spPr>
      </p:pic>
      <p:sp>
        <p:nvSpPr>
          <p:cNvPr id="2" name="Hình chữ nhật: Góc Tròn 1">
            <a:extLst>
              <a:ext uri="{FF2B5EF4-FFF2-40B4-BE49-F238E27FC236}">
                <a16:creationId xmlns:a16="http://schemas.microsoft.com/office/drawing/2014/main" id="{58CC0BCE-B7BB-74AD-82B8-2589444E5F1F}"/>
              </a:ext>
            </a:extLst>
          </p:cNvPr>
          <p:cNvSpPr/>
          <p:nvPr/>
        </p:nvSpPr>
        <p:spPr>
          <a:xfrm>
            <a:off x="244391" y="1168616"/>
            <a:ext cx="10931856" cy="53629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Hình ảnh 29" descr="Ảnh có chứa đồ chơi&#10;&#10;Mô tả được tạo tự động">
            <a:extLst>
              <a:ext uri="{FF2B5EF4-FFF2-40B4-BE49-F238E27FC236}">
                <a16:creationId xmlns:a16="http://schemas.microsoft.com/office/drawing/2014/main" id="{EF0A1E0A-8024-4678-5335-5B2EB13674A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670" b="99947" l="417" r="99479">
                        <a14:foregroundMark x1="27448" y1="6407" x2="47344" y2="8916"/>
                        <a14:foregroundMark x1="31094" y1="5125" x2="34531" y2="5553"/>
                        <a14:foregroundMark x1="66458" y1="2670" x2="68073" y2="3043"/>
                        <a14:foregroundMark x1="76965" y1="95898" x2="84499" y2="96768"/>
                        <a14:foregroundMark x1="72271" y1="95356" x2="73478" y2="95495"/>
                        <a14:foregroundMark x1="7500" y1="87880" x2="40811" y2="91725"/>
                        <a14:foregroundMark x1="87732" y1="94795" x2="92813" y2="90657"/>
                        <a14:foregroundMark x1="85459" y1="96645" x2="86113" y2="96113"/>
                        <a14:foregroundMark x1="92813" y1="90657" x2="90417" y2="87667"/>
                        <a14:foregroundMark x1="6875" y1="87453" x2="7106" y2="94482"/>
                        <a14:foregroundMark x1="43015" y1="96752" x2="64773" y2="95852"/>
                        <a14:foregroundMark x1="80047" y1="96529" x2="83490" y2="96797"/>
                        <a14:foregroundMark x1="83490" y1="96797" x2="84313" y2="96792"/>
                        <a14:foregroundMark x1="5052" y1="89749" x2="5202" y2="93410"/>
                        <a14:foregroundMark x1="990" y1="91404" x2="868" y2="92505"/>
                        <a14:foregroundMark x1="81094" y1="33903" x2="83698" y2="39722"/>
                        <a14:foregroundMark x1="83906" y1="40149" x2="80469" y2="42659"/>
                        <a14:foregroundMark x1="80677" y1="44741" x2="83540" y2="41805"/>
                        <a14:foregroundMark x1="84115" y1="42445" x2="84948" y2="44527"/>
                        <a14:foregroundMark x1="35156" y1="12013" x2="41250" y2="17672"/>
                        <a14:foregroundMark x1="83906" y1="35131" x2="83906" y2="35131"/>
                        <a14:foregroundMark x1="79635" y1="33262" x2="79635" y2="33262"/>
                        <a14:foregroundMark x1="79844" y1="33476" x2="79844" y2="33476"/>
                        <a14:foregroundMark x1="78646" y1="32461" x2="78646" y2="32461"/>
                        <a14:foregroundMark x1="30208" y1="86652" x2="30833" y2="89322"/>
                        <a14:foregroundMark x1="20052" y1="94341" x2="20052" y2="94341"/>
                        <a14:foregroundMark x1="18854" y1="93540" x2="21094" y2="94928"/>
                        <a14:foregroundMark x1="18438" y1="92739" x2="19635" y2="95355"/>
                        <a14:foregroundMark x1="18854" y1="94928" x2="19635" y2="97384"/>
                        <a14:foregroundMark x1="21094" y1="93967" x2="22083" y2="96156"/>
                        <a14:foregroundMark x1="55208" y1="90924" x2="56042" y2="95569"/>
                        <a14:foregroundMark x1="52188" y1="91938" x2="51979" y2="95782"/>
                        <a14:foregroundMark x1="58854" y1="91725" x2="60729" y2="95782"/>
                        <a14:foregroundMark x1="54010" y1="91511" x2="69635" y2="94928"/>
                        <a14:foregroundMark x1="72917" y1="97384" x2="68229" y2="97384"/>
                        <a14:foregroundMark x1="71302" y1="94127" x2="72917" y2="95355"/>
                        <a14:foregroundMark x1="73333" y1="96583" x2="72083" y2="95569"/>
                        <a14:foregroundMark x1="79583" y1="95355" x2="77969" y2="95942"/>
                        <a14:foregroundMark x1="59479" y1="14576" x2="63542" y2="16978"/>
                        <a14:foregroundMark x1="24219" y1="92739" x2="24219" y2="92739"/>
                        <a14:foregroundMark x1="24635" y1="92952" x2="24063" y2="95569"/>
                        <a14:foregroundMark x1="25677" y1="93967" x2="25885" y2="97010"/>
                        <a14:foregroundMark x1="30312" y1="92579" x2="30312" y2="97597"/>
                        <a14:foregroundMark x1="31979" y1="92739" x2="33177" y2="95996"/>
                        <a14:foregroundMark x1="82188" y1="94394" x2="79323" y2="95996"/>
                        <a14:foregroundMark x1="82969" y1="94394" x2="89271" y2="97811"/>
                        <a14:backgroundMark x1="83144" y1="42693" x2="84531" y2="67859"/>
                        <a14:backgroundMark x1="82708" y1="34757" x2="82744" y2="35413"/>
                        <a14:backgroundMark x1="85365" y1="41377" x2="85365" y2="41377"/>
                        <a14:backgroundMark x1="85365" y1="40363" x2="85365" y2="40363"/>
                        <a14:backgroundMark x1="79271" y1="37854" x2="79271" y2="37854"/>
                        <a14:backgroundMark x1="84115" y1="41591" x2="84115" y2="41591"/>
                        <a14:backgroundMark x1="83698" y1="40577" x2="83698" y2="40577"/>
                        <a14:backgroundMark x1="84115" y1="40577" x2="84115" y2="40577"/>
                        <a14:backgroundMark x1="83906" y1="40363" x2="83906" y2="41805"/>
                        <a14:backgroundMark x1="78229" y1="43086" x2="78229" y2="43086"/>
                        <a14:backgroundMark x1="79427" y1="39135" x2="79427" y2="39135"/>
                        <a14:backgroundMark x1="79844" y1="43460" x2="79844" y2="43460"/>
                        <a14:backgroundMark x1="78229" y1="39295" x2="78229" y2="39295"/>
                        <a14:backgroundMark x1="84948" y1="37640" x2="84948" y2="37640"/>
                        <a14:backgroundMark x1="10104" y1="96743" x2="12552" y2="98612"/>
                        <a14:backgroundMark x1="4844" y1="95141" x2="7656" y2="97384"/>
                        <a14:backgroundMark x1="2813" y1="94928" x2="12760" y2="99573"/>
                        <a14:backgroundMark x1="12760" y1="99573" x2="14375" y2="99786"/>
                        <a14:backgroundMark x1="1771" y1="94768" x2="7865" y2="99786"/>
                        <a14:backgroundMark x1="7865" y1="99786" x2="7865" y2="99786"/>
                        <a14:backgroundMark x1="7656" y1="94554" x2="2969" y2="94554"/>
                        <a14:backgroundMark x1="1354" y1="93540" x2="729" y2="93540"/>
                        <a14:backgroundMark x1="1771" y1="95569" x2="573" y2="95569"/>
                        <a14:backgroundMark x1="6250" y1="99413" x2="4844" y2="98398"/>
                        <a14:backgroundMark x1="729" y1="92525" x2="1354" y2="96957"/>
                        <a14:backgroundMark x1="2604" y1="92952" x2="6875" y2="95355"/>
                        <a14:backgroundMark x1="20157" y1="97216" x2="22240" y2="97864"/>
                        <a14:backgroundMark x1="6458" y1="92952" x2="18485" y2="96695"/>
                        <a14:backgroundMark x1="22240" y1="97864" x2="29063" y2="97918"/>
                        <a14:backgroundMark x1="31198" y1="97430" x2="36302" y2="96263"/>
                        <a14:backgroundMark x1="29063" y1="97918" x2="30467" y2="97597"/>
                        <a14:backgroundMark x1="36302" y1="96263" x2="37344" y2="93540"/>
                        <a14:backgroundMark x1="13542" y1="97170" x2="8073" y2="94928"/>
                        <a14:backgroundMark x1="31198" y1="93098" x2="45677" y2="92152"/>
                        <a14:backgroundMark x1="25428" y1="93475" x2="29427" y2="93214"/>
                        <a14:backgroundMark x1="21950" y1="93702" x2="23587" y2="93595"/>
                        <a14:backgroundMark x1="8906" y1="94554" x2="18017" y2="93959"/>
                        <a14:backgroundMark x1="69510" y1="95747" x2="72128" y2="96141"/>
                        <a14:backgroundMark x1="61107" y1="94480" x2="69093" y2="95684"/>
                        <a14:backgroundMark x1="56626" y1="93804" x2="59001" y2="94162"/>
                        <a14:backgroundMark x1="53003" y1="93257" x2="54774" y2="93524"/>
                        <a14:backgroundMark x1="45677" y1="92152" x2="51243" y2="92992"/>
                        <a14:backgroundMark x1="81717" y1="95659" x2="83249" y2="95540"/>
                        <a14:backgroundMark x1="72425" y1="96383" x2="77975" y2="95951"/>
                        <a14:backgroundMark x1="86302" y1="95302" x2="95677" y2="97597"/>
                        <a14:backgroundMark x1="33906" y1="98185" x2="68646" y2="99519"/>
                        <a14:backgroundMark x1="89368" y1="96870" x2="91615" y2="96583"/>
                        <a14:backgroundMark x1="68646" y1="99519" x2="86402" y2="97249"/>
                        <a14:backgroundMark x1="91615" y1="96583" x2="98490" y2="97971"/>
                        <a14:backgroundMark x1="76979" y1="94127" x2="71875" y2="94768"/>
                        <a14:backgroundMark x1="73698" y1="94554" x2="77188" y2="97170"/>
                        <a14:backgroundMark x1="99323" y1="97971" x2="97917" y2="99573"/>
                        <a14:backgroundMark x1="34896" y1="97170" x2="40781" y2="96156"/>
                        <a14:backgroundMark x1="43229" y1="97758" x2="36719" y2="97758"/>
                        <a14:backgroundMark x1="20349" y1="96699" x2="22760" y2="96903"/>
                        <a14:backgroundMark x1="7031" y1="95569" x2="18434" y2="96536"/>
                        <a14:backgroundMark x1="31198" y1="96493" x2="34844" y2="96316"/>
                        <a14:backgroundMark x1="26753" y1="96709" x2="29427" y2="96579"/>
                        <a14:backgroundMark x1="22760" y1="96903" x2="24983" y2="96795"/>
                        <a14:backgroundMark x1="34844" y1="96316" x2="43021" y2="96743"/>
                      </a14:backgroundRemoval>
                    </a14:imgEffect>
                    <a14:imgEffect>
                      <a14:saturation sat="200000"/>
                    </a14:imgEffect>
                  </a14:imgLayer>
                </a14:imgProps>
              </a:ext>
              <a:ext uri="{28A0092B-C50C-407E-A947-70E740481C1C}">
                <a14:useLocalDpi xmlns:a14="http://schemas.microsoft.com/office/drawing/2010/main" val="0"/>
              </a:ext>
            </a:extLst>
          </a:blip>
          <a:srcRect r="12832"/>
          <a:stretch/>
        </p:blipFill>
        <p:spPr>
          <a:xfrm>
            <a:off x="5886557" y="-399683"/>
            <a:ext cx="6633354" cy="7657365"/>
          </a:xfrm>
          <a:prstGeom prst="rect">
            <a:avLst/>
          </a:prstGeom>
        </p:spPr>
      </p:pic>
      <p:pic>
        <p:nvPicPr>
          <p:cNvPr id="9" name="Picture 8">
            <a:extLst>
              <a:ext uri="{FF2B5EF4-FFF2-40B4-BE49-F238E27FC236}">
                <a16:creationId xmlns:a16="http://schemas.microsoft.com/office/drawing/2014/main" id="{2B3C4EB7-FB8F-0068-E696-881FACA01E2B}"/>
              </a:ext>
            </a:extLst>
          </p:cNvPr>
          <p:cNvPicPr>
            <a:picLocks noChangeAspect="1"/>
          </p:cNvPicPr>
          <p:nvPr/>
        </p:nvPicPr>
        <p:blipFill>
          <a:blip r:embed="rId8"/>
          <a:stretch>
            <a:fillRect/>
          </a:stretch>
        </p:blipFill>
        <p:spPr>
          <a:xfrm>
            <a:off x="2446612" y="1285075"/>
            <a:ext cx="3907875" cy="877900"/>
          </a:xfrm>
          <a:prstGeom prst="rect">
            <a:avLst/>
          </a:prstGeom>
        </p:spPr>
      </p:pic>
      <p:pic>
        <p:nvPicPr>
          <p:cNvPr id="10" name="Picture 9">
            <a:extLst>
              <a:ext uri="{FF2B5EF4-FFF2-40B4-BE49-F238E27FC236}">
                <a16:creationId xmlns:a16="http://schemas.microsoft.com/office/drawing/2014/main" id="{B9CEEF17-6ECD-294A-1DC9-46379E13BF29}"/>
              </a:ext>
            </a:extLst>
          </p:cNvPr>
          <p:cNvPicPr>
            <a:picLocks noChangeAspect="1"/>
          </p:cNvPicPr>
          <p:nvPr/>
        </p:nvPicPr>
        <p:blipFill>
          <a:blip r:embed="rId9"/>
          <a:stretch>
            <a:fillRect/>
          </a:stretch>
        </p:blipFill>
        <p:spPr>
          <a:xfrm>
            <a:off x="1755417" y="2044007"/>
            <a:ext cx="5328366" cy="1341236"/>
          </a:xfrm>
          <a:prstGeom prst="rect">
            <a:avLst/>
          </a:prstGeom>
        </p:spPr>
      </p:pic>
      <p:pic>
        <p:nvPicPr>
          <p:cNvPr id="11" name="Picture 10">
            <a:extLst>
              <a:ext uri="{FF2B5EF4-FFF2-40B4-BE49-F238E27FC236}">
                <a16:creationId xmlns:a16="http://schemas.microsoft.com/office/drawing/2014/main" id="{F70242F9-9F55-FAAE-6F6A-DF653898963E}"/>
              </a:ext>
            </a:extLst>
          </p:cNvPr>
          <p:cNvPicPr>
            <a:picLocks noChangeAspect="1"/>
          </p:cNvPicPr>
          <p:nvPr/>
        </p:nvPicPr>
        <p:blipFill>
          <a:blip r:embed="rId10"/>
          <a:stretch>
            <a:fillRect/>
          </a:stretch>
        </p:blipFill>
        <p:spPr>
          <a:xfrm>
            <a:off x="391335" y="3026943"/>
            <a:ext cx="7675529" cy="2347163"/>
          </a:xfrm>
          <a:prstGeom prst="rect">
            <a:avLst/>
          </a:prstGeom>
        </p:spPr>
      </p:pic>
    </p:spTree>
    <p:custDataLst>
      <p:tags r:id="rId1"/>
    </p:custDataLst>
    <p:extLst>
      <p:ext uri="{BB962C8B-B14F-4D97-AF65-F5344CB8AC3E}">
        <p14:creationId xmlns:p14="http://schemas.microsoft.com/office/powerpoint/2010/main" val="3178751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7">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Times    New Roman"/>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Times    New Roman"/>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0830557" y="5725489"/>
            <a:ext cx="609600" cy="609600"/>
          </a:xfrm>
          <a:prstGeom prst="rect">
            <a:avLst/>
          </a:prstGeom>
        </p:spPr>
      </p:pic>
    </p:spTree>
    <p:custDataLst>
      <p:tags r:id="rId1"/>
    </p:custDataLst>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latin typeface="Times    New Roman"/>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latin typeface="Times    New Roman"/>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1"/>
          <a:stretch>
            <a:fillRect/>
          </a:stretch>
        </p:blipFill>
        <p:spPr>
          <a:xfrm>
            <a:off x="1133474" y="1776412"/>
            <a:ext cx="4571723" cy="2233613"/>
          </a:xfrm>
          <a:prstGeom prst="rect">
            <a:avLst/>
          </a:prstGeom>
        </p:spPr>
      </p:pic>
    </p:spTree>
    <p:custDataLst>
      <p:tags r:id="rId1"/>
    </p:custDataLst>
    <p:extLst>
      <p:ext uri="{BB962C8B-B14F-4D97-AF65-F5344CB8AC3E}">
        <p14:creationId xmlns:p14="http://schemas.microsoft.com/office/powerpoint/2010/main" val="1770718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1"/>
          <a:stretch>
            <a:fillRect/>
          </a:stretch>
        </p:blipFill>
        <p:spPr>
          <a:xfrm>
            <a:off x="966787" y="1652587"/>
            <a:ext cx="4684146" cy="2309813"/>
          </a:xfrm>
          <a:prstGeom prst="rect">
            <a:avLst/>
          </a:prstGeom>
        </p:spPr>
      </p:pic>
    </p:spTree>
    <p:custDataLst>
      <p:tags r:id="rId1"/>
    </p:custDataLst>
    <p:extLst>
      <p:ext uri="{BB962C8B-B14F-4D97-AF65-F5344CB8AC3E}">
        <p14:creationId xmlns:p14="http://schemas.microsoft.com/office/powerpoint/2010/main" val="1611173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489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Times    New Roman"/>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Times    New Roman"/>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1"/>
          <a:stretch>
            <a:fillRect/>
          </a:stretch>
        </p:blipFill>
        <p:spPr>
          <a:xfrm>
            <a:off x="380999" y="2038350"/>
            <a:ext cx="5747945" cy="1962150"/>
          </a:xfrm>
          <a:prstGeom prst="rect">
            <a:avLst/>
          </a:prstGeom>
        </p:spPr>
      </p:pic>
    </p:spTree>
    <p:custDataLst>
      <p:tags r:id="rId1"/>
    </p:custDataLst>
    <p:extLst>
      <p:ext uri="{BB962C8B-B14F-4D97-AF65-F5344CB8AC3E}">
        <p14:creationId xmlns:p14="http://schemas.microsoft.com/office/powerpoint/2010/main" val="3535325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Times    New Roman"/>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Times    New Roman"/>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Times    New Roman"/>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Times    New Roman"/>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11"/>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2"/>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3"/>
          <a:stretch>
            <a:fillRect/>
          </a:stretch>
        </p:blipFill>
        <p:spPr>
          <a:xfrm>
            <a:off x="3200400" y="3811149"/>
            <a:ext cx="5029200" cy="2451538"/>
          </a:xfrm>
          <a:prstGeom prst="rect">
            <a:avLst/>
          </a:prstGeom>
        </p:spPr>
      </p:pic>
    </p:spTree>
    <p:custDataLst>
      <p:tags r:id="rId1"/>
    </p:custDataLst>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4"/>
          <a:stretch>
            <a:fillRect/>
          </a:stretch>
        </p:blipFill>
        <p:spPr>
          <a:xfrm>
            <a:off x="1275580" y="1612148"/>
            <a:ext cx="8974090" cy="5614903"/>
          </a:xfrm>
          <a:prstGeom prst="rect">
            <a:avLst/>
          </a:prstGeom>
        </p:spPr>
      </p:pic>
    </p:spTree>
    <p:custDataLst>
      <p:tags r:id="rId1"/>
    </p:custDataLst>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7">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8">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9">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custDataLst>
      <p:tags r:id="rId1"/>
    </p:custDataLst>
    <p:extLst>
      <p:ext uri="{BB962C8B-B14F-4D97-AF65-F5344CB8AC3E}">
        <p14:creationId xmlns:p14="http://schemas.microsoft.com/office/powerpoint/2010/main" val="2340688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16" cstate="print">
                <a:extLst>
                  <a:ext uri="{BEBA8EAE-BF5A-486C-A8C5-ECC9F3942E4B}">
                    <a14:imgProps xmlns:a14="http://schemas.microsoft.com/office/drawing/2010/main">
                      <a14:imgLayer r:embed="rId8">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Cách giải quyết tình huống phù hợp, sáng tạo</a:t>
            </a:r>
            <a:r>
              <a:rPr kumimoji="0" lang="en-US"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Lời</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nói</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và</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hành</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động</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giữa</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các</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nhân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vật</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được</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thể</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hiện</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một</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cách</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tự</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tin,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rõ</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 </a:t>
            </a:r>
            <a:r>
              <a:rPr kumimoji="0" lang="vi-VN" sz="2700" b="1" i="0" u="none" strike="noStrike" kern="1200" cap="none" spc="0" normalizeH="0" baseline="0" noProof="0" dirty="0" err="1">
                <a:ln>
                  <a:noFill/>
                </a:ln>
                <a:solidFill>
                  <a:srgbClr val="C71A29"/>
                </a:solidFill>
                <a:effectLst/>
                <a:uLnTx/>
                <a:uFillTx/>
                <a:latin typeface="Times    New Roman"/>
                <a:cs typeface="Calibri" panose="020F0502020204030204" pitchFamily="34" charset="0"/>
              </a:rPr>
              <a:t>ràng</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a:t>
            </a:r>
            <a:endParaRPr kumimoji="0" lang="en-US"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latin typeface="Times    New Roman"/>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latin typeface="Times    New Roman"/>
                <a:cs typeface="Arial" panose="020B0604020202020204" pitchFamily="34" charset="0"/>
              </a:rPr>
              <a:t>Nhóm giải quyết tình huống hay nhất</a:t>
            </a: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Các thành viên có sự phối hợp ăn ý</a:t>
            </a:r>
            <a:r>
              <a:rPr kumimoji="0" lang="en-US"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a:t>
            </a:r>
          </a:p>
        </p:txBody>
      </p:sp>
    </p:spTree>
    <p:custDataLst>
      <p:tags r:id="rId1"/>
    </p:custDataLst>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6" cstate="print">
                <a:extLst>
                  <a:ext uri="{BEBA8EAE-BF5A-486C-A8C5-ECC9F3942E4B}">
                    <a14:imgProps xmlns:a14="http://schemas.microsoft.com/office/drawing/2010/main">
                      <a14:imgLayer r:embed="rId8">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22">
                <a:extLst>
                  <a:ext uri="{BEBA8EAE-BF5A-486C-A8C5-ECC9F3942E4B}">
                    <a14:imgProps xmlns:a14="http://schemas.microsoft.com/office/drawing/2010/main">
                      <a14:imgLayer r:embed="rId18">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470579"/>
            <a:ext cx="6285956" cy="3149246"/>
            <a:chOff x="2806220" y="3470579"/>
            <a:chExt cx="6285956" cy="314924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470579"/>
              <a:ext cx="6285956" cy="314924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970369" y="4224191"/>
              <a:ext cx="4691531" cy="1569660"/>
            </a:xfrm>
            <a:prstGeom prst="rect">
              <a:avLst/>
            </a:prstGeom>
            <a:noFill/>
          </p:spPr>
          <p:txBody>
            <a:bodyPr wrap="square" rtlCol="0">
              <a:spAutoFit/>
            </a:bodyPr>
            <a:lstStyle/>
            <a:p>
              <a:pPr marL="0" marR="0" algn="just">
                <a:spcBef>
                  <a:spcPts val="0"/>
                </a:spcBef>
                <a:spcAft>
                  <a:spcPts val="0"/>
                </a:spcAft>
              </a:pPr>
              <a:r>
                <a:rPr lang="nl-NL" sz="2400" b="1" dirty="0">
                  <a:solidFill>
                    <a:srgbClr val="C00000"/>
                  </a:solidFill>
                  <a:effectLst/>
                  <a:latin typeface="Times    New Roman"/>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2400" b="1" dirty="0">
                <a:solidFill>
                  <a:srgbClr val="C00000"/>
                </a:solidFill>
                <a:effectLst/>
                <a:latin typeface="Times    New Roman"/>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22">
              <a:extLst>
                <a:ext uri="{BEBA8EAE-BF5A-486C-A8C5-ECC9F3942E4B}">
                  <a14:imgProps xmlns:a14="http://schemas.microsoft.com/office/drawing/2010/main">
                    <a14:imgLayer r:embed="rId19">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23">
              <a:extLst>
                <a:ext uri="{BEBA8EAE-BF5A-486C-A8C5-ECC9F3942E4B}">
                  <a14:imgProps xmlns:a14="http://schemas.microsoft.com/office/drawing/2010/main">
                    <a14:imgLayer r:embed="rId19">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24"/>
          <a:stretch>
            <a:fillRect/>
          </a:stretch>
        </p:blipFill>
        <p:spPr>
          <a:xfrm>
            <a:off x="3833813" y="947738"/>
            <a:ext cx="5116965" cy="2300287"/>
          </a:xfrm>
          <a:prstGeom prst="rect">
            <a:avLst/>
          </a:prstGeom>
        </p:spPr>
      </p:pic>
    </p:spTree>
    <p:custDataLst>
      <p:tags r:id="rId1"/>
    </p:custDataLst>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4"/>
          <a:stretch>
            <a:fillRect/>
          </a:stretch>
        </p:blipFill>
        <p:spPr>
          <a:xfrm>
            <a:off x="699051" y="270330"/>
            <a:ext cx="10717697" cy="4145639"/>
          </a:xfrm>
          <a:prstGeom prst="rect">
            <a:avLst/>
          </a:prstGeom>
        </p:spPr>
      </p:pic>
    </p:spTree>
    <p:custDataLst>
      <p:tags r:id="rId1"/>
    </p:custDataLst>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Lan nên nói với </a:t>
              </a:r>
              <a:r>
                <a:rPr kumimoji="0" lang="en-US" sz="2400" b="1" i="0" u="none" strike="noStrike" kern="1200" cap="none" spc="0" normalizeH="0" baseline="0" noProof="0" dirty="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T</a:t>
              </a:r>
              <a:r>
                <a:rPr kumimoji="0" lang="vi-VN" sz="2400" b="1" i="0" u="none" strike="noStrike" kern="1200" cap="none" spc="0" normalizeH="0" baseline="0" noProof="0" dirty="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2400" b="1" i="0" u="none" strike="noStrike" kern="1200" cap="none" spc="0" normalizeH="0" baseline="0" noProof="0" dirty="0">
                <a:ln>
                  <a:noFill/>
                </a:ln>
                <a:solidFill>
                  <a:srgbClr val="C00000"/>
                </a:solidFill>
                <a:effectLst/>
                <a:uLnTx/>
                <a:uFillTx/>
                <a:latin typeface="Times    New Roman"/>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22">
              <a:extLst>
                <a:ext uri="{BEBA8EAE-BF5A-486C-A8C5-ECC9F3942E4B}">
                  <a14:imgProps xmlns:a14="http://schemas.microsoft.com/office/drawing/2010/main">
                    <a14:imgLayer r:embed="rId19">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23">
              <a:extLst>
                <a:ext uri="{BEBA8EAE-BF5A-486C-A8C5-ECC9F3942E4B}">
                  <a14:imgProps xmlns:a14="http://schemas.microsoft.com/office/drawing/2010/main">
                    <a14:imgLayer r:embed="rId19">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24"/>
          <a:stretch>
            <a:fillRect/>
          </a:stretch>
        </p:blipFill>
        <p:spPr>
          <a:xfrm>
            <a:off x="3176587" y="614362"/>
            <a:ext cx="5998583" cy="2443163"/>
          </a:xfrm>
          <a:prstGeom prst="rect">
            <a:avLst/>
          </a:prstGeom>
        </p:spPr>
      </p:pic>
    </p:spTree>
    <p:custDataLst>
      <p:tags r:id="rId1"/>
    </p:custDataLst>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3" cstate="print">
                <a:extLst>
                  <a:ext uri="{BEBA8EAE-BF5A-486C-A8C5-ECC9F3942E4B}">
                    <a14:imgProps xmlns:a14="http://schemas.microsoft.com/office/drawing/2010/main">
                      <a14:imgLayer r:embed="rId12">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2806220" y="3019425"/>
            <a:ext cx="6285956" cy="3752850"/>
            <a:chOff x="2806220" y="3019425"/>
            <a:chExt cx="6285956"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2806220" y="3019425"/>
              <a:ext cx="6285956"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3875119" y="3690791"/>
              <a:ext cx="469153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C00000"/>
                  </a:solidFill>
                  <a:effectLst/>
                  <a:uLnTx/>
                  <a:uFillTx/>
                  <a:latin typeface="Times    New Roman"/>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2400" b="1" i="0" u="none" strike="noStrike" kern="1200" cap="none" spc="0" normalizeH="0" baseline="0" noProof="0" dirty="0">
                <a:ln>
                  <a:noFill/>
                </a:ln>
                <a:solidFill>
                  <a:srgbClr val="C00000"/>
                </a:solidFill>
                <a:effectLst/>
                <a:uLnTx/>
                <a:uFillTx/>
                <a:latin typeface="Times    New Roman"/>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6" name="Nhóm 5">
            <a:extLst>
              <a:ext uri="{FF2B5EF4-FFF2-40B4-BE49-F238E27FC236}">
                <a16:creationId xmlns:a16="http://schemas.microsoft.com/office/drawing/2014/main" id="{74F797AF-B345-5C6E-9C15-7D2CD0DA16B3}"/>
              </a:ext>
            </a:extLst>
          </p:cNvPr>
          <p:cNvGrpSpPr/>
          <p:nvPr/>
        </p:nvGrpSpPr>
        <p:grpSpPr>
          <a:xfrm>
            <a:off x="-224946" y="2233559"/>
            <a:ext cx="4157405" cy="4661070"/>
            <a:chOff x="-385897" y="2918690"/>
            <a:chExt cx="3675311" cy="4115260"/>
          </a:xfrm>
        </p:grpSpPr>
        <p:pic>
          <p:nvPicPr>
            <p:cNvPr id="8" name="Hình ảnh 7" descr="Ảnh có chứa văn bản, đồ họa véc-tơ&#10;&#10;Mô tả được tạo tự động">
              <a:extLst>
                <a:ext uri="{FF2B5EF4-FFF2-40B4-BE49-F238E27FC236}">
                  <a16:creationId xmlns:a16="http://schemas.microsoft.com/office/drawing/2014/main" id="{7F0C7F8B-5122-D6E3-B1CB-3530588D5F82}"/>
                </a:ext>
              </a:extLst>
            </p:cNvPr>
            <p:cNvPicPr>
              <a:picLocks noChangeAspect="1"/>
            </p:cNvPicPr>
            <p:nvPr/>
          </p:nvPicPr>
          <p:blipFill rotWithShape="1">
            <a:blip r:embed="rId22">
              <a:extLst>
                <a:ext uri="{BEBA8EAE-BF5A-486C-A8C5-ECC9F3942E4B}">
                  <a14:imgProps xmlns:a14="http://schemas.microsoft.com/office/drawing/2010/main">
                    <a14:imgLayer r:embed="rId19">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1" name="Hình ảnh 20" descr="Ảnh có chứa văn bản, đồ họa véc-tơ&#10;&#10;Mô tả được tạo tự động">
              <a:extLst>
                <a:ext uri="{FF2B5EF4-FFF2-40B4-BE49-F238E27FC236}">
                  <a16:creationId xmlns:a16="http://schemas.microsoft.com/office/drawing/2014/main" id="{3C67342D-8DDF-B2BF-EA9B-5D9861848893}"/>
                </a:ext>
              </a:extLst>
            </p:cNvPr>
            <p:cNvPicPr>
              <a:picLocks noChangeAspect="1"/>
            </p:cNvPicPr>
            <p:nvPr/>
          </p:nvPicPr>
          <p:blipFill rotWithShape="1">
            <a:blip r:embed="rId23">
              <a:extLst>
                <a:ext uri="{BEBA8EAE-BF5A-486C-A8C5-ECC9F3942E4B}">
                  <a14:imgProps xmlns:a14="http://schemas.microsoft.com/office/drawing/2010/main">
                    <a14:imgLayer r:embed="rId19">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24"/>
          <a:stretch>
            <a:fillRect/>
          </a:stretch>
        </p:blipFill>
        <p:spPr>
          <a:xfrm>
            <a:off x="3505200" y="648849"/>
            <a:ext cx="5029200" cy="2451538"/>
          </a:xfrm>
          <a:prstGeom prst="rect">
            <a:avLst/>
          </a:prstGeom>
        </p:spPr>
      </p:pic>
    </p:spTree>
    <p:custDataLst>
      <p:tags r:id="rId1"/>
    </p:custDataLst>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14" cstate="print">
                <a:extLst>
                  <a:ext uri="{BEBA8EAE-BF5A-486C-A8C5-ECC9F3942E4B}">
                    <a14:imgProps xmlns:a14="http://schemas.microsoft.com/office/drawing/2010/main">
                      <a14:imgLayer r:embed="rId13">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7" cstate="print">
                <a:extLst>
                  <a:ext uri="{BEBA8EAE-BF5A-486C-A8C5-ECC9F3942E4B}">
                    <a14:imgProps xmlns:a14="http://schemas.microsoft.com/office/drawing/2010/main">
                      <a14:imgLayer r:embed="rId9">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24">
              <a:extLst>
                <a:ext uri="{BEBA8EAE-BF5A-486C-A8C5-ECC9F3942E4B}">
                  <a14:imgProps xmlns:a14="http://schemas.microsoft.com/office/drawing/2010/main">
                    <a14:imgLayer r:embed="rId2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25">
              <a:extLst>
                <a:ext uri="{BEBA8EAE-BF5A-486C-A8C5-ECC9F3942E4B}">
                  <a14:imgProps xmlns:a14="http://schemas.microsoft.com/office/drawing/2010/main">
                    <a14:imgLayer r:embed="rId2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26">
            <a:extLst>
              <a:ext uri="{BEBA8EAE-BF5A-486C-A8C5-ECC9F3942E4B}">
                <a14:imgProps xmlns:a14="http://schemas.microsoft.com/office/drawing/2010/main">
                  <a14:imgLayer r:embed="rId1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706151"/>
            <a:chOff x="171445" y="144123"/>
            <a:chExt cx="5311153" cy="1706151"/>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1493937"/>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latin typeface="Times    New Roman"/>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latin typeface="Times    New Roman"/>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latin typeface="Times    New Roman"/>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26">
            <a:extLst>
              <a:ext uri="{BEBA8EAE-BF5A-486C-A8C5-ECC9F3942E4B}">
                <a14:imgProps xmlns:a14="http://schemas.microsoft.com/office/drawing/2010/main">
                  <a14:imgLayer r:embed="rId19">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5791200" y="-1019597"/>
            <a:ext cx="609600" cy="609600"/>
          </a:xfrm>
          <a:prstGeom prst="rect">
            <a:avLst/>
          </a:prstGeom>
        </p:spPr>
      </p:pic>
    </p:spTree>
    <p:custDataLst>
      <p:tags r:id="rId1"/>
    </p:custDataLst>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5"/>
          <a:stretch>
            <a:fillRect/>
          </a:stretch>
        </p:blipFill>
        <p:spPr>
          <a:xfrm>
            <a:off x="2031497" y="851401"/>
            <a:ext cx="8681456" cy="3078747"/>
          </a:xfrm>
          <a:prstGeom prst="rect">
            <a:avLst/>
          </a:prstGeom>
        </p:spPr>
      </p:pic>
    </p:spTree>
    <p:custDataLst>
      <p:tags r:id="rId1"/>
    </p:custDataLst>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Times    New Roman"/>
              </a:rPr>
              <a:t>Vì sao chúng ta phải tôn trọng tài sản của người khác</a:t>
            </a:r>
            <a:r>
              <a:rPr lang="en-US" sz="5400" b="1" dirty="0">
                <a:solidFill>
                  <a:srgbClr val="002060"/>
                </a:solidFill>
                <a:latin typeface="Times    New Roman"/>
              </a:rPr>
              <a:t> </a:t>
            </a:r>
            <a:r>
              <a:rPr lang="vi-VN" sz="5400" b="1" dirty="0">
                <a:solidFill>
                  <a:srgbClr val="002060"/>
                </a:solidFill>
                <a:latin typeface="Times    New Roman"/>
              </a:rPr>
              <a:t>?</a:t>
            </a:r>
            <a:endParaRPr kumimoji="0" lang="en-US" sz="5400" b="1" i="0" u="none" strike="noStrike" kern="1200" cap="none" spc="0" normalizeH="0" baseline="0" noProof="0" dirty="0">
              <a:ln>
                <a:noFill/>
              </a:ln>
              <a:solidFill>
                <a:srgbClr val="002060"/>
              </a:solidFill>
              <a:effectLst/>
              <a:uLnTx/>
              <a:uFillTx/>
              <a:latin typeface="Times    New Roman"/>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custDataLst>
      <p:tags r:id="rId1"/>
    </p:custDataLst>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4597003"/>
          </a:xfrm>
          <a:custGeom>
            <a:avLst/>
            <a:gdLst>
              <a:gd name="connsiteX0" fmla="*/ 0 w 10848975"/>
              <a:gd name="connsiteY0" fmla="*/ 766182 h 4597003"/>
              <a:gd name="connsiteX1" fmla="*/ 766182 w 10848975"/>
              <a:gd name="connsiteY1" fmla="*/ 0 h 4597003"/>
              <a:gd name="connsiteX2" fmla="*/ 10082793 w 10848975"/>
              <a:gd name="connsiteY2" fmla="*/ 0 h 4597003"/>
              <a:gd name="connsiteX3" fmla="*/ 10848975 w 10848975"/>
              <a:gd name="connsiteY3" fmla="*/ 766182 h 4597003"/>
              <a:gd name="connsiteX4" fmla="*/ 10848975 w 10848975"/>
              <a:gd name="connsiteY4" fmla="*/ 3830821 h 4597003"/>
              <a:gd name="connsiteX5" fmla="*/ 10082793 w 10848975"/>
              <a:gd name="connsiteY5" fmla="*/ 4597003 h 4597003"/>
              <a:gd name="connsiteX6" fmla="*/ 766182 w 10848975"/>
              <a:gd name="connsiteY6" fmla="*/ 4597003 h 4597003"/>
              <a:gd name="connsiteX7" fmla="*/ 0 w 10848975"/>
              <a:gd name="connsiteY7" fmla="*/ 3830821 h 4597003"/>
              <a:gd name="connsiteX8" fmla="*/ 0 w 10848975"/>
              <a:gd name="connsiteY8" fmla="*/ 766182 h 459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4597003" fill="none" extrusionOk="0">
                <a:moveTo>
                  <a:pt x="0" y="766182"/>
                </a:moveTo>
                <a:cubicBezTo>
                  <a:pt x="-10641" y="336869"/>
                  <a:pt x="348599" y="10197"/>
                  <a:pt x="766182" y="0"/>
                </a:cubicBezTo>
                <a:cubicBezTo>
                  <a:pt x="4054684" y="-101454"/>
                  <a:pt x="6882289" y="-105170"/>
                  <a:pt x="10082793" y="0"/>
                </a:cubicBezTo>
                <a:cubicBezTo>
                  <a:pt x="10512968" y="7933"/>
                  <a:pt x="10905930" y="290475"/>
                  <a:pt x="10848975" y="766182"/>
                </a:cubicBezTo>
                <a:cubicBezTo>
                  <a:pt x="10925534" y="2094169"/>
                  <a:pt x="10725869" y="2831407"/>
                  <a:pt x="10848975" y="3830821"/>
                </a:cubicBezTo>
                <a:cubicBezTo>
                  <a:pt x="10858757" y="4243271"/>
                  <a:pt x="10540938" y="4572451"/>
                  <a:pt x="10082793" y="4597003"/>
                </a:cubicBezTo>
                <a:cubicBezTo>
                  <a:pt x="8145488" y="4707017"/>
                  <a:pt x="2493662" y="4667200"/>
                  <a:pt x="766182" y="4597003"/>
                </a:cubicBezTo>
                <a:cubicBezTo>
                  <a:pt x="327988" y="4639583"/>
                  <a:pt x="-73447" y="4215384"/>
                  <a:pt x="0" y="3830821"/>
                </a:cubicBezTo>
                <a:cubicBezTo>
                  <a:pt x="-96003" y="3116736"/>
                  <a:pt x="-25562" y="1570023"/>
                  <a:pt x="0" y="766182"/>
                </a:cubicBezTo>
                <a:close/>
              </a:path>
              <a:path w="10848975" h="4597003" stroke="0" extrusionOk="0">
                <a:moveTo>
                  <a:pt x="0" y="766182"/>
                </a:moveTo>
                <a:cubicBezTo>
                  <a:pt x="-11641" y="328800"/>
                  <a:pt x="301459" y="64039"/>
                  <a:pt x="766182" y="0"/>
                </a:cubicBezTo>
                <a:cubicBezTo>
                  <a:pt x="2303085" y="147604"/>
                  <a:pt x="6800600" y="55957"/>
                  <a:pt x="10082793" y="0"/>
                </a:cubicBezTo>
                <a:cubicBezTo>
                  <a:pt x="10497722" y="8777"/>
                  <a:pt x="10817321" y="313052"/>
                  <a:pt x="10848975" y="766182"/>
                </a:cubicBezTo>
                <a:cubicBezTo>
                  <a:pt x="10862341" y="1195244"/>
                  <a:pt x="10976412" y="2526475"/>
                  <a:pt x="10848975" y="3830821"/>
                </a:cubicBezTo>
                <a:cubicBezTo>
                  <a:pt x="10872251" y="4226539"/>
                  <a:pt x="10559085" y="4640453"/>
                  <a:pt x="10082793" y="4597003"/>
                </a:cubicBezTo>
                <a:cubicBezTo>
                  <a:pt x="6024788" y="4493824"/>
                  <a:pt x="5128927" y="4734341"/>
                  <a:pt x="766182" y="4597003"/>
                </a:cubicBezTo>
                <a:cubicBezTo>
                  <a:pt x="387752" y="4549778"/>
                  <a:pt x="-26279" y="4248361"/>
                  <a:pt x="0" y="3830821"/>
                </a:cubicBezTo>
                <a:cubicBezTo>
                  <a:pt x="101958" y="3358419"/>
                  <a:pt x="-23049" y="1256787"/>
                  <a:pt x="0" y="766182"/>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Times    New Roman"/>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Times    New Roman"/>
              <a:ea typeface="LNTH-LuoLuoNotangYuanTi 1" pitchFamily="2"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5"/>
          <a:stretch>
            <a:fillRect/>
          </a:stretch>
        </p:blipFill>
        <p:spPr>
          <a:xfrm>
            <a:off x="1023937" y="1590674"/>
            <a:ext cx="9971310" cy="4124325"/>
          </a:xfrm>
          <a:prstGeom prst="rect">
            <a:avLst/>
          </a:prstGeom>
        </p:spPr>
      </p:pic>
    </p:spTree>
    <p:custDataLst>
      <p:tags r:id="rId1"/>
    </p:custDataLst>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5"/>
          <a:stretch>
            <a:fillRect/>
          </a:stretch>
        </p:blipFill>
        <p:spPr>
          <a:xfrm>
            <a:off x="66675" y="1491830"/>
            <a:ext cx="12192000" cy="2959940"/>
          </a:xfrm>
          <a:prstGeom prst="rect">
            <a:avLst/>
          </a:prstGeom>
        </p:spPr>
      </p:pic>
    </p:spTree>
    <p:custDataLst>
      <p:tags r:id="rId1"/>
    </p:custDataLst>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9"/>
          <a:stretch>
            <a:fillRect/>
          </a:stretch>
        </p:blipFill>
        <p:spPr>
          <a:xfrm>
            <a:off x="0" y="494852"/>
            <a:ext cx="10095851" cy="5749026"/>
          </a:xfrm>
          <a:prstGeom prst="rect">
            <a:avLst/>
          </a:prstGeom>
        </p:spPr>
      </p:pic>
    </p:spTree>
    <p:custDataLst>
      <p:tags r:id="rId1"/>
    </p:custDataLst>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lang="en-US" sz="3600" b="1" dirty="0" err="1">
                <a:solidFill>
                  <a:srgbClr val="C71A29"/>
                </a:solidFill>
                <a:latin typeface="Times    New Roman"/>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latin typeface="Times    New Roman"/>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latin typeface="Times    New Roman"/>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latin typeface="Times    New Roman"/>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custDataLst>
      <p:tags r:id="rId1"/>
    </p:custDataLst>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3">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custDataLst>
      <p:tags r:id="rId1"/>
    </p:custDataLst>
    <p:extLst>
      <p:ext uri="{BB962C8B-B14F-4D97-AF65-F5344CB8AC3E}">
        <p14:creationId xmlns:p14="http://schemas.microsoft.com/office/powerpoint/2010/main" val="656242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3">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latin typeface="Times    New Roman"/>
                  <a:ea typeface="Times New Roman" panose="02020603050405020304" pitchFamily="18" charset="0"/>
                </a:rPr>
                <a:t>Nêu một số biểu hiện không biết tôn trọng tài sản của người khác.</a:t>
              </a:r>
              <a:endParaRPr lang="en-US" sz="4400" b="1" dirty="0">
                <a:solidFill>
                  <a:srgbClr val="FF0000"/>
                </a:solidFill>
                <a:effectLst/>
                <a:latin typeface="Times    New Roman"/>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custDataLst>
      <p:tags r:id="rId1"/>
    </p:custDataLst>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3">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320058"/>
            </a:xfrm>
            <a:prstGeom prst="round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700" b="1" i="0" u="none" strike="noStrike" kern="1200" cap="none" spc="0" normalizeH="0" baseline="0" noProof="0" dirty="0">
                <a:ln>
                  <a:noFill/>
                </a:ln>
                <a:solidFill>
                  <a:srgbClr val="C71A29"/>
                </a:solidFill>
                <a:effectLst/>
                <a:uLnTx/>
                <a:uFillTx/>
                <a:latin typeface="Times    New Roman"/>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custDataLst>
      <p:tags r:id="rId1"/>
    </p:custDataLst>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5"/>
          <a:stretch>
            <a:fillRect/>
          </a:stretch>
        </p:blipFill>
        <p:spPr>
          <a:xfrm>
            <a:off x="1242023" y="940181"/>
            <a:ext cx="9650804" cy="2920237"/>
          </a:xfrm>
          <a:prstGeom prst="rect">
            <a:avLst/>
          </a:prstGeom>
        </p:spPr>
      </p:pic>
    </p:spTree>
    <p:custDataLst>
      <p:tags r:id="rId1"/>
    </p:custDataLst>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latin typeface="Times    New Roman"/>
                <a:ea typeface="LNTH-LuoLuoNotangYuanTi 1" pitchFamily="2" charset="-128"/>
                <a:cs typeface="LNTH-LuoLuoNotangYuanTi 1" pitchFamily="2" charset="-128"/>
              </a:rPr>
              <a:t>3. </a:t>
            </a:r>
            <a:r>
              <a:rPr lang="en-US" sz="4000" b="1" dirty="0">
                <a:ln w="0"/>
                <a:solidFill>
                  <a:srgbClr val="C71A29"/>
                </a:solidFill>
                <a:latin typeface="Times    New Roman"/>
                <a:ea typeface="LNTH-LuoLuoNotangYuanTi 1" pitchFamily="2" charset="-128"/>
                <a:cs typeface="LNTH-LuoLuoNotangYuanTi 1" pitchFamily="2" charset="-128"/>
              </a:rPr>
              <a:t>Em </a:t>
            </a:r>
            <a:r>
              <a:rPr lang="en-US" sz="4000" b="1" dirty="0" err="1">
                <a:ln w="0"/>
                <a:solidFill>
                  <a:srgbClr val="C71A29"/>
                </a:solidFill>
                <a:latin typeface="Times    New Roman"/>
                <a:ea typeface="LNTH-LuoLuoNotangYuanTi 1" pitchFamily="2" charset="-128"/>
                <a:cs typeface="LNTH-LuoLuoNotangYuanTi 1" pitchFamily="2" charset="-128"/>
              </a:rPr>
              <a:t>sẽ</a:t>
            </a:r>
            <a:r>
              <a:rPr lang="en-US" sz="4000" b="1" dirty="0">
                <a:ln w="0"/>
                <a:solidFill>
                  <a:srgbClr val="C71A29"/>
                </a:solidFill>
                <a:latin typeface="Times    New Roman"/>
                <a:ea typeface="LNTH-LuoLuoNotangYuanTi 1" pitchFamily="2" charset="-128"/>
                <a:cs typeface="LNTH-LuoLuoNotangYuanTi 1" pitchFamily="2" charset="-128"/>
              </a:rPr>
              <a:t> </a:t>
            </a:r>
            <a:r>
              <a:rPr lang="en-US" sz="4000" b="1" dirty="0" err="1">
                <a:ln w="0"/>
                <a:solidFill>
                  <a:srgbClr val="C71A29"/>
                </a:solidFill>
                <a:latin typeface="Times    New Roman"/>
                <a:ea typeface="LNTH-LuoLuoNotangYuanTi 1" pitchFamily="2" charset="-128"/>
                <a:cs typeface="LNTH-LuoLuoNotangYuanTi 1" pitchFamily="2" charset="-128"/>
              </a:rPr>
              <a:t>khuyên</a:t>
            </a:r>
            <a:r>
              <a:rPr lang="en-US" sz="4000" b="1" dirty="0">
                <a:ln w="0"/>
                <a:solidFill>
                  <a:srgbClr val="C71A29"/>
                </a:solidFill>
                <a:latin typeface="Times    New Roman"/>
                <a:ea typeface="LNTH-LuoLuoNotangYuanTi 1" pitchFamily="2" charset="-128"/>
                <a:cs typeface="LNTH-LuoLuoNotangYuanTi 1" pitchFamily="2" charset="-128"/>
              </a:rPr>
              <a:t> </a:t>
            </a:r>
            <a:r>
              <a:rPr lang="en-US" sz="4000" b="1" dirty="0" err="1">
                <a:ln w="0"/>
                <a:solidFill>
                  <a:srgbClr val="C71A29"/>
                </a:solidFill>
                <a:latin typeface="Times    New Roman"/>
                <a:ea typeface="LNTH-LuoLuoNotangYuanTi 1" pitchFamily="2" charset="-128"/>
                <a:cs typeface="LNTH-LuoLuoNotangYuanTi 1" pitchFamily="2" charset="-128"/>
              </a:rPr>
              <a:t>bạn</a:t>
            </a:r>
            <a:r>
              <a:rPr lang="en-US" sz="4000" b="1" dirty="0">
                <a:ln w="0"/>
                <a:solidFill>
                  <a:srgbClr val="C71A29"/>
                </a:solidFill>
                <a:latin typeface="Times    New Roman"/>
                <a:ea typeface="LNTH-LuoLuoNotangYuanTi 1" pitchFamily="2" charset="-128"/>
                <a:cs typeface="LNTH-LuoLuoNotangYuanTi 1" pitchFamily="2" charset="-128"/>
              </a:rPr>
              <a:t> </a:t>
            </a:r>
            <a:r>
              <a:rPr lang="en-US" sz="4000" b="1" dirty="0" err="1">
                <a:ln w="0"/>
                <a:solidFill>
                  <a:srgbClr val="C71A29"/>
                </a:solidFill>
                <a:latin typeface="Times    New Roman"/>
                <a:ea typeface="LNTH-LuoLuoNotangYuanTi 1" pitchFamily="2" charset="-128"/>
                <a:cs typeface="LNTH-LuoLuoNotangYuanTi 1" pitchFamily="2" charset="-128"/>
              </a:rPr>
              <a:t>điều</a:t>
            </a:r>
            <a:r>
              <a:rPr lang="en-US" sz="4000" b="1" dirty="0">
                <a:ln w="0"/>
                <a:solidFill>
                  <a:srgbClr val="C71A29"/>
                </a:solidFill>
                <a:latin typeface="Times    New Roman"/>
                <a:ea typeface="LNTH-LuoLuoNotangYuanTi 1" pitchFamily="2" charset="-128"/>
                <a:cs typeface="LNTH-LuoLuoNotangYuanTi 1" pitchFamily="2" charset="-128"/>
              </a:rPr>
              <a:t> </a:t>
            </a:r>
            <a:r>
              <a:rPr lang="en-US" sz="4000" b="1" dirty="0" err="1">
                <a:ln w="0"/>
                <a:solidFill>
                  <a:srgbClr val="C71A29"/>
                </a:solidFill>
                <a:latin typeface="Times    New Roman"/>
                <a:ea typeface="LNTH-LuoLuoNotangYuanTi 1" pitchFamily="2" charset="-128"/>
                <a:cs typeface="LNTH-LuoLuoNotangYuanTi 1" pitchFamily="2" charset="-128"/>
              </a:rPr>
              <a:t>gì</a:t>
            </a:r>
            <a:r>
              <a:rPr lang="en-US" sz="4000" b="1" dirty="0">
                <a:ln w="0"/>
                <a:solidFill>
                  <a:srgbClr val="C71A29"/>
                </a:solidFill>
                <a:latin typeface="Times    New Roman"/>
                <a:ea typeface="LNTH-LuoLuoNotangYuanTi 1" pitchFamily="2" charset="-128"/>
                <a:cs typeface="LNTH-LuoLuoNotangYuanTi 1" pitchFamily="2" charset="-128"/>
              </a:rPr>
              <a:t> ? </a:t>
            </a:r>
            <a:r>
              <a:rPr lang="en-US" sz="4000" b="1" dirty="0" err="1">
                <a:ln w="0"/>
                <a:solidFill>
                  <a:srgbClr val="C71A29"/>
                </a:solidFill>
                <a:latin typeface="Times    New Roman"/>
                <a:ea typeface="LNTH-LuoLuoNotangYuanTi 1" pitchFamily="2" charset="-128"/>
                <a:cs typeface="LNTH-LuoLuoNotangYuanTi 1" pitchFamily="2" charset="-128"/>
              </a:rPr>
              <a:t>Vì</a:t>
            </a:r>
            <a:r>
              <a:rPr lang="en-US" sz="4000" b="1" dirty="0">
                <a:ln w="0"/>
                <a:solidFill>
                  <a:srgbClr val="C71A29"/>
                </a:solidFill>
                <a:latin typeface="Times    New Roman"/>
                <a:ea typeface="LNTH-LuoLuoNotangYuanTi 1" pitchFamily="2" charset="-128"/>
                <a:cs typeface="LNTH-LuoLuoNotangYuanTi 1" pitchFamily="2" charset="-128"/>
              </a:rPr>
              <a:t> </a:t>
            </a:r>
            <a:r>
              <a:rPr lang="en-US" sz="4000" b="1" dirty="0" err="1">
                <a:ln w="0"/>
                <a:solidFill>
                  <a:srgbClr val="C71A29"/>
                </a:solidFill>
                <a:latin typeface="Times    New Roman"/>
                <a:ea typeface="LNTH-LuoLuoNotangYuanTi 1" pitchFamily="2" charset="-128"/>
                <a:cs typeface="LNTH-LuoLuoNotangYuanTi 1" pitchFamily="2" charset="-128"/>
              </a:rPr>
              <a:t>sao</a:t>
            </a:r>
            <a:r>
              <a:rPr lang="en-US" sz="4000" b="1" dirty="0">
                <a:ln w="0"/>
                <a:solidFill>
                  <a:srgbClr val="C71A29"/>
                </a:solidFill>
                <a:latin typeface="Times    New Roman"/>
                <a:ea typeface="LNTH-LuoLuoNotangYuanTi 1" pitchFamily="2" charset="-128"/>
                <a:cs typeface="LNTH-LuoLuoNotangYuanTi 1" pitchFamily="2" charset="-128"/>
              </a:rPr>
              <a:t> ?</a:t>
            </a:r>
            <a:endParaRPr kumimoji="0" lang="en-US" sz="40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10"/>
          <a:stretch>
            <a:fillRect/>
          </a:stretch>
        </p:blipFill>
        <p:spPr>
          <a:xfrm>
            <a:off x="2052637" y="1809749"/>
            <a:ext cx="7685995" cy="3762375"/>
          </a:xfrm>
          <a:prstGeom prst="rect">
            <a:avLst/>
          </a:prstGeom>
        </p:spPr>
      </p:pic>
    </p:spTree>
    <p:custDataLst>
      <p:tags r:id="rId1"/>
    </p:custDataLst>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824FAFA-94F3-471C-83B2-EC46F67E8AD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Ton trong thu tu va tai san cua nguoi khac"/>
</p:tagLst>
</file>

<file path=ppt/tags/tag10.xml><?xml version="1.0" encoding="utf-8"?>
<p:tagLst xmlns:a="http://schemas.openxmlformats.org/drawingml/2006/main" xmlns:r="http://schemas.openxmlformats.org/officeDocument/2006/relationships" xmlns:p="http://schemas.openxmlformats.org/presentationml/2006/main">
  <p:tag name="GENSWF_SLIDE_UID" val="{E0F88F29-CEDB-4829-9FD2-2754AA65FF9B}:270"/>
</p:tagLst>
</file>

<file path=ppt/tags/tag11.xml><?xml version="1.0" encoding="utf-8"?>
<p:tagLst xmlns:a="http://schemas.openxmlformats.org/drawingml/2006/main" xmlns:r="http://schemas.openxmlformats.org/officeDocument/2006/relationships" xmlns:p="http://schemas.openxmlformats.org/presentationml/2006/main">
  <p:tag name="GENSWF_SLIDE_UID" val="{BEA95D9A-60E0-48FE-97DF-9C24F4DC5F42}:311"/>
</p:tagLst>
</file>

<file path=ppt/tags/tag12.xml><?xml version="1.0" encoding="utf-8"?>
<p:tagLst xmlns:a="http://schemas.openxmlformats.org/drawingml/2006/main" xmlns:r="http://schemas.openxmlformats.org/officeDocument/2006/relationships" xmlns:p="http://schemas.openxmlformats.org/presentationml/2006/main">
  <p:tag name="GENSWF_SLIDE_UID" val="{54A9DF20-66BC-4D38-B769-C9F1EB3C2BAB}:271"/>
</p:tagLst>
</file>

<file path=ppt/tags/tag13.xml><?xml version="1.0" encoding="utf-8"?>
<p:tagLst xmlns:a="http://schemas.openxmlformats.org/drawingml/2006/main" xmlns:r="http://schemas.openxmlformats.org/officeDocument/2006/relationships" xmlns:p="http://schemas.openxmlformats.org/presentationml/2006/main">
  <p:tag name="GENSWF_SLIDE_UID" val="{59F9AC78-9E11-4D9D-9AB8-CD41C0D46A82}:312"/>
</p:tagLst>
</file>

<file path=ppt/tags/tag14.xml><?xml version="1.0" encoding="utf-8"?>
<p:tagLst xmlns:a="http://schemas.openxmlformats.org/drawingml/2006/main" xmlns:r="http://schemas.openxmlformats.org/officeDocument/2006/relationships" xmlns:p="http://schemas.openxmlformats.org/presentationml/2006/main">
  <p:tag name="GENSWF_SLIDE_UID" val="{162E0990-FA87-4C3E-9801-ABB0D973D308}:313"/>
</p:tagLst>
</file>

<file path=ppt/tags/tag15.xml><?xml version="1.0" encoding="utf-8"?>
<p:tagLst xmlns:a="http://schemas.openxmlformats.org/drawingml/2006/main" xmlns:r="http://schemas.openxmlformats.org/officeDocument/2006/relationships" xmlns:p="http://schemas.openxmlformats.org/presentationml/2006/main">
  <p:tag name="GENSWF_SLIDE_UID" val="{BC6B00DE-FC50-41B2-8761-7BBC72A8E120}:273"/>
</p:tagLst>
</file>

<file path=ppt/tags/tag16.xml><?xml version="1.0" encoding="utf-8"?>
<p:tagLst xmlns:a="http://schemas.openxmlformats.org/drawingml/2006/main" xmlns:r="http://schemas.openxmlformats.org/officeDocument/2006/relationships" xmlns:p="http://schemas.openxmlformats.org/presentationml/2006/main">
  <p:tag name="GENSWF_SLIDE_UID" val="{001A464B-FE36-4734-937D-3910316D9AF1}:302"/>
</p:tagLst>
</file>

<file path=ppt/tags/tag17.xml><?xml version="1.0" encoding="utf-8"?>
<p:tagLst xmlns:a="http://schemas.openxmlformats.org/drawingml/2006/main" xmlns:r="http://schemas.openxmlformats.org/officeDocument/2006/relationships" xmlns:p="http://schemas.openxmlformats.org/presentationml/2006/main">
  <p:tag name="GENSWF_SLIDE_UID" val="{97194E4A-2C29-4B63-B728-330E52F12A02}:277"/>
</p:tagLst>
</file>

<file path=ppt/tags/tag18.xml><?xml version="1.0" encoding="utf-8"?>
<p:tagLst xmlns:a="http://schemas.openxmlformats.org/drawingml/2006/main" xmlns:r="http://schemas.openxmlformats.org/officeDocument/2006/relationships" xmlns:p="http://schemas.openxmlformats.org/presentationml/2006/main">
  <p:tag name="GENSWF_SLIDE_UID" val="{41165C50-4160-436E-9377-289150619D6E}:279"/>
</p:tagLst>
</file>

<file path=ppt/tags/tag19.xml><?xml version="1.0" encoding="utf-8"?>
<p:tagLst xmlns:a="http://schemas.openxmlformats.org/drawingml/2006/main" xmlns:r="http://schemas.openxmlformats.org/officeDocument/2006/relationships" xmlns:p="http://schemas.openxmlformats.org/presentationml/2006/main">
  <p:tag name="GENSWF_SLIDE_UID" val="{6830FB1A-23BC-4139-A97E-56E477313B3B}:278"/>
</p:tagLst>
</file>

<file path=ppt/tags/tag2.xml><?xml version="1.0" encoding="utf-8"?>
<p:tagLst xmlns:a="http://schemas.openxmlformats.org/drawingml/2006/main" xmlns:r="http://schemas.openxmlformats.org/officeDocument/2006/relationships" xmlns:p="http://schemas.openxmlformats.org/presentationml/2006/main">
  <p:tag name="GENSWF_SLIDE_UID" val="{99CD7B71-26EC-42E2-9C72-8BA3A7176C1B}: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60F906A7-E09E-40F2-9068-79243009C621}:282"/>
</p:tagLst>
</file>

<file path=ppt/tags/tag21.xml><?xml version="1.0" encoding="utf-8"?>
<p:tagLst xmlns:a="http://schemas.openxmlformats.org/drawingml/2006/main" xmlns:r="http://schemas.openxmlformats.org/officeDocument/2006/relationships" xmlns:p="http://schemas.openxmlformats.org/presentationml/2006/main">
  <p:tag name="GENSWF_SLIDE_UID" val="{AEE7B24D-5492-43A6-8944-0EB1971F40C6}:314"/>
</p:tagLst>
</file>

<file path=ppt/tags/tag22.xml><?xml version="1.0" encoding="utf-8"?>
<p:tagLst xmlns:a="http://schemas.openxmlformats.org/drawingml/2006/main" xmlns:r="http://schemas.openxmlformats.org/officeDocument/2006/relationships" xmlns:p="http://schemas.openxmlformats.org/presentationml/2006/main">
  <p:tag name="GENSWF_SLIDE_UID" val="{76F69905-1648-4B6A-8A4F-D37B09F7AFCD}:315"/>
</p:tagLst>
</file>

<file path=ppt/tags/tag23.xml><?xml version="1.0" encoding="utf-8"?>
<p:tagLst xmlns:a="http://schemas.openxmlformats.org/drawingml/2006/main" xmlns:r="http://schemas.openxmlformats.org/officeDocument/2006/relationships" xmlns:p="http://schemas.openxmlformats.org/presentationml/2006/main">
  <p:tag name="GENSWF_SLIDE_UID" val="{112F49B8-7674-43A0-87A4-83402FB41317}: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C294123A-41A3-4066-BABD-577A407B552E}:316"/>
</p:tagLst>
</file>

<file path=ppt/tags/tag25.xml><?xml version="1.0" encoding="utf-8"?>
<p:tagLst xmlns:a="http://schemas.openxmlformats.org/drawingml/2006/main" xmlns:r="http://schemas.openxmlformats.org/officeDocument/2006/relationships" xmlns:p="http://schemas.openxmlformats.org/presentationml/2006/main">
  <p:tag name="GENSWF_SLIDE_UID" val="{953C437E-70A6-4061-AE17-21F4CA57197B}:308"/>
</p:tagLst>
</file>

<file path=ppt/tags/tag26.xml><?xml version="1.0" encoding="utf-8"?>
<p:tagLst xmlns:a="http://schemas.openxmlformats.org/drawingml/2006/main" xmlns:r="http://schemas.openxmlformats.org/officeDocument/2006/relationships" xmlns:p="http://schemas.openxmlformats.org/presentationml/2006/main">
  <p:tag name="GENSWF_SLIDE_UID" val="{3345E8AE-027E-4843-A9CF-03C9293B0965}:317"/>
</p:tagLst>
</file>

<file path=ppt/tags/tag27.xml><?xml version="1.0" encoding="utf-8"?>
<p:tagLst xmlns:a="http://schemas.openxmlformats.org/drawingml/2006/main" xmlns:r="http://schemas.openxmlformats.org/officeDocument/2006/relationships" xmlns:p="http://schemas.openxmlformats.org/presentationml/2006/main">
  <p:tag name="GENSWF_SLIDE_UID" val="{774F2C39-CA41-4437-967B-ECF078F9DC70}:318"/>
</p:tagLst>
</file>

<file path=ppt/tags/tag28.xml><?xml version="1.0" encoding="utf-8"?>
<p:tagLst xmlns:a="http://schemas.openxmlformats.org/drawingml/2006/main" xmlns:r="http://schemas.openxmlformats.org/officeDocument/2006/relationships" xmlns:p="http://schemas.openxmlformats.org/presentationml/2006/main">
  <p:tag name="GENSWF_SLIDE_UID" val="{5343FD69-13D6-4B28-A3A6-E783D43F05E0}:319"/>
</p:tagLst>
</file>

<file path=ppt/tags/tag3.xml><?xml version="1.0" encoding="utf-8"?>
<p:tagLst xmlns:a="http://schemas.openxmlformats.org/drawingml/2006/main" xmlns:r="http://schemas.openxmlformats.org/officeDocument/2006/relationships" xmlns:p="http://schemas.openxmlformats.org/presentationml/2006/main">
  <p:tag name="GENSWF_SLIDE_UID" val="{2768CE04-F7ED-4C8F-9FE8-22D666397080}:265"/>
</p:tagLst>
</file>

<file path=ppt/tags/tag4.xml><?xml version="1.0" encoding="utf-8"?>
<p:tagLst xmlns:a="http://schemas.openxmlformats.org/drawingml/2006/main" xmlns:r="http://schemas.openxmlformats.org/officeDocument/2006/relationships" xmlns:p="http://schemas.openxmlformats.org/presentationml/2006/main">
  <p:tag name="GENSWF_SLIDE_UID" val="{A81A1474-CFB8-497D-B6D7-5ADD28AF8F29}:304"/>
</p:tagLst>
</file>

<file path=ppt/tags/tag5.xml><?xml version="1.0" encoding="utf-8"?>
<p:tagLst xmlns:a="http://schemas.openxmlformats.org/drawingml/2006/main" xmlns:r="http://schemas.openxmlformats.org/officeDocument/2006/relationships" xmlns:p="http://schemas.openxmlformats.org/presentationml/2006/main">
  <p:tag name="GENSWF_SLIDE_UID" val="{175664E0-E30B-459C-B0C3-F4C7D35DCF12}:288"/>
</p:tagLst>
</file>

<file path=ppt/tags/tag6.xml><?xml version="1.0" encoding="utf-8"?>
<p:tagLst xmlns:a="http://schemas.openxmlformats.org/drawingml/2006/main" xmlns:r="http://schemas.openxmlformats.org/officeDocument/2006/relationships" xmlns:p="http://schemas.openxmlformats.org/presentationml/2006/main">
  <p:tag name="GENSWF_SLIDE_UID" val="{517E7D8F-E9EB-42D9-833D-DC1A0BE50297}:291"/>
</p:tagLst>
</file>

<file path=ppt/tags/tag7.xml><?xml version="1.0" encoding="utf-8"?>
<p:tagLst xmlns:a="http://schemas.openxmlformats.org/drawingml/2006/main" xmlns:r="http://schemas.openxmlformats.org/officeDocument/2006/relationships" xmlns:p="http://schemas.openxmlformats.org/presentationml/2006/main">
  <p:tag name="GENSWF_SLIDE_UID" val="{0D8F7C55-55B0-4F3D-AEF3-269F86F78FDE}:292"/>
</p:tagLst>
</file>

<file path=ppt/tags/tag8.xml><?xml version="1.0" encoding="utf-8"?>
<p:tagLst xmlns:a="http://schemas.openxmlformats.org/drawingml/2006/main" xmlns:r="http://schemas.openxmlformats.org/officeDocument/2006/relationships" xmlns:p="http://schemas.openxmlformats.org/presentationml/2006/main">
  <p:tag name="GENSWF_SLIDE_UID" val="{6A745E72-7A47-4446-87FC-6017F854F38B}:293"/>
</p:tagLst>
</file>

<file path=ppt/tags/tag9.xml><?xml version="1.0" encoding="utf-8"?>
<p:tagLst xmlns:a="http://schemas.openxmlformats.org/drawingml/2006/main" xmlns:r="http://schemas.openxmlformats.org/officeDocument/2006/relationships" xmlns:p="http://schemas.openxmlformats.org/presentationml/2006/main">
  <p:tag name="GENSWF_SLIDE_UID" val="{BBF12631-FC11-436C-A092-93C94D7171F0}:26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629</Words>
  <Application>Microsoft Office PowerPoint</Application>
  <PresentationFormat>Widescreen</PresentationFormat>
  <Paragraphs>55</Paragraphs>
  <Slides>27</Slides>
  <Notes>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LNTH-Dinomiko</vt:lpstr>
      <vt:lpstr>Raleway</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Ton trong thu tu va tai san cua nguoi khac</dc:title>
  <dc:creator>Thao Tran</dc:creator>
  <cp:lastModifiedBy>PC</cp:lastModifiedBy>
  <cp:revision>38</cp:revision>
  <dcterms:created xsi:type="dcterms:W3CDTF">2023-09-19T04:51:04Z</dcterms:created>
  <dcterms:modified xsi:type="dcterms:W3CDTF">2025-11-04T07:42:44Z</dcterms:modified>
</cp:coreProperties>
</file>