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4" r:id="rId2"/>
    <p:sldId id="256" r:id="rId3"/>
    <p:sldId id="267" r:id="rId4"/>
    <p:sldId id="258" r:id="rId5"/>
    <p:sldId id="259" r:id="rId6"/>
    <p:sldId id="260" r:id="rId7"/>
    <p:sldId id="268" r:id="rId8"/>
    <p:sldId id="269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C5772-F449-41A7-9413-1067B5F0BD31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5C7D4-6518-4188-8325-7382B02716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5C7D4-6518-4188-8325-7382B02716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9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5C7D4-6518-4188-8325-7382B02716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69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5C7D4-6518-4188-8325-7382B02716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95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5C7D4-6518-4188-8325-7382B02716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2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5C7D4-6518-4188-8325-7382B02716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35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5C7D4-6518-4188-8325-7382B02716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4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5C7D4-6518-4188-8325-7382B02716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6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1447800" y="999811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.A – Đến Lớp Học Rất Vu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71800" y="4677089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5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0"/>
            <a:ext cx="66294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6765" y="1623695"/>
            <a:ext cx="5619750" cy="389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-76200" y="1752600"/>
            <a:ext cx="2362200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Không học và làm bài đầy đủ em sẽ bị điểm kém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324600" y="1524000"/>
            <a:ext cx="2590800" cy="1752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Học và làm bài đầy đủ em sẽ được điểm tốt, được tuyên dương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200400" y="0"/>
            <a:ext cx="594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28800"/>
            <a:ext cx="495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3428" y="1981200"/>
            <a:ext cx="423057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0" y="5562600"/>
            <a:ext cx="88392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1738630"/>
            <a:ext cx="673735" cy="673735"/>
          </a:xfrm>
          <a:prstGeom prst="rect">
            <a:avLst/>
          </a:prstGeom>
        </p:spPr>
      </p:pic>
      <p:pic>
        <p:nvPicPr>
          <p:cNvPr id="2" name="Content Placeholder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" y="2634615"/>
            <a:ext cx="673735" cy="6737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29796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8805" y="1828800"/>
            <a:ext cx="63563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048000" y="228600"/>
            <a:ext cx="60960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590800"/>
            <a:ext cx="8305800" cy="1828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2743201" cy="12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4038600" y="1219200"/>
            <a:ext cx="4800600" cy="1905000"/>
          </a:xfrm>
          <a:prstGeom prst="wedgeRoundRectCallout">
            <a:avLst>
              <a:gd name="adj1" fmla="val -70943"/>
              <a:gd name="adj2" fmla="val 7505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171700"/>
            <a:ext cx="2438400" cy="2628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9913" y="2971800"/>
            <a:ext cx="2852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C9EAC88-4BA6-4958-968F-93F63044BB7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m\uFFFDN\uFFFD{19812E9B-0A56-4FB8-971E-C90E5B8AEAE0}&quot;,&quot;C:\\Users\\PC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KNTT  Bai 11 Hoc bai va lam bai day du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6C23AE-6650-41CF-A045-5AE7349023B8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7F981F-6C08-4D71-8279-C02B5DA623FA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BCD8A9-DDA7-47A7-B4EC-4D42E83962D6}:2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00B797-8190-4CFD-B228-06DCFE0EE4A0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A88191-AF45-4FBE-93F4-FE52296B252F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726CD7-CC7B-4BC4-8DC5-EA6A6C0DD9F3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6C2D1E-10C2-44B3-A738-DD3286459ACB}:2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1B9ADD-7CF3-484E-AC94-56FA7862ACBD}:2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On-screen Show (4:3)</PresentationFormat>
  <Paragraphs>25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KNTT  Bai 11 Hoc bai va lam bai day du</dc:title>
  <dc:creator>AutoBVT</dc:creator>
  <cp:lastModifiedBy>PC</cp:lastModifiedBy>
  <cp:revision>13</cp:revision>
  <dcterms:created xsi:type="dcterms:W3CDTF">2020-08-27T03:05:00Z</dcterms:created>
  <dcterms:modified xsi:type="dcterms:W3CDTF">2025-12-06T15:41:52Z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