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tags/tag25.xml" ContentType="application/vnd.openxmlformats-officedocument.presentationml.tags+xml"/>
  <Override PartName="/ppt/notesSlides/notesSlide7.xml" ContentType="application/vnd.openxmlformats-officedocument.presentationml.notesSlide+xml"/>
  <Override PartName="/ppt/tags/tag26.xml" ContentType="application/vnd.openxmlformats-officedocument.presentationml.tags+xml"/>
  <Override PartName="/ppt/notesSlides/notesSlide8.xml" ContentType="application/vnd.openxmlformats-officedocument.presentationml.notesSlide+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95" r:id="rId4"/>
  </p:sldMasterIdLst>
  <p:notesMasterIdLst>
    <p:notesMasterId r:id="rId32"/>
  </p:notesMasterIdLst>
  <p:sldIdLst>
    <p:sldId id="258" r:id="rId5"/>
    <p:sldId id="257" r:id="rId6"/>
    <p:sldId id="292" r:id="rId7"/>
    <p:sldId id="259" r:id="rId8"/>
    <p:sldId id="293" r:id="rId9"/>
    <p:sldId id="262" r:id="rId10"/>
    <p:sldId id="263" r:id="rId11"/>
    <p:sldId id="294" r:id="rId12"/>
    <p:sldId id="322" r:id="rId13"/>
    <p:sldId id="265" r:id="rId14"/>
    <p:sldId id="296" r:id="rId15"/>
    <p:sldId id="298" r:id="rId16"/>
    <p:sldId id="321" r:id="rId17"/>
    <p:sldId id="320" r:id="rId18"/>
    <p:sldId id="280" r:id="rId19"/>
    <p:sldId id="300" r:id="rId20"/>
    <p:sldId id="301" r:id="rId21"/>
    <p:sldId id="302" r:id="rId22"/>
    <p:sldId id="303" r:id="rId23"/>
    <p:sldId id="305" r:id="rId24"/>
    <p:sldId id="306" r:id="rId25"/>
    <p:sldId id="308" r:id="rId26"/>
    <p:sldId id="310" r:id="rId27"/>
    <p:sldId id="260" r:id="rId28"/>
    <p:sldId id="278" r:id="rId29"/>
    <p:sldId id="269" r:id="rId30"/>
    <p:sldId id="290" r:id="rId31"/>
  </p:sldIdLst>
  <p:sldSz cx="12192000" cy="6858000"/>
  <p:notesSz cx="6858000" cy="9144000"/>
  <p:custDataLst>
    <p:tags r:id="rId3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2E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309" autoAdjust="0"/>
    <p:restoredTop sz="90283" autoAdjust="0"/>
  </p:normalViewPr>
  <p:slideViewPr>
    <p:cSldViewPr snapToGrid="0">
      <p:cViewPr varScale="1">
        <p:scale>
          <a:sx n="78" d="100"/>
          <a:sy n="78" d="100"/>
        </p:scale>
        <p:origin x="2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148894-BEEE-4B10-8EDB-1F2D8E737A60}" type="datetimeFigureOut">
              <a:rPr lang="en-US" smtClean="0"/>
              <a:t>12/6/2025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877DBA-63AD-4FE4-9FB2-CE697466C59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877DBA-63AD-4FE4-9FB2-CE697466C59A}" type="slidenum">
              <a:rPr lang="en-US" smtClean="0"/>
              <a:t>27</a:t>
            </a:fld>
            <a:endParaRPr lang="en-US"/>
          </a:p>
        </p:txBody>
      </p:sp>
    </p:spTree>
    <p:extLst>
      <p:ext uri="{BB962C8B-B14F-4D97-AF65-F5344CB8AC3E}">
        <p14:creationId xmlns:p14="http://schemas.microsoft.com/office/powerpoint/2010/main" val="120277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FBC0C88-F249-4DD6-B53A-17E70C45A33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endParaRPr lang="en-US" dirty="0"/>
          </a:p>
        </p:txBody>
      </p:sp>
      <p:sp>
        <p:nvSpPr>
          <p:cNvPr id="4" name="Slide Number Placeholder 3"/>
          <p:cNvSpPr>
            <a:spLocks noGrp="1"/>
          </p:cNvSpPr>
          <p:nvPr>
            <p:ph type="sldNum" sz="quarter" idx="5"/>
          </p:nvPr>
        </p:nvSpPr>
        <p:spPr/>
        <p:txBody>
          <a:bodyPr/>
          <a:lstStyle/>
          <a:p>
            <a:fld id="{48877DBA-63AD-4FE4-9FB2-CE697466C59A}" type="slidenum">
              <a:rPr lang="en-US" smtClean="0"/>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77cf0412c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77cf0412c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77cf0412cd_0_1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77cf0412cd_0_1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g77cf0412cd_0_3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0" name="Google Shape;1920;g77cf0412cd_0_3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77cf0412cd_0_3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77cf0412cd_0_3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06/12/2025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06/12/2025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06/12/2025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06/12/2025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06/12/2025</a:t>
            </a:fld>
            <a:endParaRPr lang="vi-VN"/>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06/12/2025</a:t>
            </a:fld>
            <a:endParaRPr lang="vi-VN"/>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06/12/2025</a:t>
            </a:fld>
            <a:endParaRPr lang="vi-VN"/>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06/12/2025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06/12/2025</a:t>
            </a:fld>
            <a:endParaRPr lang="vi-V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06/12/2025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C3D9F6F-070B-472A-8DFA-5ED4BAE24FD2}" type="datetimeFigureOut">
              <a:rPr lang="vi-VN" smtClean="0"/>
              <a:t>06/12/2025</a:t>
            </a:fld>
            <a:endParaRPr lang="vi-V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CCDCE5A-8F95-48EF-A449-5976C0092E1C}" type="slidenum">
              <a:rPr lang="vi-VN" smtClean="0"/>
              <a:t>‹#›</a:t>
            </a:fld>
            <a:endParaRPr 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5">
                <a:solidFill>
                  <a:schemeClr val="dk1"/>
                </a:solidFill>
              </a:defRPr>
            </a:lvl2pPr>
            <a:lvl3pPr lvl="2" rtl="0">
              <a:lnSpc>
                <a:spcPct val="100000"/>
              </a:lnSpc>
              <a:spcBef>
                <a:spcPts val="0"/>
              </a:spcBef>
              <a:spcAft>
                <a:spcPts val="0"/>
              </a:spcAft>
              <a:buClr>
                <a:schemeClr val="dk1"/>
              </a:buClr>
              <a:buSzPts val="2800"/>
              <a:buNone/>
              <a:defRPr sz="3735">
                <a:solidFill>
                  <a:schemeClr val="dk1"/>
                </a:solidFill>
              </a:defRPr>
            </a:lvl3pPr>
            <a:lvl4pPr lvl="3" rtl="0">
              <a:lnSpc>
                <a:spcPct val="100000"/>
              </a:lnSpc>
              <a:spcBef>
                <a:spcPts val="0"/>
              </a:spcBef>
              <a:spcAft>
                <a:spcPts val="0"/>
              </a:spcAft>
              <a:buClr>
                <a:schemeClr val="dk1"/>
              </a:buClr>
              <a:buSzPts val="2800"/>
              <a:buNone/>
              <a:defRPr sz="3735">
                <a:solidFill>
                  <a:schemeClr val="dk1"/>
                </a:solidFill>
              </a:defRPr>
            </a:lvl4pPr>
            <a:lvl5pPr lvl="4" rtl="0">
              <a:lnSpc>
                <a:spcPct val="100000"/>
              </a:lnSpc>
              <a:spcBef>
                <a:spcPts val="0"/>
              </a:spcBef>
              <a:spcAft>
                <a:spcPts val="0"/>
              </a:spcAft>
              <a:buClr>
                <a:schemeClr val="dk1"/>
              </a:buClr>
              <a:buSzPts val="2800"/>
              <a:buNone/>
              <a:defRPr sz="3735">
                <a:solidFill>
                  <a:schemeClr val="dk1"/>
                </a:solidFill>
              </a:defRPr>
            </a:lvl5pPr>
            <a:lvl6pPr lvl="5" rtl="0">
              <a:lnSpc>
                <a:spcPct val="100000"/>
              </a:lnSpc>
              <a:spcBef>
                <a:spcPts val="0"/>
              </a:spcBef>
              <a:spcAft>
                <a:spcPts val="0"/>
              </a:spcAft>
              <a:buClr>
                <a:schemeClr val="dk1"/>
              </a:buClr>
              <a:buSzPts val="2800"/>
              <a:buNone/>
              <a:defRPr sz="3735">
                <a:solidFill>
                  <a:schemeClr val="dk1"/>
                </a:solidFill>
              </a:defRPr>
            </a:lvl6pPr>
            <a:lvl7pPr lvl="6" rtl="0">
              <a:lnSpc>
                <a:spcPct val="100000"/>
              </a:lnSpc>
              <a:spcBef>
                <a:spcPts val="0"/>
              </a:spcBef>
              <a:spcAft>
                <a:spcPts val="0"/>
              </a:spcAft>
              <a:buClr>
                <a:schemeClr val="dk1"/>
              </a:buClr>
              <a:buSzPts val="2800"/>
              <a:buNone/>
              <a:defRPr sz="3735">
                <a:solidFill>
                  <a:schemeClr val="dk1"/>
                </a:solidFill>
              </a:defRPr>
            </a:lvl7pPr>
            <a:lvl8pPr lvl="7" rtl="0">
              <a:lnSpc>
                <a:spcPct val="100000"/>
              </a:lnSpc>
              <a:spcBef>
                <a:spcPts val="0"/>
              </a:spcBef>
              <a:spcAft>
                <a:spcPts val="0"/>
              </a:spcAft>
              <a:buClr>
                <a:schemeClr val="dk1"/>
              </a:buClr>
              <a:buSzPts val="2800"/>
              <a:buNone/>
              <a:defRPr sz="3735">
                <a:solidFill>
                  <a:schemeClr val="dk1"/>
                </a:solidFill>
              </a:defRPr>
            </a:lvl8pPr>
            <a:lvl9pPr lvl="8" rtl="0">
              <a:lnSpc>
                <a:spcPct val="100000"/>
              </a:lnSpc>
              <a:spcBef>
                <a:spcPts val="0"/>
              </a:spcBef>
              <a:spcAft>
                <a:spcPts val="0"/>
              </a:spcAft>
              <a:buClr>
                <a:schemeClr val="dk1"/>
              </a:buClr>
              <a:buSzPts val="2800"/>
              <a:buNone/>
              <a:defRPr sz="3735">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5"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Clr>
                <a:srgbClr val="434343"/>
              </a:buClr>
              <a:buSzPts val="1200"/>
              <a:buAutoNum type="arabicPeriod"/>
              <a:defRPr sz="1600"/>
            </a:lvl1pPr>
            <a:lvl2pPr marL="1219200" lvl="1" indent="-406400" rtl="0">
              <a:spcBef>
                <a:spcPts val="2135"/>
              </a:spcBef>
              <a:spcAft>
                <a:spcPts val="0"/>
              </a:spcAft>
              <a:buClr>
                <a:srgbClr val="434343"/>
              </a:buClr>
              <a:buSzPts val="1200"/>
              <a:buFont typeface="Roboto Condensed Light"/>
              <a:buAutoNum type="alphaLcPeriod"/>
              <a:defRPr sz="1600"/>
            </a:lvl2pPr>
            <a:lvl3pPr marL="1828800" lvl="2" indent="-406400" rtl="0">
              <a:spcBef>
                <a:spcPts val="2135"/>
              </a:spcBef>
              <a:spcAft>
                <a:spcPts val="0"/>
              </a:spcAft>
              <a:buClr>
                <a:srgbClr val="434343"/>
              </a:buClr>
              <a:buSzPts val="1200"/>
              <a:buFont typeface="Roboto Condensed Light"/>
              <a:buAutoNum type="romanLcPeriod"/>
              <a:defRPr sz="1600"/>
            </a:lvl3pPr>
            <a:lvl4pPr marL="2438400" lvl="3" indent="-406400" rtl="0">
              <a:spcBef>
                <a:spcPts val="2135"/>
              </a:spcBef>
              <a:spcAft>
                <a:spcPts val="0"/>
              </a:spcAft>
              <a:buClr>
                <a:srgbClr val="434343"/>
              </a:buClr>
              <a:buSzPts val="1200"/>
              <a:buFont typeface="Roboto Condensed Light"/>
              <a:buAutoNum type="arabicPeriod"/>
              <a:defRPr sz="1600"/>
            </a:lvl4pPr>
            <a:lvl5pPr marL="3048000" lvl="4" indent="-406400" rtl="0">
              <a:spcBef>
                <a:spcPts val="2135"/>
              </a:spcBef>
              <a:spcAft>
                <a:spcPts val="0"/>
              </a:spcAft>
              <a:buClr>
                <a:srgbClr val="434343"/>
              </a:buClr>
              <a:buSzPts val="1200"/>
              <a:buFont typeface="Roboto Condensed Light"/>
              <a:buAutoNum type="alphaLcPeriod"/>
              <a:defRPr sz="1600"/>
            </a:lvl5pPr>
            <a:lvl6pPr marL="3657600" lvl="5" indent="-406400" rtl="0">
              <a:spcBef>
                <a:spcPts val="2135"/>
              </a:spcBef>
              <a:spcAft>
                <a:spcPts val="0"/>
              </a:spcAft>
              <a:buClr>
                <a:srgbClr val="434343"/>
              </a:buClr>
              <a:buSzPts val="1200"/>
              <a:buFont typeface="Roboto Condensed Light"/>
              <a:buAutoNum type="romanLcPeriod"/>
              <a:defRPr sz="1600"/>
            </a:lvl6pPr>
            <a:lvl7pPr marL="4267200" lvl="6" indent="-406400" rtl="0">
              <a:spcBef>
                <a:spcPts val="2135"/>
              </a:spcBef>
              <a:spcAft>
                <a:spcPts val="0"/>
              </a:spcAft>
              <a:buClr>
                <a:srgbClr val="434343"/>
              </a:buClr>
              <a:buSzPts val="1200"/>
              <a:buFont typeface="Roboto Condensed Light"/>
              <a:buAutoNum type="arabicPeriod"/>
              <a:defRPr sz="1600"/>
            </a:lvl7pPr>
            <a:lvl8pPr marL="4876800" lvl="7" indent="-406400" rtl="0">
              <a:spcBef>
                <a:spcPts val="2135"/>
              </a:spcBef>
              <a:spcAft>
                <a:spcPts val="0"/>
              </a:spcAft>
              <a:buClr>
                <a:srgbClr val="434343"/>
              </a:buClr>
              <a:buSzPts val="1200"/>
              <a:buFont typeface="Roboto Condensed Light"/>
              <a:buAutoNum type="alphaLcPeriod"/>
              <a:defRPr sz="1600"/>
            </a:lvl8pPr>
            <a:lvl9pPr marL="5486400" lvl="8" indent="-406400" rtl="0">
              <a:spcBef>
                <a:spcPts val="2135"/>
              </a:spcBef>
              <a:spcAft>
                <a:spcPts val="2135"/>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74345">
              <a:spcBef>
                <a:spcPts val="0"/>
              </a:spcBef>
              <a:spcAft>
                <a:spcPts val="0"/>
              </a:spcAft>
              <a:buSzPts val="2000"/>
              <a:buChar char="●"/>
              <a:defRPr/>
            </a:lvl1pPr>
            <a:lvl2pPr marL="1219200" lvl="1" indent="-474345">
              <a:spcBef>
                <a:spcPts val="2135"/>
              </a:spcBef>
              <a:spcAft>
                <a:spcPts val="0"/>
              </a:spcAft>
              <a:buSzPts val="2000"/>
              <a:buChar char="○"/>
              <a:defRPr/>
            </a:lvl2pPr>
            <a:lvl3pPr marL="1828800" lvl="2" indent="-474345">
              <a:spcBef>
                <a:spcPts val="2135"/>
              </a:spcBef>
              <a:spcAft>
                <a:spcPts val="0"/>
              </a:spcAft>
              <a:buSzPts val="2000"/>
              <a:buChar char="■"/>
              <a:defRPr/>
            </a:lvl3pPr>
            <a:lvl4pPr marL="2438400" lvl="3" indent="-474345">
              <a:spcBef>
                <a:spcPts val="2135"/>
              </a:spcBef>
              <a:spcAft>
                <a:spcPts val="0"/>
              </a:spcAft>
              <a:buSzPts val="2000"/>
              <a:buChar char="●"/>
              <a:defRPr/>
            </a:lvl4pPr>
            <a:lvl5pPr marL="3048000" lvl="4" indent="-474345">
              <a:spcBef>
                <a:spcPts val="2135"/>
              </a:spcBef>
              <a:spcAft>
                <a:spcPts val="0"/>
              </a:spcAft>
              <a:buSzPts val="2000"/>
              <a:buChar char="○"/>
              <a:defRPr/>
            </a:lvl5pPr>
            <a:lvl6pPr marL="3657600" lvl="5" indent="-474345">
              <a:spcBef>
                <a:spcPts val="2135"/>
              </a:spcBef>
              <a:spcAft>
                <a:spcPts val="0"/>
              </a:spcAft>
              <a:buSzPts val="2000"/>
              <a:buChar char="■"/>
              <a:defRPr/>
            </a:lvl6pPr>
            <a:lvl7pPr marL="4267200" lvl="6" indent="-474345">
              <a:spcBef>
                <a:spcPts val="2135"/>
              </a:spcBef>
              <a:spcAft>
                <a:spcPts val="0"/>
              </a:spcAft>
              <a:buSzPts val="2000"/>
              <a:buChar char="●"/>
              <a:defRPr/>
            </a:lvl7pPr>
            <a:lvl8pPr marL="4876800" lvl="7" indent="-474345">
              <a:spcBef>
                <a:spcPts val="2135"/>
              </a:spcBef>
              <a:spcAft>
                <a:spcPts val="0"/>
              </a:spcAft>
              <a:buSzPts val="2000"/>
              <a:buChar char="○"/>
              <a:defRPr/>
            </a:lvl8pPr>
            <a:lvl9pPr marL="5486400" lvl="8" indent="-474345">
              <a:spcBef>
                <a:spcPts val="2135"/>
              </a:spcBef>
              <a:spcAft>
                <a:spcPts val="2135"/>
              </a:spcAft>
              <a:buSzPts val="20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5">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600" lvl="0" indent="-474345" rtl="0">
              <a:lnSpc>
                <a:spcPct val="100000"/>
              </a:lnSpc>
              <a:spcBef>
                <a:spcPts val="0"/>
              </a:spcBef>
              <a:spcAft>
                <a:spcPts val="0"/>
              </a:spcAft>
              <a:buSzPts val="2000"/>
              <a:buChar char="●"/>
              <a:defRPr/>
            </a:lvl1pPr>
            <a:lvl2pPr marL="1219200" lvl="1" indent="-457200" algn="ctr" rtl="0">
              <a:spcBef>
                <a:spcPts val="0"/>
              </a:spcBef>
              <a:spcAft>
                <a:spcPts val="0"/>
              </a:spcAft>
              <a:buSzPts val="1800"/>
              <a:buChar char="○"/>
              <a:defRPr sz="2400"/>
            </a:lvl2pPr>
            <a:lvl3pPr marL="1828800" lvl="2" indent="-457200" algn="ctr" rtl="0">
              <a:spcBef>
                <a:spcPts val="2135"/>
              </a:spcBef>
              <a:spcAft>
                <a:spcPts val="0"/>
              </a:spcAft>
              <a:buSzPts val="1800"/>
              <a:buChar char="■"/>
              <a:defRPr sz="2400"/>
            </a:lvl3pPr>
            <a:lvl4pPr marL="2438400" lvl="3" indent="-457200" algn="ctr" rtl="0">
              <a:spcBef>
                <a:spcPts val="2135"/>
              </a:spcBef>
              <a:spcAft>
                <a:spcPts val="0"/>
              </a:spcAft>
              <a:buSzPts val="1800"/>
              <a:buChar char="●"/>
              <a:defRPr sz="2400"/>
            </a:lvl4pPr>
            <a:lvl5pPr marL="3048000" lvl="4" indent="-457200" algn="ctr" rtl="0">
              <a:spcBef>
                <a:spcPts val="2135"/>
              </a:spcBef>
              <a:spcAft>
                <a:spcPts val="0"/>
              </a:spcAft>
              <a:buSzPts val="1800"/>
              <a:buChar char="○"/>
              <a:defRPr sz="2400"/>
            </a:lvl5pPr>
            <a:lvl6pPr marL="3657600" lvl="5" indent="-457200" algn="ctr" rtl="0">
              <a:spcBef>
                <a:spcPts val="2135"/>
              </a:spcBef>
              <a:spcAft>
                <a:spcPts val="0"/>
              </a:spcAft>
              <a:buSzPts val="1800"/>
              <a:buChar char="■"/>
              <a:defRPr sz="2400"/>
            </a:lvl6pPr>
            <a:lvl7pPr marL="4267200" lvl="6" indent="-457200" algn="ctr" rtl="0">
              <a:spcBef>
                <a:spcPts val="2135"/>
              </a:spcBef>
              <a:spcAft>
                <a:spcPts val="0"/>
              </a:spcAft>
              <a:buSzPts val="1800"/>
              <a:buChar char="●"/>
              <a:defRPr sz="2400"/>
            </a:lvl7pPr>
            <a:lvl8pPr marL="4876800" lvl="7" indent="-457200" algn="ctr" rtl="0">
              <a:spcBef>
                <a:spcPts val="2135"/>
              </a:spcBef>
              <a:spcAft>
                <a:spcPts val="0"/>
              </a:spcAft>
              <a:buSzPts val="1800"/>
              <a:buChar char="○"/>
              <a:defRPr sz="2400"/>
            </a:lvl8pPr>
            <a:lvl9pPr marL="5486400" lvl="8" indent="-457200" algn="ctr" rtl="0">
              <a:spcBef>
                <a:spcPts val="2135"/>
              </a:spcBef>
              <a:spcAft>
                <a:spcPts val="2135"/>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5">
                <a:solidFill>
                  <a:schemeClr val="dk1"/>
                </a:solidFill>
                <a:latin typeface="Lato"/>
                <a:ea typeface="Lato"/>
                <a:cs typeface="Lato"/>
                <a:sym typeface="Lato"/>
              </a:rPr>
              <a:t>CREDITS: This presentation template was created by Slidesgo, including icons by Flaticon, and infographics &amp; images by Freepik</a:t>
            </a:r>
            <a:endParaRPr sz="1335">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5" b="0"/>
            </a:lvl1pPr>
            <a:lvl2pPr lvl="1" algn="ctr" rtl="0">
              <a:lnSpc>
                <a:spcPct val="100000"/>
              </a:lnSpc>
              <a:spcBef>
                <a:spcPts val="2135"/>
              </a:spcBef>
              <a:spcAft>
                <a:spcPts val="0"/>
              </a:spcAft>
              <a:buNone/>
              <a:defRPr sz="2135"/>
            </a:lvl2pPr>
            <a:lvl3pPr lvl="2" algn="ctr" rtl="0">
              <a:lnSpc>
                <a:spcPct val="100000"/>
              </a:lnSpc>
              <a:spcBef>
                <a:spcPts val="2135"/>
              </a:spcBef>
              <a:spcAft>
                <a:spcPts val="0"/>
              </a:spcAft>
              <a:buNone/>
              <a:defRPr sz="2135"/>
            </a:lvl3pPr>
            <a:lvl4pPr lvl="3" algn="ctr" rtl="0">
              <a:lnSpc>
                <a:spcPct val="100000"/>
              </a:lnSpc>
              <a:spcBef>
                <a:spcPts val="2135"/>
              </a:spcBef>
              <a:spcAft>
                <a:spcPts val="0"/>
              </a:spcAft>
              <a:buNone/>
              <a:defRPr sz="2135"/>
            </a:lvl4pPr>
            <a:lvl5pPr lvl="4" algn="ctr" rtl="0">
              <a:lnSpc>
                <a:spcPct val="100000"/>
              </a:lnSpc>
              <a:spcBef>
                <a:spcPts val="2135"/>
              </a:spcBef>
              <a:spcAft>
                <a:spcPts val="0"/>
              </a:spcAft>
              <a:buNone/>
              <a:defRPr sz="2135"/>
            </a:lvl5pPr>
            <a:lvl6pPr lvl="5" algn="ctr" rtl="0">
              <a:lnSpc>
                <a:spcPct val="100000"/>
              </a:lnSpc>
              <a:spcBef>
                <a:spcPts val="2135"/>
              </a:spcBef>
              <a:spcAft>
                <a:spcPts val="0"/>
              </a:spcAft>
              <a:buNone/>
              <a:defRPr sz="2135"/>
            </a:lvl6pPr>
            <a:lvl7pPr lvl="6" algn="ctr" rtl="0">
              <a:lnSpc>
                <a:spcPct val="100000"/>
              </a:lnSpc>
              <a:spcBef>
                <a:spcPts val="2135"/>
              </a:spcBef>
              <a:spcAft>
                <a:spcPts val="0"/>
              </a:spcAft>
              <a:buNone/>
              <a:defRPr sz="2135"/>
            </a:lvl7pPr>
            <a:lvl8pPr lvl="7" algn="ctr" rtl="0">
              <a:lnSpc>
                <a:spcPct val="100000"/>
              </a:lnSpc>
              <a:spcBef>
                <a:spcPts val="2135"/>
              </a:spcBef>
              <a:spcAft>
                <a:spcPts val="0"/>
              </a:spcAft>
              <a:buNone/>
              <a:defRPr sz="2135"/>
            </a:lvl8pPr>
            <a:lvl9pPr lvl="8" algn="ctr" rtl="0">
              <a:lnSpc>
                <a:spcPct val="100000"/>
              </a:lnSpc>
              <a:spcBef>
                <a:spcPts val="2135"/>
              </a:spcBef>
              <a:spcAft>
                <a:spcPts val="2135"/>
              </a:spcAft>
              <a:buNone/>
              <a:defRPr sz="2135"/>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5">
                <a:solidFill>
                  <a:schemeClr val="dk1"/>
                </a:solidFill>
              </a:defRPr>
            </a:lvl2pPr>
            <a:lvl3pPr lvl="2" rtl="0">
              <a:lnSpc>
                <a:spcPct val="100000"/>
              </a:lnSpc>
              <a:spcBef>
                <a:spcPts val="0"/>
              </a:spcBef>
              <a:spcAft>
                <a:spcPts val="0"/>
              </a:spcAft>
              <a:buClr>
                <a:schemeClr val="dk1"/>
              </a:buClr>
              <a:buSzPts val="2800"/>
              <a:buNone/>
              <a:defRPr sz="3735">
                <a:solidFill>
                  <a:schemeClr val="dk1"/>
                </a:solidFill>
              </a:defRPr>
            </a:lvl3pPr>
            <a:lvl4pPr lvl="3" rtl="0">
              <a:lnSpc>
                <a:spcPct val="100000"/>
              </a:lnSpc>
              <a:spcBef>
                <a:spcPts val="0"/>
              </a:spcBef>
              <a:spcAft>
                <a:spcPts val="0"/>
              </a:spcAft>
              <a:buClr>
                <a:schemeClr val="dk1"/>
              </a:buClr>
              <a:buSzPts val="2800"/>
              <a:buNone/>
              <a:defRPr sz="3735">
                <a:solidFill>
                  <a:schemeClr val="dk1"/>
                </a:solidFill>
              </a:defRPr>
            </a:lvl4pPr>
            <a:lvl5pPr lvl="4" rtl="0">
              <a:lnSpc>
                <a:spcPct val="100000"/>
              </a:lnSpc>
              <a:spcBef>
                <a:spcPts val="0"/>
              </a:spcBef>
              <a:spcAft>
                <a:spcPts val="0"/>
              </a:spcAft>
              <a:buClr>
                <a:schemeClr val="dk1"/>
              </a:buClr>
              <a:buSzPts val="2800"/>
              <a:buNone/>
              <a:defRPr sz="3735">
                <a:solidFill>
                  <a:schemeClr val="dk1"/>
                </a:solidFill>
              </a:defRPr>
            </a:lvl5pPr>
            <a:lvl6pPr lvl="5" rtl="0">
              <a:lnSpc>
                <a:spcPct val="100000"/>
              </a:lnSpc>
              <a:spcBef>
                <a:spcPts val="0"/>
              </a:spcBef>
              <a:spcAft>
                <a:spcPts val="0"/>
              </a:spcAft>
              <a:buClr>
                <a:schemeClr val="dk1"/>
              </a:buClr>
              <a:buSzPts val="2800"/>
              <a:buNone/>
              <a:defRPr sz="3735">
                <a:solidFill>
                  <a:schemeClr val="dk1"/>
                </a:solidFill>
              </a:defRPr>
            </a:lvl6pPr>
            <a:lvl7pPr lvl="6" rtl="0">
              <a:lnSpc>
                <a:spcPct val="100000"/>
              </a:lnSpc>
              <a:spcBef>
                <a:spcPts val="0"/>
              </a:spcBef>
              <a:spcAft>
                <a:spcPts val="0"/>
              </a:spcAft>
              <a:buClr>
                <a:schemeClr val="dk1"/>
              </a:buClr>
              <a:buSzPts val="2800"/>
              <a:buNone/>
              <a:defRPr sz="3735">
                <a:solidFill>
                  <a:schemeClr val="dk1"/>
                </a:solidFill>
              </a:defRPr>
            </a:lvl7pPr>
            <a:lvl8pPr lvl="7" rtl="0">
              <a:lnSpc>
                <a:spcPct val="100000"/>
              </a:lnSpc>
              <a:spcBef>
                <a:spcPts val="0"/>
              </a:spcBef>
              <a:spcAft>
                <a:spcPts val="0"/>
              </a:spcAft>
              <a:buClr>
                <a:schemeClr val="dk1"/>
              </a:buClr>
              <a:buSzPts val="2800"/>
              <a:buNone/>
              <a:defRPr sz="3735">
                <a:solidFill>
                  <a:schemeClr val="dk1"/>
                </a:solidFill>
              </a:defRPr>
            </a:lvl8pPr>
            <a:lvl9pPr lvl="8" rtl="0">
              <a:lnSpc>
                <a:spcPct val="100000"/>
              </a:lnSpc>
              <a:spcBef>
                <a:spcPts val="0"/>
              </a:spcBef>
              <a:spcAft>
                <a:spcPts val="0"/>
              </a:spcAft>
              <a:buClr>
                <a:schemeClr val="dk1"/>
              </a:buClr>
              <a:buSzPts val="2800"/>
              <a:buNone/>
              <a:defRPr sz="3735">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5"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600" lvl="0" indent="-406400" rtl="0">
              <a:spcBef>
                <a:spcPts val="0"/>
              </a:spcBef>
              <a:spcAft>
                <a:spcPts val="0"/>
              </a:spcAft>
              <a:buClr>
                <a:srgbClr val="434343"/>
              </a:buClr>
              <a:buSzPts val="1200"/>
              <a:buAutoNum type="arabicPeriod"/>
              <a:defRPr sz="1600"/>
            </a:lvl1pPr>
            <a:lvl2pPr marL="1219200" lvl="1" indent="-406400" rtl="0">
              <a:spcBef>
                <a:spcPts val="2135"/>
              </a:spcBef>
              <a:spcAft>
                <a:spcPts val="0"/>
              </a:spcAft>
              <a:buClr>
                <a:srgbClr val="434343"/>
              </a:buClr>
              <a:buSzPts val="1200"/>
              <a:buFont typeface="Roboto Condensed Light"/>
              <a:buAutoNum type="alphaLcPeriod"/>
              <a:defRPr sz="1600"/>
            </a:lvl2pPr>
            <a:lvl3pPr marL="1828800" lvl="2" indent="-406400" rtl="0">
              <a:spcBef>
                <a:spcPts val="2135"/>
              </a:spcBef>
              <a:spcAft>
                <a:spcPts val="0"/>
              </a:spcAft>
              <a:buClr>
                <a:srgbClr val="434343"/>
              </a:buClr>
              <a:buSzPts val="1200"/>
              <a:buFont typeface="Roboto Condensed Light"/>
              <a:buAutoNum type="romanLcPeriod"/>
              <a:defRPr sz="1600"/>
            </a:lvl3pPr>
            <a:lvl4pPr marL="2438400" lvl="3" indent="-406400" rtl="0">
              <a:spcBef>
                <a:spcPts val="2135"/>
              </a:spcBef>
              <a:spcAft>
                <a:spcPts val="0"/>
              </a:spcAft>
              <a:buClr>
                <a:srgbClr val="434343"/>
              </a:buClr>
              <a:buSzPts val="1200"/>
              <a:buFont typeface="Roboto Condensed Light"/>
              <a:buAutoNum type="arabicPeriod"/>
              <a:defRPr sz="1600"/>
            </a:lvl4pPr>
            <a:lvl5pPr marL="3048000" lvl="4" indent="-406400" rtl="0">
              <a:spcBef>
                <a:spcPts val="2135"/>
              </a:spcBef>
              <a:spcAft>
                <a:spcPts val="0"/>
              </a:spcAft>
              <a:buClr>
                <a:srgbClr val="434343"/>
              </a:buClr>
              <a:buSzPts val="1200"/>
              <a:buFont typeface="Roboto Condensed Light"/>
              <a:buAutoNum type="alphaLcPeriod"/>
              <a:defRPr sz="1600"/>
            </a:lvl5pPr>
            <a:lvl6pPr marL="3657600" lvl="5" indent="-406400" rtl="0">
              <a:spcBef>
                <a:spcPts val="2135"/>
              </a:spcBef>
              <a:spcAft>
                <a:spcPts val="0"/>
              </a:spcAft>
              <a:buClr>
                <a:srgbClr val="434343"/>
              </a:buClr>
              <a:buSzPts val="1200"/>
              <a:buFont typeface="Roboto Condensed Light"/>
              <a:buAutoNum type="romanLcPeriod"/>
              <a:defRPr sz="1600"/>
            </a:lvl6pPr>
            <a:lvl7pPr marL="4267200" lvl="6" indent="-406400" rtl="0">
              <a:spcBef>
                <a:spcPts val="2135"/>
              </a:spcBef>
              <a:spcAft>
                <a:spcPts val="0"/>
              </a:spcAft>
              <a:buClr>
                <a:srgbClr val="434343"/>
              </a:buClr>
              <a:buSzPts val="1200"/>
              <a:buFont typeface="Roboto Condensed Light"/>
              <a:buAutoNum type="arabicPeriod"/>
              <a:defRPr sz="1600"/>
            </a:lvl7pPr>
            <a:lvl8pPr marL="4876800" lvl="7" indent="-406400" rtl="0">
              <a:spcBef>
                <a:spcPts val="2135"/>
              </a:spcBef>
              <a:spcAft>
                <a:spcPts val="0"/>
              </a:spcAft>
              <a:buClr>
                <a:srgbClr val="434343"/>
              </a:buClr>
              <a:buSzPts val="1200"/>
              <a:buFont typeface="Roboto Condensed Light"/>
              <a:buAutoNum type="alphaLcPeriod"/>
              <a:defRPr sz="1600"/>
            </a:lvl8pPr>
            <a:lvl9pPr marL="5486400" lvl="8" indent="-406400" rtl="0">
              <a:spcBef>
                <a:spcPts val="2135"/>
              </a:spcBef>
              <a:spcAft>
                <a:spcPts val="2135"/>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74345">
              <a:spcBef>
                <a:spcPts val="0"/>
              </a:spcBef>
              <a:spcAft>
                <a:spcPts val="0"/>
              </a:spcAft>
              <a:buSzPts val="2000"/>
              <a:buChar char="●"/>
              <a:defRPr/>
            </a:lvl1pPr>
            <a:lvl2pPr marL="1219200" lvl="1" indent="-474345">
              <a:spcBef>
                <a:spcPts val="2135"/>
              </a:spcBef>
              <a:spcAft>
                <a:spcPts val="0"/>
              </a:spcAft>
              <a:buSzPts val="2000"/>
              <a:buChar char="○"/>
              <a:defRPr/>
            </a:lvl2pPr>
            <a:lvl3pPr marL="1828800" lvl="2" indent="-474345">
              <a:spcBef>
                <a:spcPts val="2135"/>
              </a:spcBef>
              <a:spcAft>
                <a:spcPts val="0"/>
              </a:spcAft>
              <a:buSzPts val="2000"/>
              <a:buChar char="■"/>
              <a:defRPr/>
            </a:lvl3pPr>
            <a:lvl4pPr marL="2438400" lvl="3" indent="-474345">
              <a:spcBef>
                <a:spcPts val="2135"/>
              </a:spcBef>
              <a:spcAft>
                <a:spcPts val="0"/>
              </a:spcAft>
              <a:buSzPts val="2000"/>
              <a:buChar char="●"/>
              <a:defRPr/>
            </a:lvl4pPr>
            <a:lvl5pPr marL="3048000" lvl="4" indent="-474345">
              <a:spcBef>
                <a:spcPts val="2135"/>
              </a:spcBef>
              <a:spcAft>
                <a:spcPts val="0"/>
              </a:spcAft>
              <a:buSzPts val="2000"/>
              <a:buChar char="○"/>
              <a:defRPr/>
            </a:lvl5pPr>
            <a:lvl6pPr marL="3657600" lvl="5" indent="-474345">
              <a:spcBef>
                <a:spcPts val="2135"/>
              </a:spcBef>
              <a:spcAft>
                <a:spcPts val="0"/>
              </a:spcAft>
              <a:buSzPts val="2000"/>
              <a:buChar char="■"/>
              <a:defRPr/>
            </a:lvl6pPr>
            <a:lvl7pPr marL="4267200" lvl="6" indent="-474345">
              <a:spcBef>
                <a:spcPts val="2135"/>
              </a:spcBef>
              <a:spcAft>
                <a:spcPts val="0"/>
              </a:spcAft>
              <a:buSzPts val="2000"/>
              <a:buChar char="●"/>
              <a:defRPr/>
            </a:lvl7pPr>
            <a:lvl8pPr marL="4876800" lvl="7" indent="-474345">
              <a:spcBef>
                <a:spcPts val="2135"/>
              </a:spcBef>
              <a:spcAft>
                <a:spcPts val="0"/>
              </a:spcAft>
              <a:buSzPts val="2000"/>
              <a:buChar char="○"/>
              <a:defRPr/>
            </a:lvl8pPr>
            <a:lvl9pPr marL="5486400" lvl="8" indent="-474345">
              <a:spcBef>
                <a:spcPts val="2135"/>
              </a:spcBef>
              <a:spcAft>
                <a:spcPts val="2135"/>
              </a:spcAft>
              <a:buSzPts val="20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2000"/>
              <a:buNone/>
              <a:defRPr/>
            </a:lvl1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5">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5"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5"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600" lvl="0" indent="-474345" rtl="0">
              <a:lnSpc>
                <a:spcPct val="100000"/>
              </a:lnSpc>
              <a:spcBef>
                <a:spcPts val="0"/>
              </a:spcBef>
              <a:spcAft>
                <a:spcPts val="0"/>
              </a:spcAft>
              <a:buSzPts val="2000"/>
              <a:buChar char="●"/>
              <a:defRPr/>
            </a:lvl1pPr>
            <a:lvl2pPr marL="1219200" lvl="1" indent="-457200" algn="ctr" rtl="0">
              <a:spcBef>
                <a:spcPts val="0"/>
              </a:spcBef>
              <a:spcAft>
                <a:spcPts val="0"/>
              </a:spcAft>
              <a:buSzPts val="1800"/>
              <a:buChar char="○"/>
              <a:defRPr sz="2400"/>
            </a:lvl2pPr>
            <a:lvl3pPr marL="1828800" lvl="2" indent="-457200" algn="ctr" rtl="0">
              <a:spcBef>
                <a:spcPts val="2135"/>
              </a:spcBef>
              <a:spcAft>
                <a:spcPts val="0"/>
              </a:spcAft>
              <a:buSzPts val="1800"/>
              <a:buChar char="■"/>
              <a:defRPr sz="2400"/>
            </a:lvl3pPr>
            <a:lvl4pPr marL="2438400" lvl="3" indent="-457200" algn="ctr" rtl="0">
              <a:spcBef>
                <a:spcPts val="2135"/>
              </a:spcBef>
              <a:spcAft>
                <a:spcPts val="0"/>
              </a:spcAft>
              <a:buSzPts val="1800"/>
              <a:buChar char="●"/>
              <a:defRPr sz="2400"/>
            </a:lvl4pPr>
            <a:lvl5pPr marL="3048000" lvl="4" indent="-457200" algn="ctr" rtl="0">
              <a:spcBef>
                <a:spcPts val="2135"/>
              </a:spcBef>
              <a:spcAft>
                <a:spcPts val="0"/>
              </a:spcAft>
              <a:buSzPts val="1800"/>
              <a:buChar char="○"/>
              <a:defRPr sz="2400"/>
            </a:lvl5pPr>
            <a:lvl6pPr marL="3657600" lvl="5" indent="-457200" algn="ctr" rtl="0">
              <a:spcBef>
                <a:spcPts val="2135"/>
              </a:spcBef>
              <a:spcAft>
                <a:spcPts val="0"/>
              </a:spcAft>
              <a:buSzPts val="1800"/>
              <a:buChar char="■"/>
              <a:defRPr sz="2400"/>
            </a:lvl6pPr>
            <a:lvl7pPr marL="4267200" lvl="6" indent="-457200" algn="ctr" rtl="0">
              <a:spcBef>
                <a:spcPts val="2135"/>
              </a:spcBef>
              <a:spcAft>
                <a:spcPts val="0"/>
              </a:spcAft>
              <a:buSzPts val="1800"/>
              <a:buChar char="●"/>
              <a:defRPr sz="2400"/>
            </a:lvl7pPr>
            <a:lvl8pPr marL="4876800" lvl="7" indent="-457200" algn="ctr" rtl="0">
              <a:spcBef>
                <a:spcPts val="2135"/>
              </a:spcBef>
              <a:spcAft>
                <a:spcPts val="0"/>
              </a:spcAft>
              <a:buSzPts val="1800"/>
              <a:buChar char="○"/>
              <a:defRPr sz="2400"/>
            </a:lvl8pPr>
            <a:lvl9pPr marL="5486400" lvl="8" indent="-457200" algn="ctr" rtl="0">
              <a:spcBef>
                <a:spcPts val="2135"/>
              </a:spcBef>
              <a:spcAft>
                <a:spcPts val="2135"/>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5"/>
            </a:lvl1pPr>
            <a:lvl2pPr lvl="1" rtl="0">
              <a:lnSpc>
                <a:spcPct val="100000"/>
              </a:lnSpc>
              <a:spcBef>
                <a:spcPts val="0"/>
              </a:spcBef>
              <a:spcAft>
                <a:spcPts val="0"/>
              </a:spcAft>
              <a:buSzPts val="2800"/>
              <a:buNone/>
              <a:defRPr sz="3735"/>
            </a:lvl2pPr>
            <a:lvl3pPr lvl="2" rtl="0">
              <a:lnSpc>
                <a:spcPct val="100000"/>
              </a:lnSpc>
              <a:spcBef>
                <a:spcPts val="0"/>
              </a:spcBef>
              <a:spcAft>
                <a:spcPts val="0"/>
              </a:spcAft>
              <a:buSzPts val="2800"/>
              <a:buNone/>
              <a:defRPr sz="3735"/>
            </a:lvl3pPr>
            <a:lvl4pPr lvl="3" rtl="0">
              <a:lnSpc>
                <a:spcPct val="100000"/>
              </a:lnSpc>
              <a:spcBef>
                <a:spcPts val="0"/>
              </a:spcBef>
              <a:spcAft>
                <a:spcPts val="0"/>
              </a:spcAft>
              <a:buSzPts val="2800"/>
              <a:buNone/>
              <a:defRPr sz="3735"/>
            </a:lvl4pPr>
            <a:lvl5pPr lvl="4" rtl="0">
              <a:lnSpc>
                <a:spcPct val="100000"/>
              </a:lnSpc>
              <a:spcBef>
                <a:spcPts val="0"/>
              </a:spcBef>
              <a:spcAft>
                <a:spcPts val="0"/>
              </a:spcAft>
              <a:buSzPts val="2800"/>
              <a:buNone/>
              <a:defRPr sz="3735"/>
            </a:lvl5pPr>
            <a:lvl6pPr lvl="5" rtl="0">
              <a:lnSpc>
                <a:spcPct val="100000"/>
              </a:lnSpc>
              <a:spcBef>
                <a:spcPts val="0"/>
              </a:spcBef>
              <a:spcAft>
                <a:spcPts val="0"/>
              </a:spcAft>
              <a:buSzPts val="2800"/>
              <a:buNone/>
              <a:defRPr sz="3735"/>
            </a:lvl6pPr>
            <a:lvl7pPr lvl="6" rtl="0">
              <a:lnSpc>
                <a:spcPct val="100000"/>
              </a:lnSpc>
              <a:spcBef>
                <a:spcPts val="0"/>
              </a:spcBef>
              <a:spcAft>
                <a:spcPts val="0"/>
              </a:spcAft>
              <a:buSzPts val="2800"/>
              <a:buNone/>
              <a:defRPr sz="3735"/>
            </a:lvl7pPr>
            <a:lvl8pPr lvl="7" rtl="0">
              <a:lnSpc>
                <a:spcPct val="100000"/>
              </a:lnSpc>
              <a:spcBef>
                <a:spcPts val="0"/>
              </a:spcBef>
              <a:spcAft>
                <a:spcPts val="0"/>
              </a:spcAft>
              <a:buSzPts val="2800"/>
              <a:buNone/>
              <a:defRPr sz="3735"/>
            </a:lvl8pPr>
            <a:lvl9pPr lvl="8" rtl="0">
              <a:lnSpc>
                <a:spcPct val="100000"/>
              </a:lnSpc>
              <a:spcBef>
                <a:spcPts val="0"/>
              </a:spcBef>
              <a:spcAft>
                <a:spcPts val="0"/>
              </a:spcAft>
              <a:buSzPts val="2800"/>
              <a:buNone/>
              <a:defRPr sz="3735"/>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Only Title 2">
  <p:cSld name="Only Title 2">
    <p:spTree>
      <p:nvGrpSpPr>
        <p:cNvPr id="1" name="Shape 144"/>
        <p:cNvGrpSpPr/>
        <p:nvPr/>
      </p:nvGrpSpPr>
      <p:grpSpPr>
        <a:xfrm>
          <a:off x="0" y="0"/>
          <a:ext cx="0" cy="0"/>
          <a:chOff x="0" y="0"/>
          <a:chExt cx="0" cy="0"/>
        </a:xfrm>
      </p:grpSpPr>
      <p:sp>
        <p:nvSpPr>
          <p:cNvPr id="145" name="Google Shape;145;p28"/>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2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47" name="Google Shape;147;p28"/>
          <p:cNvGrpSpPr/>
          <p:nvPr/>
        </p:nvGrpSpPr>
        <p:grpSpPr>
          <a:xfrm>
            <a:off x="-1600" y="5896807"/>
            <a:ext cx="12192383" cy="961207"/>
            <a:chOff x="6554556" y="4623505"/>
            <a:chExt cx="7127825" cy="720905"/>
          </a:xfrm>
        </p:grpSpPr>
        <p:sp>
          <p:nvSpPr>
            <p:cNvPr id="148" name="Google Shape;148;p28"/>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8"/>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5"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5" b="0">
                <a:latin typeface="Lato"/>
                <a:ea typeface="Lato"/>
                <a:cs typeface="Lato"/>
                <a:sym typeface="Lato"/>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5">
                <a:solidFill>
                  <a:schemeClr val="dk1"/>
                </a:solidFill>
                <a:latin typeface="Lato"/>
                <a:ea typeface="Lato"/>
                <a:cs typeface="Lato"/>
                <a:sym typeface="Lato"/>
              </a:rPr>
              <a:t>CREDITS: This presentation template was created by Slidesgo, including icons by Flaticon, and infographics &amp; images by Freepik</a:t>
            </a:r>
            <a:endParaRPr sz="1335">
              <a:solidFill>
                <a:schemeClr val="dk1"/>
              </a:solidFill>
              <a:latin typeface="Lato"/>
              <a:ea typeface="Lato"/>
              <a:cs typeface="Lato"/>
              <a:sym typeface="Lato"/>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5" b="0"/>
            </a:lvl1pPr>
            <a:lvl2pPr lvl="1" algn="ctr" rtl="0">
              <a:lnSpc>
                <a:spcPct val="100000"/>
              </a:lnSpc>
              <a:spcBef>
                <a:spcPts val="2135"/>
              </a:spcBef>
              <a:spcAft>
                <a:spcPts val="0"/>
              </a:spcAft>
              <a:buNone/>
              <a:defRPr sz="2135"/>
            </a:lvl2pPr>
            <a:lvl3pPr lvl="2" algn="ctr" rtl="0">
              <a:lnSpc>
                <a:spcPct val="100000"/>
              </a:lnSpc>
              <a:spcBef>
                <a:spcPts val="2135"/>
              </a:spcBef>
              <a:spcAft>
                <a:spcPts val="0"/>
              </a:spcAft>
              <a:buNone/>
              <a:defRPr sz="2135"/>
            </a:lvl3pPr>
            <a:lvl4pPr lvl="3" algn="ctr" rtl="0">
              <a:lnSpc>
                <a:spcPct val="100000"/>
              </a:lnSpc>
              <a:spcBef>
                <a:spcPts val="2135"/>
              </a:spcBef>
              <a:spcAft>
                <a:spcPts val="0"/>
              </a:spcAft>
              <a:buNone/>
              <a:defRPr sz="2135"/>
            </a:lvl4pPr>
            <a:lvl5pPr lvl="4" algn="ctr" rtl="0">
              <a:lnSpc>
                <a:spcPct val="100000"/>
              </a:lnSpc>
              <a:spcBef>
                <a:spcPts val="2135"/>
              </a:spcBef>
              <a:spcAft>
                <a:spcPts val="0"/>
              </a:spcAft>
              <a:buNone/>
              <a:defRPr sz="2135"/>
            </a:lvl5pPr>
            <a:lvl6pPr lvl="5" algn="ctr" rtl="0">
              <a:lnSpc>
                <a:spcPct val="100000"/>
              </a:lnSpc>
              <a:spcBef>
                <a:spcPts val="2135"/>
              </a:spcBef>
              <a:spcAft>
                <a:spcPts val="0"/>
              </a:spcAft>
              <a:buNone/>
              <a:defRPr sz="2135"/>
            </a:lvl6pPr>
            <a:lvl7pPr lvl="6" algn="ctr" rtl="0">
              <a:lnSpc>
                <a:spcPct val="100000"/>
              </a:lnSpc>
              <a:spcBef>
                <a:spcPts val="2135"/>
              </a:spcBef>
              <a:spcAft>
                <a:spcPts val="0"/>
              </a:spcAft>
              <a:buNone/>
              <a:defRPr sz="2135"/>
            </a:lvl7pPr>
            <a:lvl8pPr lvl="7" algn="ctr" rtl="0">
              <a:lnSpc>
                <a:spcPct val="100000"/>
              </a:lnSpc>
              <a:spcBef>
                <a:spcPts val="2135"/>
              </a:spcBef>
              <a:spcAft>
                <a:spcPts val="0"/>
              </a:spcAft>
              <a:buNone/>
              <a:defRPr sz="2135"/>
            </a:lvl8pPr>
            <a:lvl9pPr lvl="8" algn="ctr" rtl="0">
              <a:lnSpc>
                <a:spcPct val="100000"/>
              </a:lnSpc>
              <a:spcBef>
                <a:spcPts val="2135"/>
              </a:spcBef>
              <a:spcAft>
                <a:spcPts val="2135"/>
              </a:spcAft>
              <a:buNone/>
              <a:defRPr sz="2135"/>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FE7AD62-285D-466F-8245-91F10BD2E68E}" type="datetimeFigureOut">
              <a:rPr lang="en-US" smtClean="0"/>
              <a:t>12/6/2025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A533AF4-2AE2-49D7-A3E8-94B37562B41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theme" Target="../theme/theme3.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heme" Target="../theme/theme4.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98829" y="0"/>
            <a:ext cx="1314450" cy="131445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30124" y="247650"/>
            <a:ext cx="1381125" cy="1381125"/>
          </a:xfrm>
          <a:prstGeom prst="rect">
            <a:avLst/>
          </a:prstGeom>
        </p:spPr>
      </p:pic>
      <p:pic>
        <p:nvPicPr>
          <p:cNvPr id="2" name="Picture 1" descr="A white circle with leaves and blue text&#10;&#10;Description automatically generated"/>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44264" y="8966348"/>
            <a:ext cx="1381125" cy="138112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a:buNone/>
              <a:defRPr sz="3500" b="1">
                <a:solidFill>
                  <a:schemeClr val="dk1"/>
                </a:solidFill>
                <a:latin typeface="Patrick Hand"/>
                <a:ea typeface="Patrick Hand"/>
                <a:cs typeface="Patrick Hand"/>
                <a:sym typeface="Patrick Han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a:buChar char="●"/>
              <a:defRPr sz="2000">
                <a:solidFill>
                  <a:schemeClr val="dk1"/>
                </a:solidFill>
                <a:latin typeface="Lato"/>
                <a:ea typeface="Lato"/>
                <a:cs typeface="Lato"/>
                <a:sym typeface="Lato"/>
              </a:defRPr>
            </a:lvl1pPr>
            <a:lvl2pPr marL="914400" lvl="1"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2pPr>
            <a:lvl3pPr marL="1371600" lvl="2"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3pPr>
            <a:lvl4pPr marL="1828800" lvl="3"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4pPr>
            <a:lvl5pPr marL="2286000" lvl="4"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5pPr>
            <a:lvl6pPr marL="2743200" lvl="5"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6pPr>
            <a:lvl7pPr marL="3200400" lvl="6"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7pPr>
            <a:lvl8pPr marL="3657600" lvl="7" indent="-355600">
              <a:lnSpc>
                <a:spcPct val="115000"/>
              </a:lnSpc>
              <a:spcBef>
                <a:spcPts val="1600"/>
              </a:spcBef>
              <a:spcAft>
                <a:spcPts val="0"/>
              </a:spcAft>
              <a:buClr>
                <a:schemeClr val="dk1"/>
              </a:buClr>
              <a:buSzPts val="2000"/>
              <a:buFont typeface="Lato"/>
              <a:buChar char="○"/>
              <a:defRPr sz="2000">
                <a:solidFill>
                  <a:schemeClr val="dk1"/>
                </a:solidFill>
                <a:latin typeface="Lato"/>
                <a:ea typeface="Lato"/>
                <a:cs typeface="Lato"/>
                <a:sym typeface="Lato"/>
              </a:defRPr>
            </a:lvl8pPr>
            <a:lvl9pPr marL="4114800" lvl="8" indent="-355600">
              <a:lnSpc>
                <a:spcPct val="115000"/>
              </a:lnSpc>
              <a:spcBef>
                <a:spcPts val="1600"/>
              </a:spcBef>
              <a:spcAft>
                <a:spcPts val="1600"/>
              </a:spcAft>
              <a:buClr>
                <a:schemeClr val="dk1"/>
              </a:buClr>
              <a:buSzPts val="2000"/>
              <a:buFont typeface="Lato"/>
              <a:buChar char="■"/>
              <a:defRPr sz="2000">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13.xml"/><Relationship Id="rId1" Type="http://schemas.openxmlformats.org/officeDocument/2006/relationships/tags" Target="../tags/tag11.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4.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8.png"/><Relationship Id="rId5" Type="http://schemas.microsoft.com/office/2007/relationships/hdphoto" Target="../media/hdphoto7.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30.emf"/><Relationship Id="rId5" Type="http://schemas.openxmlformats.org/officeDocument/2006/relationships/image" Target="../media/image29.pn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31.jpe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e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9.png"/><Relationship Id="rId5" Type="http://schemas.microsoft.com/office/2007/relationships/hdphoto" Target="../media/hdphoto3.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5.wdp"/></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2.xml"/><Relationship Id="rId5" Type="http://schemas.openxmlformats.org/officeDocument/2006/relationships/image" Target="../media/image34.pn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23.xml"/><Relationship Id="rId5" Type="http://schemas.microsoft.com/office/2007/relationships/hdphoto" Target="../media/hdphoto8.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6.xml"/><Relationship Id="rId1" Type="http://schemas.openxmlformats.org/officeDocument/2006/relationships/tags" Target="../tags/tag24.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37.png"/><Relationship Id="rId2" Type="http://schemas.microsoft.com/office/2007/relationships/media" Target="../media/media3.mp4"/><Relationship Id="rId1" Type="http://schemas.openxmlformats.org/officeDocument/2006/relationships/tags" Target="../tags/tag25.xml"/><Relationship Id="rId6" Type="http://schemas.openxmlformats.org/officeDocument/2006/relationships/slide" Target="slide23.xml"/><Relationship Id="rId5" Type="http://schemas.openxmlformats.org/officeDocument/2006/relationships/notesSlide" Target="../notesSlides/notesSlide7.xml"/><Relationship Id="rId4"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37.png"/><Relationship Id="rId2" Type="http://schemas.microsoft.com/office/2007/relationships/media" Target="../media/media3.mp4"/><Relationship Id="rId1" Type="http://schemas.openxmlformats.org/officeDocument/2006/relationships/tags" Target="../tags/tag26.xml"/><Relationship Id="rId6" Type="http://schemas.openxmlformats.org/officeDocument/2006/relationships/slide" Target="slide23.xml"/><Relationship Id="rId5" Type="http://schemas.openxmlformats.org/officeDocument/2006/relationships/notesSlide" Target="../notesSlides/notesSlide8.xml"/><Relationship Id="rId4"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37.png"/><Relationship Id="rId2" Type="http://schemas.microsoft.com/office/2007/relationships/media" Target="../media/media3.mp4"/><Relationship Id="rId1" Type="http://schemas.openxmlformats.org/officeDocument/2006/relationships/tags" Target="../tags/tag27.xml"/><Relationship Id="rId6" Type="http://schemas.openxmlformats.org/officeDocument/2006/relationships/slide" Target="slide23.xml"/><Relationship Id="rId5" Type="http://schemas.openxmlformats.org/officeDocument/2006/relationships/notesSlide" Target="../notesSlides/notesSlide9.xml"/><Relationship Id="rId4"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0.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8.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xml"/><Relationship Id="rId5" Type="http://schemas.openxmlformats.org/officeDocument/2006/relationships/image" Target="../media/image12.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eg"/><Relationship Id="rId7" Type="http://schemas.microsoft.com/office/2007/relationships/hdphoto" Target="../media/hdphoto4.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9.png"/><Relationship Id="rId5" Type="http://schemas.microsoft.com/office/2007/relationships/hdphoto" Target="../media/hdphoto3.wdp"/><Relationship Id="rId10" Type="http://schemas.openxmlformats.org/officeDocument/2006/relationships/image" Target="../media/image15.png"/><Relationship Id="rId4" Type="http://schemas.openxmlformats.org/officeDocument/2006/relationships/image" Target="../media/image8.png"/><Relationship Id="rId9"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8.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14.sv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3.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a:extLst>
              <a:ext uri="{BEBA8EAE-BF5A-486C-A8C5-ECC9F3942E4B}">
                <a14:imgProps xmlns:a14="http://schemas.microsoft.com/office/drawing/2010/main">
                  <a14:imgLayer r:embed="rId7">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a:fillRect/>
          </a:stretch>
        </p:blipFill>
        <p:spPr>
          <a:xfrm>
            <a:off x="1" y="4122534"/>
            <a:ext cx="4781550" cy="2735466"/>
          </a:xfrm>
          <a:prstGeom prst="rect">
            <a:avLst/>
          </a:prstGeom>
        </p:spPr>
      </p:pic>
      <p:sp>
        <p:nvSpPr>
          <p:cNvPr id="18" name="Rectangle: Rounded Corners 17"/>
          <p:cNvSpPr/>
          <p:nvPr/>
        </p:nvSpPr>
        <p:spPr>
          <a:xfrm>
            <a:off x="1676400" y="870212"/>
            <a:ext cx="8750664" cy="3349363"/>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8"/>
          <a:stretch>
            <a:fillRect/>
          </a:stretch>
        </p:blipFill>
        <p:spPr>
          <a:xfrm>
            <a:off x="4264373" y="861399"/>
            <a:ext cx="3682303" cy="963251"/>
          </a:xfrm>
          <a:prstGeom prst="rect">
            <a:avLst/>
          </a:prstGeom>
        </p:spPr>
      </p:pic>
      <p:pic>
        <p:nvPicPr>
          <p:cNvPr id="8" name="Picture 7"/>
          <p:cNvPicPr>
            <a:picLocks noChangeAspect="1"/>
          </p:cNvPicPr>
          <p:nvPr/>
        </p:nvPicPr>
        <p:blipFill>
          <a:blip r:embed="rId9"/>
          <a:stretch>
            <a:fillRect/>
          </a:stretch>
        </p:blipFill>
        <p:spPr>
          <a:xfrm>
            <a:off x="1819292" y="1679349"/>
            <a:ext cx="8401016" cy="2280102"/>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p:cNvSpPr/>
          <p:nvPr/>
        </p:nvSpPr>
        <p:spPr>
          <a:xfrm>
            <a:off x="2272030" y="2219325"/>
            <a:ext cx="7913370" cy="2830195"/>
          </a:xfrm>
          <a:prstGeom prst="roundRect">
            <a:avLst>
              <a:gd name="adj" fmla="val 1334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2740470" y="2610222"/>
            <a:ext cx="7010400" cy="2306955"/>
          </a:xfrm>
          <a:prstGeom prst="rect">
            <a:avLst/>
          </a:prstGeom>
          <a:noFill/>
        </p:spPr>
        <p:txBody>
          <a:bodyPr wrap="square" rtlCol="0">
            <a:spAutoFit/>
          </a:bodyPr>
          <a:lstStyle/>
          <a:p>
            <a:pPr lvl="0" algn="ctr">
              <a:defRPr/>
            </a:pPr>
            <a:r>
              <a:rPr lang="en-US" altLang="vi-VN" sz="4800" b="1" dirty="0">
                <a:solidFill>
                  <a:srgbClr val="FF0000"/>
                </a:solidFill>
                <a:latin typeface="Times New Roman" panose="02020603050405020304" pitchFamily="18" charset="0"/>
                <a:cs typeface="Times New Roman" panose="02020603050405020304" pitchFamily="18" charset="0"/>
                <a:sym typeface="+mn-ea"/>
              </a:rPr>
              <a:t>Thảo luận nhóm 4</a:t>
            </a:r>
            <a:endParaRPr kumimoji="0" lang="en-US" alt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lvl="0" algn="ctr">
              <a:defRPr/>
            </a:pPr>
            <a:r>
              <a:rPr lang="en-US" sz="4800" b="1" dirty="0">
                <a:solidFill>
                  <a:srgbClr val="FF0000"/>
                </a:solidFill>
                <a:latin typeface="Times New Roman" panose="02020603050405020304" pitchFamily="18" charset="0"/>
                <a:cs typeface="Times New Roman" panose="02020603050405020304" pitchFamily="18" charset="0"/>
              </a:rPr>
              <a:t>a) </a:t>
            </a:r>
            <a:r>
              <a:rPr lang="vi-VN" sz="4800" b="1" dirty="0">
                <a:solidFill>
                  <a:srgbClr val="FF0000"/>
                </a:solidFill>
                <a:latin typeface="Times New Roman" panose="02020603050405020304" pitchFamily="18" charset="0"/>
                <a:cs typeface="Times New Roman" panose="02020603050405020304" pitchFamily="18" charset="0"/>
              </a:rPr>
              <a:t>Thành tựu tiêu biểu của văn minh sông Hồng</a:t>
            </a:r>
            <a:r>
              <a:rPr lang="en-US" altLang="vi-VN" sz="4800" b="1" dirty="0">
                <a:solidFill>
                  <a:srgbClr val="FF0000"/>
                </a:solidFill>
                <a:latin typeface="Times New Roman" panose="02020603050405020304" pitchFamily="18" charset="0"/>
                <a:cs typeface="Times New Roman" panose="02020603050405020304" pitchFamily="18" charset="0"/>
              </a:rPr>
              <a:t>.</a:t>
            </a:r>
            <a:endParaRPr kumimoji="0" lang="en-US" altLang="vi-VN"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111" r="74444" b="68889"/>
          <a:stretch>
            <a:fillRect/>
          </a:stretch>
        </p:blipFill>
        <p:spPr>
          <a:xfrm>
            <a:off x="9563100" y="3771900"/>
            <a:ext cx="2377090" cy="2997200"/>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25669" t="-701" r="48775" b="68479"/>
          <a:stretch>
            <a:fillRect/>
          </a:stretch>
        </p:blipFill>
        <p:spPr>
          <a:xfrm>
            <a:off x="1012277" y="3965713"/>
            <a:ext cx="2344245" cy="2955787"/>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51578" t="-701" r="26110" b="68479"/>
          <a:stretch>
            <a:fillRect/>
          </a:stretch>
        </p:blipFill>
        <p:spPr>
          <a:xfrm>
            <a:off x="-309137" y="3987800"/>
            <a:ext cx="2075355" cy="29972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996767" y="707065"/>
            <a:ext cx="5485736" cy="2640452"/>
            <a:chOff x="4819877" y="686771"/>
            <a:chExt cx="5485736" cy="2299301"/>
          </a:xfrm>
        </p:grpSpPr>
        <p:pic>
          <p:nvPicPr>
            <p:cNvPr id="1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flipH="1">
              <a:off x="4819877" y="686771"/>
              <a:ext cx="5485736" cy="2299301"/>
            </a:xfrm>
            <a:prstGeom prst="rect">
              <a:avLst/>
            </a:prstGeom>
          </p:spPr>
        </p:pic>
        <p:sp>
          <p:nvSpPr>
            <p:cNvPr id="14" name="TextBox 13"/>
            <p:cNvSpPr txBox="1"/>
            <p:nvPr/>
          </p:nvSpPr>
          <p:spPr>
            <a:xfrm>
              <a:off x="5205992" y="1040420"/>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Một số thành tựu tiêu biểu của văn minh sông Hồn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g</a:t>
              </a:r>
            </a:p>
          </p:txBody>
        </p:sp>
      </p:grpSp>
      <p:pic>
        <p:nvPicPr>
          <p:cNvPr id="9" name="Picture 12" descr="15 Vector ideas | vector, vector free, kids ic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S</a:t>
            </a:r>
            <a:r>
              <a:rPr lang="vi-VN"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ự ra đời của nhà nước Văn Lang và nhà nước Âu Lạc, Trống đồng Đông Sơn, thành Cổ Loa,...</a:t>
            </a:r>
            <a:endParaRPr kumimoji="0" lang="en-US" sz="4400" b="0"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8" name="Picture 7"/>
          <p:cNvPicPr>
            <a:picLocks noChangeAspect="1"/>
          </p:cNvPicPr>
          <p:nvPr/>
        </p:nvPicPr>
        <p:blipFill>
          <a:blip r:embed="rId7" cstate="print">
            <a:extLst>
              <a:ext uri="{BEBA8EAE-BF5A-486C-A8C5-ECC9F3942E4B}">
                <a14:imgProps xmlns:a14="http://schemas.microsoft.com/office/drawing/2010/main">
                  <a14:imgLayer r:embed="rId8">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10" name="Text Box 9"/>
          <p:cNvSpPr txBox="1">
            <a:spLocks noChangeArrowheads="1"/>
          </p:cNvSpPr>
          <p:nvPr/>
        </p:nvSpPr>
        <p:spPr bwMode="auto">
          <a:xfrm>
            <a:off x="4486940" y="1547543"/>
            <a:ext cx="624131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eaLnBrk="1" hangingPunct="1">
              <a:spcBef>
                <a:spcPct val="50000"/>
              </a:spcBef>
              <a:defRPr/>
            </a:pPr>
            <a:r>
              <a:rPr lang="en-US" sz="4800" b="1" dirty="0" err="1">
                <a:solidFill>
                  <a:prstClr val="black"/>
                </a:solidFill>
                <a:latin typeface="Times New Roman" panose="02020603050405020304" pitchFamily="18" charset="0"/>
                <a:cs typeface="Times New Roman" panose="02020603050405020304" pitchFamily="18" charset="0"/>
              </a:rPr>
              <a:t>Chọn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giới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thiệu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một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thành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tựu</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của</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văn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minh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sông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Hồng</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mà</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em</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thích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nhất</a:t>
            </a:r>
            <a:r>
              <a:rPr lang="en-US" sz="4800" b="1" dirty="0">
                <a:solidFill>
                  <a:prstClr val="black"/>
                </a:solidFill>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383470" y="265815"/>
            <a:ext cx="11422504" cy="651775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1897025" y="588398"/>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latin typeface="Times New Roman" panose="02020603050405020304" pitchFamily="18" charset="0"/>
                <a:cs typeface="Times New Roman" panose="02020603050405020304" pitchFamily="18" charset="0"/>
              </a:rPr>
              <a:t>Đứng đầu nhà nước Văn Lang là ai?</a:t>
            </a:r>
          </a:p>
        </p:txBody>
      </p:sp>
      <p:sp>
        <p:nvSpPr>
          <p:cNvPr id="8" name="TextBox 7"/>
          <p:cNvSpPr txBox="1"/>
          <p:nvPr/>
        </p:nvSpPr>
        <p:spPr>
          <a:xfrm>
            <a:off x="3514262" y="1727701"/>
            <a:ext cx="3173616" cy="646331"/>
          </a:xfrm>
          <a:custGeom>
            <a:avLst/>
            <a:gdLst>
              <a:gd name="connsiteX0" fmla="*/ 0 w 3173616"/>
              <a:gd name="connsiteY0" fmla="*/ 0 h 646331"/>
              <a:gd name="connsiteX1" fmla="*/ 3173616 w 3173616"/>
              <a:gd name="connsiteY1" fmla="*/ 0 h 646331"/>
              <a:gd name="connsiteX2" fmla="*/ 3173616 w 3173616"/>
              <a:gd name="connsiteY2" fmla="*/ 646331 h 646331"/>
              <a:gd name="connsiteX3" fmla="*/ 0 w 3173616"/>
              <a:gd name="connsiteY3" fmla="*/ 646331 h 646331"/>
              <a:gd name="connsiteX4" fmla="*/ 0 w 3173616"/>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3616" h="646331" fill="none" extrusionOk="0">
                <a:moveTo>
                  <a:pt x="0" y="0"/>
                </a:moveTo>
                <a:cubicBezTo>
                  <a:pt x="749636" y="5222"/>
                  <a:pt x="1736535" y="24918"/>
                  <a:pt x="3173616" y="0"/>
                </a:cubicBezTo>
                <a:cubicBezTo>
                  <a:pt x="3173870" y="82799"/>
                  <a:pt x="3193394" y="500035"/>
                  <a:pt x="3173616" y="646331"/>
                </a:cubicBezTo>
                <a:cubicBezTo>
                  <a:pt x="2000376" y="481570"/>
                  <a:pt x="1066672" y="764481"/>
                  <a:pt x="0" y="646331"/>
                </a:cubicBezTo>
                <a:cubicBezTo>
                  <a:pt x="-25800" y="331639"/>
                  <a:pt x="10771" y="187809"/>
                  <a:pt x="0" y="0"/>
                </a:cubicBezTo>
                <a:close/>
              </a:path>
              <a:path w="3173616" h="646331" stroke="0" extrusionOk="0">
                <a:moveTo>
                  <a:pt x="0" y="0"/>
                </a:moveTo>
                <a:cubicBezTo>
                  <a:pt x="335909" y="11849"/>
                  <a:pt x="1926541" y="-161459"/>
                  <a:pt x="3173616" y="0"/>
                </a:cubicBezTo>
                <a:cubicBezTo>
                  <a:pt x="3148434" y="272270"/>
                  <a:pt x="3227518" y="451941"/>
                  <a:pt x="3173616" y="646331"/>
                </a:cubicBezTo>
                <a:cubicBezTo>
                  <a:pt x="1769096" y="500471"/>
                  <a:pt x="528416" y="568007"/>
                  <a:pt x="0" y="646331"/>
                </a:cubicBezTo>
                <a:cubicBezTo>
                  <a:pt x="45562" y="351981"/>
                  <a:pt x="-52553" y="181843"/>
                  <a:pt x="0" y="0"/>
                </a:cubicBezTo>
                <a:close/>
              </a:path>
            </a:pathLst>
          </a:custGeom>
          <a:solidFill>
            <a:srgbClr val="CCFFFF"/>
          </a:solidFill>
          <a:ln w="38100">
            <a:solidFill>
              <a:srgbClr val="72EFA3"/>
            </a:solidFill>
            <a:prstDash val="sysDash"/>
          </a:ln>
        </p:spPr>
        <p:txBody>
          <a:bodyPr wrap="square">
            <a:spAutoFit/>
          </a:bodyPr>
          <a:lstStyle/>
          <a:p>
            <a:pPr algn="just"/>
            <a:r>
              <a:rPr lang="vi-VN" sz="3600" b="1" dirty="0">
                <a:latin typeface="Times New Roman" panose="02020603050405020304" pitchFamily="18" charset="0"/>
                <a:cs typeface="Times New Roman" panose="02020603050405020304" pitchFamily="18" charset="0"/>
              </a:rPr>
              <a:t>Hùng Vương</a:t>
            </a:r>
          </a:p>
        </p:txBody>
      </p:sp>
      <p:sp>
        <p:nvSpPr>
          <p:cNvPr id="10" name="Freeform: Shape 34"/>
          <p:cNvSpPr/>
          <p:nvPr/>
        </p:nvSpPr>
        <p:spPr>
          <a:xfrm>
            <a:off x="2144509" y="1233337"/>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
        <p:nvSpPr>
          <p:cNvPr id="11" name="TextBox 10"/>
          <p:cNvSpPr txBox="1"/>
          <p:nvPr/>
        </p:nvSpPr>
        <p:spPr>
          <a:xfrm>
            <a:off x="2556243" y="2693644"/>
            <a:ext cx="7821132" cy="584775"/>
          </a:xfrm>
          <a:custGeom>
            <a:avLst/>
            <a:gdLst>
              <a:gd name="connsiteX0" fmla="*/ 0 w 7821132"/>
              <a:gd name="connsiteY0" fmla="*/ 0 h 584775"/>
              <a:gd name="connsiteX1" fmla="*/ 7821132 w 7821132"/>
              <a:gd name="connsiteY1" fmla="*/ 0 h 584775"/>
              <a:gd name="connsiteX2" fmla="*/ 7821132 w 7821132"/>
              <a:gd name="connsiteY2" fmla="*/ 584775 h 584775"/>
              <a:gd name="connsiteX3" fmla="*/ 0 w 7821132"/>
              <a:gd name="connsiteY3" fmla="*/ 584775 h 584775"/>
              <a:gd name="connsiteX4" fmla="*/ 0 w 7821132"/>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1132" h="584775" fill="none" extrusionOk="0">
                <a:moveTo>
                  <a:pt x="0" y="0"/>
                </a:moveTo>
                <a:cubicBezTo>
                  <a:pt x="3342831" y="5222"/>
                  <a:pt x="6967075" y="24918"/>
                  <a:pt x="7821132" y="0"/>
                </a:cubicBezTo>
                <a:cubicBezTo>
                  <a:pt x="7778289" y="115750"/>
                  <a:pt x="7826807" y="445323"/>
                  <a:pt x="7821132" y="584775"/>
                </a:cubicBezTo>
                <a:cubicBezTo>
                  <a:pt x="5524921" y="420014"/>
                  <a:pt x="967595" y="702925"/>
                  <a:pt x="0" y="584775"/>
                </a:cubicBezTo>
                <a:cubicBezTo>
                  <a:pt x="-7476" y="472120"/>
                  <a:pt x="34986" y="279470"/>
                  <a:pt x="0" y="0"/>
                </a:cubicBezTo>
                <a:close/>
              </a:path>
              <a:path w="7821132" h="584775" stroke="0" extrusionOk="0">
                <a:moveTo>
                  <a:pt x="0" y="0"/>
                </a:moveTo>
                <a:cubicBezTo>
                  <a:pt x="3325048" y="11849"/>
                  <a:pt x="6429610" y="-161459"/>
                  <a:pt x="7821132" y="0"/>
                </a:cubicBezTo>
                <a:cubicBezTo>
                  <a:pt x="7794686" y="254320"/>
                  <a:pt x="7778868" y="509640"/>
                  <a:pt x="7821132" y="584775"/>
                </a:cubicBezTo>
                <a:cubicBezTo>
                  <a:pt x="4165391" y="438915"/>
                  <a:pt x="2844829" y="506451"/>
                  <a:pt x="0" y="584775"/>
                </a:cubicBezTo>
                <a:cubicBezTo>
                  <a:pt x="19643" y="454944"/>
                  <a:pt x="-27143" y="222798"/>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latin typeface="Times New Roman" panose="02020603050405020304" pitchFamily="18" charset="0"/>
                <a:cs typeface="Times New Roman" panose="02020603050405020304" pitchFamily="18" charset="0"/>
              </a:rPr>
              <a:t>Đứng đầu nhà nước Âu Lạc là ai?</a:t>
            </a:r>
          </a:p>
        </p:txBody>
      </p:sp>
      <p:sp>
        <p:nvSpPr>
          <p:cNvPr id="12" name="TextBox 11"/>
          <p:cNvSpPr txBox="1"/>
          <p:nvPr/>
        </p:nvSpPr>
        <p:spPr>
          <a:xfrm>
            <a:off x="4120318" y="3662826"/>
            <a:ext cx="3949794" cy="646331"/>
          </a:xfrm>
          <a:custGeom>
            <a:avLst/>
            <a:gdLst>
              <a:gd name="connsiteX0" fmla="*/ 0 w 3949794"/>
              <a:gd name="connsiteY0" fmla="*/ 0 h 646331"/>
              <a:gd name="connsiteX1" fmla="*/ 3949794 w 3949794"/>
              <a:gd name="connsiteY1" fmla="*/ 0 h 646331"/>
              <a:gd name="connsiteX2" fmla="*/ 3949794 w 3949794"/>
              <a:gd name="connsiteY2" fmla="*/ 646331 h 646331"/>
              <a:gd name="connsiteX3" fmla="*/ 0 w 3949794"/>
              <a:gd name="connsiteY3" fmla="*/ 646331 h 646331"/>
              <a:gd name="connsiteX4" fmla="*/ 0 w 3949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9794" h="646331" fill="none" extrusionOk="0">
                <a:moveTo>
                  <a:pt x="0" y="0"/>
                </a:moveTo>
                <a:cubicBezTo>
                  <a:pt x="1839231" y="5222"/>
                  <a:pt x="3038791" y="24918"/>
                  <a:pt x="3949794" y="0"/>
                </a:cubicBezTo>
                <a:cubicBezTo>
                  <a:pt x="3950048" y="82799"/>
                  <a:pt x="3969572" y="500035"/>
                  <a:pt x="3949794" y="646331"/>
                </a:cubicBezTo>
                <a:cubicBezTo>
                  <a:pt x="2286610" y="481570"/>
                  <a:pt x="1162547" y="764481"/>
                  <a:pt x="0" y="646331"/>
                </a:cubicBezTo>
                <a:cubicBezTo>
                  <a:pt x="-25800" y="331639"/>
                  <a:pt x="10771" y="187809"/>
                  <a:pt x="0" y="0"/>
                </a:cubicBezTo>
                <a:close/>
              </a:path>
              <a:path w="3949794" h="646331" stroke="0" extrusionOk="0">
                <a:moveTo>
                  <a:pt x="0" y="0"/>
                </a:moveTo>
                <a:cubicBezTo>
                  <a:pt x="1881627" y="11849"/>
                  <a:pt x="2124726" y="-161459"/>
                  <a:pt x="3949794" y="0"/>
                </a:cubicBezTo>
                <a:cubicBezTo>
                  <a:pt x="3924612" y="272270"/>
                  <a:pt x="4003696" y="451941"/>
                  <a:pt x="3949794" y="646331"/>
                </a:cubicBezTo>
                <a:cubicBezTo>
                  <a:pt x="2771401" y="500471"/>
                  <a:pt x="591014" y="568007"/>
                  <a:pt x="0" y="646331"/>
                </a:cubicBezTo>
                <a:cubicBezTo>
                  <a:pt x="45562" y="351981"/>
                  <a:pt x="-52553" y="181843"/>
                  <a:pt x="0" y="0"/>
                </a:cubicBezTo>
                <a:close/>
              </a:path>
            </a:pathLst>
          </a:custGeom>
          <a:solidFill>
            <a:srgbClr val="CCFFFF"/>
          </a:solidFill>
          <a:ln w="38100">
            <a:solidFill>
              <a:srgbClr val="72EFA3"/>
            </a:solidFill>
            <a:prstDash val="sysDash"/>
          </a:ln>
        </p:spPr>
        <p:txBody>
          <a:bodyPr wrap="square">
            <a:spAutoFit/>
          </a:bodyPr>
          <a:lstStyle/>
          <a:p>
            <a:pPr algn="just"/>
            <a:r>
              <a:rPr lang="en-US" sz="3600" b="1" dirty="0">
                <a:latin typeface="Times New Roman" panose="02020603050405020304" pitchFamily="18" charset="0"/>
                <a:cs typeface="Times New Roman" panose="02020603050405020304" pitchFamily="18" charset="0"/>
              </a:rPr>
              <a:t>An </a:t>
            </a:r>
            <a:r>
              <a:rPr lang="en-US" sz="3600" b="1" dirty="0" err="1">
                <a:latin typeface="Times New Roman" panose="02020603050405020304" pitchFamily="18" charset="0"/>
                <a:cs typeface="Times New Roman" panose="02020603050405020304" pitchFamily="18" charset="0"/>
              </a:rPr>
              <a:t>Dương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Vương</a:t>
            </a:r>
            <a:endParaRPr lang="vi-VN" sz="3600" b="1" dirty="0">
              <a:latin typeface="Times New Roman" panose="02020603050405020304" pitchFamily="18" charset="0"/>
              <a:cs typeface="Times New Roman" panose="02020603050405020304" pitchFamily="18" charset="0"/>
            </a:endParaRPr>
          </a:p>
        </p:txBody>
      </p:sp>
      <p:sp>
        <p:nvSpPr>
          <p:cNvPr id="15" name="Freeform: Shape 34"/>
          <p:cNvSpPr/>
          <p:nvPr/>
        </p:nvSpPr>
        <p:spPr>
          <a:xfrm>
            <a:off x="2803727" y="333858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
        <p:nvSpPr>
          <p:cNvPr id="16" name="TextBox 15"/>
          <p:cNvSpPr txBox="1"/>
          <p:nvPr/>
        </p:nvSpPr>
        <p:spPr>
          <a:xfrm>
            <a:off x="1003891" y="4720386"/>
            <a:ext cx="5641459" cy="584775"/>
          </a:xfrm>
          <a:custGeom>
            <a:avLst/>
            <a:gdLst>
              <a:gd name="connsiteX0" fmla="*/ 0 w 5641459"/>
              <a:gd name="connsiteY0" fmla="*/ 0 h 584775"/>
              <a:gd name="connsiteX1" fmla="*/ 5641459 w 5641459"/>
              <a:gd name="connsiteY1" fmla="*/ 0 h 584775"/>
              <a:gd name="connsiteX2" fmla="*/ 5641459 w 5641459"/>
              <a:gd name="connsiteY2" fmla="*/ 584775 h 584775"/>
              <a:gd name="connsiteX3" fmla="*/ 0 w 5641459"/>
              <a:gd name="connsiteY3" fmla="*/ 584775 h 584775"/>
              <a:gd name="connsiteX4" fmla="*/ 0 w 5641459"/>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1459" h="584775" fill="none" extrusionOk="0">
                <a:moveTo>
                  <a:pt x="0" y="0"/>
                </a:moveTo>
                <a:cubicBezTo>
                  <a:pt x="1436181" y="5222"/>
                  <a:pt x="3832905" y="24918"/>
                  <a:pt x="5641459" y="0"/>
                </a:cubicBezTo>
                <a:cubicBezTo>
                  <a:pt x="5598616" y="115750"/>
                  <a:pt x="5647134" y="445323"/>
                  <a:pt x="5641459" y="584775"/>
                </a:cubicBezTo>
                <a:cubicBezTo>
                  <a:pt x="3249130" y="420014"/>
                  <a:pt x="693652" y="702925"/>
                  <a:pt x="0" y="584775"/>
                </a:cubicBezTo>
                <a:cubicBezTo>
                  <a:pt x="-7476" y="472120"/>
                  <a:pt x="34986" y="279470"/>
                  <a:pt x="0" y="0"/>
                </a:cubicBezTo>
                <a:close/>
              </a:path>
              <a:path w="5641459" h="584775" stroke="0" extrusionOk="0">
                <a:moveTo>
                  <a:pt x="0" y="0"/>
                </a:moveTo>
                <a:cubicBezTo>
                  <a:pt x="1876802" y="11849"/>
                  <a:pt x="4731533" y="-161459"/>
                  <a:pt x="5641459" y="0"/>
                </a:cubicBezTo>
                <a:cubicBezTo>
                  <a:pt x="5615013" y="254320"/>
                  <a:pt x="5599195" y="509640"/>
                  <a:pt x="5641459" y="584775"/>
                </a:cubicBezTo>
                <a:cubicBezTo>
                  <a:pt x="4713780" y="438915"/>
                  <a:pt x="2108803" y="506451"/>
                  <a:pt x="0" y="584775"/>
                </a:cubicBezTo>
                <a:cubicBezTo>
                  <a:pt x="19643" y="454944"/>
                  <a:pt x="-27143" y="222798"/>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200" dirty="0">
                <a:latin typeface="Times New Roman" panose="02020603050405020304" pitchFamily="18" charset="0"/>
                <a:cs typeface="Times New Roman" panose="02020603050405020304" pitchFamily="18" charset="0"/>
              </a:rPr>
              <a:t>Ai là người giúp việc cho vua?</a:t>
            </a:r>
          </a:p>
        </p:txBody>
      </p:sp>
      <p:sp>
        <p:nvSpPr>
          <p:cNvPr id="17" name="TextBox 16"/>
          <p:cNvSpPr txBox="1"/>
          <p:nvPr/>
        </p:nvSpPr>
        <p:spPr>
          <a:xfrm>
            <a:off x="2493537" y="5753364"/>
            <a:ext cx="9283794" cy="646331"/>
          </a:xfrm>
          <a:custGeom>
            <a:avLst/>
            <a:gdLst>
              <a:gd name="connsiteX0" fmla="*/ 0 w 9283794"/>
              <a:gd name="connsiteY0" fmla="*/ 0 h 646331"/>
              <a:gd name="connsiteX1" fmla="*/ 9283794 w 9283794"/>
              <a:gd name="connsiteY1" fmla="*/ 0 h 646331"/>
              <a:gd name="connsiteX2" fmla="*/ 9283794 w 9283794"/>
              <a:gd name="connsiteY2" fmla="*/ 646331 h 646331"/>
              <a:gd name="connsiteX3" fmla="*/ 0 w 9283794"/>
              <a:gd name="connsiteY3" fmla="*/ 646331 h 646331"/>
              <a:gd name="connsiteX4" fmla="*/ 0 w 9283794"/>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3794" h="646331" fill="none" extrusionOk="0">
                <a:moveTo>
                  <a:pt x="0" y="0"/>
                </a:moveTo>
                <a:cubicBezTo>
                  <a:pt x="3788251" y="5222"/>
                  <a:pt x="5095286" y="24918"/>
                  <a:pt x="9283794" y="0"/>
                </a:cubicBezTo>
                <a:cubicBezTo>
                  <a:pt x="9284048" y="82799"/>
                  <a:pt x="9303572" y="500035"/>
                  <a:pt x="9283794" y="646331"/>
                </a:cubicBezTo>
                <a:cubicBezTo>
                  <a:pt x="6843866" y="481570"/>
                  <a:pt x="1229500" y="764481"/>
                  <a:pt x="0" y="646331"/>
                </a:cubicBezTo>
                <a:cubicBezTo>
                  <a:pt x="-25800" y="331639"/>
                  <a:pt x="10771" y="187809"/>
                  <a:pt x="0" y="0"/>
                </a:cubicBezTo>
                <a:close/>
              </a:path>
              <a:path w="9283794" h="646331" stroke="0" extrusionOk="0">
                <a:moveTo>
                  <a:pt x="0" y="0"/>
                </a:moveTo>
                <a:cubicBezTo>
                  <a:pt x="2601613" y="11849"/>
                  <a:pt x="4964081" y="-161459"/>
                  <a:pt x="9283794" y="0"/>
                </a:cubicBezTo>
                <a:cubicBezTo>
                  <a:pt x="9258612" y="272270"/>
                  <a:pt x="9337696" y="451941"/>
                  <a:pt x="9283794" y="646331"/>
                </a:cubicBezTo>
                <a:cubicBezTo>
                  <a:pt x="5531710" y="500471"/>
                  <a:pt x="1254241" y="568007"/>
                  <a:pt x="0" y="646331"/>
                </a:cubicBezTo>
                <a:cubicBezTo>
                  <a:pt x="45562" y="351981"/>
                  <a:pt x="-52553" y="181843"/>
                  <a:pt x="0" y="0"/>
                </a:cubicBezTo>
                <a:close/>
              </a:path>
            </a:pathLst>
          </a:custGeom>
          <a:solidFill>
            <a:srgbClr val="CCFFFF"/>
          </a:solidFill>
          <a:ln w="38100">
            <a:solidFill>
              <a:srgbClr val="72EFA3"/>
            </a:solidFill>
            <a:prstDash val="sysDash"/>
          </a:ln>
        </p:spPr>
        <p:txBody>
          <a:bodyPr wrap="square">
            <a:spAutoFit/>
          </a:bodyPr>
          <a:lstStyle/>
          <a:p>
            <a:pPr algn="just"/>
            <a:r>
              <a:rPr lang="vi-VN" sz="3200" b="1" dirty="0">
                <a:latin typeface="Times New Roman" panose="02020603050405020304" pitchFamily="18" charset="0"/>
                <a:cs typeface="Times New Roman" panose="02020603050405020304" pitchFamily="18" charset="0"/>
              </a:rPr>
              <a:t>Người giúp việc cho vua là Lạc hầu, Lạc tướng</a:t>
            </a:r>
            <a:r>
              <a:rPr lang="vi-VN" sz="3600" b="1" dirty="0">
                <a:latin typeface="Calibri" panose="020F0502020204030204" pitchFamily="34" charset="0"/>
                <a:cs typeface="Calibri" panose="020F0502020204030204" pitchFamily="34" charset="0"/>
              </a:rPr>
              <a:t>.</a:t>
            </a:r>
          </a:p>
        </p:txBody>
      </p:sp>
      <p:sp>
        <p:nvSpPr>
          <p:cNvPr id="18" name="Freeform: Shape 34"/>
          <p:cNvSpPr/>
          <p:nvPr/>
        </p:nvSpPr>
        <p:spPr>
          <a:xfrm>
            <a:off x="1123784" y="525900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Microsoft YaHei" panose="020B0503020204020204" charset="-122"/>
              <a:ea typeface="Microsoft YaHei" panose="020B0503020204020204" charset="-122"/>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1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10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up)">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10" grpId="0" bldLvl="0" animBg="1"/>
      <p:bldP spid="11" grpId="0" bldLvl="0" animBg="1"/>
      <p:bldP spid="12" grpId="0" bldLvl="0" animBg="1"/>
      <p:bldP spid="15" grpId="0" bldLvl="0" animBg="1"/>
      <p:bldP spid="16" grpId="0" bldLvl="0" animBg="1"/>
      <p:bldP spid="17" grpId="0" bldLvl="0" animBg="1"/>
      <p:bldP spid="1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4928285847745_1a94c8684bc7101d2518b3549306e621"/>
          <p:cNvPicPr>
            <a:picLocks noChangeAspect="1"/>
          </p:cNvPicPr>
          <p:nvPr/>
        </p:nvPicPr>
        <p:blipFill>
          <a:blip r:embed="rId3"/>
          <a:stretch>
            <a:fillRect/>
          </a:stretch>
        </p:blipFill>
        <p:spPr>
          <a:xfrm>
            <a:off x="0" y="1404620"/>
            <a:ext cx="12192000" cy="4048125"/>
          </a:xfrm>
          <a:prstGeom prst="rect">
            <a:avLst/>
          </a:prstGeom>
        </p:spPr>
      </p:pic>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22768" y="1512370"/>
            <a:ext cx="6186376" cy="2455740"/>
          </a:xfrm>
          <a:prstGeom prst="rect">
            <a:avLst/>
          </a:prstGeom>
        </p:spPr>
      </p:pic>
      <p:pic>
        <p:nvPicPr>
          <p:cNvPr id="6" name="Picture 5"/>
          <p:cNvPicPr>
            <a:picLocks noChangeAspect="1"/>
          </p:cNvPicPr>
          <p:nvPr/>
        </p:nvPicPr>
        <p:blipFill>
          <a:blip r:embed="rId6"/>
          <a:stretch>
            <a:fillRect/>
          </a:stretch>
        </p:blipFill>
        <p:spPr>
          <a:xfrm>
            <a:off x="6422066" y="3526755"/>
            <a:ext cx="5160224" cy="290849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574159" y="766243"/>
            <a:ext cx="11344939" cy="1077218"/>
          </a:xfrm>
          <a:prstGeom prst="rect">
            <a:avLst/>
          </a:prstGeom>
        </p:spPr>
        <p:txBody>
          <a:bodyPr wrap="square">
            <a:spAutoFit/>
          </a:bodyPr>
          <a:lstStyle/>
          <a:p>
            <a:pPr lvl="0" algn="ctr"/>
            <a:r>
              <a:rPr lang="en-US" sz="3200" b="1" dirty="0">
                <a:solidFill>
                  <a:srgbClr val="002060"/>
                </a:solidFill>
                <a:latin typeface="Cambria" panose="02040503050406030204" pitchFamily="18" charset="0"/>
                <a:ea typeface="Cambria" panose="02040503050406030204" pitchFamily="18" charset="0"/>
              </a:rPr>
              <a:t>1. </a:t>
            </a:r>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Đọc thông tin và quan sát hình 4, em hãy mô tả một số nét chính về đời sống vật chất và tinh thần của người Việt cổ.</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2281681" y="2018525"/>
            <a:ext cx="7425845" cy="4498008"/>
          </a:xfrm>
          <a:prstGeom prst="rect">
            <a:avLst/>
          </a:prstGeom>
        </p:spPr>
      </p:pic>
      <p:sp>
        <p:nvSpPr>
          <p:cNvPr id="5" name="TextBox 4"/>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ln>
        </p:spPr>
        <p:txBody>
          <a:bodyPr wrap="square">
            <a:spAutoFit/>
          </a:bodyPr>
          <a:lstStyle/>
          <a:p>
            <a:pPr lvl="0" algn="just">
              <a:defRPr/>
            </a:pPr>
            <a:r>
              <a:rPr lang="vi-VN" sz="3600" i="1" dirty="0">
                <a:latin typeface="Calibri" panose="020F0502020204030204" pitchFamily="34" charset="0"/>
                <a:ea typeface="Cambria" panose="02040503050406030204" pitchFamily="18" charset="0"/>
                <a:cs typeface="Calibri" panose="020F0502020204030204" pitchFamily="34" charset="0"/>
              </a:rPr>
              <a:t>* </a:t>
            </a:r>
            <a:r>
              <a:rPr lang="vi-VN" sz="3600" i="1" dirty="0">
                <a:latin typeface="Times New Roman" panose="02020603050405020304" pitchFamily="18" charset="0"/>
                <a:ea typeface="Cambria" panose="02040503050406030204" pitchFamily="18" charset="0"/>
                <a:cs typeface="Times New Roman" panose="02020603050405020304" pitchFamily="18" charset="0"/>
              </a:rPr>
              <a:t>Đời sống </a:t>
            </a:r>
            <a:r>
              <a:rPr lang="en-US" sz="3600" i="1" dirty="0" err="1">
                <a:latin typeface="Times New Roman" panose="02020603050405020304" pitchFamily="18" charset="0"/>
                <a:ea typeface="Cambria" panose="02040503050406030204" pitchFamily="18" charset="0"/>
                <a:cs typeface="Times New Roman" panose="02020603050405020304" pitchFamily="18" charset="0"/>
              </a:rPr>
              <a:t>vật</a:t>
            </a:r>
            <a:r>
              <a:rPr lang="en-US" sz="3600" i="1" dirty="0">
                <a:latin typeface="Times New Roman" panose="02020603050405020304" pitchFamily="18" charset="0"/>
                <a:ea typeface="Cambria" panose="02040503050406030204" pitchFamily="18" charset="0"/>
                <a:cs typeface="Times New Roman" panose="02020603050405020304" pitchFamily="18" charset="0"/>
              </a:rPr>
              <a:t> </a:t>
            </a:r>
            <a:r>
              <a:rPr lang="en-US" sz="3600" i="1" dirty="0" err="1">
                <a:latin typeface="Times New Roman" panose="02020603050405020304" pitchFamily="18" charset="0"/>
                <a:ea typeface="Cambria" panose="02040503050406030204" pitchFamily="18" charset="0"/>
                <a:cs typeface="Times New Roman" panose="02020603050405020304" pitchFamily="18" charset="0"/>
              </a:rPr>
              <a:t>chất</a:t>
            </a:r>
            <a:endParaRPr lang="vi-VN" sz="3600" i="1" dirty="0">
              <a:latin typeface="Times New Roman" panose="02020603050405020304" pitchFamily="18" charset="0"/>
              <a:ea typeface="Cambria" panose="020405030504060302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5"/>
          <a:stretch>
            <a:fillRect/>
          </a:stretch>
        </p:blipFill>
        <p:spPr>
          <a:xfrm>
            <a:off x="729327" y="2071687"/>
            <a:ext cx="4777293" cy="2893718"/>
          </a:xfrm>
          <a:prstGeom prst="rect">
            <a:avLst/>
          </a:prstGeom>
        </p:spPr>
      </p:pic>
      <p:sp>
        <p:nvSpPr>
          <p:cNvPr id="2" name="TextBox 1"/>
          <p:cNvSpPr txBox="1"/>
          <p:nvPr/>
        </p:nvSpPr>
        <p:spPr>
          <a:xfrm>
            <a:off x="5922335" y="1674538"/>
            <a:ext cx="5869172" cy="5016758"/>
          </a:xfrm>
          <a:custGeom>
            <a:avLst/>
            <a:gdLst>
              <a:gd name="connsiteX0" fmla="*/ 0 w 5869172"/>
              <a:gd name="connsiteY0" fmla="*/ 0 h 4524315"/>
              <a:gd name="connsiteX1" fmla="*/ 5869172 w 5869172"/>
              <a:gd name="connsiteY1" fmla="*/ 0 h 4524315"/>
              <a:gd name="connsiteX2" fmla="*/ 5869172 w 5869172"/>
              <a:gd name="connsiteY2" fmla="*/ 4524315 h 4524315"/>
              <a:gd name="connsiteX3" fmla="*/ 0 w 5869172"/>
              <a:gd name="connsiteY3" fmla="*/ 4524315 h 4524315"/>
              <a:gd name="connsiteX4" fmla="*/ 0 w 5869172"/>
              <a:gd name="connsiteY4" fmla="*/ 0 h 452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172" h="4524315" fill="none" extrusionOk="0">
                <a:moveTo>
                  <a:pt x="0" y="0"/>
                </a:moveTo>
                <a:cubicBezTo>
                  <a:pt x="1409647" y="5222"/>
                  <a:pt x="4183043" y="24918"/>
                  <a:pt x="5869172" y="0"/>
                </a:cubicBezTo>
                <a:cubicBezTo>
                  <a:pt x="5707927" y="998803"/>
                  <a:pt x="5825412" y="2959617"/>
                  <a:pt x="5869172" y="4524315"/>
                </a:cubicBezTo>
                <a:cubicBezTo>
                  <a:pt x="3823200" y="4359554"/>
                  <a:pt x="1182802" y="4642465"/>
                  <a:pt x="0" y="4524315"/>
                </a:cubicBezTo>
                <a:cubicBezTo>
                  <a:pt x="-55725" y="2523541"/>
                  <a:pt x="17072" y="572160"/>
                  <a:pt x="0" y="0"/>
                </a:cubicBezTo>
                <a:close/>
              </a:path>
              <a:path w="5869172" h="4524315" stroke="0" extrusionOk="0">
                <a:moveTo>
                  <a:pt x="0" y="0"/>
                </a:moveTo>
                <a:cubicBezTo>
                  <a:pt x="633284" y="11849"/>
                  <a:pt x="3624307" y="-161459"/>
                  <a:pt x="5869172" y="0"/>
                </a:cubicBezTo>
                <a:cubicBezTo>
                  <a:pt x="5872302" y="1438314"/>
                  <a:pt x="5767996" y="3436851"/>
                  <a:pt x="5869172" y="4524315"/>
                </a:cubicBezTo>
                <a:cubicBezTo>
                  <a:pt x="3933903" y="4378455"/>
                  <a:pt x="2406879" y="4445991"/>
                  <a:pt x="0" y="4524315"/>
                </a:cubicBezTo>
                <a:cubicBezTo>
                  <a:pt x="74291" y="3833545"/>
                  <a:pt x="168006" y="1851361"/>
                  <a:pt x="0" y="0"/>
                </a:cubicBezTo>
                <a:close/>
              </a:path>
            </a:pathLst>
          </a:custGeom>
          <a:solidFill>
            <a:srgbClr val="CCFFFF"/>
          </a:solidFill>
          <a:ln w="38100">
            <a:solidFill>
              <a:srgbClr val="72EFA3"/>
            </a:solidFill>
            <a:prstDash val="sysDash"/>
          </a:ln>
        </p:spPr>
        <p:txBody>
          <a:bodyPr wrap="square">
            <a:spAutoFit/>
          </a:bodyPr>
          <a:lstStyle/>
          <a:p>
            <a:pPr algn="just"/>
            <a:r>
              <a:rPr lang="vi-VN" sz="3200" b="1" i="1" dirty="0">
                <a:latin typeface="Times New Roman" panose="02020603050405020304" pitchFamily="18" charset="0"/>
                <a:cs typeface="Times New Roman" panose="02020603050405020304" pitchFamily="18" charset="0"/>
              </a:rPr>
              <a:t>Một số nét chính về đời sống vật chất của người Việt cổ:</a:t>
            </a:r>
            <a:endParaRPr lang="en-US" sz="3200" b="1" i="1"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vi-VN" sz="3200" b="1" dirty="0">
                <a:latin typeface="Times New Roman" panose="02020603050405020304" pitchFamily="18" charset="0"/>
                <a:cs typeface="Times New Roman" panose="02020603050405020304" pitchFamily="18" charset="0"/>
              </a:rPr>
              <a:t>Nguồn lương thực chính của cư dân Việt cổ là gạo, chủ yếu là gạo nếp.</a:t>
            </a:r>
            <a:endParaRPr lang="en-US" sz="3200" b="1"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vi-VN" sz="3200" b="1" dirty="0">
                <a:latin typeface="Times New Roman" panose="02020603050405020304" pitchFamily="18" charset="0"/>
                <a:cs typeface="Times New Roman" panose="02020603050405020304" pitchFamily="18" charset="0"/>
              </a:rPr>
              <a:t>Người Việt cổ ở nhà sàn đi lại chủ yếu bằng thuyền.</a:t>
            </a:r>
            <a:endParaRPr lang="en-US" sz="3200" b="1" dirty="0">
              <a:latin typeface="Times New Roman" panose="02020603050405020304" pitchFamily="18" charset="0"/>
              <a:cs typeface="Times New Roman" panose="02020603050405020304" pitchFamily="18" charset="0"/>
            </a:endParaRPr>
          </a:p>
          <a:p>
            <a:pPr marL="457200" indent="-457200" algn="just">
              <a:buFont typeface="Arial" panose="020B0604020202020204" pitchFamily="34" charset="0"/>
              <a:buChar char="•"/>
            </a:pPr>
            <a:r>
              <a:rPr lang="vi-VN" sz="3200" b="1" dirty="0">
                <a:latin typeface="Times New Roman" panose="02020603050405020304" pitchFamily="18" charset="0"/>
                <a:cs typeface="Times New Roman" panose="02020603050405020304" pitchFamily="18" charset="0"/>
              </a:rPr>
              <a:t>Nam thường đóng khố, cởi trần; nữ mặc váy và áo yếm, …</a:t>
            </a:r>
          </a:p>
        </p:txBody>
      </p:sp>
      <p:pic>
        <p:nvPicPr>
          <p:cNvPr id="3" name="Picture 2"/>
          <p:cNvPicPr>
            <a:picLocks noChangeAspect="1"/>
          </p:cNvPicPr>
          <p:nvPr/>
        </p:nvPicPr>
        <p:blipFill>
          <a:blip r:embed="rId6"/>
          <a:stretch>
            <a:fillRect/>
          </a:stretch>
        </p:blipFill>
        <p:spPr>
          <a:xfrm>
            <a:off x="2700511" y="365851"/>
            <a:ext cx="7010400" cy="943704"/>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486940" y="382772"/>
            <a:ext cx="5995563" cy="2964745"/>
            <a:chOff x="4819877" y="686771"/>
            <a:chExt cx="5485736" cy="2299301"/>
          </a:xfrm>
        </p:grpSpPr>
        <p:pic>
          <p:nvPicPr>
            <p:cNvPr id="13"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flipH="1">
              <a:off x="4819877" y="686771"/>
              <a:ext cx="5485736" cy="2299301"/>
            </a:xfrm>
            <a:prstGeom prst="rect">
              <a:avLst/>
            </a:prstGeom>
          </p:spPr>
        </p:pic>
        <p:sp>
          <p:nvSpPr>
            <p:cNvPr id="14" name="TextBox 13"/>
            <p:cNvSpPr txBox="1"/>
            <p:nvPr/>
          </p:nvSpPr>
          <p:spPr>
            <a:xfrm>
              <a:off x="5364668" y="1040420"/>
              <a:ext cx="4484943" cy="157538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Những nghề sản xuất chính của người Việt cổ là gì?</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pic>
        <p:nvPicPr>
          <p:cNvPr id="9" name="Picture 12" descr="15 Vector ideas | vector, vector free, kids icon"/>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1158949" y="3413051"/>
            <a:ext cx="7086818" cy="2668771"/>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Họ</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biết</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trồng</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dâu</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nuôi</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tằm</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dệt</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vải</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làm</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thủy</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lợi</a:t>
            </a:r>
            <a:r>
              <a:rPr lang="en-US" sz="44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endParaRPr kumimoji="0" lang="en-US" sz="4400" b="0"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p:cNvSpPr/>
          <p:nvPr/>
        </p:nvSpPr>
        <p:spPr>
          <a:xfrm>
            <a:off x="233916" y="0"/>
            <a:ext cx="11610753" cy="2424223"/>
          </a:xfrm>
          <a:prstGeom prst="roundRect">
            <a:avLst>
              <a:gd name="adj" fmla="val 11503"/>
            </a:avLst>
          </a:prstGeom>
          <a:solidFill>
            <a:schemeClr val="accent6">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Trong các loại trống đồng Đông Sơn, trống đồng Ngọc Lũ được coi là tiêu biểu nhất. Trống như một bộ sử thu nhỏ giúp người đời sau phần nào hiểu được đời sống vật chất và tinh thần của cư dân Việt cổ.</a:t>
            </a:r>
            <a:endParaRPr kumimoji="0" lang="en-US" sz="3200" b="0"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MẶT TRỐNG ĐỒNG NGỌC LŨ ĐÚC CHÌM TINH XẢO 50CM - Trang trí nhà cửa khác"/>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4884" y="2596116"/>
            <a:ext cx="3687726" cy="3687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ống Đồng Ngọc Lũ DK 50cm Hoa Văn Chìm | Đúc Đồng Bảo L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66883" y="2668772"/>
            <a:ext cx="3944679" cy="36150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stretch>
            <a:fillRect/>
          </a:stretch>
        </p:blipFill>
        <p:spPr>
          <a:xfrm>
            <a:off x="2501514" y="2448259"/>
            <a:ext cx="7529213" cy="149364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552894" y="819406"/>
            <a:ext cx="11344939" cy="645160"/>
          </a:xfrm>
          <a:prstGeom prst="rect">
            <a:avLst/>
          </a:prstGeom>
        </p:spPr>
        <p:txBody>
          <a:bodyPr wrap="square">
            <a:spAutoFit/>
          </a:bodyPr>
          <a:lstStyle/>
          <a:p>
            <a:pPr lvl="0" algn="ct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Kể</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lại</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sơ lược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câu</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vi-VN" sz="36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Sơn Tinh Thủy Tinh</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p:cNvSpPr txBox="1"/>
          <p:nvPr/>
        </p:nvSpPr>
        <p:spPr>
          <a:xfrm>
            <a:off x="0" y="131198"/>
            <a:ext cx="4401879" cy="646331"/>
          </a:xfrm>
          <a:custGeom>
            <a:avLst/>
            <a:gdLst>
              <a:gd name="connsiteX0" fmla="*/ 0 w 4401879"/>
              <a:gd name="connsiteY0" fmla="*/ 0 h 646331"/>
              <a:gd name="connsiteX1" fmla="*/ 4401879 w 4401879"/>
              <a:gd name="connsiteY1" fmla="*/ 0 h 646331"/>
              <a:gd name="connsiteX2" fmla="*/ 4401879 w 4401879"/>
              <a:gd name="connsiteY2" fmla="*/ 646331 h 646331"/>
              <a:gd name="connsiteX3" fmla="*/ 0 w 4401879"/>
              <a:gd name="connsiteY3" fmla="*/ 646331 h 646331"/>
              <a:gd name="connsiteX4" fmla="*/ 0 w 4401879"/>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1879" h="646331" fill="none" extrusionOk="0">
                <a:moveTo>
                  <a:pt x="0" y="0"/>
                </a:moveTo>
                <a:cubicBezTo>
                  <a:pt x="675760" y="5222"/>
                  <a:pt x="2275108" y="24918"/>
                  <a:pt x="4401879" y="0"/>
                </a:cubicBezTo>
                <a:cubicBezTo>
                  <a:pt x="4402133" y="82799"/>
                  <a:pt x="4421657" y="500035"/>
                  <a:pt x="4401879" y="646331"/>
                </a:cubicBezTo>
                <a:cubicBezTo>
                  <a:pt x="2503043" y="481570"/>
                  <a:pt x="1036372" y="764481"/>
                  <a:pt x="0" y="646331"/>
                </a:cubicBezTo>
                <a:cubicBezTo>
                  <a:pt x="-25800" y="331639"/>
                  <a:pt x="10771" y="187809"/>
                  <a:pt x="0" y="0"/>
                </a:cubicBezTo>
                <a:close/>
              </a:path>
              <a:path w="4401879" h="646331" stroke="0" extrusionOk="0">
                <a:moveTo>
                  <a:pt x="0" y="0"/>
                </a:moveTo>
                <a:cubicBezTo>
                  <a:pt x="1660352" y="11849"/>
                  <a:pt x="2303284" y="-161459"/>
                  <a:pt x="4401879" y="0"/>
                </a:cubicBezTo>
                <a:cubicBezTo>
                  <a:pt x="4376697" y="272270"/>
                  <a:pt x="4455781" y="451941"/>
                  <a:pt x="4401879" y="646331"/>
                </a:cubicBezTo>
                <a:cubicBezTo>
                  <a:pt x="3787361" y="500471"/>
                  <a:pt x="1673564" y="568007"/>
                  <a:pt x="0" y="646331"/>
                </a:cubicBezTo>
                <a:cubicBezTo>
                  <a:pt x="45562" y="351981"/>
                  <a:pt x="-52553" y="181843"/>
                  <a:pt x="0" y="0"/>
                </a:cubicBezTo>
                <a:close/>
              </a:path>
            </a:pathLst>
          </a:custGeom>
          <a:solidFill>
            <a:srgbClr val="CCFF99"/>
          </a:solidFill>
          <a:ln w="38100">
            <a:solidFill>
              <a:srgbClr val="1FAE98"/>
            </a:solidFill>
            <a:prstDash val="sysDash"/>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1"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Đời sống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tinh</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thần</a:t>
            </a:r>
            <a:endParaRPr kumimoji="0" lang="vi-VN" sz="3600" b="0" i="1"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2050" name="Picture 2" descr="TRUYỆN SƠN TINH THUỶ TINH | Mầm non Họa M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0330" y="1793875"/>
            <a:ext cx="7830820" cy="445389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additive="base">
                                        <p:cTn id="10" dur="500" fill="hold"/>
                                        <p:tgtEl>
                                          <p:spTgt spid="2050"/>
                                        </p:tgtEl>
                                        <p:attrNameLst>
                                          <p:attrName>ppt_x</p:attrName>
                                        </p:attrNameLst>
                                      </p:cBhvr>
                                      <p:tavLst>
                                        <p:tav tm="0">
                                          <p:val>
                                            <p:strVal val="#ppt_x"/>
                                          </p:val>
                                        </p:tav>
                                        <p:tav tm="100000">
                                          <p:val>
                                            <p:strVal val="#ppt_x"/>
                                          </p:val>
                                        </p:tav>
                                      </p:tavLst>
                                    </p:anim>
                                    <p:anim calcmode="lin" valueType="num">
                                      <p:cBhvr additive="base">
                                        <p:cTn id="11"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ơn Tinh Thủy Tinh">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组合 13"/>
          <p:cNvGrpSpPr/>
          <p:nvPr/>
        </p:nvGrpSpPr>
        <p:grpSpPr>
          <a:xfrm>
            <a:off x="542262" y="399597"/>
            <a:ext cx="10788280" cy="5714123"/>
            <a:chOff x="2531495" y="1032417"/>
            <a:chExt cx="6577454" cy="3685128"/>
          </a:xfrm>
        </p:grpSpPr>
        <p:pic>
          <p:nvPicPr>
            <p:cNvPr id="6" name="图片 7"/>
            <p:cNvPicPr>
              <a:picLocks noChangeAspect="1"/>
            </p:cNvPicPr>
            <p:nvPr/>
          </p:nvPicPr>
          <p:blipFill>
            <a:blip r:embed="rId4" cstate="print">
              <a:duotone>
                <a:schemeClr val="accent4">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7" name="矩形 12"/>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TextBox 7"/>
          <p:cNvSpPr txBox="1"/>
          <p:nvPr/>
        </p:nvSpPr>
        <p:spPr>
          <a:xfrm>
            <a:off x="1329291" y="1195055"/>
            <a:ext cx="9292634" cy="4031873"/>
          </a:xfrm>
          <a:prstGeom prst="rect">
            <a:avLst/>
          </a:prstGeom>
          <a:noFill/>
        </p:spPr>
        <p:txBody>
          <a:bodyPr wrap="square" rtlCol="0">
            <a:spAutoFit/>
          </a:bodyPr>
          <a:lstStyle/>
          <a:p>
            <a:pPr algn="just"/>
            <a:r>
              <a:rPr lang="vi-VN"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Sông Hồng là một trong những con sông dài nhất Việt Nam. Sông Hồng bồi đắp phù sa cho đồng bằng, thuận lợi cho phát triển nông nghiệp. Trên lưu vực dòng sông này đã hình thành một nền văn minh của người Việt cổ, cách ngày nay khoảng 2700 năm với đời sống vật chất và tinh thần phong phú. Nhiều phong tục tập quán của người Việt cổ vẫn được duy trì đến ngày nay</a:t>
            </a:r>
            <a:endParaRPr lang="en-US" sz="32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barn(inVertical)">
                                      <p:cBhvr>
                                        <p:cTn id="14"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grpSp>
        <p:nvGrpSpPr>
          <p:cNvPr id="641" name="Google Shape;641;p42"/>
          <p:cNvGrpSpPr/>
          <p:nvPr/>
        </p:nvGrpSpPr>
        <p:grpSpPr>
          <a:xfrm>
            <a:off x="9997618" y="5276807"/>
            <a:ext cx="1641005" cy="1918637"/>
            <a:chOff x="4786575" y="766525"/>
            <a:chExt cx="921775" cy="1077725"/>
          </a:xfrm>
        </p:grpSpPr>
        <p:sp>
          <p:nvSpPr>
            <p:cNvPr id="642" name="Google Shape;642;p42"/>
            <p:cNvSpPr/>
            <p:nvPr/>
          </p:nvSpPr>
          <p:spPr>
            <a:xfrm>
              <a:off x="4786575" y="768400"/>
              <a:ext cx="921775" cy="1075850"/>
            </a:xfrm>
            <a:custGeom>
              <a:avLst/>
              <a:gdLst/>
              <a:ahLst/>
              <a:cxnLst/>
              <a:rect l="l" t="t" r="r" b="b"/>
              <a:pathLst>
                <a:path w="36871" h="43034" extrusionOk="0">
                  <a:moveTo>
                    <a:pt x="7113" y="0"/>
                  </a:moveTo>
                  <a:cubicBezTo>
                    <a:pt x="6019" y="790"/>
                    <a:pt x="5502" y="4438"/>
                    <a:pt x="5502" y="4438"/>
                  </a:cubicBezTo>
                  <a:lnTo>
                    <a:pt x="92" y="34560"/>
                  </a:lnTo>
                  <a:cubicBezTo>
                    <a:pt x="1" y="35077"/>
                    <a:pt x="183" y="37691"/>
                    <a:pt x="2949" y="38207"/>
                  </a:cubicBezTo>
                  <a:lnTo>
                    <a:pt x="29819" y="43010"/>
                  </a:lnTo>
                  <a:cubicBezTo>
                    <a:pt x="29890" y="43026"/>
                    <a:pt x="29961" y="43033"/>
                    <a:pt x="30030" y="43033"/>
                  </a:cubicBezTo>
                  <a:cubicBezTo>
                    <a:pt x="30486" y="43033"/>
                    <a:pt x="30864" y="42699"/>
                    <a:pt x="30943" y="42250"/>
                  </a:cubicBezTo>
                  <a:lnTo>
                    <a:pt x="36871" y="9301"/>
                  </a:lnTo>
                  <a:lnTo>
                    <a:pt x="7113"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3" name="Google Shape;643;p42"/>
            <p:cNvSpPr/>
            <p:nvPr/>
          </p:nvSpPr>
          <p:spPr>
            <a:xfrm>
              <a:off x="4812425" y="842100"/>
              <a:ext cx="869325" cy="973025"/>
            </a:xfrm>
            <a:custGeom>
              <a:avLst/>
              <a:gdLst/>
              <a:ahLst/>
              <a:cxnLst/>
              <a:rect l="l" t="t" r="r" b="b"/>
              <a:pathLst>
                <a:path w="34773" h="38921" extrusionOk="0">
                  <a:moveTo>
                    <a:pt x="5988" y="1"/>
                  </a:moveTo>
                  <a:lnTo>
                    <a:pt x="91" y="32949"/>
                  </a:lnTo>
                  <a:cubicBezTo>
                    <a:pt x="0" y="33466"/>
                    <a:pt x="334" y="33983"/>
                    <a:pt x="882" y="34074"/>
                  </a:cubicBezTo>
                  <a:lnTo>
                    <a:pt x="27751" y="38907"/>
                  </a:lnTo>
                  <a:cubicBezTo>
                    <a:pt x="27805" y="38916"/>
                    <a:pt x="27858" y="38921"/>
                    <a:pt x="27911" y="38921"/>
                  </a:cubicBezTo>
                  <a:cubicBezTo>
                    <a:pt x="28371" y="38921"/>
                    <a:pt x="28794" y="38580"/>
                    <a:pt x="28876" y="38117"/>
                  </a:cubicBezTo>
                  <a:lnTo>
                    <a:pt x="34773" y="5168"/>
                  </a:lnTo>
                  <a:lnTo>
                    <a:pt x="5988" y="1"/>
                  </a:lnTo>
                  <a:close/>
                </a:path>
              </a:pathLst>
            </a:custGeom>
            <a:solidFill>
              <a:srgbClr val="E6E4F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4" name="Google Shape;644;p42"/>
            <p:cNvSpPr/>
            <p:nvPr/>
          </p:nvSpPr>
          <p:spPr>
            <a:xfrm>
              <a:off x="4805575" y="820825"/>
              <a:ext cx="869350" cy="972275"/>
            </a:xfrm>
            <a:custGeom>
              <a:avLst/>
              <a:gdLst/>
              <a:ahLst/>
              <a:cxnLst/>
              <a:rect l="l" t="t" r="r" b="b"/>
              <a:pathLst>
                <a:path w="34774" h="38891" extrusionOk="0">
                  <a:moveTo>
                    <a:pt x="5988" y="0"/>
                  </a:moveTo>
                  <a:lnTo>
                    <a:pt x="92" y="32919"/>
                  </a:lnTo>
                  <a:cubicBezTo>
                    <a:pt x="1" y="33436"/>
                    <a:pt x="335" y="33952"/>
                    <a:pt x="852" y="34044"/>
                  </a:cubicBezTo>
                  <a:lnTo>
                    <a:pt x="27721" y="38876"/>
                  </a:lnTo>
                  <a:cubicBezTo>
                    <a:pt x="27778" y="38886"/>
                    <a:pt x="27834" y="38890"/>
                    <a:pt x="27889" y="38890"/>
                  </a:cubicBezTo>
                  <a:cubicBezTo>
                    <a:pt x="28365" y="38890"/>
                    <a:pt x="28767" y="38549"/>
                    <a:pt x="28876" y="38086"/>
                  </a:cubicBezTo>
                  <a:lnTo>
                    <a:pt x="34773" y="5168"/>
                  </a:lnTo>
                  <a:lnTo>
                    <a:pt x="5988" y="0"/>
                  </a:ln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5" name="Google Shape;645;p42"/>
            <p:cNvSpPr/>
            <p:nvPr/>
          </p:nvSpPr>
          <p:spPr>
            <a:xfrm>
              <a:off x="4800250" y="766525"/>
              <a:ext cx="871625" cy="992400"/>
            </a:xfrm>
            <a:custGeom>
              <a:avLst/>
              <a:gdLst/>
              <a:ahLst/>
              <a:cxnLst/>
              <a:rect l="l" t="t" r="r" b="b"/>
              <a:pathLst>
                <a:path w="34865" h="39696" extrusionOk="0">
                  <a:moveTo>
                    <a:pt x="6976" y="0"/>
                  </a:moveTo>
                  <a:cubicBezTo>
                    <a:pt x="6500" y="0"/>
                    <a:pt x="6101" y="341"/>
                    <a:pt x="6019" y="805"/>
                  </a:cubicBezTo>
                  <a:lnTo>
                    <a:pt x="92" y="33723"/>
                  </a:lnTo>
                  <a:cubicBezTo>
                    <a:pt x="1" y="34270"/>
                    <a:pt x="366" y="34757"/>
                    <a:pt x="882" y="34848"/>
                  </a:cubicBezTo>
                  <a:lnTo>
                    <a:pt x="27752" y="39681"/>
                  </a:lnTo>
                  <a:cubicBezTo>
                    <a:pt x="27809" y="39691"/>
                    <a:pt x="27866" y="39696"/>
                    <a:pt x="27922" y="39696"/>
                  </a:cubicBezTo>
                  <a:cubicBezTo>
                    <a:pt x="28377" y="39696"/>
                    <a:pt x="28796" y="39377"/>
                    <a:pt x="28877" y="38890"/>
                  </a:cubicBezTo>
                  <a:lnTo>
                    <a:pt x="34773" y="5972"/>
                  </a:lnTo>
                  <a:cubicBezTo>
                    <a:pt x="34865" y="5455"/>
                    <a:pt x="34530" y="4938"/>
                    <a:pt x="33983" y="4847"/>
                  </a:cubicBezTo>
                  <a:lnTo>
                    <a:pt x="7144" y="14"/>
                  </a:lnTo>
                  <a:cubicBezTo>
                    <a:pt x="7087" y="5"/>
                    <a:pt x="7031" y="0"/>
                    <a:pt x="697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46" name="Google Shape;646;p42"/>
            <p:cNvSpPr/>
            <p:nvPr/>
          </p:nvSpPr>
          <p:spPr>
            <a:xfrm>
              <a:off x="5063175" y="985375"/>
              <a:ext cx="364775" cy="252250"/>
            </a:xfrm>
            <a:custGeom>
              <a:avLst/>
              <a:gdLst/>
              <a:ahLst/>
              <a:cxnLst/>
              <a:rect l="l" t="t" r="r" b="b"/>
              <a:pathLst>
                <a:path w="14591" h="10090" extrusionOk="0">
                  <a:moveTo>
                    <a:pt x="2143" y="0"/>
                  </a:moveTo>
                  <a:cubicBezTo>
                    <a:pt x="1667" y="0"/>
                    <a:pt x="1268" y="341"/>
                    <a:pt x="1186" y="805"/>
                  </a:cubicBezTo>
                  <a:lnTo>
                    <a:pt x="92" y="6884"/>
                  </a:lnTo>
                  <a:cubicBezTo>
                    <a:pt x="1" y="7431"/>
                    <a:pt x="335" y="7917"/>
                    <a:pt x="882" y="8008"/>
                  </a:cubicBezTo>
                  <a:lnTo>
                    <a:pt x="12281" y="10075"/>
                  </a:lnTo>
                  <a:cubicBezTo>
                    <a:pt x="12334" y="10085"/>
                    <a:pt x="12388" y="10089"/>
                    <a:pt x="12441" y="10089"/>
                  </a:cubicBezTo>
                  <a:cubicBezTo>
                    <a:pt x="12900" y="10089"/>
                    <a:pt x="13323" y="9748"/>
                    <a:pt x="13405" y="9285"/>
                  </a:cubicBezTo>
                  <a:lnTo>
                    <a:pt x="14499" y="3206"/>
                  </a:lnTo>
                  <a:cubicBezTo>
                    <a:pt x="14591" y="2689"/>
                    <a:pt x="14256" y="2172"/>
                    <a:pt x="13709" y="2081"/>
                  </a:cubicBezTo>
                  <a:lnTo>
                    <a:pt x="2311" y="14"/>
                  </a:lnTo>
                  <a:cubicBezTo>
                    <a:pt x="2254" y="5"/>
                    <a:pt x="2198" y="0"/>
                    <a:pt x="2143"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56" name="Google Shape;656;p42"/>
          <p:cNvGrpSpPr/>
          <p:nvPr/>
        </p:nvGrpSpPr>
        <p:grpSpPr>
          <a:xfrm>
            <a:off x="380742" y="4860632"/>
            <a:ext cx="1841173" cy="2430901"/>
            <a:chOff x="-5969450" y="12871025"/>
            <a:chExt cx="1275875" cy="1684850"/>
          </a:xfrm>
        </p:grpSpPr>
        <p:sp>
          <p:nvSpPr>
            <p:cNvPr id="657" name="Google Shape;657;p42"/>
            <p:cNvSpPr/>
            <p:nvPr/>
          </p:nvSpPr>
          <p:spPr>
            <a:xfrm>
              <a:off x="-5932225" y="12871025"/>
              <a:ext cx="1221175" cy="1040575"/>
            </a:xfrm>
            <a:custGeom>
              <a:avLst/>
              <a:gdLst/>
              <a:ahLst/>
              <a:cxnLst/>
              <a:rect l="l" t="t" r="r" b="b"/>
              <a:pathLst>
                <a:path w="48847" h="41623" extrusionOk="0">
                  <a:moveTo>
                    <a:pt x="1156" y="0"/>
                  </a:moveTo>
                  <a:cubicBezTo>
                    <a:pt x="719" y="0"/>
                    <a:pt x="364" y="173"/>
                    <a:pt x="1" y="437"/>
                  </a:cubicBezTo>
                  <a:cubicBezTo>
                    <a:pt x="6171" y="8036"/>
                    <a:pt x="13831" y="13933"/>
                    <a:pt x="22129" y="20164"/>
                  </a:cubicBezTo>
                  <a:cubicBezTo>
                    <a:pt x="31217" y="27519"/>
                    <a:pt x="39059" y="34875"/>
                    <a:pt x="48847" y="41623"/>
                  </a:cubicBezTo>
                  <a:cubicBezTo>
                    <a:pt x="48634" y="41258"/>
                    <a:pt x="48360" y="41045"/>
                    <a:pt x="48360" y="41045"/>
                  </a:cubicBezTo>
                  <a:cubicBezTo>
                    <a:pt x="48360" y="41045"/>
                    <a:pt x="7813" y="4692"/>
                    <a:pt x="4712" y="2048"/>
                  </a:cubicBezTo>
                  <a:cubicBezTo>
                    <a:pt x="2948" y="536"/>
                    <a:pt x="1926" y="0"/>
                    <a:pt x="1156" y="0"/>
                  </a:cubicBezTo>
                  <a:close/>
                </a:path>
              </a:pathLst>
            </a:custGeom>
            <a:solidFill>
              <a:schemeClr val="l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8" name="Google Shape;658;p42"/>
            <p:cNvSpPr/>
            <p:nvPr/>
          </p:nvSpPr>
          <p:spPr>
            <a:xfrm>
              <a:off x="-5969450" y="12881925"/>
              <a:ext cx="1275875" cy="1673950"/>
            </a:xfrm>
            <a:custGeom>
              <a:avLst/>
              <a:gdLst/>
              <a:ahLst/>
              <a:cxnLst/>
              <a:rect l="l" t="t" r="r" b="b"/>
              <a:pathLst>
                <a:path w="51035" h="66958" extrusionOk="0">
                  <a:moveTo>
                    <a:pt x="18776" y="26232"/>
                  </a:moveTo>
                  <a:cubicBezTo>
                    <a:pt x="19069" y="26232"/>
                    <a:pt x="19453" y="26428"/>
                    <a:pt x="20122" y="26992"/>
                  </a:cubicBezTo>
                  <a:cubicBezTo>
                    <a:pt x="21278" y="27995"/>
                    <a:pt x="36445" y="41582"/>
                    <a:pt x="36445" y="41582"/>
                  </a:cubicBezTo>
                  <a:cubicBezTo>
                    <a:pt x="36445" y="41582"/>
                    <a:pt x="37114" y="42190"/>
                    <a:pt x="36506" y="42737"/>
                  </a:cubicBezTo>
                  <a:cubicBezTo>
                    <a:pt x="35503" y="43588"/>
                    <a:pt x="27083" y="51126"/>
                    <a:pt x="27083" y="51126"/>
                  </a:cubicBezTo>
                  <a:cubicBezTo>
                    <a:pt x="27083" y="51126"/>
                    <a:pt x="26799" y="51451"/>
                    <a:pt x="26439" y="51451"/>
                  </a:cubicBezTo>
                  <a:cubicBezTo>
                    <a:pt x="26259" y="51451"/>
                    <a:pt x="26060" y="51369"/>
                    <a:pt x="25867" y="51126"/>
                  </a:cubicBezTo>
                  <a:cubicBezTo>
                    <a:pt x="25823" y="51793"/>
                    <a:pt x="25735" y="52012"/>
                    <a:pt x="25604" y="52012"/>
                  </a:cubicBezTo>
                  <a:cubicBezTo>
                    <a:pt x="25466" y="52012"/>
                    <a:pt x="25280" y="51770"/>
                    <a:pt x="25047" y="51552"/>
                  </a:cubicBezTo>
                  <a:cubicBezTo>
                    <a:pt x="24469" y="50974"/>
                    <a:pt x="21247" y="40032"/>
                    <a:pt x="19150" y="33011"/>
                  </a:cubicBezTo>
                  <a:cubicBezTo>
                    <a:pt x="17334" y="26843"/>
                    <a:pt x="17981" y="26468"/>
                    <a:pt x="18165" y="26468"/>
                  </a:cubicBezTo>
                  <a:cubicBezTo>
                    <a:pt x="18191" y="26468"/>
                    <a:pt x="18208" y="26475"/>
                    <a:pt x="18208" y="26475"/>
                  </a:cubicBezTo>
                  <a:cubicBezTo>
                    <a:pt x="18399" y="26335"/>
                    <a:pt x="18564" y="26232"/>
                    <a:pt x="18776" y="26232"/>
                  </a:cubicBezTo>
                  <a:close/>
                  <a:moveTo>
                    <a:pt x="1490" y="1"/>
                  </a:moveTo>
                  <a:cubicBezTo>
                    <a:pt x="1368" y="62"/>
                    <a:pt x="1247" y="153"/>
                    <a:pt x="1156" y="244"/>
                  </a:cubicBezTo>
                  <a:cubicBezTo>
                    <a:pt x="1" y="1186"/>
                    <a:pt x="1611" y="6110"/>
                    <a:pt x="1611" y="6110"/>
                  </a:cubicBezTo>
                  <a:cubicBezTo>
                    <a:pt x="1611" y="6110"/>
                    <a:pt x="20639" y="64288"/>
                    <a:pt x="20974" y="65017"/>
                  </a:cubicBezTo>
                  <a:cubicBezTo>
                    <a:pt x="21623" y="66516"/>
                    <a:pt x="22386" y="66958"/>
                    <a:pt x="23058" y="66958"/>
                  </a:cubicBezTo>
                  <a:cubicBezTo>
                    <a:pt x="24023" y="66958"/>
                    <a:pt x="24803" y="66051"/>
                    <a:pt x="24803" y="66051"/>
                  </a:cubicBezTo>
                  <a:cubicBezTo>
                    <a:pt x="24803" y="66051"/>
                    <a:pt x="47357" y="45929"/>
                    <a:pt x="50001" y="43619"/>
                  </a:cubicBezTo>
                  <a:cubicBezTo>
                    <a:pt x="51035" y="42737"/>
                    <a:pt x="50731" y="41795"/>
                    <a:pt x="50336" y="41187"/>
                  </a:cubicBezTo>
                  <a:cubicBezTo>
                    <a:pt x="40548" y="34439"/>
                    <a:pt x="32706" y="27083"/>
                    <a:pt x="23618" y="19728"/>
                  </a:cubicBezTo>
                  <a:cubicBezTo>
                    <a:pt x="15320" y="13497"/>
                    <a:pt x="7660" y="7600"/>
                    <a:pt x="1490" y="1"/>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59" name="Google Shape;659;p42"/>
            <p:cNvSpPr/>
            <p:nvPr/>
          </p:nvSpPr>
          <p:spPr>
            <a:xfrm>
              <a:off x="-5536100" y="13543625"/>
              <a:ext cx="213350" cy="638600"/>
            </a:xfrm>
            <a:custGeom>
              <a:avLst/>
              <a:gdLst/>
              <a:ahLst/>
              <a:cxnLst/>
              <a:rect l="l" t="t" r="r" b="b"/>
              <a:pathLst>
                <a:path w="8534" h="25544" extrusionOk="0">
                  <a:moveTo>
                    <a:pt x="831" y="0"/>
                  </a:moveTo>
                  <a:cubicBezTo>
                    <a:pt x="647" y="0"/>
                    <a:pt x="0" y="375"/>
                    <a:pt x="1816" y="6543"/>
                  </a:cubicBezTo>
                  <a:cubicBezTo>
                    <a:pt x="3913" y="13594"/>
                    <a:pt x="7135" y="24506"/>
                    <a:pt x="7713" y="25084"/>
                  </a:cubicBezTo>
                  <a:cubicBezTo>
                    <a:pt x="7931" y="25302"/>
                    <a:pt x="8117" y="25544"/>
                    <a:pt x="8259" y="25544"/>
                  </a:cubicBezTo>
                  <a:cubicBezTo>
                    <a:pt x="8394" y="25544"/>
                    <a:pt x="8489" y="25325"/>
                    <a:pt x="8533" y="24658"/>
                  </a:cubicBezTo>
                  <a:cubicBezTo>
                    <a:pt x="8442" y="24567"/>
                    <a:pt x="8381" y="24446"/>
                    <a:pt x="8290" y="24263"/>
                  </a:cubicBezTo>
                  <a:cubicBezTo>
                    <a:pt x="8199" y="23990"/>
                    <a:pt x="1056" y="2196"/>
                    <a:pt x="1056" y="2196"/>
                  </a:cubicBezTo>
                  <a:cubicBezTo>
                    <a:pt x="1056" y="2196"/>
                    <a:pt x="448" y="372"/>
                    <a:pt x="874" y="7"/>
                  </a:cubicBezTo>
                  <a:cubicBezTo>
                    <a:pt x="874" y="7"/>
                    <a:pt x="857" y="0"/>
                    <a:pt x="831" y="0"/>
                  </a:cubicBezTo>
                  <a:close/>
                </a:path>
              </a:pathLst>
            </a:custGeom>
            <a:solidFill>
              <a:srgbClr val="9AE3F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0" name="Google Shape;660;p42"/>
            <p:cNvSpPr/>
            <p:nvPr/>
          </p:nvSpPr>
          <p:spPr>
            <a:xfrm>
              <a:off x="-5845375" y="12930950"/>
              <a:ext cx="47075" cy="52700"/>
            </a:xfrm>
            <a:custGeom>
              <a:avLst/>
              <a:gdLst/>
              <a:ahLst/>
              <a:cxnLst/>
              <a:rect l="l" t="t" r="r" b="b"/>
              <a:pathLst>
                <a:path w="1883" h="2108" extrusionOk="0">
                  <a:moveTo>
                    <a:pt x="1730" y="1"/>
                  </a:moveTo>
                  <a:cubicBezTo>
                    <a:pt x="1705" y="1"/>
                    <a:pt x="1680" y="14"/>
                    <a:pt x="1664" y="46"/>
                  </a:cubicBezTo>
                  <a:cubicBezTo>
                    <a:pt x="1542" y="289"/>
                    <a:pt x="1329" y="502"/>
                    <a:pt x="1117" y="684"/>
                  </a:cubicBezTo>
                  <a:cubicBezTo>
                    <a:pt x="722" y="1079"/>
                    <a:pt x="387" y="1596"/>
                    <a:pt x="22" y="2022"/>
                  </a:cubicBezTo>
                  <a:cubicBezTo>
                    <a:pt x="1" y="2065"/>
                    <a:pt x="25" y="2108"/>
                    <a:pt x="52" y="2108"/>
                  </a:cubicBezTo>
                  <a:cubicBezTo>
                    <a:pt x="63" y="2108"/>
                    <a:pt x="74" y="2100"/>
                    <a:pt x="83" y="2083"/>
                  </a:cubicBezTo>
                  <a:cubicBezTo>
                    <a:pt x="478" y="1657"/>
                    <a:pt x="873" y="1231"/>
                    <a:pt x="1238" y="806"/>
                  </a:cubicBezTo>
                  <a:cubicBezTo>
                    <a:pt x="1421" y="593"/>
                    <a:pt x="1573" y="350"/>
                    <a:pt x="1816" y="168"/>
                  </a:cubicBezTo>
                  <a:cubicBezTo>
                    <a:pt x="1883" y="101"/>
                    <a:pt x="1802" y="1"/>
                    <a:pt x="1730"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1" name="Google Shape;661;p42"/>
            <p:cNvSpPr/>
            <p:nvPr/>
          </p:nvSpPr>
          <p:spPr>
            <a:xfrm>
              <a:off x="-5728275" y="13041475"/>
              <a:ext cx="47050" cy="52700"/>
            </a:xfrm>
            <a:custGeom>
              <a:avLst/>
              <a:gdLst/>
              <a:ahLst/>
              <a:cxnLst/>
              <a:rect l="l" t="t" r="r" b="b"/>
              <a:pathLst>
                <a:path w="1882" h="2108" extrusionOk="0">
                  <a:moveTo>
                    <a:pt x="1736" y="0"/>
                  </a:moveTo>
                  <a:cubicBezTo>
                    <a:pt x="1710" y="0"/>
                    <a:pt x="1684" y="10"/>
                    <a:pt x="1661" y="32"/>
                  </a:cubicBezTo>
                  <a:cubicBezTo>
                    <a:pt x="1539" y="276"/>
                    <a:pt x="1326" y="488"/>
                    <a:pt x="1114" y="701"/>
                  </a:cubicBezTo>
                  <a:cubicBezTo>
                    <a:pt x="718" y="1066"/>
                    <a:pt x="384" y="1583"/>
                    <a:pt x="50" y="2008"/>
                  </a:cubicBezTo>
                  <a:cubicBezTo>
                    <a:pt x="0" y="2058"/>
                    <a:pt x="32" y="2107"/>
                    <a:pt x="78" y="2107"/>
                  </a:cubicBezTo>
                  <a:cubicBezTo>
                    <a:pt x="88" y="2107"/>
                    <a:pt x="99" y="2105"/>
                    <a:pt x="111" y="2099"/>
                  </a:cubicBezTo>
                  <a:cubicBezTo>
                    <a:pt x="475" y="1674"/>
                    <a:pt x="870" y="1248"/>
                    <a:pt x="1235" y="792"/>
                  </a:cubicBezTo>
                  <a:cubicBezTo>
                    <a:pt x="1448" y="580"/>
                    <a:pt x="1600" y="336"/>
                    <a:pt x="1813" y="154"/>
                  </a:cubicBezTo>
                  <a:cubicBezTo>
                    <a:pt x="1881" y="86"/>
                    <a:pt x="1813" y="0"/>
                    <a:pt x="1736" y="0"/>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2" name="Google Shape;662;p42"/>
            <p:cNvSpPr/>
            <p:nvPr/>
          </p:nvSpPr>
          <p:spPr>
            <a:xfrm>
              <a:off x="-5609050" y="13144475"/>
              <a:ext cx="46325" cy="52700"/>
            </a:xfrm>
            <a:custGeom>
              <a:avLst/>
              <a:gdLst/>
              <a:ahLst/>
              <a:cxnLst/>
              <a:rect l="l" t="t" r="r" b="b"/>
              <a:pathLst>
                <a:path w="1853" h="2108" extrusionOk="0">
                  <a:moveTo>
                    <a:pt x="1725" y="1"/>
                  </a:moveTo>
                  <a:cubicBezTo>
                    <a:pt x="1702" y="1"/>
                    <a:pt x="1680" y="14"/>
                    <a:pt x="1664" y="46"/>
                  </a:cubicBezTo>
                  <a:cubicBezTo>
                    <a:pt x="1512" y="289"/>
                    <a:pt x="1299" y="502"/>
                    <a:pt x="1117" y="685"/>
                  </a:cubicBezTo>
                  <a:cubicBezTo>
                    <a:pt x="691" y="1080"/>
                    <a:pt x="357" y="1596"/>
                    <a:pt x="22" y="2022"/>
                  </a:cubicBezTo>
                  <a:cubicBezTo>
                    <a:pt x="1" y="2065"/>
                    <a:pt x="25" y="2108"/>
                    <a:pt x="52" y="2108"/>
                  </a:cubicBezTo>
                  <a:cubicBezTo>
                    <a:pt x="63" y="2108"/>
                    <a:pt x="74" y="2101"/>
                    <a:pt x="83" y="2083"/>
                  </a:cubicBezTo>
                  <a:cubicBezTo>
                    <a:pt x="478" y="1657"/>
                    <a:pt x="843" y="1232"/>
                    <a:pt x="1238" y="806"/>
                  </a:cubicBezTo>
                  <a:cubicBezTo>
                    <a:pt x="1421" y="593"/>
                    <a:pt x="1573" y="350"/>
                    <a:pt x="1785" y="168"/>
                  </a:cubicBezTo>
                  <a:cubicBezTo>
                    <a:pt x="1852" y="101"/>
                    <a:pt x="1788"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3" name="Google Shape;663;p42"/>
            <p:cNvSpPr/>
            <p:nvPr/>
          </p:nvSpPr>
          <p:spPr>
            <a:xfrm>
              <a:off x="-5490575" y="13252250"/>
              <a:ext cx="46300" cy="52425"/>
            </a:xfrm>
            <a:custGeom>
              <a:avLst/>
              <a:gdLst/>
              <a:ahLst/>
              <a:cxnLst/>
              <a:rect l="l" t="t" r="r" b="b"/>
              <a:pathLst>
                <a:path w="1852" h="2097" extrusionOk="0">
                  <a:moveTo>
                    <a:pt x="1737" y="0"/>
                  </a:moveTo>
                  <a:cubicBezTo>
                    <a:pt x="1711" y="0"/>
                    <a:pt x="1685" y="15"/>
                    <a:pt x="1667" y="51"/>
                  </a:cubicBezTo>
                  <a:cubicBezTo>
                    <a:pt x="1515" y="264"/>
                    <a:pt x="1302" y="477"/>
                    <a:pt x="1119" y="690"/>
                  </a:cubicBezTo>
                  <a:cubicBezTo>
                    <a:pt x="694" y="1085"/>
                    <a:pt x="360" y="1571"/>
                    <a:pt x="25" y="2027"/>
                  </a:cubicBezTo>
                  <a:cubicBezTo>
                    <a:pt x="1" y="2052"/>
                    <a:pt x="36" y="2096"/>
                    <a:pt x="66" y="2096"/>
                  </a:cubicBezTo>
                  <a:cubicBezTo>
                    <a:pt x="73" y="2096"/>
                    <a:pt x="80" y="2094"/>
                    <a:pt x="86" y="2088"/>
                  </a:cubicBezTo>
                  <a:cubicBezTo>
                    <a:pt x="481" y="1662"/>
                    <a:pt x="846" y="1237"/>
                    <a:pt x="1211" y="811"/>
                  </a:cubicBezTo>
                  <a:cubicBezTo>
                    <a:pt x="1423" y="568"/>
                    <a:pt x="1575" y="325"/>
                    <a:pt x="1788" y="143"/>
                  </a:cubicBezTo>
                  <a:cubicBezTo>
                    <a:pt x="1852" y="79"/>
                    <a:pt x="1797" y="0"/>
                    <a:pt x="1737" y="0"/>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4" name="Google Shape;664;p42"/>
            <p:cNvSpPr/>
            <p:nvPr/>
          </p:nvSpPr>
          <p:spPr>
            <a:xfrm>
              <a:off x="-5391775" y="13339000"/>
              <a:ext cx="46375" cy="52300"/>
            </a:xfrm>
            <a:custGeom>
              <a:avLst/>
              <a:gdLst/>
              <a:ahLst/>
              <a:cxnLst/>
              <a:rect l="l" t="t" r="r" b="b"/>
              <a:pathLst>
                <a:path w="1855" h="2092" extrusionOk="0">
                  <a:moveTo>
                    <a:pt x="1729" y="1"/>
                  </a:moveTo>
                  <a:cubicBezTo>
                    <a:pt x="1706" y="1"/>
                    <a:pt x="1683" y="14"/>
                    <a:pt x="1666" y="46"/>
                  </a:cubicBezTo>
                  <a:cubicBezTo>
                    <a:pt x="1514" y="290"/>
                    <a:pt x="1301" y="502"/>
                    <a:pt x="1119" y="685"/>
                  </a:cubicBezTo>
                  <a:cubicBezTo>
                    <a:pt x="724" y="1080"/>
                    <a:pt x="359" y="1566"/>
                    <a:pt x="25" y="2022"/>
                  </a:cubicBezTo>
                  <a:cubicBezTo>
                    <a:pt x="0" y="2047"/>
                    <a:pt x="35" y="2091"/>
                    <a:pt x="66" y="2091"/>
                  </a:cubicBezTo>
                  <a:cubicBezTo>
                    <a:pt x="73" y="2091"/>
                    <a:pt x="80" y="2089"/>
                    <a:pt x="85" y="2083"/>
                  </a:cubicBezTo>
                  <a:cubicBezTo>
                    <a:pt x="481" y="1657"/>
                    <a:pt x="845" y="1232"/>
                    <a:pt x="1240" y="806"/>
                  </a:cubicBezTo>
                  <a:cubicBezTo>
                    <a:pt x="1423" y="594"/>
                    <a:pt x="1575" y="320"/>
                    <a:pt x="1788" y="138"/>
                  </a:cubicBezTo>
                  <a:cubicBezTo>
                    <a:pt x="1854" y="93"/>
                    <a:pt x="1791" y="1"/>
                    <a:pt x="1729"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5" name="Google Shape;665;p42"/>
            <p:cNvSpPr/>
            <p:nvPr/>
          </p:nvSpPr>
          <p:spPr>
            <a:xfrm>
              <a:off x="-5298325" y="13421400"/>
              <a:ext cx="46425" cy="52725"/>
            </a:xfrm>
            <a:custGeom>
              <a:avLst/>
              <a:gdLst/>
              <a:ahLst/>
              <a:cxnLst/>
              <a:rect l="l" t="t" r="r" b="b"/>
              <a:pathLst>
                <a:path w="1857" h="2109" extrusionOk="0">
                  <a:moveTo>
                    <a:pt x="1724" y="1"/>
                  </a:moveTo>
                  <a:cubicBezTo>
                    <a:pt x="1703" y="1"/>
                    <a:pt x="1682" y="10"/>
                    <a:pt x="1667" y="33"/>
                  </a:cubicBezTo>
                  <a:cubicBezTo>
                    <a:pt x="1515" y="276"/>
                    <a:pt x="1302" y="489"/>
                    <a:pt x="1120" y="702"/>
                  </a:cubicBezTo>
                  <a:cubicBezTo>
                    <a:pt x="694" y="1067"/>
                    <a:pt x="360" y="1583"/>
                    <a:pt x="25" y="2009"/>
                  </a:cubicBezTo>
                  <a:cubicBezTo>
                    <a:pt x="0" y="2059"/>
                    <a:pt x="36" y="2108"/>
                    <a:pt x="67" y="2108"/>
                  </a:cubicBezTo>
                  <a:cubicBezTo>
                    <a:pt x="74" y="2108"/>
                    <a:pt x="81" y="2106"/>
                    <a:pt x="86" y="2100"/>
                  </a:cubicBezTo>
                  <a:cubicBezTo>
                    <a:pt x="481" y="1675"/>
                    <a:pt x="846" y="1249"/>
                    <a:pt x="1211" y="793"/>
                  </a:cubicBezTo>
                  <a:cubicBezTo>
                    <a:pt x="1424" y="580"/>
                    <a:pt x="1575" y="337"/>
                    <a:pt x="1788" y="155"/>
                  </a:cubicBezTo>
                  <a:cubicBezTo>
                    <a:pt x="1857" y="86"/>
                    <a:pt x="1788" y="1"/>
                    <a:pt x="1724"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6" name="Google Shape;666;p42"/>
            <p:cNvSpPr/>
            <p:nvPr/>
          </p:nvSpPr>
          <p:spPr>
            <a:xfrm>
              <a:off x="-5211700" y="13502250"/>
              <a:ext cx="47075" cy="52425"/>
            </a:xfrm>
            <a:custGeom>
              <a:avLst/>
              <a:gdLst/>
              <a:ahLst/>
              <a:cxnLst/>
              <a:rect l="l" t="t" r="r" b="b"/>
              <a:pathLst>
                <a:path w="1883" h="2097" extrusionOk="0">
                  <a:moveTo>
                    <a:pt x="1757" y="0"/>
                  </a:moveTo>
                  <a:cubicBezTo>
                    <a:pt x="1727" y="0"/>
                    <a:pt x="1694" y="15"/>
                    <a:pt x="1667" y="52"/>
                  </a:cubicBezTo>
                  <a:cubicBezTo>
                    <a:pt x="1545" y="264"/>
                    <a:pt x="1332" y="477"/>
                    <a:pt x="1120" y="690"/>
                  </a:cubicBezTo>
                  <a:cubicBezTo>
                    <a:pt x="725" y="1085"/>
                    <a:pt x="390" y="1571"/>
                    <a:pt x="25" y="2027"/>
                  </a:cubicBezTo>
                  <a:cubicBezTo>
                    <a:pt x="1" y="2052"/>
                    <a:pt x="36" y="2096"/>
                    <a:pt x="82" y="2096"/>
                  </a:cubicBezTo>
                  <a:cubicBezTo>
                    <a:pt x="93" y="2096"/>
                    <a:pt x="105" y="2094"/>
                    <a:pt x="117" y="2088"/>
                  </a:cubicBezTo>
                  <a:cubicBezTo>
                    <a:pt x="481" y="1662"/>
                    <a:pt x="877" y="1237"/>
                    <a:pt x="1241" y="811"/>
                  </a:cubicBezTo>
                  <a:cubicBezTo>
                    <a:pt x="1424" y="568"/>
                    <a:pt x="1576" y="325"/>
                    <a:pt x="1819" y="143"/>
                  </a:cubicBezTo>
                  <a:cubicBezTo>
                    <a:pt x="1883"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7" name="Google Shape;667;p42"/>
            <p:cNvSpPr/>
            <p:nvPr/>
          </p:nvSpPr>
          <p:spPr>
            <a:xfrm>
              <a:off x="-5120425" y="13584475"/>
              <a:ext cx="46875" cy="52675"/>
            </a:xfrm>
            <a:custGeom>
              <a:avLst/>
              <a:gdLst/>
              <a:ahLst/>
              <a:cxnLst/>
              <a:rect l="l" t="t" r="r" b="b"/>
              <a:pathLst>
                <a:path w="1875" h="2107" extrusionOk="0">
                  <a:moveTo>
                    <a:pt x="1729" y="0"/>
                  </a:moveTo>
                  <a:cubicBezTo>
                    <a:pt x="1704" y="0"/>
                    <a:pt x="1679" y="13"/>
                    <a:pt x="1663" y="45"/>
                  </a:cubicBezTo>
                  <a:cubicBezTo>
                    <a:pt x="1511" y="288"/>
                    <a:pt x="1299" y="501"/>
                    <a:pt x="1116" y="684"/>
                  </a:cubicBezTo>
                  <a:cubicBezTo>
                    <a:pt x="721" y="1079"/>
                    <a:pt x="387" y="1595"/>
                    <a:pt x="22" y="2021"/>
                  </a:cubicBezTo>
                  <a:cubicBezTo>
                    <a:pt x="0" y="2064"/>
                    <a:pt x="25" y="2107"/>
                    <a:pt x="51" y="2107"/>
                  </a:cubicBezTo>
                  <a:cubicBezTo>
                    <a:pt x="62" y="2107"/>
                    <a:pt x="74" y="2100"/>
                    <a:pt x="83" y="2082"/>
                  </a:cubicBezTo>
                  <a:cubicBezTo>
                    <a:pt x="478" y="1656"/>
                    <a:pt x="843" y="1231"/>
                    <a:pt x="1238" y="805"/>
                  </a:cubicBezTo>
                  <a:cubicBezTo>
                    <a:pt x="1420" y="592"/>
                    <a:pt x="1572" y="349"/>
                    <a:pt x="1785" y="167"/>
                  </a:cubicBezTo>
                  <a:cubicBezTo>
                    <a:pt x="1874" y="100"/>
                    <a:pt x="1799" y="0"/>
                    <a:pt x="1729" y="0"/>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8" name="Google Shape;668;p42"/>
            <p:cNvSpPr/>
            <p:nvPr/>
          </p:nvSpPr>
          <p:spPr>
            <a:xfrm>
              <a:off x="-5039950" y="13649675"/>
              <a:ext cx="47050" cy="52400"/>
            </a:xfrm>
            <a:custGeom>
              <a:avLst/>
              <a:gdLst/>
              <a:ahLst/>
              <a:cxnLst/>
              <a:rect l="l" t="t" r="r" b="b"/>
              <a:pathLst>
                <a:path w="1882" h="2096" extrusionOk="0">
                  <a:moveTo>
                    <a:pt x="1757" y="0"/>
                  </a:moveTo>
                  <a:cubicBezTo>
                    <a:pt x="1727" y="0"/>
                    <a:pt x="1694" y="15"/>
                    <a:pt x="1666" y="51"/>
                  </a:cubicBezTo>
                  <a:cubicBezTo>
                    <a:pt x="1545" y="264"/>
                    <a:pt x="1332" y="477"/>
                    <a:pt x="1119" y="690"/>
                  </a:cubicBezTo>
                  <a:cubicBezTo>
                    <a:pt x="724" y="1085"/>
                    <a:pt x="390" y="1571"/>
                    <a:pt x="25" y="2027"/>
                  </a:cubicBezTo>
                  <a:cubicBezTo>
                    <a:pt x="0" y="2052"/>
                    <a:pt x="35" y="2096"/>
                    <a:pt x="66" y="2096"/>
                  </a:cubicBezTo>
                  <a:cubicBezTo>
                    <a:pt x="73" y="2096"/>
                    <a:pt x="80" y="2094"/>
                    <a:pt x="86" y="2088"/>
                  </a:cubicBezTo>
                  <a:cubicBezTo>
                    <a:pt x="481" y="1662"/>
                    <a:pt x="876" y="1237"/>
                    <a:pt x="1241" y="811"/>
                  </a:cubicBezTo>
                  <a:cubicBezTo>
                    <a:pt x="1423" y="568"/>
                    <a:pt x="1575" y="325"/>
                    <a:pt x="1818" y="142"/>
                  </a:cubicBezTo>
                  <a:cubicBezTo>
                    <a:pt x="1882" y="79"/>
                    <a:pt x="1827" y="0"/>
                    <a:pt x="1757" y="0"/>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69" name="Google Shape;669;p42"/>
            <p:cNvSpPr/>
            <p:nvPr/>
          </p:nvSpPr>
          <p:spPr>
            <a:xfrm>
              <a:off x="-4959325" y="13725800"/>
              <a:ext cx="46300" cy="52700"/>
            </a:xfrm>
            <a:custGeom>
              <a:avLst/>
              <a:gdLst/>
              <a:ahLst/>
              <a:cxnLst/>
              <a:rect l="l" t="t" r="r" b="b"/>
              <a:pathLst>
                <a:path w="1852" h="2108" extrusionOk="0">
                  <a:moveTo>
                    <a:pt x="1725" y="1"/>
                  </a:moveTo>
                  <a:cubicBezTo>
                    <a:pt x="1702" y="1"/>
                    <a:pt x="1679" y="14"/>
                    <a:pt x="1663" y="46"/>
                  </a:cubicBezTo>
                  <a:cubicBezTo>
                    <a:pt x="1511" y="289"/>
                    <a:pt x="1298" y="502"/>
                    <a:pt x="1116" y="684"/>
                  </a:cubicBezTo>
                  <a:cubicBezTo>
                    <a:pt x="721" y="1079"/>
                    <a:pt x="356" y="1596"/>
                    <a:pt x="22" y="2022"/>
                  </a:cubicBezTo>
                  <a:cubicBezTo>
                    <a:pt x="0" y="2065"/>
                    <a:pt x="24" y="2108"/>
                    <a:pt x="51" y="2108"/>
                  </a:cubicBezTo>
                  <a:cubicBezTo>
                    <a:pt x="62" y="2108"/>
                    <a:pt x="74" y="2100"/>
                    <a:pt x="83" y="2082"/>
                  </a:cubicBezTo>
                  <a:cubicBezTo>
                    <a:pt x="478" y="1657"/>
                    <a:pt x="842" y="1231"/>
                    <a:pt x="1238" y="806"/>
                  </a:cubicBezTo>
                  <a:cubicBezTo>
                    <a:pt x="1420" y="593"/>
                    <a:pt x="1572" y="350"/>
                    <a:pt x="1785" y="167"/>
                  </a:cubicBezTo>
                  <a:cubicBezTo>
                    <a:pt x="1852" y="100"/>
                    <a:pt x="1787" y="1"/>
                    <a:pt x="1725"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0" name="Google Shape;670;p42"/>
            <p:cNvSpPr/>
            <p:nvPr/>
          </p:nvSpPr>
          <p:spPr>
            <a:xfrm>
              <a:off x="-4866700" y="13806325"/>
              <a:ext cx="47125" cy="52300"/>
            </a:xfrm>
            <a:custGeom>
              <a:avLst/>
              <a:gdLst/>
              <a:ahLst/>
              <a:cxnLst/>
              <a:rect l="l" t="t" r="r" b="b"/>
              <a:pathLst>
                <a:path w="1885" h="2092" extrusionOk="0">
                  <a:moveTo>
                    <a:pt x="1735" y="1"/>
                  </a:moveTo>
                  <a:cubicBezTo>
                    <a:pt x="1708" y="1"/>
                    <a:pt x="1683" y="14"/>
                    <a:pt x="1666" y="47"/>
                  </a:cubicBezTo>
                  <a:cubicBezTo>
                    <a:pt x="1514" y="290"/>
                    <a:pt x="1332" y="503"/>
                    <a:pt x="1119" y="685"/>
                  </a:cubicBezTo>
                  <a:cubicBezTo>
                    <a:pt x="724" y="1080"/>
                    <a:pt x="390" y="1567"/>
                    <a:pt x="25" y="2022"/>
                  </a:cubicBezTo>
                  <a:cubicBezTo>
                    <a:pt x="0" y="2047"/>
                    <a:pt x="36" y="2092"/>
                    <a:pt x="66" y="2092"/>
                  </a:cubicBezTo>
                  <a:cubicBezTo>
                    <a:pt x="73" y="2092"/>
                    <a:pt x="80" y="2089"/>
                    <a:pt x="86" y="2083"/>
                  </a:cubicBezTo>
                  <a:cubicBezTo>
                    <a:pt x="481" y="1658"/>
                    <a:pt x="876" y="1232"/>
                    <a:pt x="1241" y="807"/>
                  </a:cubicBezTo>
                  <a:cubicBezTo>
                    <a:pt x="1423" y="594"/>
                    <a:pt x="1575" y="320"/>
                    <a:pt x="1818" y="138"/>
                  </a:cubicBezTo>
                  <a:cubicBezTo>
                    <a:pt x="1885" y="94"/>
                    <a:pt x="1806" y="1"/>
                    <a:pt x="1735" y="1"/>
                  </a:cubicBez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71" name="Google Shape;671;p42"/>
          <p:cNvGrpSpPr/>
          <p:nvPr/>
        </p:nvGrpSpPr>
        <p:grpSpPr>
          <a:xfrm>
            <a:off x="-513911" y="4852048"/>
            <a:ext cx="1615259" cy="2173641"/>
            <a:chOff x="-1138858" y="3639035"/>
            <a:chExt cx="1211444" cy="1630231"/>
          </a:xfrm>
        </p:grpSpPr>
        <p:sp>
          <p:nvSpPr>
            <p:cNvPr id="672" name="Google Shape;672;p42"/>
            <p:cNvSpPr/>
            <p:nvPr/>
          </p:nvSpPr>
          <p:spPr>
            <a:xfrm>
              <a:off x="-985216" y="4615716"/>
              <a:ext cx="897590" cy="653550"/>
            </a:xfrm>
            <a:custGeom>
              <a:avLst/>
              <a:gdLst/>
              <a:ahLst/>
              <a:cxnLst/>
              <a:rect l="l" t="t" r="r" b="b"/>
              <a:pathLst>
                <a:path w="12432" h="9051" extrusionOk="0">
                  <a:moveTo>
                    <a:pt x="0" y="1"/>
                  </a:moveTo>
                  <a:lnTo>
                    <a:pt x="0" y="1"/>
                  </a:lnTo>
                  <a:cubicBezTo>
                    <a:pt x="0" y="1"/>
                    <a:pt x="730" y="7934"/>
                    <a:pt x="1854" y="8390"/>
                  </a:cubicBezTo>
                  <a:cubicBezTo>
                    <a:pt x="2536" y="8648"/>
                    <a:pt x="5295" y="9051"/>
                    <a:pt x="7721" y="9051"/>
                  </a:cubicBezTo>
                  <a:cubicBezTo>
                    <a:pt x="9298" y="9051"/>
                    <a:pt x="10734" y="8881"/>
                    <a:pt x="11368" y="8390"/>
                  </a:cubicBezTo>
                  <a:cubicBezTo>
                    <a:pt x="12432" y="5958"/>
                    <a:pt x="12310" y="761"/>
                    <a:pt x="12310" y="761"/>
                  </a:cubicBezTo>
                  <a:lnTo>
                    <a:pt x="0" y="1"/>
                  </a:ln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3" name="Google Shape;673;p42"/>
            <p:cNvSpPr/>
            <p:nvPr/>
          </p:nvSpPr>
          <p:spPr>
            <a:xfrm>
              <a:off x="-1138858" y="4236121"/>
              <a:ext cx="1211444" cy="576505"/>
            </a:xfrm>
            <a:custGeom>
              <a:avLst/>
              <a:gdLst/>
              <a:ahLst/>
              <a:cxnLst/>
              <a:rect l="l" t="t" r="r" b="b"/>
              <a:pathLst>
                <a:path w="16779" h="7984" extrusionOk="0">
                  <a:moveTo>
                    <a:pt x="9380" y="0"/>
                  </a:moveTo>
                  <a:cubicBezTo>
                    <a:pt x="4747" y="0"/>
                    <a:pt x="456" y="1914"/>
                    <a:pt x="456" y="1914"/>
                  </a:cubicBezTo>
                  <a:cubicBezTo>
                    <a:pt x="456" y="1914"/>
                    <a:pt x="0" y="3829"/>
                    <a:pt x="1034" y="6352"/>
                  </a:cubicBezTo>
                  <a:cubicBezTo>
                    <a:pt x="2801" y="7604"/>
                    <a:pt x="5904" y="7984"/>
                    <a:pt x="8827" y="7984"/>
                  </a:cubicBezTo>
                  <a:cubicBezTo>
                    <a:pt x="12290" y="7984"/>
                    <a:pt x="15499" y="7450"/>
                    <a:pt x="15928" y="7203"/>
                  </a:cubicBezTo>
                  <a:cubicBezTo>
                    <a:pt x="16718" y="6717"/>
                    <a:pt x="16779" y="2461"/>
                    <a:pt x="16779" y="2461"/>
                  </a:cubicBezTo>
                  <a:cubicBezTo>
                    <a:pt x="14665" y="598"/>
                    <a:pt x="11969" y="0"/>
                    <a:pt x="938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4" name="Google Shape;674;p42"/>
            <p:cNvSpPr/>
            <p:nvPr/>
          </p:nvSpPr>
          <p:spPr>
            <a:xfrm>
              <a:off x="-1105935" y="4242619"/>
              <a:ext cx="1178521" cy="342480"/>
            </a:xfrm>
            <a:custGeom>
              <a:avLst/>
              <a:gdLst/>
              <a:ahLst/>
              <a:cxnLst/>
              <a:rect l="l" t="t" r="r" b="b"/>
              <a:pathLst>
                <a:path w="16323" h="4743" extrusionOk="0">
                  <a:moveTo>
                    <a:pt x="8177" y="0"/>
                  </a:moveTo>
                  <a:cubicBezTo>
                    <a:pt x="3648" y="0"/>
                    <a:pt x="0" y="1064"/>
                    <a:pt x="0" y="2371"/>
                  </a:cubicBezTo>
                  <a:cubicBezTo>
                    <a:pt x="0" y="3678"/>
                    <a:pt x="3648" y="4742"/>
                    <a:pt x="8177" y="4742"/>
                  </a:cubicBezTo>
                  <a:cubicBezTo>
                    <a:pt x="12675" y="4742"/>
                    <a:pt x="16323" y="3678"/>
                    <a:pt x="16323" y="2371"/>
                  </a:cubicBezTo>
                  <a:cubicBezTo>
                    <a:pt x="16323" y="1064"/>
                    <a:pt x="12675" y="0"/>
                    <a:pt x="8177"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5" name="Google Shape;675;p42"/>
            <p:cNvSpPr/>
            <p:nvPr/>
          </p:nvSpPr>
          <p:spPr>
            <a:xfrm>
              <a:off x="-934358" y="4335256"/>
              <a:ext cx="880200" cy="139200"/>
            </a:xfrm>
            <a:prstGeom prst="ellipse">
              <a:avLst/>
            </a:pr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76" name="Google Shape;676;p42"/>
            <p:cNvSpPr/>
            <p:nvPr/>
          </p:nvSpPr>
          <p:spPr>
            <a:xfrm>
              <a:off x="-631941" y="3639035"/>
              <a:ext cx="546554" cy="829736"/>
            </a:xfrm>
            <a:custGeom>
              <a:avLst/>
              <a:gdLst/>
              <a:ahLst/>
              <a:cxnLst/>
              <a:rect l="l" t="t" r="r" b="b"/>
              <a:pathLst>
                <a:path w="7570" h="11491" extrusionOk="0">
                  <a:moveTo>
                    <a:pt x="3905" y="0"/>
                  </a:moveTo>
                  <a:cubicBezTo>
                    <a:pt x="2721" y="0"/>
                    <a:pt x="1152" y="6248"/>
                    <a:pt x="426" y="9575"/>
                  </a:cubicBezTo>
                  <a:cubicBezTo>
                    <a:pt x="214" y="10487"/>
                    <a:pt x="62" y="11156"/>
                    <a:pt x="1" y="11460"/>
                  </a:cubicBezTo>
                  <a:cubicBezTo>
                    <a:pt x="426" y="11460"/>
                    <a:pt x="822" y="11490"/>
                    <a:pt x="1277" y="11490"/>
                  </a:cubicBezTo>
                  <a:cubicBezTo>
                    <a:pt x="2828" y="11490"/>
                    <a:pt x="4256" y="11369"/>
                    <a:pt x="5320" y="11217"/>
                  </a:cubicBezTo>
                  <a:cubicBezTo>
                    <a:pt x="5624" y="10882"/>
                    <a:pt x="6019" y="10457"/>
                    <a:pt x="6384" y="10031"/>
                  </a:cubicBezTo>
                  <a:cubicBezTo>
                    <a:pt x="6992" y="9271"/>
                    <a:pt x="7448" y="8542"/>
                    <a:pt x="7144" y="8299"/>
                  </a:cubicBezTo>
                  <a:cubicBezTo>
                    <a:pt x="7096" y="8263"/>
                    <a:pt x="7036" y="8247"/>
                    <a:pt x="6965" y="8247"/>
                  </a:cubicBezTo>
                  <a:cubicBezTo>
                    <a:pt x="6490" y="8247"/>
                    <a:pt x="5532" y="8991"/>
                    <a:pt x="4712" y="9758"/>
                  </a:cubicBezTo>
                  <a:cubicBezTo>
                    <a:pt x="3861" y="10487"/>
                    <a:pt x="3162" y="11217"/>
                    <a:pt x="3162" y="11217"/>
                  </a:cubicBezTo>
                  <a:cubicBezTo>
                    <a:pt x="3162" y="11217"/>
                    <a:pt x="3557" y="10578"/>
                    <a:pt x="4074" y="9666"/>
                  </a:cubicBezTo>
                  <a:cubicBezTo>
                    <a:pt x="5381" y="7448"/>
                    <a:pt x="7569" y="3496"/>
                    <a:pt x="7022" y="3223"/>
                  </a:cubicBezTo>
                  <a:cubicBezTo>
                    <a:pt x="7004" y="3214"/>
                    <a:pt x="6984" y="3210"/>
                    <a:pt x="6963" y="3210"/>
                  </a:cubicBezTo>
                  <a:cubicBezTo>
                    <a:pt x="6300" y="3210"/>
                    <a:pt x="4093" y="7192"/>
                    <a:pt x="2828" y="9606"/>
                  </a:cubicBezTo>
                  <a:cubicBezTo>
                    <a:pt x="2281" y="10639"/>
                    <a:pt x="1916" y="11369"/>
                    <a:pt x="1916" y="11369"/>
                  </a:cubicBezTo>
                  <a:cubicBezTo>
                    <a:pt x="1916" y="11369"/>
                    <a:pt x="2129" y="10669"/>
                    <a:pt x="2433" y="9575"/>
                  </a:cubicBezTo>
                  <a:cubicBezTo>
                    <a:pt x="3375" y="6384"/>
                    <a:pt x="5107" y="61"/>
                    <a:pt x="3922" y="1"/>
                  </a:cubicBezTo>
                  <a:cubicBezTo>
                    <a:pt x="3916" y="0"/>
                    <a:pt x="3911" y="0"/>
                    <a:pt x="390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79" name="Google Shape;679;p42"/>
          <p:cNvGrpSpPr/>
          <p:nvPr/>
        </p:nvGrpSpPr>
        <p:grpSpPr>
          <a:xfrm>
            <a:off x="10794620" y="5344397"/>
            <a:ext cx="2601179" cy="1711155"/>
            <a:chOff x="2238621" y="-1082064"/>
            <a:chExt cx="1831816" cy="1205152"/>
          </a:xfrm>
        </p:grpSpPr>
        <p:grpSp>
          <p:nvGrpSpPr>
            <p:cNvPr id="680" name="Google Shape;680;p42"/>
            <p:cNvGrpSpPr/>
            <p:nvPr/>
          </p:nvGrpSpPr>
          <p:grpSpPr>
            <a:xfrm>
              <a:off x="2238621" y="-1082064"/>
              <a:ext cx="1405317" cy="1205152"/>
              <a:chOff x="7020531" y="2940607"/>
              <a:chExt cx="1260261" cy="1080756"/>
            </a:xfrm>
          </p:grpSpPr>
          <p:sp>
            <p:nvSpPr>
              <p:cNvPr id="681" name="Google Shape;681;p42"/>
              <p:cNvSpPr/>
              <p:nvPr/>
            </p:nvSpPr>
            <p:spPr>
              <a:xfrm>
                <a:off x="7047373" y="2940607"/>
                <a:ext cx="1233419" cy="1080351"/>
              </a:xfrm>
              <a:custGeom>
                <a:avLst/>
                <a:gdLst/>
                <a:ahLst/>
                <a:cxnLst/>
                <a:rect l="l" t="t" r="r" b="b"/>
                <a:pathLst>
                  <a:path w="51694" h="45274" extrusionOk="0">
                    <a:moveTo>
                      <a:pt x="37153" y="14505"/>
                    </a:moveTo>
                    <a:cubicBezTo>
                      <a:pt x="37897" y="14505"/>
                      <a:pt x="38566" y="14735"/>
                      <a:pt x="39059" y="15216"/>
                    </a:cubicBezTo>
                    <a:cubicBezTo>
                      <a:pt x="40396" y="16523"/>
                      <a:pt x="39910" y="19167"/>
                      <a:pt x="37995" y="21143"/>
                    </a:cubicBezTo>
                    <a:cubicBezTo>
                      <a:pt x="36785" y="22391"/>
                      <a:pt x="35295" y="23069"/>
                      <a:pt x="34025" y="23069"/>
                    </a:cubicBezTo>
                    <a:cubicBezTo>
                      <a:pt x="33286" y="23069"/>
                      <a:pt x="32621" y="22840"/>
                      <a:pt x="32128" y="22359"/>
                    </a:cubicBezTo>
                    <a:cubicBezTo>
                      <a:pt x="30791" y="21052"/>
                      <a:pt x="31247" y="18407"/>
                      <a:pt x="33162" y="16431"/>
                    </a:cubicBezTo>
                    <a:cubicBezTo>
                      <a:pt x="34372" y="15183"/>
                      <a:pt x="35874" y="14505"/>
                      <a:pt x="37153" y="14505"/>
                    </a:cubicBezTo>
                    <a:close/>
                    <a:moveTo>
                      <a:pt x="32645" y="1"/>
                    </a:moveTo>
                    <a:cubicBezTo>
                      <a:pt x="28949" y="1"/>
                      <a:pt x="24832" y="1426"/>
                      <a:pt x="21368" y="4091"/>
                    </a:cubicBezTo>
                    <a:cubicBezTo>
                      <a:pt x="14742" y="9167"/>
                      <a:pt x="0" y="31568"/>
                      <a:pt x="13374" y="42055"/>
                    </a:cubicBezTo>
                    <a:cubicBezTo>
                      <a:pt x="16290" y="44329"/>
                      <a:pt x="19514" y="45273"/>
                      <a:pt x="22804" y="45273"/>
                    </a:cubicBezTo>
                    <a:cubicBezTo>
                      <a:pt x="34639" y="45273"/>
                      <a:pt x="47313" y="33053"/>
                      <a:pt x="49454" y="26584"/>
                    </a:cubicBezTo>
                    <a:cubicBezTo>
                      <a:pt x="51693" y="19714"/>
                      <a:pt x="48850" y="16719"/>
                      <a:pt x="46201" y="16719"/>
                    </a:cubicBezTo>
                    <a:cubicBezTo>
                      <a:pt x="45650" y="16719"/>
                      <a:pt x="45108" y="16849"/>
                      <a:pt x="44621" y="17100"/>
                    </a:cubicBezTo>
                    <a:cubicBezTo>
                      <a:pt x="43838" y="17513"/>
                      <a:pt x="43209" y="17676"/>
                      <a:pt x="42710" y="17676"/>
                    </a:cubicBezTo>
                    <a:cubicBezTo>
                      <a:pt x="41407" y="17676"/>
                      <a:pt x="40990" y="16566"/>
                      <a:pt x="41034" y="15884"/>
                    </a:cubicBezTo>
                    <a:cubicBezTo>
                      <a:pt x="41277" y="12906"/>
                      <a:pt x="44773" y="8863"/>
                      <a:pt x="40852" y="3635"/>
                    </a:cubicBezTo>
                    <a:cubicBezTo>
                      <a:pt x="38990" y="1166"/>
                      <a:pt x="35989" y="1"/>
                      <a:pt x="32645" y="1"/>
                    </a:cubicBezTo>
                    <a:close/>
                  </a:path>
                </a:pathLst>
              </a:custGeom>
              <a:solidFill>
                <a:srgbClr val="EC97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2" name="Google Shape;682;p42"/>
              <p:cNvSpPr/>
              <p:nvPr/>
            </p:nvSpPr>
            <p:spPr>
              <a:xfrm>
                <a:off x="7020531" y="2940989"/>
                <a:ext cx="1018273" cy="1065532"/>
              </a:xfrm>
              <a:custGeom>
                <a:avLst/>
                <a:gdLst/>
                <a:ahLst/>
                <a:cxnLst/>
                <a:rect l="l" t="t" r="r" b="b"/>
                <a:pathLst>
                  <a:path w="42677" h="44653" extrusionOk="0">
                    <a:moveTo>
                      <a:pt x="32630" y="1"/>
                    </a:moveTo>
                    <a:cubicBezTo>
                      <a:pt x="28941" y="1"/>
                      <a:pt x="24838" y="1417"/>
                      <a:pt x="21369" y="4075"/>
                    </a:cubicBezTo>
                    <a:cubicBezTo>
                      <a:pt x="14773" y="9151"/>
                      <a:pt x="0" y="31583"/>
                      <a:pt x="13405" y="42039"/>
                    </a:cubicBezTo>
                    <a:cubicBezTo>
                      <a:pt x="14986" y="43285"/>
                      <a:pt x="16688" y="44136"/>
                      <a:pt x="18420" y="44653"/>
                    </a:cubicBezTo>
                    <a:cubicBezTo>
                      <a:pt x="25259" y="38270"/>
                      <a:pt x="30974" y="30853"/>
                      <a:pt x="35624" y="22738"/>
                    </a:cubicBezTo>
                    <a:lnTo>
                      <a:pt x="35624" y="22738"/>
                    </a:lnTo>
                    <a:cubicBezTo>
                      <a:pt x="35073" y="22951"/>
                      <a:pt x="34522" y="23060"/>
                      <a:pt x="34006" y="23060"/>
                    </a:cubicBezTo>
                    <a:cubicBezTo>
                      <a:pt x="33272" y="23060"/>
                      <a:pt x="32611" y="22837"/>
                      <a:pt x="32129" y="22373"/>
                    </a:cubicBezTo>
                    <a:cubicBezTo>
                      <a:pt x="30791" y="21066"/>
                      <a:pt x="31278" y="18422"/>
                      <a:pt x="33193" y="16446"/>
                    </a:cubicBezTo>
                    <a:cubicBezTo>
                      <a:pt x="34410" y="15190"/>
                      <a:pt x="35922" y="14511"/>
                      <a:pt x="37197" y="14511"/>
                    </a:cubicBezTo>
                    <a:cubicBezTo>
                      <a:pt x="37929" y="14511"/>
                      <a:pt x="38583" y="14734"/>
                      <a:pt x="39059" y="15200"/>
                    </a:cubicBezTo>
                    <a:cubicBezTo>
                      <a:pt x="39181" y="15321"/>
                      <a:pt x="39302" y="15473"/>
                      <a:pt x="39393" y="15595"/>
                    </a:cubicBezTo>
                    <a:cubicBezTo>
                      <a:pt x="40579" y="13133"/>
                      <a:pt x="41673" y="10610"/>
                      <a:pt x="42676" y="8057"/>
                    </a:cubicBezTo>
                    <a:cubicBezTo>
                      <a:pt x="42554" y="6689"/>
                      <a:pt x="42068" y="5230"/>
                      <a:pt x="40883" y="3649"/>
                    </a:cubicBezTo>
                    <a:cubicBezTo>
                      <a:pt x="39000" y="1173"/>
                      <a:pt x="35986" y="1"/>
                      <a:pt x="32630"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3" name="Google Shape;683;p42"/>
              <p:cNvSpPr/>
              <p:nvPr/>
            </p:nvSpPr>
            <p:spPr>
              <a:xfrm>
                <a:off x="7460032" y="3133225"/>
                <a:ext cx="794466" cy="888138"/>
              </a:xfrm>
              <a:custGeom>
                <a:avLst/>
                <a:gdLst/>
                <a:ahLst/>
                <a:cxnLst/>
                <a:rect l="l" t="t" r="r" b="b"/>
                <a:pathLst>
                  <a:path w="33297" h="37219" extrusionOk="0">
                    <a:moveTo>
                      <a:pt x="24256" y="1"/>
                    </a:moveTo>
                    <a:cubicBezTo>
                      <a:pt x="23253" y="2554"/>
                      <a:pt x="22159" y="5077"/>
                      <a:pt x="20973" y="7539"/>
                    </a:cubicBezTo>
                    <a:cubicBezTo>
                      <a:pt x="21885" y="8937"/>
                      <a:pt x="21338" y="11277"/>
                      <a:pt x="19606" y="13071"/>
                    </a:cubicBezTo>
                    <a:cubicBezTo>
                      <a:pt x="18876" y="13831"/>
                      <a:pt x="18025" y="14378"/>
                      <a:pt x="17204" y="14682"/>
                    </a:cubicBezTo>
                    <a:cubicBezTo>
                      <a:pt x="12554" y="22797"/>
                      <a:pt x="6839" y="30214"/>
                      <a:pt x="0" y="36597"/>
                    </a:cubicBezTo>
                    <a:cubicBezTo>
                      <a:pt x="1447" y="37024"/>
                      <a:pt x="2930" y="37219"/>
                      <a:pt x="4426" y="37219"/>
                    </a:cubicBezTo>
                    <a:cubicBezTo>
                      <a:pt x="16255" y="37219"/>
                      <a:pt x="28903" y="25015"/>
                      <a:pt x="31034" y="18512"/>
                    </a:cubicBezTo>
                    <a:cubicBezTo>
                      <a:pt x="33296" y="11651"/>
                      <a:pt x="30446" y="8675"/>
                      <a:pt x="27793" y="8675"/>
                    </a:cubicBezTo>
                    <a:cubicBezTo>
                      <a:pt x="27238" y="8675"/>
                      <a:pt x="26691" y="8806"/>
                      <a:pt x="26201" y="9059"/>
                    </a:cubicBezTo>
                    <a:cubicBezTo>
                      <a:pt x="25421" y="9461"/>
                      <a:pt x="24793" y="9621"/>
                      <a:pt x="24295" y="9621"/>
                    </a:cubicBezTo>
                    <a:cubicBezTo>
                      <a:pt x="22989" y="9621"/>
                      <a:pt x="22571" y="8525"/>
                      <a:pt x="22615" y="7843"/>
                    </a:cubicBezTo>
                    <a:cubicBezTo>
                      <a:pt x="22797" y="5745"/>
                      <a:pt x="24530" y="3162"/>
                      <a:pt x="24256" y="1"/>
                    </a:cubicBezTo>
                    <a:close/>
                  </a:path>
                </a:pathLst>
              </a:custGeom>
              <a:solidFill>
                <a:srgbClr val="F4AEA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4" name="Google Shape;684;p42"/>
              <p:cNvSpPr/>
              <p:nvPr/>
            </p:nvSpPr>
            <p:spPr>
              <a:xfrm>
                <a:off x="7640604" y="3017230"/>
                <a:ext cx="159576" cy="175509"/>
              </a:xfrm>
              <a:custGeom>
                <a:avLst/>
                <a:gdLst/>
                <a:ahLst/>
                <a:cxnLst/>
                <a:rect l="l" t="t" r="r" b="b"/>
                <a:pathLst>
                  <a:path w="6688" h="7355" extrusionOk="0">
                    <a:moveTo>
                      <a:pt x="5311" y="0"/>
                    </a:moveTo>
                    <a:cubicBezTo>
                      <a:pt x="4164" y="0"/>
                      <a:pt x="2986" y="468"/>
                      <a:pt x="2037" y="1761"/>
                    </a:cubicBezTo>
                    <a:cubicBezTo>
                      <a:pt x="1" y="4558"/>
                      <a:pt x="2129" y="6746"/>
                      <a:pt x="4591" y="7354"/>
                    </a:cubicBezTo>
                    <a:cubicBezTo>
                      <a:pt x="4499" y="4679"/>
                      <a:pt x="5077" y="2096"/>
                      <a:pt x="6688" y="211"/>
                    </a:cubicBezTo>
                    <a:cubicBezTo>
                      <a:pt x="6246" y="79"/>
                      <a:pt x="5781" y="0"/>
                      <a:pt x="5311"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5" name="Google Shape;685;p42"/>
              <p:cNvSpPr/>
              <p:nvPr/>
            </p:nvSpPr>
            <p:spPr>
              <a:xfrm>
                <a:off x="7747950" y="3022265"/>
                <a:ext cx="155233" cy="174387"/>
              </a:xfrm>
              <a:custGeom>
                <a:avLst/>
                <a:gdLst/>
                <a:ahLst/>
                <a:cxnLst/>
                <a:rect l="l" t="t" r="r" b="b"/>
                <a:pathLst>
                  <a:path w="6506" h="7308" extrusionOk="0">
                    <a:moveTo>
                      <a:pt x="2189" y="0"/>
                    </a:moveTo>
                    <a:cubicBezTo>
                      <a:pt x="578" y="1885"/>
                      <a:pt x="0" y="4468"/>
                      <a:pt x="92" y="7143"/>
                    </a:cubicBezTo>
                    <a:cubicBezTo>
                      <a:pt x="541" y="7251"/>
                      <a:pt x="999" y="7308"/>
                      <a:pt x="1446" y="7308"/>
                    </a:cubicBezTo>
                    <a:cubicBezTo>
                      <a:pt x="2390" y="7308"/>
                      <a:pt x="3282" y="7052"/>
                      <a:pt x="3921" y="6474"/>
                    </a:cubicBezTo>
                    <a:cubicBezTo>
                      <a:pt x="6505" y="4104"/>
                      <a:pt x="5441" y="2523"/>
                      <a:pt x="4651" y="1550"/>
                    </a:cubicBezTo>
                    <a:cubicBezTo>
                      <a:pt x="4195" y="973"/>
                      <a:pt x="3283" y="335"/>
                      <a:pt x="218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6" name="Google Shape;686;p42"/>
              <p:cNvSpPr/>
              <p:nvPr/>
            </p:nvSpPr>
            <p:spPr>
              <a:xfrm>
                <a:off x="7405798" y="3186176"/>
                <a:ext cx="123881" cy="177513"/>
              </a:xfrm>
              <a:custGeom>
                <a:avLst/>
                <a:gdLst/>
                <a:ahLst/>
                <a:cxnLst/>
                <a:rect l="l" t="t" r="r" b="b"/>
                <a:pathLst>
                  <a:path w="5192" h="7439" extrusionOk="0">
                    <a:moveTo>
                      <a:pt x="4918" y="1"/>
                    </a:moveTo>
                    <a:lnTo>
                      <a:pt x="4918" y="1"/>
                    </a:lnTo>
                    <a:cubicBezTo>
                      <a:pt x="3337" y="31"/>
                      <a:pt x="1665" y="760"/>
                      <a:pt x="966" y="2919"/>
                    </a:cubicBezTo>
                    <a:cubicBezTo>
                      <a:pt x="1" y="6014"/>
                      <a:pt x="2299" y="7438"/>
                      <a:pt x="4688" y="7438"/>
                    </a:cubicBezTo>
                    <a:cubicBezTo>
                      <a:pt x="4855" y="7438"/>
                      <a:pt x="5024" y="7431"/>
                      <a:pt x="5191" y="7417"/>
                    </a:cubicBezTo>
                    <a:cubicBezTo>
                      <a:pt x="4249" y="4925"/>
                      <a:pt x="3975" y="2280"/>
                      <a:pt x="4918" y="1"/>
                    </a:cubicBezTo>
                    <a:close/>
                  </a:path>
                </a:pathLst>
              </a:custGeom>
              <a:solidFill>
                <a:srgbClr val="62CFE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7" name="Google Shape;687;p42"/>
              <p:cNvSpPr/>
              <p:nvPr/>
            </p:nvSpPr>
            <p:spPr>
              <a:xfrm>
                <a:off x="7500642" y="3186129"/>
                <a:ext cx="150867" cy="177060"/>
              </a:xfrm>
              <a:custGeom>
                <a:avLst/>
                <a:gdLst/>
                <a:ahLst/>
                <a:cxnLst/>
                <a:rect l="l" t="t" r="r" b="b"/>
                <a:pathLst>
                  <a:path w="6323" h="7420" extrusionOk="0">
                    <a:moveTo>
                      <a:pt x="1098" y="0"/>
                    </a:moveTo>
                    <a:cubicBezTo>
                      <a:pt x="1046" y="0"/>
                      <a:pt x="995" y="1"/>
                      <a:pt x="943" y="3"/>
                    </a:cubicBezTo>
                    <a:cubicBezTo>
                      <a:pt x="0" y="2282"/>
                      <a:pt x="274" y="4927"/>
                      <a:pt x="1216" y="7419"/>
                    </a:cubicBezTo>
                    <a:cubicBezTo>
                      <a:pt x="2645" y="7298"/>
                      <a:pt x="4013" y="6690"/>
                      <a:pt x="4621" y="5565"/>
                    </a:cubicBezTo>
                    <a:cubicBezTo>
                      <a:pt x="6323" y="2525"/>
                      <a:pt x="4803" y="1370"/>
                      <a:pt x="3769" y="702"/>
                    </a:cubicBezTo>
                    <a:cubicBezTo>
                      <a:pt x="3161" y="296"/>
                      <a:pt x="2165" y="0"/>
                      <a:pt x="109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8" name="Google Shape;688;p42"/>
              <p:cNvSpPr/>
              <p:nvPr/>
            </p:nvSpPr>
            <p:spPr>
              <a:xfrm>
                <a:off x="7295398" y="3487178"/>
                <a:ext cx="149411" cy="174029"/>
              </a:xfrm>
              <a:custGeom>
                <a:avLst/>
                <a:gdLst/>
                <a:ahLst/>
                <a:cxnLst/>
                <a:rect l="l" t="t" r="r" b="b"/>
                <a:pathLst>
                  <a:path w="6262" h="7293" extrusionOk="0">
                    <a:moveTo>
                      <a:pt x="2493" y="1"/>
                    </a:moveTo>
                    <a:cubicBezTo>
                      <a:pt x="1125" y="791"/>
                      <a:pt x="0" y="2220"/>
                      <a:pt x="426" y="4469"/>
                    </a:cubicBezTo>
                    <a:cubicBezTo>
                      <a:pt x="812" y="6508"/>
                      <a:pt x="2085" y="7292"/>
                      <a:pt x="3502" y="7292"/>
                    </a:cubicBezTo>
                    <a:cubicBezTo>
                      <a:pt x="4430" y="7292"/>
                      <a:pt x="5420" y="6956"/>
                      <a:pt x="6262" y="6414"/>
                    </a:cubicBezTo>
                    <a:cubicBezTo>
                      <a:pt x="4256" y="4651"/>
                      <a:pt x="2766" y="2463"/>
                      <a:pt x="24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89" name="Google Shape;689;p42"/>
              <p:cNvSpPr/>
              <p:nvPr/>
            </p:nvSpPr>
            <p:spPr>
              <a:xfrm>
                <a:off x="7354857" y="3469544"/>
                <a:ext cx="141466" cy="170712"/>
              </a:xfrm>
              <a:custGeom>
                <a:avLst/>
                <a:gdLst/>
                <a:ahLst/>
                <a:cxnLst/>
                <a:rect l="l" t="t" r="r" b="b"/>
                <a:pathLst>
                  <a:path w="5929" h="7154" extrusionOk="0">
                    <a:moveTo>
                      <a:pt x="2575" y="0"/>
                    </a:moveTo>
                    <a:cubicBezTo>
                      <a:pt x="1855" y="0"/>
                      <a:pt x="867" y="225"/>
                      <a:pt x="1" y="740"/>
                    </a:cubicBezTo>
                    <a:cubicBezTo>
                      <a:pt x="244" y="3202"/>
                      <a:pt x="1764" y="5390"/>
                      <a:pt x="3770" y="7153"/>
                    </a:cubicBezTo>
                    <a:cubicBezTo>
                      <a:pt x="4986" y="6363"/>
                      <a:pt x="5867" y="5147"/>
                      <a:pt x="5898" y="3901"/>
                    </a:cubicBezTo>
                    <a:cubicBezTo>
                      <a:pt x="5928" y="405"/>
                      <a:pt x="4074" y="101"/>
                      <a:pt x="2828" y="10"/>
                    </a:cubicBezTo>
                    <a:cubicBezTo>
                      <a:pt x="2748" y="4"/>
                      <a:pt x="2664" y="0"/>
                      <a:pt x="2575" y="0"/>
                    </a:cubicBezTo>
                    <a:close/>
                  </a:path>
                </a:pathLst>
              </a:custGeom>
              <a:solidFill>
                <a:schemeClr val="dk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0" name="Google Shape;690;p42"/>
              <p:cNvSpPr/>
              <p:nvPr/>
            </p:nvSpPr>
            <p:spPr>
              <a:xfrm>
                <a:off x="7376617" y="3753364"/>
                <a:ext cx="164658" cy="168350"/>
              </a:xfrm>
              <a:custGeom>
                <a:avLst/>
                <a:gdLst/>
                <a:ahLst/>
                <a:cxnLst/>
                <a:rect l="l" t="t" r="r" b="b"/>
                <a:pathLst>
                  <a:path w="6901" h="7055" extrusionOk="0">
                    <a:moveTo>
                      <a:pt x="2068" y="1"/>
                    </a:moveTo>
                    <a:cubicBezTo>
                      <a:pt x="852" y="1004"/>
                      <a:pt x="1" y="2615"/>
                      <a:pt x="821" y="4743"/>
                    </a:cubicBezTo>
                    <a:cubicBezTo>
                      <a:pt x="1448" y="6403"/>
                      <a:pt x="2551" y="7054"/>
                      <a:pt x="3727" y="7054"/>
                    </a:cubicBezTo>
                    <a:cubicBezTo>
                      <a:pt x="4832" y="7054"/>
                      <a:pt x="6002" y="6478"/>
                      <a:pt x="6901" y="5624"/>
                    </a:cubicBezTo>
                    <a:cubicBezTo>
                      <a:pt x="4621" y="4256"/>
                      <a:pt x="2736" y="2372"/>
                      <a:pt x="2068" y="1"/>
                    </a:cubicBez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1" name="Google Shape;691;p42"/>
              <p:cNvSpPr/>
              <p:nvPr/>
            </p:nvSpPr>
            <p:spPr>
              <a:xfrm>
                <a:off x="7425936" y="3722749"/>
                <a:ext cx="156689" cy="164842"/>
              </a:xfrm>
              <a:custGeom>
                <a:avLst/>
                <a:gdLst/>
                <a:ahLst/>
                <a:cxnLst/>
                <a:rect l="l" t="t" r="r" b="b"/>
                <a:pathLst>
                  <a:path w="6567" h="6908" extrusionOk="0">
                    <a:moveTo>
                      <a:pt x="3302" y="0"/>
                    </a:moveTo>
                    <a:cubicBezTo>
                      <a:pt x="3071" y="0"/>
                      <a:pt x="2850" y="18"/>
                      <a:pt x="2645" y="38"/>
                    </a:cubicBezTo>
                    <a:cubicBezTo>
                      <a:pt x="1916" y="129"/>
                      <a:pt x="852" y="554"/>
                      <a:pt x="1" y="1284"/>
                    </a:cubicBezTo>
                    <a:cubicBezTo>
                      <a:pt x="669" y="3655"/>
                      <a:pt x="2554" y="5539"/>
                      <a:pt x="4834" y="6907"/>
                    </a:cubicBezTo>
                    <a:cubicBezTo>
                      <a:pt x="5867" y="5934"/>
                      <a:pt x="6566" y="4597"/>
                      <a:pt x="6353" y="3351"/>
                    </a:cubicBezTo>
                    <a:cubicBezTo>
                      <a:pt x="5871" y="454"/>
                      <a:pt x="4475" y="0"/>
                      <a:pt x="3302" y="0"/>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nvGrpSpPr>
            <p:cNvPr id="692" name="Google Shape;692;p42"/>
            <p:cNvGrpSpPr/>
            <p:nvPr/>
          </p:nvGrpSpPr>
          <p:grpSpPr>
            <a:xfrm rot="-3668426">
              <a:off x="3073974" y="-844863"/>
              <a:ext cx="912500" cy="730750"/>
              <a:chOff x="2179003" y="2368249"/>
              <a:chExt cx="1738088" cy="1391899"/>
            </a:xfrm>
          </p:grpSpPr>
          <p:sp>
            <p:nvSpPr>
              <p:cNvPr id="693" name="Google Shape;693;p42"/>
              <p:cNvSpPr/>
              <p:nvPr/>
            </p:nvSpPr>
            <p:spPr>
              <a:xfrm rot="3281200">
                <a:off x="2454539" y="2964003"/>
                <a:ext cx="322662" cy="842178"/>
              </a:xfrm>
              <a:custGeom>
                <a:avLst/>
                <a:gdLst/>
                <a:ahLst/>
                <a:cxnLst/>
                <a:rect l="l" t="t" r="r" b="b"/>
                <a:pathLst>
                  <a:path w="4378" h="11427" extrusionOk="0">
                    <a:moveTo>
                      <a:pt x="547" y="1"/>
                    </a:moveTo>
                    <a:cubicBezTo>
                      <a:pt x="91" y="3983"/>
                      <a:pt x="0" y="9363"/>
                      <a:pt x="2401" y="11247"/>
                    </a:cubicBezTo>
                    <a:cubicBezTo>
                      <a:pt x="2557" y="11373"/>
                      <a:pt x="2696" y="11427"/>
                      <a:pt x="2823" y="11427"/>
                    </a:cubicBezTo>
                    <a:cubicBezTo>
                      <a:pt x="3217" y="11427"/>
                      <a:pt x="3493" y="10909"/>
                      <a:pt x="3769" y="10427"/>
                    </a:cubicBezTo>
                    <a:cubicBezTo>
                      <a:pt x="4012" y="9971"/>
                      <a:pt x="4225" y="9332"/>
                      <a:pt x="4377" y="8542"/>
                    </a:cubicBezTo>
                    <a:cubicBezTo>
                      <a:pt x="2584" y="6050"/>
                      <a:pt x="1368" y="3040"/>
                      <a:pt x="547" y="1"/>
                    </a:cubicBezTo>
                    <a:close/>
                  </a:path>
                </a:pathLst>
              </a:custGeom>
              <a:solidFill>
                <a:srgbClr val="62CFE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4" name="Google Shape;694;p42"/>
              <p:cNvSpPr/>
              <p:nvPr/>
            </p:nvSpPr>
            <p:spPr>
              <a:xfrm rot="3281200">
                <a:off x="2704715" y="2770707"/>
                <a:ext cx="342782" cy="983536"/>
              </a:xfrm>
              <a:custGeom>
                <a:avLst/>
                <a:gdLst/>
                <a:ahLst/>
                <a:cxnLst/>
                <a:rect l="l" t="t" r="r" b="b"/>
                <a:pathLst>
                  <a:path w="4651" h="13345" extrusionOk="0">
                    <a:moveTo>
                      <a:pt x="3009" y="0"/>
                    </a:moveTo>
                    <a:lnTo>
                      <a:pt x="760" y="152"/>
                    </a:lnTo>
                    <a:cubicBezTo>
                      <a:pt x="760" y="152"/>
                      <a:pt x="304" y="2158"/>
                      <a:pt x="0" y="4803"/>
                    </a:cubicBezTo>
                    <a:cubicBezTo>
                      <a:pt x="821" y="7842"/>
                      <a:pt x="2037" y="10852"/>
                      <a:pt x="3830" y="13344"/>
                    </a:cubicBezTo>
                    <a:cubicBezTo>
                      <a:pt x="4651" y="8997"/>
                      <a:pt x="3952" y="608"/>
                      <a:pt x="30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5" name="Google Shape;695;p42"/>
              <p:cNvSpPr/>
              <p:nvPr/>
            </p:nvSpPr>
            <p:spPr>
              <a:xfrm rot="3281200">
                <a:off x="3315949" y="2423720"/>
                <a:ext cx="403290" cy="535362"/>
              </a:xfrm>
              <a:custGeom>
                <a:avLst/>
                <a:gdLst/>
                <a:ahLst/>
                <a:cxnLst/>
                <a:rect l="l" t="t" r="r" b="b"/>
                <a:pathLst>
                  <a:path w="5472" h="7264" extrusionOk="0">
                    <a:moveTo>
                      <a:pt x="2948" y="0"/>
                    </a:moveTo>
                    <a:cubicBezTo>
                      <a:pt x="3404" y="2432"/>
                      <a:pt x="0" y="4772"/>
                      <a:pt x="2584" y="6991"/>
                    </a:cubicBezTo>
                    <a:cubicBezTo>
                      <a:pt x="2614" y="7022"/>
                      <a:pt x="2584" y="7052"/>
                      <a:pt x="2553" y="7052"/>
                    </a:cubicBezTo>
                    <a:cubicBezTo>
                      <a:pt x="2657" y="7091"/>
                      <a:pt x="2889" y="7174"/>
                      <a:pt x="3184" y="7224"/>
                    </a:cubicBezTo>
                    <a:lnTo>
                      <a:pt x="3184" y="7224"/>
                    </a:lnTo>
                    <a:cubicBezTo>
                      <a:pt x="1587" y="4947"/>
                      <a:pt x="3525" y="2398"/>
                      <a:pt x="2948" y="0"/>
                    </a:cubicBezTo>
                    <a:close/>
                    <a:moveTo>
                      <a:pt x="3344" y="547"/>
                    </a:moveTo>
                    <a:lnTo>
                      <a:pt x="3344" y="547"/>
                    </a:lnTo>
                    <a:cubicBezTo>
                      <a:pt x="3435" y="912"/>
                      <a:pt x="3496" y="1277"/>
                      <a:pt x="3647" y="1581"/>
                    </a:cubicBezTo>
                    <a:cubicBezTo>
                      <a:pt x="3860" y="2037"/>
                      <a:pt x="4012" y="2584"/>
                      <a:pt x="3982" y="3070"/>
                    </a:cubicBezTo>
                    <a:cubicBezTo>
                      <a:pt x="3951" y="4499"/>
                      <a:pt x="3344" y="5715"/>
                      <a:pt x="3587" y="7174"/>
                    </a:cubicBezTo>
                    <a:cubicBezTo>
                      <a:pt x="3587" y="7211"/>
                      <a:pt x="3563" y="7237"/>
                      <a:pt x="3539" y="7237"/>
                    </a:cubicBezTo>
                    <a:cubicBezTo>
                      <a:pt x="3523" y="7237"/>
                      <a:pt x="3507" y="7227"/>
                      <a:pt x="3496" y="7204"/>
                    </a:cubicBezTo>
                    <a:cubicBezTo>
                      <a:pt x="3192" y="6049"/>
                      <a:pt x="3526" y="5107"/>
                      <a:pt x="3739" y="3952"/>
                    </a:cubicBezTo>
                    <a:cubicBezTo>
                      <a:pt x="3921" y="2918"/>
                      <a:pt x="3647" y="2189"/>
                      <a:pt x="3283" y="1216"/>
                    </a:cubicBezTo>
                    <a:cubicBezTo>
                      <a:pt x="3252" y="1186"/>
                      <a:pt x="3252" y="1125"/>
                      <a:pt x="3222" y="1064"/>
                    </a:cubicBezTo>
                    <a:lnTo>
                      <a:pt x="3222" y="1064"/>
                    </a:lnTo>
                    <a:cubicBezTo>
                      <a:pt x="3222" y="3131"/>
                      <a:pt x="2097" y="5137"/>
                      <a:pt x="3252" y="7204"/>
                    </a:cubicBezTo>
                    <a:cubicBezTo>
                      <a:pt x="3252" y="7215"/>
                      <a:pt x="3249" y="7225"/>
                      <a:pt x="3243" y="7233"/>
                    </a:cubicBezTo>
                    <a:lnTo>
                      <a:pt x="3243" y="7233"/>
                    </a:lnTo>
                    <a:cubicBezTo>
                      <a:pt x="3223" y="7230"/>
                      <a:pt x="3203" y="7227"/>
                      <a:pt x="3184" y="7224"/>
                    </a:cubicBezTo>
                    <a:lnTo>
                      <a:pt x="3184" y="7224"/>
                    </a:lnTo>
                    <a:cubicBezTo>
                      <a:pt x="3187" y="7227"/>
                      <a:pt x="3189" y="7231"/>
                      <a:pt x="3192" y="7234"/>
                    </a:cubicBezTo>
                    <a:cubicBezTo>
                      <a:pt x="3200" y="7243"/>
                      <a:pt x="3209" y="7247"/>
                      <a:pt x="3218" y="7247"/>
                    </a:cubicBezTo>
                    <a:cubicBezTo>
                      <a:pt x="3228" y="7247"/>
                      <a:pt x="3236" y="7241"/>
                      <a:pt x="3243" y="7233"/>
                    </a:cubicBezTo>
                    <a:lnTo>
                      <a:pt x="3243" y="7233"/>
                    </a:lnTo>
                    <a:cubicBezTo>
                      <a:pt x="3366" y="7251"/>
                      <a:pt x="3499" y="7263"/>
                      <a:pt x="3638" y="7263"/>
                    </a:cubicBezTo>
                    <a:cubicBezTo>
                      <a:pt x="3934" y="7263"/>
                      <a:pt x="4255" y="7210"/>
                      <a:pt x="4559" y="7052"/>
                    </a:cubicBezTo>
                    <a:cubicBezTo>
                      <a:pt x="4559" y="7052"/>
                      <a:pt x="4529" y="7022"/>
                      <a:pt x="4559" y="6991"/>
                    </a:cubicBezTo>
                    <a:cubicBezTo>
                      <a:pt x="5106" y="5745"/>
                      <a:pt x="5471" y="4286"/>
                      <a:pt x="5076" y="2918"/>
                    </a:cubicBezTo>
                    <a:cubicBezTo>
                      <a:pt x="4833" y="1976"/>
                      <a:pt x="4286" y="1277"/>
                      <a:pt x="3647" y="639"/>
                    </a:cubicBezTo>
                    <a:lnTo>
                      <a:pt x="3647" y="639"/>
                    </a:lnTo>
                    <a:cubicBezTo>
                      <a:pt x="4134" y="1398"/>
                      <a:pt x="4651" y="2067"/>
                      <a:pt x="4772" y="3070"/>
                    </a:cubicBezTo>
                    <a:cubicBezTo>
                      <a:pt x="4833" y="3648"/>
                      <a:pt x="4863" y="4256"/>
                      <a:pt x="4711" y="4833"/>
                    </a:cubicBezTo>
                    <a:cubicBezTo>
                      <a:pt x="4529" y="5563"/>
                      <a:pt x="4225" y="6262"/>
                      <a:pt x="4347" y="7052"/>
                    </a:cubicBezTo>
                    <a:cubicBezTo>
                      <a:pt x="4365" y="7090"/>
                      <a:pt x="4338" y="7116"/>
                      <a:pt x="4307" y="7116"/>
                    </a:cubicBezTo>
                    <a:cubicBezTo>
                      <a:pt x="4288" y="7116"/>
                      <a:pt x="4267" y="7106"/>
                      <a:pt x="4255" y="7082"/>
                    </a:cubicBezTo>
                    <a:cubicBezTo>
                      <a:pt x="3982" y="5988"/>
                      <a:pt x="4711" y="5046"/>
                      <a:pt x="4681" y="3952"/>
                    </a:cubicBezTo>
                    <a:cubicBezTo>
                      <a:pt x="4620" y="2918"/>
                      <a:pt x="4407" y="1946"/>
                      <a:pt x="3769" y="1094"/>
                    </a:cubicBezTo>
                    <a:cubicBezTo>
                      <a:pt x="3617" y="912"/>
                      <a:pt x="3496" y="730"/>
                      <a:pt x="3344" y="547"/>
                    </a:cubicBezTo>
                    <a:close/>
                  </a:path>
                </a:pathLst>
              </a:custGeom>
              <a:solidFill>
                <a:srgbClr val="8C4B5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6" name="Google Shape;696;p42"/>
              <p:cNvSpPr/>
              <p:nvPr/>
            </p:nvSpPr>
            <p:spPr>
              <a:xfrm rot="3281200">
                <a:off x="3411557" y="2385923"/>
                <a:ext cx="174818" cy="461587"/>
              </a:xfrm>
              <a:custGeom>
                <a:avLst/>
                <a:gdLst/>
                <a:ahLst/>
                <a:cxnLst/>
                <a:rect l="l" t="t" r="r" b="b"/>
                <a:pathLst>
                  <a:path w="2372" h="6263" extrusionOk="0">
                    <a:moveTo>
                      <a:pt x="2219" y="1"/>
                    </a:moveTo>
                    <a:cubicBezTo>
                      <a:pt x="2219" y="31"/>
                      <a:pt x="2219" y="31"/>
                      <a:pt x="2219" y="31"/>
                    </a:cubicBezTo>
                    <a:cubicBezTo>
                      <a:pt x="2098" y="1521"/>
                      <a:pt x="1156" y="1156"/>
                      <a:pt x="669" y="3436"/>
                    </a:cubicBezTo>
                    <a:cubicBezTo>
                      <a:pt x="365" y="4712"/>
                      <a:pt x="821" y="5685"/>
                      <a:pt x="1277" y="6262"/>
                    </a:cubicBezTo>
                    <a:cubicBezTo>
                      <a:pt x="1" y="4408"/>
                      <a:pt x="2371" y="1977"/>
                      <a:pt x="2219" y="1"/>
                    </a:cubicBezTo>
                    <a:close/>
                  </a:path>
                </a:pathLst>
              </a:custGeom>
              <a:solidFill>
                <a:srgbClr val="8C4B5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7" name="Google Shape;697;p42"/>
              <p:cNvSpPr/>
              <p:nvPr/>
            </p:nvSpPr>
            <p:spPr>
              <a:xfrm rot="3281200">
                <a:off x="3496570" y="2567043"/>
                <a:ext cx="271145" cy="506324"/>
              </a:xfrm>
              <a:custGeom>
                <a:avLst/>
                <a:gdLst/>
                <a:ahLst/>
                <a:cxnLst/>
                <a:rect l="l" t="t" r="r" b="b"/>
                <a:pathLst>
                  <a:path w="3679" h="6870" extrusionOk="0">
                    <a:moveTo>
                      <a:pt x="1" y="0"/>
                    </a:moveTo>
                    <a:cubicBezTo>
                      <a:pt x="31" y="92"/>
                      <a:pt x="92" y="183"/>
                      <a:pt x="153" y="274"/>
                    </a:cubicBezTo>
                    <a:cubicBezTo>
                      <a:pt x="2250" y="1885"/>
                      <a:pt x="2615" y="4469"/>
                      <a:pt x="1582" y="6870"/>
                    </a:cubicBezTo>
                    <a:cubicBezTo>
                      <a:pt x="3679" y="4165"/>
                      <a:pt x="1065" y="487"/>
                      <a:pt x="1" y="0"/>
                    </a:cubicBezTo>
                    <a:close/>
                  </a:path>
                </a:pathLst>
              </a:custGeom>
              <a:solidFill>
                <a:srgbClr val="8C4B5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8" name="Google Shape;698;p42"/>
              <p:cNvSpPr/>
              <p:nvPr/>
            </p:nvSpPr>
            <p:spPr>
              <a:xfrm rot="3281200">
                <a:off x="3438478" y="2414098"/>
                <a:ext cx="145706" cy="533225"/>
              </a:xfrm>
              <a:custGeom>
                <a:avLst/>
                <a:gdLst/>
                <a:ahLst/>
                <a:cxnLst/>
                <a:rect l="l" t="t" r="r" b="b"/>
                <a:pathLst>
                  <a:path w="1977" h="7235" extrusionOk="0">
                    <a:moveTo>
                      <a:pt x="1399" y="0"/>
                    </a:moveTo>
                    <a:cubicBezTo>
                      <a:pt x="1976" y="2401"/>
                      <a:pt x="1" y="4955"/>
                      <a:pt x="1581" y="7234"/>
                    </a:cubicBezTo>
                    <a:cubicBezTo>
                      <a:pt x="1581" y="7234"/>
                      <a:pt x="1612" y="7234"/>
                      <a:pt x="1612" y="7204"/>
                    </a:cubicBezTo>
                    <a:cubicBezTo>
                      <a:pt x="487" y="5107"/>
                      <a:pt x="1672" y="3131"/>
                      <a:pt x="1703" y="1064"/>
                    </a:cubicBezTo>
                    <a:cubicBezTo>
                      <a:pt x="1612" y="730"/>
                      <a:pt x="1581" y="304"/>
                      <a:pt x="1429"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699" name="Google Shape;699;p42"/>
              <p:cNvSpPr/>
              <p:nvPr/>
            </p:nvSpPr>
            <p:spPr>
              <a:xfrm rot="3281200">
                <a:off x="3515869" y="2489403"/>
                <a:ext cx="62793" cy="515684"/>
              </a:xfrm>
              <a:custGeom>
                <a:avLst/>
                <a:gdLst/>
                <a:ahLst/>
                <a:cxnLst/>
                <a:rect l="l" t="t" r="r" b="b"/>
                <a:pathLst>
                  <a:path w="852" h="6997" extrusionOk="0">
                    <a:moveTo>
                      <a:pt x="61" y="0"/>
                    </a:moveTo>
                    <a:lnTo>
                      <a:pt x="61" y="0"/>
                    </a:lnTo>
                    <a:cubicBezTo>
                      <a:pt x="91" y="274"/>
                      <a:pt x="122" y="548"/>
                      <a:pt x="122" y="821"/>
                    </a:cubicBezTo>
                    <a:cubicBezTo>
                      <a:pt x="122" y="882"/>
                      <a:pt x="152" y="912"/>
                      <a:pt x="152" y="973"/>
                    </a:cubicBezTo>
                    <a:cubicBezTo>
                      <a:pt x="517" y="1976"/>
                      <a:pt x="760" y="2675"/>
                      <a:pt x="578" y="3739"/>
                    </a:cubicBezTo>
                    <a:cubicBezTo>
                      <a:pt x="365" y="4864"/>
                      <a:pt x="0" y="5806"/>
                      <a:pt x="304" y="6961"/>
                    </a:cubicBezTo>
                    <a:cubicBezTo>
                      <a:pt x="304" y="6987"/>
                      <a:pt x="315" y="6996"/>
                      <a:pt x="328" y="6996"/>
                    </a:cubicBezTo>
                    <a:cubicBezTo>
                      <a:pt x="345" y="6996"/>
                      <a:pt x="365" y="6979"/>
                      <a:pt x="365" y="6961"/>
                    </a:cubicBezTo>
                    <a:cubicBezTo>
                      <a:pt x="183" y="5472"/>
                      <a:pt x="790" y="4286"/>
                      <a:pt x="851" y="2858"/>
                    </a:cubicBezTo>
                    <a:cubicBezTo>
                      <a:pt x="851" y="2341"/>
                      <a:pt x="730" y="1794"/>
                      <a:pt x="517" y="1338"/>
                    </a:cubicBezTo>
                    <a:cubicBezTo>
                      <a:pt x="395" y="1064"/>
                      <a:pt x="335" y="669"/>
                      <a:pt x="243" y="304"/>
                    </a:cubicBezTo>
                    <a:cubicBezTo>
                      <a:pt x="183" y="213"/>
                      <a:pt x="122" y="122"/>
                      <a:pt x="6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0" name="Google Shape;700;p42"/>
              <p:cNvSpPr/>
              <p:nvPr/>
            </p:nvSpPr>
            <p:spPr>
              <a:xfrm rot="3281200">
                <a:off x="3711370" y="2544766"/>
                <a:ext cx="20194" cy="78491"/>
              </a:xfrm>
              <a:custGeom>
                <a:avLst/>
                <a:gdLst/>
                <a:ahLst/>
                <a:cxnLst/>
                <a:rect l="l" t="t" r="r" b="b"/>
                <a:pathLst>
                  <a:path w="274" h="1065" extrusionOk="0">
                    <a:moveTo>
                      <a:pt x="0" y="0"/>
                    </a:moveTo>
                    <a:cubicBezTo>
                      <a:pt x="152" y="304"/>
                      <a:pt x="183" y="730"/>
                      <a:pt x="274" y="1064"/>
                    </a:cubicBezTo>
                    <a:cubicBezTo>
                      <a:pt x="274" y="791"/>
                      <a:pt x="243" y="517"/>
                      <a:pt x="213" y="243"/>
                    </a:cubicBezTo>
                    <a:cubicBezTo>
                      <a:pt x="183" y="213"/>
                      <a:pt x="183" y="183"/>
                      <a:pt x="152" y="152"/>
                    </a:cubicBezTo>
                    <a:cubicBezTo>
                      <a:pt x="91" y="91"/>
                      <a:pt x="61" y="61"/>
                      <a:pt x="0"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1" name="Google Shape;701;p42"/>
              <p:cNvSpPr/>
              <p:nvPr/>
            </p:nvSpPr>
            <p:spPr>
              <a:xfrm rot="3281200">
                <a:off x="3749911" y="2548728"/>
                <a:ext cx="4569" cy="2285"/>
              </a:xfrm>
              <a:custGeom>
                <a:avLst/>
                <a:gdLst/>
                <a:ahLst/>
                <a:cxnLst/>
                <a:rect l="l" t="t" r="r" b="b"/>
                <a:pathLst>
                  <a:path w="62" h="31" extrusionOk="0">
                    <a:moveTo>
                      <a:pt x="1" y="0"/>
                    </a:moveTo>
                    <a:cubicBezTo>
                      <a:pt x="1" y="0"/>
                      <a:pt x="1" y="30"/>
                      <a:pt x="1" y="30"/>
                    </a:cubicBezTo>
                    <a:cubicBezTo>
                      <a:pt x="1" y="30"/>
                      <a:pt x="14" y="17"/>
                      <a:pt x="32" y="17"/>
                    </a:cubicBezTo>
                    <a:cubicBezTo>
                      <a:pt x="41" y="17"/>
                      <a:pt x="51" y="20"/>
                      <a:pt x="62" y="30"/>
                    </a:cubicBezTo>
                    <a:cubicBezTo>
                      <a:pt x="62" y="0"/>
                      <a:pt x="62" y="0"/>
                      <a:pt x="62"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2" name="Google Shape;702;p42"/>
              <p:cNvSpPr/>
              <p:nvPr/>
            </p:nvSpPr>
            <p:spPr>
              <a:xfrm rot="3281200">
                <a:off x="3515055" y="2525910"/>
                <a:ext cx="112099" cy="502197"/>
              </a:xfrm>
              <a:custGeom>
                <a:avLst/>
                <a:gdLst/>
                <a:ahLst/>
                <a:cxnLst/>
                <a:rect l="l" t="t" r="r" b="b"/>
                <a:pathLst>
                  <a:path w="1521" h="6814" extrusionOk="0">
                    <a:moveTo>
                      <a:pt x="1" y="0"/>
                    </a:moveTo>
                    <a:lnTo>
                      <a:pt x="1" y="0"/>
                    </a:lnTo>
                    <a:cubicBezTo>
                      <a:pt x="31" y="91"/>
                      <a:pt x="31" y="152"/>
                      <a:pt x="61" y="243"/>
                    </a:cubicBezTo>
                    <a:cubicBezTo>
                      <a:pt x="183" y="426"/>
                      <a:pt x="335" y="608"/>
                      <a:pt x="456" y="821"/>
                    </a:cubicBezTo>
                    <a:cubicBezTo>
                      <a:pt x="1095" y="1672"/>
                      <a:pt x="1308" y="2614"/>
                      <a:pt x="1338" y="3678"/>
                    </a:cubicBezTo>
                    <a:cubicBezTo>
                      <a:pt x="1368" y="4742"/>
                      <a:pt x="608" y="5684"/>
                      <a:pt x="882" y="6778"/>
                    </a:cubicBezTo>
                    <a:cubicBezTo>
                      <a:pt x="882" y="6804"/>
                      <a:pt x="898" y="6813"/>
                      <a:pt x="917" y="6813"/>
                    </a:cubicBezTo>
                    <a:cubicBezTo>
                      <a:pt x="943" y="6813"/>
                      <a:pt x="973" y="6796"/>
                      <a:pt x="973" y="6778"/>
                    </a:cubicBezTo>
                    <a:cubicBezTo>
                      <a:pt x="852" y="5988"/>
                      <a:pt x="1156" y="5289"/>
                      <a:pt x="1368" y="4560"/>
                    </a:cubicBezTo>
                    <a:cubicBezTo>
                      <a:pt x="1520" y="3982"/>
                      <a:pt x="1490" y="3374"/>
                      <a:pt x="1429" y="2797"/>
                    </a:cubicBezTo>
                    <a:cubicBezTo>
                      <a:pt x="1338" y="1794"/>
                      <a:pt x="852" y="1094"/>
                      <a:pt x="335" y="335"/>
                    </a:cubicBezTo>
                    <a:cubicBezTo>
                      <a:pt x="244" y="243"/>
                      <a:pt x="122" y="122"/>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3" name="Google Shape;703;p42"/>
              <p:cNvSpPr/>
              <p:nvPr/>
            </p:nvSpPr>
            <p:spPr>
              <a:xfrm rot="3281200">
                <a:off x="3747947" y="2562766"/>
                <a:ext cx="17983" cy="22405"/>
              </a:xfrm>
              <a:custGeom>
                <a:avLst/>
                <a:gdLst/>
                <a:ahLst/>
                <a:cxnLst/>
                <a:rect l="l" t="t" r="r" b="b"/>
                <a:pathLst>
                  <a:path w="244" h="304" extrusionOk="0">
                    <a:moveTo>
                      <a:pt x="1" y="0"/>
                    </a:moveTo>
                    <a:cubicBezTo>
                      <a:pt x="31" y="61"/>
                      <a:pt x="61" y="152"/>
                      <a:pt x="92" y="213"/>
                    </a:cubicBezTo>
                    <a:cubicBezTo>
                      <a:pt x="122" y="243"/>
                      <a:pt x="183" y="274"/>
                      <a:pt x="244" y="304"/>
                    </a:cubicBezTo>
                    <a:cubicBezTo>
                      <a:pt x="183" y="213"/>
                      <a:pt x="122" y="122"/>
                      <a:pt x="92" y="30"/>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4" name="Google Shape;704;p42"/>
              <p:cNvSpPr/>
              <p:nvPr/>
            </p:nvSpPr>
            <p:spPr>
              <a:xfrm rot="3281200">
                <a:off x="3731875" y="2573432"/>
                <a:ext cx="13561" cy="26974"/>
              </a:xfrm>
              <a:custGeom>
                <a:avLst/>
                <a:gdLst/>
                <a:ahLst/>
                <a:cxnLst/>
                <a:rect l="l" t="t" r="r" b="b"/>
                <a:pathLst>
                  <a:path w="184" h="366" extrusionOk="0">
                    <a:moveTo>
                      <a:pt x="1" y="1"/>
                    </a:moveTo>
                    <a:cubicBezTo>
                      <a:pt x="1" y="31"/>
                      <a:pt x="1" y="61"/>
                      <a:pt x="1" y="61"/>
                    </a:cubicBezTo>
                    <a:cubicBezTo>
                      <a:pt x="62" y="183"/>
                      <a:pt x="123" y="274"/>
                      <a:pt x="183" y="365"/>
                    </a:cubicBezTo>
                    <a:cubicBezTo>
                      <a:pt x="153" y="274"/>
                      <a:pt x="153" y="213"/>
                      <a:pt x="123" y="122"/>
                    </a:cubicBezTo>
                    <a:lnTo>
                      <a:pt x="1" y="1"/>
                    </a:ln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5" name="Google Shape;705;p42"/>
              <p:cNvSpPr/>
              <p:nvPr/>
            </p:nvSpPr>
            <p:spPr>
              <a:xfrm rot="3281200">
                <a:off x="3751302" y="2558708"/>
                <a:ext cx="8991" cy="15698"/>
              </a:xfrm>
              <a:custGeom>
                <a:avLst/>
                <a:gdLst/>
                <a:ahLst/>
                <a:cxnLst/>
                <a:rect l="l" t="t" r="r" b="b"/>
                <a:pathLst>
                  <a:path w="122" h="213" extrusionOk="0">
                    <a:moveTo>
                      <a:pt x="0" y="0"/>
                    </a:moveTo>
                    <a:cubicBezTo>
                      <a:pt x="0" y="61"/>
                      <a:pt x="31" y="91"/>
                      <a:pt x="31" y="152"/>
                    </a:cubicBezTo>
                    <a:cubicBezTo>
                      <a:pt x="61" y="152"/>
                      <a:pt x="91" y="182"/>
                      <a:pt x="122" y="213"/>
                    </a:cubicBezTo>
                    <a:cubicBezTo>
                      <a:pt x="91" y="152"/>
                      <a:pt x="61" y="61"/>
                      <a:pt x="3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6" name="Google Shape;706;p42"/>
              <p:cNvSpPr/>
              <p:nvPr/>
            </p:nvSpPr>
            <p:spPr>
              <a:xfrm rot="3281200">
                <a:off x="3741275" y="2569108"/>
                <a:ext cx="4496" cy="6780"/>
              </a:xfrm>
              <a:custGeom>
                <a:avLst/>
                <a:gdLst/>
                <a:ahLst/>
                <a:cxnLst/>
                <a:rect l="l" t="t" r="r" b="b"/>
                <a:pathLst>
                  <a:path w="61" h="92" extrusionOk="0">
                    <a:moveTo>
                      <a:pt x="0" y="0"/>
                    </a:moveTo>
                    <a:cubicBezTo>
                      <a:pt x="31" y="31"/>
                      <a:pt x="31" y="61"/>
                      <a:pt x="61" y="91"/>
                    </a:cubicBezTo>
                    <a:cubicBezTo>
                      <a:pt x="61" y="91"/>
                      <a:pt x="61" y="61"/>
                      <a:pt x="61" y="31"/>
                    </a:cubicBezTo>
                    <a:cubicBezTo>
                      <a:pt x="31" y="31"/>
                      <a:pt x="31" y="0"/>
                      <a:pt x="0"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7" name="Google Shape;707;p42"/>
              <p:cNvSpPr/>
              <p:nvPr/>
            </p:nvSpPr>
            <p:spPr>
              <a:xfrm rot="3281200">
                <a:off x="3748780" y="2552904"/>
                <a:ext cx="11276" cy="10023"/>
              </a:xfrm>
              <a:custGeom>
                <a:avLst/>
                <a:gdLst/>
                <a:ahLst/>
                <a:cxnLst/>
                <a:rect l="l" t="t" r="r" b="b"/>
                <a:pathLst>
                  <a:path w="153" h="136" extrusionOk="0">
                    <a:moveTo>
                      <a:pt x="32" y="1"/>
                    </a:moveTo>
                    <a:cubicBezTo>
                      <a:pt x="21" y="1"/>
                      <a:pt x="11" y="4"/>
                      <a:pt x="1" y="14"/>
                    </a:cubicBezTo>
                    <a:cubicBezTo>
                      <a:pt x="1" y="14"/>
                      <a:pt x="1" y="14"/>
                      <a:pt x="1" y="44"/>
                    </a:cubicBezTo>
                    <a:cubicBezTo>
                      <a:pt x="61" y="75"/>
                      <a:pt x="92" y="105"/>
                      <a:pt x="153" y="136"/>
                    </a:cubicBezTo>
                    <a:cubicBezTo>
                      <a:pt x="122" y="105"/>
                      <a:pt x="122" y="44"/>
                      <a:pt x="122" y="14"/>
                    </a:cubicBezTo>
                    <a:cubicBezTo>
                      <a:pt x="82" y="14"/>
                      <a:pt x="55"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8" name="Google Shape;708;p42"/>
              <p:cNvSpPr/>
              <p:nvPr/>
            </p:nvSpPr>
            <p:spPr>
              <a:xfrm rot="3281200">
                <a:off x="3283186" y="2762538"/>
                <a:ext cx="51590" cy="51590"/>
              </a:xfrm>
              <a:custGeom>
                <a:avLst/>
                <a:gdLst/>
                <a:ahLst/>
                <a:cxnLst/>
                <a:rect l="l" t="t" r="r" b="b"/>
                <a:pathLst>
                  <a:path w="700" h="700" extrusionOk="0">
                    <a:moveTo>
                      <a:pt x="1" y="1"/>
                    </a:moveTo>
                    <a:lnTo>
                      <a:pt x="1" y="1"/>
                    </a:lnTo>
                    <a:cubicBezTo>
                      <a:pt x="153" y="244"/>
                      <a:pt x="366" y="457"/>
                      <a:pt x="639" y="700"/>
                    </a:cubicBezTo>
                    <a:lnTo>
                      <a:pt x="700" y="700"/>
                    </a:lnTo>
                    <a:cubicBezTo>
                      <a:pt x="669" y="670"/>
                      <a:pt x="639" y="670"/>
                      <a:pt x="639" y="670"/>
                    </a:cubicBezTo>
                    <a:cubicBezTo>
                      <a:pt x="639" y="670"/>
                      <a:pt x="305" y="426"/>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09" name="Google Shape;709;p42"/>
              <p:cNvSpPr/>
              <p:nvPr/>
            </p:nvSpPr>
            <p:spPr>
              <a:xfrm rot="3281200">
                <a:off x="3356734" y="2360472"/>
                <a:ext cx="253162" cy="526444"/>
              </a:xfrm>
              <a:custGeom>
                <a:avLst/>
                <a:gdLst/>
                <a:ahLst/>
                <a:cxnLst/>
                <a:rect l="l" t="t" r="r" b="b"/>
                <a:pathLst>
                  <a:path w="3435" h="7143" extrusionOk="0">
                    <a:moveTo>
                      <a:pt x="2979" y="0"/>
                    </a:moveTo>
                    <a:cubicBezTo>
                      <a:pt x="2888" y="30"/>
                      <a:pt x="2857" y="91"/>
                      <a:pt x="2857" y="213"/>
                    </a:cubicBezTo>
                    <a:cubicBezTo>
                      <a:pt x="2979" y="2189"/>
                      <a:pt x="578" y="4559"/>
                      <a:pt x="1824" y="6444"/>
                    </a:cubicBezTo>
                    <a:cubicBezTo>
                      <a:pt x="2158" y="6869"/>
                      <a:pt x="2462" y="7113"/>
                      <a:pt x="2462" y="7113"/>
                    </a:cubicBezTo>
                    <a:cubicBezTo>
                      <a:pt x="2462" y="7113"/>
                      <a:pt x="2492" y="7113"/>
                      <a:pt x="2523" y="7143"/>
                    </a:cubicBezTo>
                    <a:cubicBezTo>
                      <a:pt x="2553" y="7113"/>
                      <a:pt x="2553" y="7082"/>
                      <a:pt x="2523" y="7052"/>
                    </a:cubicBezTo>
                    <a:cubicBezTo>
                      <a:pt x="0" y="4803"/>
                      <a:pt x="3435" y="2492"/>
                      <a:pt x="2979" y="91"/>
                    </a:cubicBezTo>
                    <a:lnTo>
                      <a:pt x="2979" y="61"/>
                    </a:lnTo>
                    <a:cubicBezTo>
                      <a:pt x="2979" y="61"/>
                      <a:pt x="2979" y="61"/>
                      <a:pt x="2979" y="30"/>
                    </a:cubicBezTo>
                    <a:cubicBezTo>
                      <a:pt x="2979" y="0"/>
                      <a:pt x="2979" y="0"/>
                      <a:pt x="2979"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0" name="Google Shape;710;p42"/>
              <p:cNvSpPr/>
              <p:nvPr/>
            </p:nvSpPr>
            <p:spPr>
              <a:xfrm rot="3281200">
                <a:off x="3751851" y="2542911"/>
                <a:ext cx="2285" cy="4569"/>
              </a:xfrm>
              <a:custGeom>
                <a:avLst/>
                <a:gdLst/>
                <a:ahLst/>
                <a:cxnLst/>
                <a:rect l="l" t="t" r="r" b="b"/>
                <a:pathLst>
                  <a:path w="31" h="62" extrusionOk="0">
                    <a:moveTo>
                      <a:pt x="0" y="0"/>
                    </a:moveTo>
                    <a:cubicBezTo>
                      <a:pt x="0" y="31"/>
                      <a:pt x="0" y="61"/>
                      <a:pt x="0" y="61"/>
                    </a:cubicBezTo>
                    <a:lnTo>
                      <a:pt x="31" y="61"/>
                    </a:lnTo>
                    <a:lnTo>
                      <a:pt x="31" y="31"/>
                    </a:lnTo>
                    <a:cubicBezTo>
                      <a:pt x="31" y="31"/>
                      <a:pt x="31" y="31"/>
                      <a:pt x="0"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1" name="Google Shape;711;p42"/>
              <p:cNvSpPr/>
              <p:nvPr/>
            </p:nvSpPr>
            <p:spPr>
              <a:xfrm rot="3281200">
                <a:off x="3750860" y="2546894"/>
                <a:ext cx="74" cy="2285"/>
              </a:xfrm>
              <a:custGeom>
                <a:avLst/>
                <a:gdLst/>
                <a:ahLst/>
                <a:cxnLst/>
                <a:rect l="l" t="t" r="r" b="b"/>
                <a:pathLst>
                  <a:path w="1" h="31" extrusionOk="0">
                    <a:moveTo>
                      <a:pt x="1" y="0"/>
                    </a:moveTo>
                    <a:cubicBezTo>
                      <a:pt x="1" y="0"/>
                      <a:pt x="1" y="0"/>
                      <a:pt x="1" y="0"/>
                    </a:cubicBezTo>
                    <a:cubicBezTo>
                      <a:pt x="1" y="0"/>
                      <a:pt x="1" y="30"/>
                      <a:pt x="1" y="30"/>
                    </a:cubicBezTo>
                    <a:lnTo>
                      <a:pt x="1" y="30"/>
                    </a:lnTo>
                    <a:lnTo>
                      <a:pt x="1" y="30"/>
                    </a:lnTo>
                    <a:cubicBezTo>
                      <a:pt x="1" y="30"/>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2" name="Google Shape;712;p42"/>
              <p:cNvSpPr/>
              <p:nvPr/>
            </p:nvSpPr>
            <p:spPr>
              <a:xfrm rot="3281200">
                <a:off x="3509519" y="2552166"/>
                <a:ext cx="174818" cy="506397"/>
              </a:xfrm>
              <a:custGeom>
                <a:avLst/>
                <a:gdLst/>
                <a:ahLst/>
                <a:cxnLst/>
                <a:rect l="l" t="t" r="r" b="b"/>
                <a:pathLst>
                  <a:path w="2372" h="6871" extrusionOk="0">
                    <a:moveTo>
                      <a:pt x="1" y="1"/>
                    </a:moveTo>
                    <a:lnTo>
                      <a:pt x="1" y="1"/>
                    </a:lnTo>
                    <a:cubicBezTo>
                      <a:pt x="62" y="153"/>
                      <a:pt x="153" y="305"/>
                      <a:pt x="244" y="427"/>
                    </a:cubicBezTo>
                    <a:cubicBezTo>
                      <a:pt x="882" y="1095"/>
                      <a:pt x="1399" y="1794"/>
                      <a:pt x="1672" y="2737"/>
                    </a:cubicBezTo>
                    <a:cubicBezTo>
                      <a:pt x="2037" y="4104"/>
                      <a:pt x="1642" y="5563"/>
                      <a:pt x="1065" y="6810"/>
                    </a:cubicBezTo>
                    <a:cubicBezTo>
                      <a:pt x="1065" y="6810"/>
                      <a:pt x="1065" y="6840"/>
                      <a:pt x="1065" y="6870"/>
                    </a:cubicBezTo>
                    <a:cubicBezTo>
                      <a:pt x="1095" y="6840"/>
                      <a:pt x="1125" y="6840"/>
                      <a:pt x="1156" y="6810"/>
                    </a:cubicBezTo>
                    <a:cubicBezTo>
                      <a:pt x="1217" y="6749"/>
                      <a:pt x="1277" y="6688"/>
                      <a:pt x="1308" y="6597"/>
                    </a:cubicBezTo>
                    <a:cubicBezTo>
                      <a:pt x="2372" y="4226"/>
                      <a:pt x="2037" y="1642"/>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3" name="Google Shape;713;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4" name="Google Shape;714;p42"/>
              <p:cNvSpPr/>
              <p:nvPr/>
            </p:nvSpPr>
            <p:spPr>
              <a:xfrm rot="3281200">
                <a:off x="3746739" y="2550367"/>
                <a:ext cx="2358" cy="2358"/>
              </a:xfrm>
              <a:custGeom>
                <a:avLst/>
                <a:gdLst/>
                <a:ahLst/>
                <a:cxnLst/>
                <a:rect l="l" t="t" r="r" b="b"/>
                <a:pathLst>
                  <a:path w="32" h="32" extrusionOk="0">
                    <a:moveTo>
                      <a:pt x="1" y="1"/>
                    </a:moveTo>
                    <a:cubicBezTo>
                      <a:pt x="1" y="1"/>
                      <a:pt x="1" y="1"/>
                      <a:pt x="1" y="31"/>
                    </a:cubicBezTo>
                    <a:lnTo>
                      <a:pt x="31" y="31"/>
                    </a:lnTo>
                    <a:cubicBezTo>
                      <a:pt x="31" y="3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5" name="Google Shape;715;p42"/>
              <p:cNvSpPr/>
              <p:nvPr/>
            </p:nvSpPr>
            <p:spPr>
              <a:xfrm rot="3281200">
                <a:off x="3748153" y="2549916"/>
                <a:ext cx="74" cy="74"/>
              </a:xfrm>
              <a:custGeom>
                <a:avLst/>
                <a:gdLst/>
                <a:ahLst/>
                <a:cxnLst/>
                <a:rect l="l" t="t" r="r" b="b"/>
                <a:pathLst>
                  <a:path w="1" h="1" extrusionOk="0">
                    <a:moveTo>
                      <a:pt x="1" y="1"/>
                    </a:moveTo>
                    <a:lnTo>
                      <a:pt x="1" y="1"/>
                    </a:lnTo>
                    <a:lnTo>
                      <a:pt x="1" y="1"/>
                    </a:ln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6" name="Google Shape;716;p42"/>
              <p:cNvSpPr/>
              <p:nvPr/>
            </p:nvSpPr>
            <p:spPr>
              <a:xfrm rot="3281200">
                <a:off x="3741128" y="2550015"/>
                <a:ext cx="13561" cy="16804"/>
              </a:xfrm>
              <a:custGeom>
                <a:avLst/>
                <a:gdLst/>
                <a:ahLst/>
                <a:cxnLst/>
                <a:rect l="l" t="t" r="r" b="b"/>
                <a:pathLst>
                  <a:path w="184" h="228" extrusionOk="0">
                    <a:moveTo>
                      <a:pt x="32" y="1"/>
                    </a:moveTo>
                    <a:cubicBezTo>
                      <a:pt x="14" y="1"/>
                      <a:pt x="1" y="14"/>
                      <a:pt x="1" y="14"/>
                    </a:cubicBezTo>
                    <a:lnTo>
                      <a:pt x="1" y="45"/>
                    </a:lnTo>
                    <a:cubicBezTo>
                      <a:pt x="1" y="45"/>
                      <a:pt x="31" y="75"/>
                      <a:pt x="31" y="75"/>
                    </a:cubicBezTo>
                    <a:cubicBezTo>
                      <a:pt x="92" y="136"/>
                      <a:pt x="122" y="166"/>
                      <a:pt x="183" y="227"/>
                    </a:cubicBezTo>
                    <a:cubicBezTo>
                      <a:pt x="153" y="166"/>
                      <a:pt x="122" y="106"/>
                      <a:pt x="62" y="14"/>
                    </a:cubicBezTo>
                    <a:cubicBezTo>
                      <a:pt x="51" y="4"/>
                      <a:pt x="41" y="1"/>
                      <a:pt x="32"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7" name="Google Shape;717;p42"/>
              <p:cNvSpPr/>
              <p:nvPr/>
            </p:nvSpPr>
            <p:spPr>
              <a:xfrm rot="3281200">
                <a:off x="3730275" y="2578513"/>
                <a:ext cx="29185" cy="38177"/>
              </a:xfrm>
              <a:custGeom>
                <a:avLst/>
                <a:gdLst/>
                <a:ahLst/>
                <a:cxnLst/>
                <a:rect l="l" t="t" r="r" b="b"/>
                <a:pathLst>
                  <a:path w="396" h="518" extrusionOk="0">
                    <a:moveTo>
                      <a:pt x="1" y="1"/>
                    </a:moveTo>
                    <a:cubicBezTo>
                      <a:pt x="31" y="62"/>
                      <a:pt x="31" y="122"/>
                      <a:pt x="62" y="183"/>
                    </a:cubicBezTo>
                    <a:cubicBezTo>
                      <a:pt x="183" y="305"/>
                      <a:pt x="305" y="426"/>
                      <a:pt x="396" y="518"/>
                    </a:cubicBezTo>
                    <a:cubicBezTo>
                      <a:pt x="305" y="396"/>
                      <a:pt x="214" y="244"/>
                      <a:pt x="153" y="92"/>
                    </a:cubicBezTo>
                    <a:cubicBezTo>
                      <a:pt x="92" y="62"/>
                      <a:pt x="31" y="31"/>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8" name="Google Shape;718;p42"/>
              <p:cNvSpPr/>
              <p:nvPr/>
            </p:nvSpPr>
            <p:spPr>
              <a:xfrm rot="3281200">
                <a:off x="3742025" y="2567438"/>
                <a:ext cx="11276" cy="17983"/>
              </a:xfrm>
              <a:custGeom>
                <a:avLst/>
                <a:gdLst/>
                <a:ahLst/>
                <a:cxnLst/>
                <a:rect l="l" t="t" r="r" b="b"/>
                <a:pathLst>
                  <a:path w="153" h="244" extrusionOk="0">
                    <a:moveTo>
                      <a:pt x="1" y="0"/>
                    </a:moveTo>
                    <a:cubicBezTo>
                      <a:pt x="1" y="30"/>
                      <a:pt x="1" y="91"/>
                      <a:pt x="31" y="122"/>
                    </a:cubicBezTo>
                    <a:lnTo>
                      <a:pt x="153" y="243"/>
                    </a:lnTo>
                    <a:cubicBezTo>
                      <a:pt x="122" y="182"/>
                      <a:pt x="122" y="122"/>
                      <a:pt x="92" y="61"/>
                    </a:cubicBezTo>
                    <a:cubicBezTo>
                      <a:pt x="61" y="30"/>
                      <a:pt x="3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19" name="Google Shape;719;p42"/>
              <p:cNvSpPr/>
              <p:nvPr/>
            </p:nvSpPr>
            <p:spPr>
              <a:xfrm rot="3281200">
                <a:off x="3742886" y="2553099"/>
                <a:ext cx="11276" cy="17983"/>
              </a:xfrm>
              <a:custGeom>
                <a:avLst/>
                <a:gdLst/>
                <a:ahLst/>
                <a:cxnLst/>
                <a:rect l="l" t="t" r="r" b="b"/>
                <a:pathLst>
                  <a:path w="153" h="244" extrusionOk="0">
                    <a:moveTo>
                      <a:pt x="1" y="0"/>
                    </a:moveTo>
                    <a:lnTo>
                      <a:pt x="1" y="0"/>
                    </a:lnTo>
                    <a:cubicBezTo>
                      <a:pt x="31" y="61"/>
                      <a:pt x="92" y="152"/>
                      <a:pt x="122" y="213"/>
                    </a:cubicBezTo>
                    <a:cubicBezTo>
                      <a:pt x="122" y="213"/>
                      <a:pt x="153" y="244"/>
                      <a:pt x="153" y="244"/>
                    </a:cubicBezTo>
                    <a:cubicBezTo>
                      <a:pt x="153" y="213"/>
                      <a:pt x="153" y="152"/>
                      <a:pt x="153" y="92"/>
                    </a:cubicBezTo>
                    <a:cubicBezTo>
                      <a:pt x="92" y="61"/>
                      <a:pt x="61" y="31"/>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0" name="Google Shape;720;p42"/>
              <p:cNvSpPr/>
              <p:nvPr/>
            </p:nvSpPr>
            <p:spPr>
              <a:xfrm rot="3281200">
                <a:off x="3747221" y="2549434"/>
                <a:ext cx="74" cy="2358"/>
              </a:xfrm>
              <a:custGeom>
                <a:avLst/>
                <a:gdLst/>
                <a:ahLst/>
                <a:cxnLst/>
                <a:rect l="l" t="t" r="r" b="b"/>
                <a:pathLst>
                  <a:path w="1" h="32" extrusionOk="0">
                    <a:moveTo>
                      <a:pt x="1" y="1"/>
                    </a:moveTo>
                    <a:cubicBezTo>
                      <a:pt x="1" y="1"/>
                      <a:pt x="1" y="1"/>
                      <a:pt x="1" y="31"/>
                    </a:cubicBezTo>
                    <a:lnTo>
                      <a:pt x="1" y="31"/>
                    </a:lnTo>
                    <a:cubicBezTo>
                      <a:pt x="1" y="1"/>
                      <a:pt x="1" y="1"/>
                      <a:pt x="1" y="1"/>
                    </a:cubicBezTo>
                    <a:cubicBezTo>
                      <a:pt x="1" y="1"/>
                      <a:pt x="1" y="1"/>
                      <a:pt x="1" y="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1" name="Google Shape;721;p42"/>
              <p:cNvSpPr/>
              <p:nvPr/>
            </p:nvSpPr>
            <p:spPr>
              <a:xfrm rot="3281200">
                <a:off x="3749056" y="2548172"/>
                <a:ext cx="74" cy="2285"/>
              </a:xfrm>
              <a:custGeom>
                <a:avLst/>
                <a:gdLst/>
                <a:ahLst/>
                <a:cxnLst/>
                <a:rect l="l" t="t" r="r" b="b"/>
                <a:pathLst>
                  <a:path w="1" h="31" extrusionOk="0">
                    <a:moveTo>
                      <a:pt x="1" y="31"/>
                    </a:moveTo>
                    <a:lnTo>
                      <a:pt x="1" y="0"/>
                    </a:lnTo>
                    <a:lnTo>
                      <a:pt x="1" y="0"/>
                    </a:lnTo>
                    <a:cubicBezTo>
                      <a:pt x="1" y="31"/>
                      <a:pt x="1" y="31"/>
                      <a:pt x="1" y="31"/>
                    </a:cubicBezTo>
                    <a:cubicBezTo>
                      <a:pt x="1" y="31"/>
                      <a:pt x="1" y="31"/>
                      <a:pt x="1" y="31"/>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2" name="Google Shape;722;p42"/>
              <p:cNvSpPr/>
              <p:nvPr/>
            </p:nvSpPr>
            <p:spPr>
              <a:xfrm rot="3281200">
                <a:off x="3749056" y="2548172"/>
                <a:ext cx="74" cy="2285"/>
              </a:xfrm>
              <a:custGeom>
                <a:avLst/>
                <a:gdLst/>
                <a:ahLst/>
                <a:cxnLst/>
                <a:rect l="l" t="t" r="r" b="b"/>
                <a:pathLst>
                  <a:path w="1" h="31" extrusionOk="0">
                    <a:moveTo>
                      <a:pt x="1" y="0"/>
                    </a:moveTo>
                    <a:lnTo>
                      <a:pt x="1" y="31"/>
                    </a:lnTo>
                    <a:cubicBezTo>
                      <a:pt x="1" y="31"/>
                      <a:pt x="1" y="0"/>
                      <a:pt x="1" y="0"/>
                    </a:cubicBezTo>
                    <a:close/>
                  </a:path>
                </a:pathLst>
              </a:custGeom>
              <a:solidFill>
                <a:srgbClr val="67354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3" name="Google Shape;723;p42"/>
              <p:cNvSpPr/>
              <p:nvPr/>
            </p:nvSpPr>
            <p:spPr>
              <a:xfrm rot="3281200">
                <a:off x="3178614" y="2832990"/>
                <a:ext cx="217343" cy="146370"/>
              </a:xfrm>
              <a:custGeom>
                <a:avLst/>
                <a:gdLst/>
                <a:ahLst/>
                <a:cxnLst/>
                <a:rect l="l" t="t" r="r" b="b"/>
                <a:pathLst>
                  <a:path w="2949" h="1986" extrusionOk="0">
                    <a:moveTo>
                      <a:pt x="791" y="0"/>
                    </a:moveTo>
                    <a:cubicBezTo>
                      <a:pt x="0" y="456"/>
                      <a:pt x="669" y="1763"/>
                      <a:pt x="669" y="1763"/>
                    </a:cubicBezTo>
                    <a:cubicBezTo>
                      <a:pt x="954" y="1927"/>
                      <a:pt x="1258" y="1986"/>
                      <a:pt x="1547" y="1986"/>
                    </a:cubicBezTo>
                    <a:cubicBezTo>
                      <a:pt x="2279" y="1986"/>
                      <a:pt x="2918" y="1611"/>
                      <a:pt x="2918" y="1611"/>
                    </a:cubicBezTo>
                    <a:cubicBezTo>
                      <a:pt x="2949" y="1581"/>
                      <a:pt x="2949" y="1551"/>
                      <a:pt x="2949" y="1520"/>
                    </a:cubicBezTo>
                    <a:cubicBezTo>
                      <a:pt x="2098" y="1186"/>
                      <a:pt x="1338" y="700"/>
                      <a:pt x="791"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sp>
            <p:nvSpPr>
              <p:cNvPr id="724" name="Google Shape;724;p42"/>
              <p:cNvSpPr/>
              <p:nvPr/>
            </p:nvSpPr>
            <p:spPr>
              <a:xfrm rot="3281200">
                <a:off x="3236367" y="2858296"/>
                <a:ext cx="177840" cy="128976"/>
              </a:xfrm>
              <a:custGeom>
                <a:avLst/>
                <a:gdLst/>
                <a:ahLst/>
                <a:cxnLst/>
                <a:rect l="l" t="t" r="r" b="b"/>
                <a:pathLst>
                  <a:path w="2413" h="1750" extrusionOk="0">
                    <a:moveTo>
                      <a:pt x="1113" y="1"/>
                    </a:moveTo>
                    <a:cubicBezTo>
                      <a:pt x="865" y="1"/>
                      <a:pt x="590" y="42"/>
                      <a:pt x="305" y="108"/>
                    </a:cubicBezTo>
                    <a:cubicBezTo>
                      <a:pt x="183" y="138"/>
                      <a:pt x="92" y="199"/>
                      <a:pt x="1" y="229"/>
                    </a:cubicBezTo>
                    <a:cubicBezTo>
                      <a:pt x="548" y="929"/>
                      <a:pt x="1308" y="1415"/>
                      <a:pt x="2159" y="1749"/>
                    </a:cubicBezTo>
                    <a:cubicBezTo>
                      <a:pt x="2413" y="411"/>
                      <a:pt x="1895" y="1"/>
                      <a:pt x="1113" y="1"/>
                    </a:cubicBezTo>
                    <a:close/>
                  </a:path>
                </a:pathLst>
              </a:custGeom>
              <a:solidFill>
                <a:srgbClr val="F17FB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Arial" panose="020B0604020202020204"/>
                  <a:cs typeface="Arial" panose="020B0604020202020204"/>
                  <a:sym typeface="Arial" panose="020B0604020202020204"/>
                </a:endParaRPr>
              </a:p>
            </p:txBody>
          </p:sp>
        </p:grpSp>
      </p:grpSp>
      <p:sp>
        <p:nvSpPr>
          <p:cNvPr id="10" name="Rectangle: Rounded Corners 6"/>
          <p:cNvSpPr/>
          <p:nvPr/>
        </p:nvSpPr>
        <p:spPr>
          <a:xfrm>
            <a:off x="2282371" y="738868"/>
            <a:ext cx="8001000" cy="2305050"/>
          </a:xfrm>
          <a:prstGeom prst="roundRect">
            <a:avLst>
              <a:gd name="adj" fmla="val 13348"/>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p:cNvPicPr>
            <a:picLocks noChangeAspect="1"/>
          </p:cNvPicPr>
          <p:nvPr/>
        </p:nvPicPr>
        <p:blipFill>
          <a:blip r:embed="rId4"/>
          <a:stretch>
            <a:fillRect/>
          </a:stretch>
        </p:blipFill>
        <p:spPr>
          <a:xfrm>
            <a:off x="1127749" y="996177"/>
            <a:ext cx="10284843" cy="1926503"/>
          </a:xfrm>
          <a:prstGeom prst="rect">
            <a:avLst/>
          </a:prstGeom>
        </p:spPr>
      </p:pic>
      <p:sp>
        <p:nvSpPr>
          <p:cNvPr id="15" name="Subtitle 6"/>
          <p:cNvSpPr>
            <a:spLocks noGrp="1"/>
          </p:cNvSpPr>
          <p:nvPr>
            <p:ph type="subTitle" idx="1"/>
          </p:nvPr>
        </p:nvSpPr>
        <p:spPr>
          <a:xfrm>
            <a:off x="1101144" y="3458912"/>
            <a:ext cx="9806342" cy="526800"/>
          </a:xfrm>
        </p:spPr>
        <p:txBody>
          <a:bodyPr/>
          <a:lstStyle/>
          <a:p>
            <a:endParaRPr lang="en-US" sz="4000" b="1" dirty="0">
              <a:solidFill>
                <a:srgbClr val="C00000"/>
              </a:solidFill>
              <a:latin typeface="Calibri" panose="020F0502020204030204" pitchFamily="34" charset="0"/>
              <a:cs typeface="Calibri" panose="020F0502020204030204" pitchFamily="3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nodePh="1">
                                  <p:stCondLst>
                                    <p:cond delay="0"/>
                                  </p:stCondLst>
                                  <p:endCondLst>
                                    <p:cond evt="begin" delay="0">
                                      <p:tn val="13"/>
                                    </p:cond>
                                  </p:end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1000"/>
                                        <p:tgtEl>
                                          <p:spTgt spid="15">
                                            <p:txEl>
                                              <p:pRg st="0" end="0"/>
                                            </p:txEl>
                                          </p:spTgt>
                                        </p:tgtEl>
                                      </p:cBhvr>
                                    </p:animEffect>
                                    <p:anim calcmode="lin" valueType="num">
                                      <p:cBhvr>
                                        <p:cTn id="16"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44"/>
          <p:cNvSpPr txBox="1">
            <a:spLocks noGrp="1"/>
          </p:cNvSpPr>
          <p:nvPr>
            <p:ph type="title"/>
          </p:nvPr>
        </p:nvSpPr>
        <p:spPr>
          <a:xfrm>
            <a:off x="961200" y="813012"/>
            <a:ext cx="10284800"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1</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tên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gọi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khác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sông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Hồng</a:t>
            </a:r>
            <a:r>
              <a:rPr lang="en-US" sz="4400" dirty="0">
                <a:latin typeface="Times New Roman" panose="02020603050405020304" pitchFamily="18" charset="0"/>
                <a:ea typeface="Cambria" panose="02040503050406030204" pitchFamily="18" charset="0"/>
                <a:cs typeface="Times New Roman" panose="02020603050405020304" pitchFamily="18" charset="0"/>
              </a:rPr>
              <a:t>?</a:t>
            </a:r>
          </a:p>
        </p:txBody>
      </p:sp>
      <p:sp>
        <p:nvSpPr>
          <p:cNvPr id="846" name="Google Shape;846;p44">
            <a:hlinkClick r:id="rId6"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nvGrpSpPr>
          <p:cNvPr id="855" name="Google Shape;855;p44"/>
          <p:cNvGrpSpPr/>
          <p:nvPr/>
        </p:nvGrpSpPr>
        <p:grpSpPr>
          <a:xfrm>
            <a:off x="250181" y="2260693"/>
            <a:ext cx="1422039" cy="1311603"/>
            <a:chOff x="720891" y="1802029"/>
            <a:chExt cx="1066529" cy="983702"/>
          </a:xfrm>
        </p:grpSpPr>
        <p:grpSp>
          <p:nvGrpSpPr>
            <p:cNvPr id="856" name="Google Shape;856;p44"/>
            <p:cNvGrpSpPr/>
            <p:nvPr/>
          </p:nvGrpSpPr>
          <p:grpSpPr>
            <a:xfrm>
              <a:off x="720891" y="1802029"/>
              <a:ext cx="1066529" cy="983702"/>
              <a:chOff x="8402592" y="1844286"/>
              <a:chExt cx="537348" cy="495618"/>
            </a:xfrm>
          </p:grpSpPr>
          <p:sp>
            <p:nvSpPr>
              <p:cNvPr id="857" name="Google Shape;857;p44"/>
              <p:cNvSpPr/>
              <p:nvPr/>
            </p:nvSpPr>
            <p:spPr>
              <a:xfrm>
                <a:off x="8717314" y="2123871"/>
                <a:ext cx="186390" cy="65846"/>
              </a:xfrm>
              <a:custGeom>
                <a:avLst/>
                <a:gdLst/>
                <a:ahLst/>
                <a:cxnLst/>
                <a:rect l="l" t="t" r="r" b="b"/>
                <a:pathLst>
                  <a:path w="5936" h="2097" extrusionOk="0">
                    <a:moveTo>
                      <a:pt x="412" y="1"/>
                    </a:moveTo>
                    <a:cubicBezTo>
                      <a:pt x="200" y="1"/>
                      <a:pt x="0" y="289"/>
                      <a:pt x="190" y="502"/>
                    </a:cubicBezTo>
                    <a:cubicBezTo>
                      <a:pt x="707" y="1019"/>
                      <a:pt x="1345" y="1475"/>
                      <a:pt x="2014" y="1749"/>
                    </a:cubicBezTo>
                    <a:cubicBezTo>
                      <a:pt x="2479" y="1955"/>
                      <a:pt x="2989" y="2096"/>
                      <a:pt x="3505" y="2096"/>
                    </a:cubicBezTo>
                    <a:cubicBezTo>
                      <a:pt x="3595" y="2096"/>
                      <a:pt x="3686" y="2092"/>
                      <a:pt x="3777" y="2083"/>
                    </a:cubicBezTo>
                    <a:cubicBezTo>
                      <a:pt x="4506" y="2022"/>
                      <a:pt x="5175" y="1688"/>
                      <a:pt x="5722" y="1201"/>
                    </a:cubicBezTo>
                    <a:cubicBezTo>
                      <a:pt x="5935" y="1012"/>
                      <a:pt x="5724" y="730"/>
                      <a:pt x="5491" y="730"/>
                    </a:cubicBezTo>
                    <a:cubicBezTo>
                      <a:pt x="5425" y="730"/>
                      <a:pt x="5357" y="753"/>
                      <a:pt x="5297" y="806"/>
                    </a:cubicBezTo>
                    <a:cubicBezTo>
                      <a:pt x="4841" y="1232"/>
                      <a:pt x="4233" y="1505"/>
                      <a:pt x="3594" y="1536"/>
                    </a:cubicBezTo>
                    <a:cubicBezTo>
                      <a:pt x="3078" y="1536"/>
                      <a:pt x="2561" y="1384"/>
                      <a:pt x="2105" y="1171"/>
                    </a:cubicBezTo>
                    <a:cubicBezTo>
                      <a:pt x="1558" y="897"/>
                      <a:pt x="1011" y="533"/>
                      <a:pt x="585" y="77"/>
                    </a:cubicBezTo>
                    <a:cubicBezTo>
                      <a:pt x="532" y="23"/>
                      <a:pt x="471" y="1"/>
                      <a:pt x="412"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58" name="Google Shape;858;p44"/>
              <p:cNvSpPr/>
              <p:nvPr/>
            </p:nvSpPr>
            <p:spPr>
              <a:xfrm>
                <a:off x="8426456" y="2084276"/>
                <a:ext cx="285395" cy="255627"/>
              </a:xfrm>
              <a:custGeom>
                <a:avLst/>
                <a:gdLst/>
                <a:ahLst/>
                <a:cxnLst/>
                <a:rect l="l" t="t" r="r" b="b"/>
                <a:pathLst>
                  <a:path w="9089" h="8141" extrusionOk="0">
                    <a:moveTo>
                      <a:pt x="2310" y="0"/>
                    </a:moveTo>
                    <a:lnTo>
                      <a:pt x="0" y="3617"/>
                    </a:lnTo>
                    <a:cubicBezTo>
                      <a:pt x="0" y="3617"/>
                      <a:pt x="350" y="8141"/>
                      <a:pt x="5941" y="8141"/>
                    </a:cubicBezTo>
                    <a:cubicBezTo>
                      <a:pt x="6290" y="8141"/>
                      <a:pt x="6660" y="8123"/>
                      <a:pt x="7052" y="8086"/>
                    </a:cubicBezTo>
                    <a:cubicBezTo>
                      <a:pt x="7781" y="6809"/>
                      <a:pt x="9088" y="4590"/>
                      <a:pt x="9088" y="4590"/>
                    </a:cubicBezTo>
                    <a:lnTo>
                      <a:pt x="2310" y="0"/>
                    </a:lnTo>
                    <a:close/>
                  </a:path>
                </a:pathLst>
              </a:custGeom>
              <a:solidFill>
                <a:srgbClr val="DEE4F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59" name="Google Shape;859;p44"/>
              <p:cNvSpPr/>
              <p:nvPr/>
            </p:nvSpPr>
            <p:spPr>
              <a:xfrm>
                <a:off x="8480841" y="2048951"/>
                <a:ext cx="340753" cy="210003"/>
              </a:xfrm>
              <a:custGeom>
                <a:avLst/>
                <a:gdLst/>
                <a:ahLst/>
                <a:cxnLst/>
                <a:rect l="l" t="t" r="r" b="b"/>
                <a:pathLst>
                  <a:path w="10852" h="6688" extrusionOk="0">
                    <a:moveTo>
                      <a:pt x="5320" y="1"/>
                    </a:moveTo>
                    <a:lnTo>
                      <a:pt x="578" y="457"/>
                    </a:lnTo>
                    <a:lnTo>
                      <a:pt x="1" y="2007"/>
                    </a:lnTo>
                    <a:lnTo>
                      <a:pt x="6779" y="6688"/>
                    </a:lnTo>
                    <a:lnTo>
                      <a:pt x="7356" y="5715"/>
                    </a:lnTo>
                    <a:lnTo>
                      <a:pt x="10852" y="4864"/>
                    </a:lnTo>
                    <a:lnTo>
                      <a:pt x="5320" y="1"/>
                    </a:lnTo>
                    <a:close/>
                  </a:path>
                </a:pathLst>
              </a:custGeom>
              <a:solidFill>
                <a:srgbClr val="CBD0D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60" name="Google Shape;860;p44"/>
              <p:cNvSpPr/>
              <p:nvPr/>
            </p:nvSpPr>
            <p:spPr>
              <a:xfrm>
                <a:off x="8402592" y="1844286"/>
                <a:ext cx="537348" cy="363298"/>
              </a:xfrm>
              <a:custGeom>
                <a:avLst/>
                <a:gdLst/>
                <a:ahLst/>
                <a:cxnLst/>
                <a:rect l="l" t="t" r="r" b="b"/>
                <a:pathLst>
                  <a:path w="17113" h="11570" extrusionOk="0">
                    <a:moveTo>
                      <a:pt x="8825" y="0"/>
                    </a:moveTo>
                    <a:cubicBezTo>
                      <a:pt x="8720" y="0"/>
                      <a:pt x="8615" y="5"/>
                      <a:pt x="8511" y="14"/>
                    </a:cubicBezTo>
                    <a:cubicBezTo>
                      <a:pt x="7478" y="105"/>
                      <a:pt x="6535" y="652"/>
                      <a:pt x="5927" y="1473"/>
                    </a:cubicBezTo>
                    <a:cubicBezTo>
                      <a:pt x="5167" y="896"/>
                      <a:pt x="4195" y="561"/>
                      <a:pt x="3222" y="561"/>
                    </a:cubicBezTo>
                    <a:cubicBezTo>
                      <a:pt x="3191" y="560"/>
                      <a:pt x="3160" y="560"/>
                      <a:pt x="3128" y="560"/>
                    </a:cubicBezTo>
                    <a:cubicBezTo>
                      <a:pt x="1972" y="560"/>
                      <a:pt x="777" y="1106"/>
                      <a:pt x="274" y="2142"/>
                    </a:cubicBezTo>
                    <a:cubicBezTo>
                      <a:pt x="31" y="2689"/>
                      <a:pt x="0" y="3327"/>
                      <a:pt x="31" y="3935"/>
                    </a:cubicBezTo>
                    <a:cubicBezTo>
                      <a:pt x="61" y="4421"/>
                      <a:pt x="122" y="4938"/>
                      <a:pt x="335" y="5394"/>
                    </a:cubicBezTo>
                    <a:cubicBezTo>
                      <a:pt x="669" y="6154"/>
                      <a:pt x="1398" y="6671"/>
                      <a:pt x="2189" y="6975"/>
                    </a:cubicBezTo>
                    <a:cubicBezTo>
                      <a:pt x="2979" y="7248"/>
                      <a:pt x="3830" y="7309"/>
                      <a:pt x="4681" y="7309"/>
                    </a:cubicBezTo>
                    <a:cubicBezTo>
                      <a:pt x="4377" y="8099"/>
                      <a:pt x="4833" y="8981"/>
                      <a:pt x="5502" y="9437"/>
                    </a:cubicBezTo>
                    <a:cubicBezTo>
                      <a:pt x="5968" y="9777"/>
                      <a:pt x="6539" y="9940"/>
                      <a:pt x="7113" y="9940"/>
                    </a:cubicBezTo>
                    <a:cubicBezTo>
                      <a:pt x="7922" y="9940"/>
                      <a:pt x="8737" y="9616"/>
                      <a:pt x="9271" y="9011"/>
                    </a:cubicBezTo>
                    <a:cubicBezTo>
                      <a:pt x="9874" y="10575"/>
                      <a:pt x="11568" y="11569"/>
                      <a:pt x="13233" y="11569"/>
                    </a:cubicBezTo>
                    <a:cubicBezTo>
                      <a:pt x="13412" y="11569"/>
                      <a:pt x="13592" y="11558"/>
                      <a:pt x="13769" y="11534"/>
                    </a:cubicBezTo>
                    <a:cubicBezTo>
                      <a:pt x="15228" y="11352"/>
                      <a:pt x="16687" y="10318"/>
                      <a:pt x="16931" y="8859"/>
                    </a:cubicBezTo>
                    <a:cubicBezTo>
                      <a:pt x="17113" y="7735"/>
                      <a:pt x="16505" y="6519"/>
                      <a:pt x="15472" y="5972"/>
                    </a:cubicBezTo>
                    <a:cubicBezTo>
                      <a:pt x="14943" y="5698"/>
                      <a:pt x="14348" y="5610"/>
                      <a:pt x="13740" y="5610"/>
                    </a:cubicBezTo>
                    <a:cubicBezTo>
                      <a:pt x="13335" y="5610"/>
                      <a:pt x="12924" y="5649"/>
                      <a:pt x="12523" y="5698"/>
                    </a:cubicBezTo>
                    <a:cubicBezTo>
                      <a:pt x="12979" y="4695"/>
                      <a:pt x="12797" y="3510"/>
                      <a:pt x="12341" y="2506"/>
                    </a:cubicBezTo>
                    <a:cubicBezTo>
                      <a:pt x="12098" y="1959"/>
                      <a:pt x="11763" y="1443"/>
                      <a:pt x="11338" y="1017"/>
                    </a:cubicBezTo>
                    <a:cubicBezTo>
                      <a:pt x="10682" y="361"/>
                      <a:pt x="9756" y="0"/>
                      <a:pt x="8825" y="0"/>
                    </a:cubicBezTo>
                    <a:close/>
                  </a:path>
                </a:pathLst>
              </a:custGeom>
              <a:solidFill>
                <a:srgbClr val="DEE4F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61" name="Google Shape;861;p44"/>
              <p:cNvSpPr/>
              <p:nvPr/>
            </p:nvSpPr>
            <p:spPr>
              <a:xfrm>
                <a:off x="8568667" y="2052279"/>
                <a:ext cx="80196" cy="89396"/>
              </a:xfrm>
              <a:custGeom>
                <a:avLst/>
                <a:gdLst/>
                <a:ahLst/>
                <a:cxnLst/>
                <a:rect l="l" t="t" r="r" b="b"/>
                <a:pathLst>
                  <a:path w="2554" h="2847" extrusionOk="0">
                    <a:moveTo>
                      <a:pt x="392" y="0"/>
                    </a:moveTo>
                    <a:cubicBezTo>
                      <a:pt x="261" y="0"/>
                      <a:pt x="171" y="99"/>
                      <a:pt x="122" y="199"/>
                    </a:cubicBezTo>
                    <a:cubicBezTo>
                      <a:pt x="30" y="472"/>
                      <a:pt x="0" y="746"/>
                      <a:pt x="0" y="1019"/>
                    </a:cubicBezTo>
                    <a:cubicBezTo>
                      <a:pt x="0" y="1627"/>
                      <a:pt x="304" y="2144"/>
                      <a:pt x="790" y="2448"/>
                    </a:cubicBezTo>
                    <a:cubicBezTo>
                      <a:pt x="1246" y="2722"/>
                      <a:pt x="1763" y="2813"/>
                      <a:pt x="2249" y="2843"/>
                    </a:cubicBezTo>
                    <a:cubicBezTo>
                      <a:pt x="2263" y="2846"/>
                      <a:pt x="2276" y="2847"/>
                      <a:pt x="2289" y="2847"/>
                    </a:cubicBezTo>
                    <a:cubicBezTo>
                      <a:pt x="2427" y="2847"/>
                      <a:pt x="2553" y="2708"/>
                      <a:pt x="2553" y="2570"/>
                    </a:cubicBezTo>
                    <a:cubicBezTo>
                      <a:pt x="2553" y="2418"/>
                      <a:pt x="2401" y="2296"/>
                      <a:pt x="2249" y="2296"/>
                    </a:cubicBezTo>
                    <a:cubicBezTo>
                      <a:pt x="2037" y="2266"/>
                      <a:pt x="1854" y="2235"/>
                      <a:pt x="1611" y="2174"/>
                    </a:cubicBezTo>
                    <a:cubicBezTo>
                      <a:pt x="1520" y="2144"/>
                      <a:pt x="1429" y="2114"/>
                      <a:pt x="1368" y="2083"/>
                    </a:cubicBezTo>
                    <a:lnTo>
                      <a:pt x="1307" y="2083"/>
                    </a:lnTo>
                    <a:cubicBezTo>
                      <a:pt x="1368" y="2083"/>
                      <a:pt x="1307" y="2053"/>
                      <a:pt x="1277" y="2053"/>
                    </a:cubicBezTo>
                    <a:lnTo>
                      <a:pt x="1185" y="1992"/>
                    </a:lnTo>
                    <a:cubicBezTo>
                      <a:pt x="1125" y="1962"/>
                      <a:pt x="1064" y="1931"/>
                      <a:pt x="973" y="1901"/>
                    </a:cubicBezTo>
                    <a:cubicBezTo>
                      <a:pt x="973" y="1883"/>
                      <a:pt x="963" y="1866"/>
                      <a:pt x="966" y="1866"/>
                    </a:cubicBezTo>
                    <a:lnTo>
                      <a:pt x="966" y="1866"/>
                    </a:lnTo>
                    <a:cubicBezTo>
                      <a:pt x="968" y="1866"/>
                      <a:pt x="977" y="1875"/>
                      <a:pt x="1003" y="1901"/>
                    </a:cubicBezTo>
                    <a:cubicBezTo>
                      <a:pt x="973" y="1870"/>
                      <a:pt x="973" y="1870"/>
                      <a:pt x="942" y="1840"/>
                    </a:cubicBezTo>
                    <a:cubicBezTo>
                      <a:pt x="912" y="1840"/>
                      <a:pt x="882" y="1810"/>
                      <a:pt x="882" y="1779"/>
                    </a:cubicBezTo>
                    <a:cubicBezTo>
                      <a:pt x="851" y="1749"/>
                      <a:pt x="821" y="1749"/>
                      <a:pt x="821" y="1718"/>
                    </a:cubicBezTo>
                    <a:cubicBezTo>
                      <a:pt x="807" y="1718"/>
                      <a:pt x="800" y="1712"/>
                      <a:pt x="795" y="1706"/>
                    </a:cubicBezTo>
                    <a:lnTo>
                      <a:pt x="795" y="1706"/>
                    </a:lnTo>
                    <a:cubicBezTo>
                      <a:pt x="796" y="1706"/>
                      <a:pt x="796" y="1706"/>
                      <a:pt x="796" y="1706"/>
                    </a:cubicBezTo>
                    <a:cubicBezTo>
                      <a:pt x="798" y="1706"/>
                      <a:pt x="797" y="1701"/>
                      <a:pt x="790" y="1688"/>
                    </a:cubicBezTo>
                    <a:lnTo>
                      <a:pt x="790" y="1688"/>
                    </a:lnTo>
                    <a:cubicBezTo>
                      <a:pt x="790" y="1688"/>
                      <a:pt x="790" y="1688"/>
                      <a:pt x="790" y="1688"/>
                    </a:cubicBezTo>
                    <a:cubicBezTo>
                      <a:pt x="760" y="1627"/>
                      <a:pt x="730" y="1597"/>
                      <a:pt x="699" y="1536"/>
                    </a:cubicBezTo>
                    <a:cubicBezTo>
                      <a:pt x="669" y="1506"/>
                      <a:pt x="669" y="1475"/>
                      <a:pt x="638" y="1475"/>
                    </a:cubicBezTo>
                    <a:cubicBezTo>
                      <a:pt x="638" y="1460"/>
                      <a:pt x="640" y="1452"/>
                      <a:pt x="643" y="1450"/>
                    </a:cubicBezTo>
                    <a:lnTo>
                      <a:pt x="643" y="1450"/>
                    </a:lnTo>
                    <a:cubicBezTo>
                      <a:pt x="652" y="1458"/>
                      <a:pt x="669" y="1475"/>
                      <a:pt x="669" y="1475"/>
                    </a:cubicBezTo>
                    <a:cubicBezTo>
                      <a:pt x="669" y="1475"/>
                      <a:pt x="655" y="1448"/>
                      <a:pt x="646" y="1448"/>
                    </a:cubicBezTo>
                    <a:cubicBezTo>
                      <a:pt x="645" y="1448"/>
                      <a:pt x="644" y="1449"/>
                      <a:pt x="643" y="1450"/>
                    </a:cubicBezTo>
                    <a:lnTo>
                      <a:pt x="643" y="1450"/>
                    </a:lnTo>
                    <a:cubicBezTo>
                      <a:pt x="640" y="1447"/>
                      <a:pt x="638" y="1445"/>
                      <a:pt x="638" y="1445"/>
                    </a:cubicBezTo>
                    <a:cubicBezTo>
                      <a:pt x="638" y="1384"/>
                      <a:pt x="608" y="1323"/>
                      <a:pt x="608" y="1293"/>
                    </a:cubicBezTo>
                    <a:cubicBezTo>
                      <a:pt x="578" y="1263"/>
                      <a:pt x="578" y="1232"/>
                      <a:pt x="578" y="1202"/>
                    </a:cubicBezTo>
                    <a:cubicBezTo>
                      <a:pt x="571" y="1188"/>
                      <a:pt x="567" y="1175"/>
                      <a:pt x="565" y="1161"/>
                    </a:cubicBezTo>
                    <a:lnTo>
                      <a:pt x="565" y="1161"/>
                    </a:lnTo>
                    <a:cubicBezTo>
                      <a:pt x="567" y="1169"/>
                      <a:pt x="571" y="1181"/>
                      <a:pt x="578" y="1202"/>
                    </a:cubicBezTo>
                    <a:cubicBezTo>
                      <a:pt x="578" y="1184"/>
                      <a:pt x="567" y="1155"/>
                      <a:pt x="564" y="1154"/>
                    </a:cubicBezTo>
                    <a:lnTo>
                      <a:pt x="564" y="1154"/>
                    </a:lnTo>
                    <a:cubicBezTo>
                      <a:pt x="561" y="1111"/>
                      <a:pt x="578" y="1072"/>
                      <a:pt x="578" y="1050"/>
                    </a:cubicBezTo>
                    <a:cubicBezTo>
                      <a:pt x="547" y="959"/>
                      <a:pt x="578" y="867"/>
                      <a:pt x="578" y="776"/>
                    </a:cubicBezTo>
                    <a:cubicBezTo>
                      <a:pt x="578" y="746"/>
                      <a:pt x="578" y="746"/>
                      <a:pt x="578" y="715"/>
                    </a:cubicBezTo>
                    <a:lnTo>
                      <a:pt x="608" y="594"/>
                    </a:lnTo>
                    <a:cubicBezTo>
                      <a:pt x="638" y="533"/>
                      <a:pt x="638" y="442"/>
                      <a:pt x="669" y="351"/>
                    </a:cubicBezTo>
                    <a:cubicBezTo>
                      <a:pt x="730" y="199"/>
                      <a:pt x="608" y="47"/>
                      <a:pt x="486" y="16"/>
                    </a:cubicBezTo>
                    <a:cubicBezTo>
                      <a:pt x="453" y="5"/>
                      <a:pt x="421" y="0"/>
                      <a:pt x="392"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862" name="Google Shape;862;p44"/>
            <p:cNvGrpSpPr/>
            <p:nvPr/>
          </p:nvGrpSpPr>
          <p:grpSpPr>
            <a:xfrm>
              <a:off x="803061" y="1891483"/>
              <a:ext cx="861175" cy="573309"/>
              <a:chOff x="4390456" y="1891693"/>
              <a:chExt cx="64936" cy="43243"/>
            </a:xfrm>
          </p:grpSpPr>
          <p:sp>
            <p:nvSpPr>
              <p:cNvPr id="863" name="Google Shape;863;p44"/>
              <p:cNvSpPr/>
              <p:nvPr/>
            </p:nvSpPr>
            <p:spPr>
              <a:xfrm>
                <a:off x="4390456" y="1891693"/>
                <a:ext cx="9725" cy="18145"/>
              </a:xfrm>
              <a:custGeom>
                <a:avLst/>
                <a:gdLst/>
                <a:ahLst/>
                <a:cxnLst/>
                <a:rect l="l" t="t" r="r" b="b"/>
                <a:pathLst>
                  <a:path w="477" h="890" extrusionOk="0">
                    <a:moveTo>
                      <a:pt x="431" y="1"/>
                    </a:moveTo>
                    <a:cubicBezTo>
                      <a:pt x="429" y="1"/>
                      <a:pt x="428" y="1"/>
                      <a:pt x="427" y="1"/>
                    </a:cubicBezTo>
                    <a:lnTo>
                      <a:pt x="423" y="1"/>
                    </a:lnTo>
                    <a:cubicBezTo>
                      <a:pt x="356" y="9"/>
                      <a:pt x="289" y="30"/>
                      <a:pt x="230" y="68"/>
                    </a:cubicBezTo>
                    <a:cubicBezTo>
                      <a:pt x="105" y="151"/>
                      <a:pt x="26" y="289"/>
                      <a:pt x="13" y="439"/>
                    </a:cubicBezTo>
                    <a:cubicBezTo>
                      <a:pt x="1" y="581"/>
                      <a:pt x="17" y="727"/>
                      <a:pt x="63" y="865"/>
                    </a:cubicBezTo>
                    <a:cubicBezTo>
                      <a:pt x="70" y="882"/>
                      <a:pt x="85" y="889"/>
                      <a:pt x="99" y="889"/>
                    </a:cubicBezTo>
                    <a:cubicBezTo>
                      <a:pt x="121" y="889"/>
                      <a:pt x="144" y="872"/>
                      <a:pt x="139" y="844"/>
                    </a:cubicBezTo>
                    <a:cubicBezTo>
                      <a:pt x="88" y="661"/>
                      <a:pt x="47" y="439"/>
                      <a:pt x="147" y="264"/>
                    </a:cubicBezTo>
                    <a:cubicBezTo>
                      <a:pt x="197" y="180"/>
                      <a:pt x="276" y="118"/>
                      <a:pt x="373" y="88"/>
                    </a:cubicBezTo>
                    <a:cubicBezTo>
                      <a:pt x="385" y="84"/>
                      <a:pt x="402" y="84"/>
                      <a:pt x="418" y="80"/>
                    </a:cubicBezTo>
                    <a:lnTo>
                      <a:pt x="427" y="80"/>
                    </a:lnTo>
                    <a:cubicBezTo>
                      <a:pt x="476" y="76"/>
                      <a:pt x="477" y="1"/>
                      <a:pt x="431" y="1"/>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64" name="Google Shape;864;p44"/>
              <p:cNvSpPr/>
              <p:nvPr/>
            </p:nvSpPr>
            <p:spPr>
              <a:xfrm>
                <a:off x="4438634" y="1929044"/>
                <a:ext cx="16759" cy="5892"/>
              </a:xfrm>
              <a:custGeom>
                <a:avLst/>
                <a:gdLst/>
                <a:ahLst/>
                <a:cxnLst/>
                <a:rect l="l" t="t" r="r" b="b"/>
                <a:pathLst>
                  <a:path w="822" h="289" extrusionOk="0">
                    <a:moveTo>
                      <a:pt x="59" y="0"/>
                    </a:moveTo>
                    <a:cubicBezTo>
                      <a:pt x="28" y="0"/>
                      <a:pt x="1" y="40"/>
                      <a:pt x="27" y="69"/>
                    </a:cubicBezTo>
                    <a:lnTo>
                      <a:pt x="31" y="69"/>
                    </a:lnTo>
                    <a:cubicBezTo>
                      <a:pt x="102" y="140"/>
                      <a:pt x="186" y="203"/>
                      <a:pt x="282" y="240"/>
                    </a:cubicBezTo>
                    <a:cubicBezTo>
                      <a:pt x="344" y="272"/>
                      <a:pt x="413" y="289"/>
                      <a:pt x="482" y="289"/>
                    </a:cubicBezTo>
                    <a:cubicBezTo>
                      <a:pt x="496" y="289"/>
                      <a:pt x="510" y="288"/>
                      <a:pt x="524" y="286"/>
                    </a:cubicBezTo>
                    <a:cubicBezTo>
                      <a:pt x="624" y="278"/>
                      <a:pt x="716" y="236"/>
                      <a:pt x="791" y="165"/>
                    </a:cubicBezTo>
                    <a:cubicBezTo>
                      <a:pt x="821" y="142"/>
                      <a:pt x="791" y="101"/>
                      <a:pt x="758" y="101"/>
                    </a:cubicBezTo>
                    <a:cubicBezTo>
                      <a:pt x="750" y="101"/>
                      <a:pt x="741" y="104"/>
                      <a:pt x="733" y="111"/>
                    </a:cubicBezTo>
                    <a:cubicBezTo>
                      <a:pt x="670" y="174"/>
                      <a:pt x="587" y="207"/>
                      <a:pt x="499" y="211"/>
                    </a:cubicBezTo>
                    <a:cubicBezTo>
                      <a:pt x="428" y="211"/>
                      <a:pt x="357" y="195"/>
                      <a:pt x="294" y="161"/>
                    </a:cubicBezTo>
                    <a:cubicBezTo>
                      <a:pt x="215" y="124"/>
                      <a:pt x="144" y="73"/>
                      <a:pt x="85" y="11"/>
                    </a:cubicBezTo>
                    <a:cubicBezTo>
                      <a:pt x="77" y="3"/>
                      <a:pt x="68" y="0"/>
                      <a:pt x="59" y="0"/>
                    </a:cubicBezTo>
                    <a:close/>
                  </a:path>
                </a:pathLst>
              </a:custGeom>
              <a:solidFill>
                <a:srgbClr val="FFFFF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grpSp>
        <p:nvGrpSpPr>
          <p:cNvPr id="25" name="Google Shape;2428;p70"/>
          <p:cNvGrpSpPr/>
          <p:nvPr/>
        </p:nvGrpSpPr>
        <p:grpSpPr>
          <a:xfrm>
            <a:off x="8766876" y="3526908"/>
            <a:ext cx="2892616" cy="3006348"/>
            <a:chOff x="6093972" y="739900"/>
            <a:chExt cx="2135361" cy="3682716"/>
          </a:xfrm>
        </p:grpSpPr>
        <p:sp>
          <p:nvSpPr>
            <p:cNvPr id="26" name="Google Shape;2429;p70"/>
            <p:cNvSpPr/>
            <p:nvPr/>
          </p:nvSpPr>
          <p:spPr>
            <a:xfrm>
              <a:off x="6914981" y="2096108"/>
              <a:ext cx="880542" cy="535049"/>
            </a:xfrm>
            <a:custGeom>
              <a:avLst/>
              <a:gdLst/>
              <a:ahLst/>
              <a:cxnLst/>
              <a:rect l="l" t="t" r="r" b="b"/>
              <a:pathLst>
                <a:path w="16658" h="10122" extrusionOk="0">
                  <a:moveTo>
                    <a:pt x="16657" y="0"/>
                  </a:moveTo>
                  <a:lnTo>
                    <a:pt x="1" y="61"/>
                  </a:lnTo>
                  <a:lnTo>
                    <a:pt x="1" y="10122"/>
                  </a:lnTo>
                  <a:lnTo>
                    <a:pt x="16019" y="10091"/>
                  </a:lnTo>
                  <a:lnTo>
                    <a:pt x="16657"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7" name="Google Shape;2430;p70"/>
            <p:cNvSpPr/>
            <p:nvPr/>
          </p:nvSpPr>
          <p:spPr>
            <a:xfrm>
              <a:off x="6755928" y="1835830"/>
              <a:ext cx="122159" cy="1049218"/>
            </a:xfrm>
            <a:custGeom>
              <a:avLst/>
              <a:gdLst/>
              <a:ahLst/>
              <a:cxnLst/>
              <a:rect l="l" t="t" r="r" b="b"/>
              <a:pathLst>
                <a:path w="2311" h="19849" extrusionOk="0">
                  <a:moveTo>
                    <a:pt x="2159" y="0"/>
                  </a:moveTo>
                  <a:lnTo>
                    <a:pt x="304" y="61"/>
                  </a:lnTo>
                  <a:lnTo>
                    <a:pt x="0" y="19848"/>
                  </a:lnTo>
                  <a:lnTo>
                    <a:pt x="0" y="19848"/>
                  </a:lnTo>
                  <a:lnTo>
                    <a:pt x="2311" y="19757"/>
                  </a:lnTo>
                  <a:lnTo>
                    <a:pt x="2159" y="0"/>
                  </a:ln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8" name="Google Shape;2431;p70"/>
            <p:cNvSpPr/>
            <p:nvPr/>
          </p:nvSpPr>
          <p:spPr>
            <a:xfrm>
              <a:off x="6869998" y="1835830"/>
              <a:ext cx="72365" cy="1044408"/>
            </a:xfrm>
            <a:custGeom>
              <a:avLst/>
              <a:gdLst/>
              <a:ahLst/>
              <a:cxnLst/>
              <a:rect l="l" t="t" r="r" b="b"/>
              <a:pathLst>
                <a:path w="1369" h="19758" extrusionOk="0">
                  <a:moveTo>
                    <a:pt x="1" y="0"/>
                  </a:moveTo>
                  <a:lnTo>
                    <a:pt x="153" y="19757"/>
                  </a:lnTo>
                  <a:lnTo>
                    <a:pt x="1368" y="19727"/>
                  </a:lnTo>
                  <a:lnTo>
                    <a:pt x="1368" y="1003"/>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 name="Google Shape;2432;p70"/>
            <p:cNvSpPr/>
            <p:nvPr/>
          </p:nvSpPr>
          <p:spPr>
            <a:xfrm>
              <a:off x="7705490" y="1863105"/>
              <a:ext cx="149488" cy="1044408"/>
            </a:xfrm>
            <a:custGeom>
              <a:avLst/>
              <a:gdLst/>
              <a:ahLst/>
              <a:cxnLst/>
              <a:rect l="l" t="t" r="r" b="b"/>
              <a:pathLst>
                <a:path w="2828" h="19758" extrusionOk="0">
                  <a:moveTo>
                    <a:pt x="973" y="1"/>
                  </a:moveTo>
                  <a:lnTo>
                    <a:pt x="0" y="19758"/>
                  </a:lnTo>
                  <a:lnTo>
                    <a:pt x="2341" y="19758"/>
                  </a:lnTo>
                  <a:lnTo>
                    <a:pt x="2827" y="1"/>
                  </a:ln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0" name="Google Shape;2433;p70"/>
            <p:cNvSpPr/>
            <p:nvPr/>
          </p:nvSpPr>
          <p:spPr>
            <a:xfrm>
              <a:off x="7829181" y="1863105"/>
              <a:ext cx="96470" cy="1044408"/>
            </a:xfrm>
            <a:custGeom>
              <a:avLst/>
              <a:gdLst/>
              <a:ahLst/>
              <a:cxnLst/>
              <a:rect l="l" t="t" r="r" b="b"/>
              <a:pathLst>
                <a:path w="1825" h="19758" extrusionOk="0">
                  <a:moveTo>
                    <a:pt x="487" y="1"/>
                  </a:moveTo>
                  <a:lnTo>
                    <a:pt x="1" y="19758"/>
                  </a:lnTo>
                  <a:lnTo>
                    <a:pt x="1217" y="19758"/>
                  </a:lnTo>
                  <a:lnTo>
                    <a:pt x="1825" y="1034"/>
                  </a:lnTo>
                  <a:lnTo>
                    <a:pt x="487"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1" name="Google Shape;2434;p70"/>
            <p:cNvSpPr/>
            <p:nvPr/>
          </p:nvSpPr>
          <p:spPr>
            <a:xfrm>
              <a:off x="6911757" y="2950841"/>
              <a:ext cx="123798" cy="1025114"/>
            </a:xfrm>
            <a:custGeom>
              <a:avLst/>
              <a:gdLst/>
              <a:ahLst/>
              <a:cxnLst/>
              <a:rect l="l" t="t" r="r" b="b"/>
              <a:pathLst>
                <a:path w="2342" h="19393" extrusionOk="0">
                  <a:moveTo>
                    <a:pt x="1" y="1"/>
                  </a:moveTo>
                  <a:lnTo>
                    <a:pt x="518" y="19332"/>
                  </a:lnTo>
                  <a:lnTo>
                    <a:pt x="2341" y="19393"/>
                  </a:lnTo>
                  <a:lnTo>
                    <a:pt x="2341" y="19393"/>
                  </a:lnTo>
                  <a:lnTo>
                    <a:pt x="2281" y="61"/>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2" name="Google Shape;2435;p70"/>
            <p:cNvSpPr/>
            <p:nvPr/>
          </p:nvSpPr>
          <p:spPr>
            <a:xfrm>
              <a:off x="7032276" y="2954066"/>
              <a:ext cx="72365" cy="1021890"/>
            </a:xfrm>
            <a:custGeom>
              <a:avLst/>
              <a:gdLst/>
              <a:ahLst/>
              <a:cxnLst/>
              <a:rect l="l" t="t" r="r" b="b"/>
              <a:pathLst>
                <a:path w="1369" h="19332" extrusionOk="0">
                  <a:moveTo>
                    <a:pt x="1" y="0"/>
                  </a:moveTo>
                  <a:lnTo>
                    <a:pt x="61" y="19332"/>
                  </a:lnTo>
                  <a:lnTo>
                    <a:pt x="1368" y="18329"/>
                  </a:lnTo>
                  <a:lnTo>
                    <a:pt x="1186" y="31"/>
                  </a:lnTo>
                  <a:lnTo>
                    <a:pt x="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3" name="Google Shape;2436;p70"/>
            <p:cNvSpPr/>
            <p:nvPr/>
          </p:nvSpPr>
          <p:spPr>
            <a:xfrm>
              <a:off x="7744025" y="3002273"/>
              <a:ext cx="143092" cy="1021890"/>
            </a:xfrm>
            <a:custGeom>
              <a:avLst/>
              <a:gdLst/>
              <a:ahLst/>
              <a:cxnLst/>
              <a:rect l="l" t="t" r="r" b="b"/>
              <a:pathLst>
                <a:path w="2707" h="19332" extrusionOk="0">
                  <a:moveTo>
                    <a:pt x="1" y="0"/>
                  </a:moveTo>
                  <a:lnTo>
                    <a:pt x="882" y="19332"/>
                  </a:lnTo>
                  <a:lnTo>
                    <a:pt x="2706" y="19332"/>
                  </a:lnTo>
                  <a:lnTo>
                    <a:pt x="2281" y="31"/>
                  </a:lnTo>
                  <a:lnTo>
                    <a:pt x="1" y="0"/>
                  </a:ln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4" name="Google Shape;2437;p70"/>
            <p:cNvSpPr/>
            <p:nvPr/>
          </p:nvSpPr>
          <p:spPr>
            <a:xfrm>
              <a:off x="7864544" y="3003859"/>
              <a:ext cx="90021" cy="1020304"/>
            </a:xfrm>
            <a:custGeom>
              <a:avLst/>
              <a:gdLst/>
              <a:ahLst/>
              <a:cxnLst/>
              <a:rect l="l" t="t" r="r" b="b"/>
              <a:pathLst>
                <a:path w="1703" h="19302" extrusionOk="0">
                  <a:moveTo>
                    <a:pt x="1" y="1"/>
                  </a:moveTo>
                  <a:lnTo>
                    <a:pt x="426" y="19302"/>
                  </a:lnTo>
                  <a:lnTo>
                    <a:pt x="1703" y="18299"/>
                  </a:lnTo>
                  <a:lnTo>
                    <a:pt x="1186"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5" name="Google Shape;2438;p70"/>
            <p:cNvSpPr/>
            <p:nvPr/>
          </p:nvSpPr>
          <p:spPr>
            <a:xfrm>
              <a:off x="6850704" y="2006089"/>
              <a:ext cx="904646" cy="565655"/>
            </a:xfrm>
            <a:custGeom>
              <a:avLst/>
              <a:gdLst/>
              <a:ahLst/>
              <a:cxnLst/>
              <a:rect l="l" t="t" r="r" b="b"/>
              <a:pathLst>
                <a:path w="17114" h="10701" extrusionOk="0">
                  <a:moveTo>
                    <a:pt x="1" y="1"/>
                  </a:moveTo>
                  <a:lnTo>
                    <a:pt x="487" y="10700"/>
                  </a:lnTo>
                  <a:lnTo>
                    <a:pt x="16506" y="10639"/>
                  </a:lnTo>
                  <a:lnTo>
                    <a:pt x="17114" y="548"/>
                  </a:lnTo>
                  <a:lnTo>
                    <a:pt x="1" y="1"/>
                  </a:ln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6" name="Google Shape;2439;p70"/>
            <p:cNvSpPr/>
            <p:nvPr/>
          </p:nvSpPr>
          <p:spPr>
            <a:xfrm>
              <a:off x="6976034" y="3378208"/>
              <a:ext cx="294113" cy="250715"/>
            </a:xfrm>
            <a:custGeom>
              <a:avLst/>
              <a:gdLst/>
              <a:ahLst/>
              <a:cxnLst/>
              <a:rect l="l" t="t" r="r" b="b"/>
              <a:pathLst>
                <a:path w="5564" h="4743" extrusionOk="0">
                  <a:moveTo>
                    <a:pt x="1" y="1"/>
                  </a:moveTo>
                  <a:lnTo>
                    <a:pt x="548" y="4742"/>
                  </a:lnTo>
                  <a:cubicBezTo>
                    <a:pt x="2068" y="3770"/>
                    <a:pt x="3739" y="3071"/>
                    <a:pt x="5502"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7" name="Google Shape;2440;p70"/>
            <p:cNvSpPr/>
            <p:nvPr/>
          </p:nvSpPr>
          <p:spPr>
            <a:xfrm>
              <a:off x="7004948" y="3519606"/>
              <a:ext cx="261974" cy="435461"/>
            </a:xfrm>
            <a:custGeom>
              <a:avLst/>
              <a:gdLst/>
              <a:ahLst/>
              <a:cxnLst/>
              <a:rect l="l" t="t" r="r" b="b"/>
              <a:pathLst>
                <a:path w="4956" h="8238" extrusionOk="0">
                  <a:moveTo>
                    <a:pt x="4955" y="1"/>
                  </a:moveTo>
                  <a:lnTo>
                    <a:pt x="4955" y="1"/>
                  </a:lnTo>
                  <a:cubicBezTo>
                    <a:pt x="3192" y="396"/>
                    <a:pt x="1521" y="1064"/>
                    <a:pt x="1" y="2067"/>
                  </a:cubicBezTo>
                  <a:lnTo>
                    <a:pt x="761" y="8207"/>
                  </a:lnTo>
                  <a:lnTo>
                    <a:pt x="4773"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8" name="Google Shape;2441;p70"/>
            <p:cNvSpPr/>
            <p:nvPr/>
          </p:nvSpPr>
          <p:spPr>
            <a:xfrm>
              <a:off x="6868412" y="3929794"/>
              <a:ext cx="395287" cy="330798"/>
            </a:xfrm>
            <a:custGeom>
              <a:avLst/>
              <a:gdLst/>
              <a:ahLst/>
              <a:cxnLst/>
              <a:rect l="l" t="t" r="r" b="b"/>
              <a:pathLst>
                <a:path w="7478" h="6258" extrusionOk="0">
                  <a:moveTo>
                    <a:pt x="7388" y="1"/>
                  </a:moveTo>
                  <a:cubicBezTo>
                    <a:pt x="7336" y="1"/>
                    <a:pt x="7219" y="1108"/>
                    <a:pt x="5548" y="1108"/>
                  </a:cubicBezTo>
                  <a:cubicBezTo>
                    <a:pt x="4993" y="1108"/>
                    <a:pt x="4266" y="986"/>
                    <a:pt x="3313" y="660"/>
                  </a:cubicBezTo>
                  <a:cubicBezTo>
                    <a:pt x="3313" y="660"/>
                    <a:pt x="0" y="6071"/>
                    <a:pt x="2736" y="6253"/>
                  </a:cubicBezTo>
                  <a:cubicBezTo>
                    <a:pt x="2782" y="6256"/>
                    <a:pt x="2828" y="6257"/>
                    <a:pt x="2874" y="6257"/>
                  </a:cubicBezTo>
                  <a:cubicBezTo>
                    <a:pt x="5856" y="6257"/>
                    <a:pt x="7478" y="478"/>
                    <a:pt x="7478" y="478"/>
                  </a:cubicBezTo>
                  <a:cubicBezTo>
                    <a:pt x="7415" y="130"/>
                    <a:pt x="7405"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9" name="Google Shape;2442;p70"/>
            <p:cNvSpPr/>
            <p:nvPr/>
          </p:nvSpPr>
          <p:spPr>
            <a:xfrm>
              <a:off x="6964775" y="3943801"/>
              <a:ext cx="292474" cy="183213"/>
            </a:xfrm>
            <a:custGeom>
              <a:avLst/>
              <a:gdLst/>
              <a:ahLst/>
              <a:cxnLst/>
              <a:rect l="l" t="t" r="r" b="b"/>
              <a:pathLst>
                <a:path w="5533" h="3466" extrusionOk="0">
                  <a:moveTo>
                    <a:pt x="1490" y="0"/>
                  </a:moveTo>
                  <a:cubicBezTo>
                    <a:pt x="1490" y="0"/>
                    <a:pt x="426" y="1763"/>
                    <a:pt x="1" y="3313"/>
                  </a:cubicBezTo>
                  <a:cubicBezTo>
                    <a:pt x="574" y="3118"/>
                    <a:pt x="1153" y="3028"/>
                    <a:pt x="1730" y="3028"/>
                  </a:cubicBezTo>
                  <a:cubicBezTo>
                    <a:pt x="2500" y="3028"/>
                    <a:pt x="3266" y="3187"/>
                    <a:pt x="4013" y="3465"/>
                  </a:cubicBezTo>
                  <a:cubicBezTo>
                    <a:pt x="5016" y="1885"/>
                    <a:pt x="5533" y="0"/>
                    <a:pt x="5533" y="0"/>
                  </a:cubicBezTo>
                  <a:lnTo>
                    <a:pt x="5533" y="0"/>
                  </a:lnTo>
                  <a:cubicBezTo>
                    <a:pt x="5067" y="122"/>
                    <a:pt x="4462" y="162"/>
                    <a:pt x="3863" y="162"/>
                  </a:cubicBezTo>
                  <a:cubicBezTo>
                    <a:pt x="2666"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0" name="Google Shape;2443;p70"/>
            <p:cNvSpPr/>
            <p:nvPr/>
          </p:nvSpPr>
          <p:spPr>
            <a:xfrm>
              <a:off x="7014621" y="3833907"/>
              <a:ext cx="198912" cy="170632"/>
            </a:xfrm>
            <a:custGeom>
              <a:avLst/>
              <a:gdLst/>
              <a:ahLst/>
              <a:cxnLst/>
              <a:rect l="l" t="t" r="r" b="b"/>
              <a:pathLst>
                <a:path w="3763" h="3228" extrusionOk="0">
                  <a:moveTo>
                    <a:pt x="1226" y="327"/>
                  </a:moveTo>
                  <a:cubicBezTo>
                    <a:pt x="1542" y="327"/>
                    <a:pt x="1672" y="1586"/>
                    <a:pt x="1672" y="1714"/>
                  </a:cubicBezTo>
                  <a:cubicBezTo>
                    <a:pt x="1672" y="1943"/>
                    <a:pt x="1663" y="2181"/>
                    <a:pt x="1650" y="2419"/>
                  </a:cubicBezTo>
                  <a:lnTo>
                    <a:pt x="1650" y="2419"/>
                  </a:lnTo>
                  <a:cubicBezTo>
                    <a:pt x="1553" y="2237"/>
                    <a:pt x="1461" y="2052"/>
                    <a:pt x="1368" y="1866"/>
                  </a:cubicBezTo>
                  <a:cubicBezTo>
                    <a:pt x="1216" y="1562"/>
                    <a:pt x="821" y="802"/>
                    <a:pt x="1034" y="468"/>
                  </a:cubicBezTo>
                  <a:cubicBezTo>
                    <a:pt x="1104" y="369"/>
                    <a:pt x="1168" y="327"/>
                    <a:pt x="1226" y="327"/>
                  </a:cubicBezTo>
                  <a:close/>
                  <a:moveTo>
                    <a:pt x="2589" y="989"/>
                  </a:moveTo>
                  <a:cubicBezTo>
                    <a:pt x="2743" y="989"/>
                    <a:pt x="2870" y="1154"/>
                    <a:pt x="2827" y="1350"/>
                  </a:cubicBezTo>
                  <a:cubicBezTo>
                    <a:pt x="2777" y="1900"/>
                    <a:pt x="2377" y="2347"/>
                    <a:pt x="1966" y="2725"/>
                  </a:cubicBezTo>
                  <a:lnTo>
                    <a:pt x="1966" y="2725"/>
                  </a:lnTo>
                  <a:cubicBezTo>
                    <a:pt x="1970" y="2669"/>
                    <a:pt x="1973" y="2609"/>
                    <a:pt x="1976" y="2544"/>
                  </a:cubicBezTo>
                  <a:lnTo>
                    <a:pt x="1976" y="2544"/>
                  </a:lnTo>
                  <a:cubicBezTo>
                    <a:pt x="1997" y="2261"/>
                    <a:pt x="2032" y="1982"/>
                    <a:pt x="2128" y="1714"/>
                  </a:cubicBezTo>
                  <a:cubicBezTo>
                    <a:pt x="2189" y="1501"/>
                    <a:pt x="2249" y="1228"/>
                    <a:pt x="2401" y="1076"/>
                  </a:cubicBezTo>
                  <a:cubicBezTo>
                    <a:pt x="2462" y="1015"/>
                    <a:pt x="2528" y="989"/>
                    <a:pt x="2589" y="989"/>
                  </a:cubicBezTo>
                  <a:close/>
                  <a:moveTo>
                    <a:pt x="1293"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2" y="1415"/>
                    <a:pt x="2918" y="711"/>
                  </a:cubicBezTo>
                  <a:cubicBezTo>
                    <a:pt x="2843" y="644"/>
                    <a:pt x="2758" y="616"/>
                    <a:pt x="2672" y="616"/>
                  </a:cubicBezTo>
                  <a:cubicBezTo>
                    <a:pt x="2445" y="616"/>
                    <a:pt x="2208" y="809"/>
                    <a:pt x="2097" y="985"/>
                  </a:cubicBezTo>
                  <a:cubicBezTo>
                    <a:pt x="2047" y="1068"/>
                    <a:pt x="2003" y="1154"/>
                    <a:pt x="1962" y="1241"/>
                  </a:cubicBezTo>
                  <a:lnTo>
                    <a:pt x="1962" y="1241"/>
                  </a:lnTo>
                  <a:cubicBezTo>
                    <a:pt x="1900" y="581"/>
                    <a:pt x="1725" y="0"/>
                    <a:pt x="1293" y="0"/>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 name="Google Shape;2444;p70"/>
            <p:cNvSpPr/>
            <p:nvPr/>
          </p:nvSpPr>
          <p:spPr>
            <a:xfrm>
              <a:off x="6947120" y="4103859"/>
              <a:ext cx="229835" cy="135903"/>
            </a:xfrm>
            <a:custGeom>
              <a:avLst/>
              <a:gdLst/>
              <a:ahLst/>
              <a:cxnLst/>
              <a:rect l="l" t="t" r="r" b="b"/>
              <a:pathLst>
                <a:path w="4348" h="2571" extrusionOk="0">
                  <a:moveTo>
                    <a:pt x="2064" y="0"/>
                  </a:moveTo>
                  <a:cubicBezTo>
                    <a:pt x="1487" y="0"/>
                    <a:pt x="908" y="90"/>
                    <a:pt x="335" y="285"/>
                  </a:cubicBezTo>
                  <a:cubicBezTo>
                    <a:pt x="1" y="1471"/>
                    <a:pt x="61" y="2504"/>
                    <a:pt x="1247" y="2565"/>
                  </a:cubicBezTo>
                  <a:cubicBezTo>
                    <a:pt x="1302" y="2569"/>
                    <a:pt x="1357" y="2571"/>
                    <a:pt x="1412" y="2571"/>
                  </a:cubicBezTo>
                  <a:cubicBezTo>
                    <a:pt x="2641" y="2571"/>
                    <a:pt x="3619" y="1601"/>
                    <a:pt x="4347" y="437"/>
                  </a:cubicBezTo>
                  <a:cubicBezTo>
                    <a:pt x="3600" y="159"/>
                    <a:pt x="2834" y="0"/>
                    <a:pt x="2064" y="0"/>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2" name="Google Shape;2445;p70"/>
            <p:cNvSpPr/>
            <p:nvPr/>
          </p:nvSpPr>
          <p:spPr>
            <a:xfrm>
              <a:off x="7024241" y="3999462"/>
              <a:ext cx="179671" cy="20140"/>
            </a:xfrm>
            <a:custGeom>
              <a:avLst/>
              <a:gdLst/>
              <a:ahLst/>
              <a:cxnLst/>
              <a:rect l="l" t="t" r="r" b="b"/>
              <a:pathLst>
                <a:path w="3399" h="381" extrusionOk="0">
                  <a:moveTo>
                    <a:pt x="1997" y="0"/>
                  </a:moveTo>
                  <a:cubicBezTo>
                    <a:pt x="1355" y="0"/>
                    <a:pt x="698" y="122"/>
                    <a:pt x="61" y="193"/>
                  </a:cubicBezTo>
                  <a:cubicBezTo>
                    <a:pt x="31" y="224"/>
                    <a:pt x="1" y="284"/>
                    <a:pt x="61" y="284"/>
                  </a:cubicBezTo>
                  <a:cubicBezTo>
                    <a:pt x="676" y="235"/>
                    <a:pt x="1255" y="157"/>
                    <a:pt x="1832" y="157"/>
                  </a:cubicBezTo>
                  <a:cubicBezTo>
                    <a:pt x="2310" y="157"/>
                    <a:pt x="2788" y="210"/>
                    <a:pt x="3283" y="376"/>
                  </a:cubicBezTo>
                  <a:cubicBezTo>
                    <a:pt x="3290" y="379"/>
                    <a:pt x="3297" y="380"/>
                    <a:pt x="3303" y="380"/>
                  </a:cubicBezTo>
                  <a:cubicBezTo>
                    <a:pt x="3356" y="380"/>
                    <a:pt x="3398" y="281"/>
                    <a:pt x="3344" y="254"/>
                  </a:cubicBezTo>
                  <a:cubicBezTo>
                    <a:pt x="2912" y="63"/>
                    <a:pt x="2459" y="0"/>
                    <a:pt x="1997" y="0"/>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3" name="Google Shape;2446;p70"/>
            <p:cNvSpPr/>
            <p:nvPr/>
          </p:nvSpPr>
          <p:spPr>
            <a:xfrm>
              <a:off x="7008172" y="4044551"/>
              <a:ext cx="178032" cy="20034"/>
            </a:xfrm>
            <a:custGeom>
              <a:avLst/>
              <a:gdLst/>
              <a:ahLst/>
              <a:cxnLst/>
              <a:rect l="l" t="t" r="r" b="b"/>
              <a:pathLst>
                <a:path w="3368" h="379" extrusionOk="0">
                  <a:moveTo>
                    <a:pt x="1992" y="1"/>
                  </a:moveTo>
                  <a:cubicBezTo>
                    <a:pt x="1346" y="1"/>
                    <a:pt x="688" y="132"/>
                    <a:pt x="61" y="222"/>
                  </a:cubicBezTo>
                  <a:cubicBezTo>
                    <a:pt x="1" y="222"/>
                    <a:pt x="1" y="282"/>
                    <a:pt x="61" y="282"/>
                  </a:cubicBezTo>
                  <a:cubicBezTo>
                    <a:pt x="679" y="248"/>
                    <a:pt x="1277" y="165"/>
                    <a:pt x="1872" y="165"/>
                  </a:cubicBezTo>
                  <a:cubicBezTo>
                    <a:pt x="2332" y="165"/>
                    <a:pt x="2789" y="215"/>
                    <a:pt x="3253" y="374"/>
                  </a:cubicBezTo>
                  <a:cubicBezTo>
                    <a:pt x="3263" y="377"/>
                    <a:pt x="3272" y="379"/>
                    <a:pt x="3281" y="379"/>
                  </a:cubicBezTo>
                  <a:cubicBezTo>
                    <a:pt x="3350" y="379"/>
                    <a:pt x="3368" y="279"/>
                    <a:pt x="3314" y="252"/>
                  </a:cubicBezTo>
                  <a:cubicBezTo>
                    <a:pt x="2889" y="65"/>
                    <a:pt x="2444" y="1"/>
                    <a:pt x="1992"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4" name="Google Shape;2447;p70"/>
            <p:cNvSpPr/>
            <p:nvPr/>
          </p:nvSpPr>
          <p:spPr>
            <a:xfrm>
              <a:off x="7273261" y="3378208"/>
              <a:ext cx="294113" cy="250715"/>
            </a:xfrm>
            <a:custGeom>
              <a:avLst/>
              <a:gdLst/>
              <a:ahLst/>
              <a:cxnLst/>
              <a:rect l="l" t="t" r="r" b="b"/>
              <a:pathLst>
                <a:path w="5564" h="4743" extrusionOk="0">
                  <a:moveTo>
                    <a:pt x="1" y="1"/>
                  </a:moveTo>
                  <a:lnTo>
                    <a:pt x="578" y="4742"/>
                  </a:lnTo>
                  <a:cubicBezTo>
                    <a:pt x="2068" y="3770"/>
                    <a:pt x="3770" y="3071"/>
                    <a:pt x="5503" y="2676"/>
                  </a:cubicBezTo>
                  <a:lnTo>
                    <a:pt x="5563" y="1"/>
                  </a:ln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5" name="Google Shape;2448;p70"/>
            <p:cNvSpPr/>
            <p:nvPr/>
          </p:nvSpPr>
          <p:spPr>
            <a:xfrm>
              <a:off x="7302228" y="3519606"/>
              <a:ext cx="261921" cy="435461"/>
            </a:xfrm>
            <a:custGeom>
              <a:avLst/>
              <a:gdLst/>
              <a:ahLst/>
              <a:cxnLst/>
              <a:rect l="l" t="t" r="r" b="b"/>
              <a:pathLst>
                <a:path w="4955" h="8238" extrusionOk="0">
                  <a:moveTo>
                    <a:pt x="4955" y="1"/>
                  </a:moveTo>
                  <a:cubicBezTo>
                    <a:pt x="3222" y="396"/>
                    <a:pt x="1520" y="1064"/>
                    <a:pt x="0" y="2067"/>
                  </a:cubicBezTo>
                  <a:lnTo>
                    <a:pt x="760" y="8207"/>
                  </a:lnTo>
                  <a:lnTo>
                    <a:pt x="4772" y="8238"/>
                  </a:lnTo>
                  <a:lnTo>
                    <a:pt x="4955" y="1"/>
                  </a:ln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6" name="Google Shape;2449;p70"/>
            <p:cNvSpPr/>
            <p:nvPr/>
          </p:nvSpPr>
          <p:spPr>
            <a:xfrm>
              <a:off x="7165639" y="3929794"/>
              <a:ext cx="395287" cy="330798"/>
            </a:xfrm>
            <a:custGeom>
              <a:avLst/>
              <a:gdLst/>
              <a:ahLst/>
              <a:cxnLst/>
              <a:rect l="l" t="t" r="r" b="b"/>
              <a:pathLst>
                <a:path w="7478" h="6258" extrusionOk="0">
                  <a:moveTo>
                    <a:pt x="7388" y="1"/>
                  </a:moveTo>
                  <a:cubicBezTo>
                    <a:pt x="7336" y="1"/>
                    <a:pt x="7220" y="1108"/>
                    <a:pt x="5548" y="1108"/>
                  </a:cubicBezTo>
                  <a:cubicBezTo>
                    <a:pt x="4993" y="1108"/>
                    <a:pt x="4266" y="986"/>
                    <a:pt x="3314" y="660"/>
                  </a:cubicBezTo>
                  <a:cubicBezTo>
                    <a:pt x="3314" y="660"/>
                    <a:pt x="0" y="6071"/>
                    <a:pt x="2736" y="6253"/>
                  </a:cubicBezTo>
                  <a:cubicBezTo>
                    <a:pt x="2782" y="6256"/>
                    <a:pt x="2828" y="6257"/>
                    <a:pt x="2874" y="6257"/>
                  </a:cubicBezTo>
                  <a:cubicBezTo>
                    <a:pt x="5856" y="6257"/>
                    <a:pt x="7478" y="478"/>
                    <a:pt x="7478" y="478"/>
                  </a:cubicBezTo>
                  <a:cubicBezTo>
                    <a:pt x="7416" y="130"/>
                    <a:pt x="7406" y="1"/>
                    <a:pt x="7388" y="1"/>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7" name="Google Shape;2450;p70"/>
            <p:cNvSpPr/>
            <p:nvPr/>
          </p:nvSpPr>
          <p:spPr>
            <a:xfrm>
              <a:off x="7262055" y="3943801"/>
              <a:ext cx="292474" cy="183213"/>
            </a:xfrm>
            <a:custGeom>
              <a:avLst/>
              <a:gdLst/>
              <a:ahLst/>
              <a:cxnLst/>
              <a:rect l="l" t="t" r="r" b="b"/>
              <a:pathLst>
                <a:path w="5533" h="3466" extrusionOk="0">
                  <a:moveTo>
                    <a:pt x="1490" y="0"/>
                  </a:moveTo>
                  <a:cubicBezTo>
                    <a:pt x="1490" y="0"/>
                    <a:pt x="426" y="1763"/>
                    <a:pt x="0" y="3313"/>
                  </a:cubicBezTo>
                  <a:cubicBezTo>
                    <a:pt x="560" y="3118"/>
                    <a:pt x="1137" y="3028"/>
                    <a:pt x="1716" y="3028"/>
                  </a:cubicBezTo>
                  <a:cubicBezTo>
                    <a:pt x="2489" y="3028"/>
                    <a:pt x="3265" y="3187"/>
                    <a:pt x="4012" y="3465"/>
                  </a:cubicBezTo>
                  <a:cubicBezTo>
                    <a:pt x="5015" y="1885"/>
                    <a:pt x="5532" y="0"/>
                    <a:pt x="5532" y="0"/>
                  </a:cubicBezTo>
                  <a:lnTo>
                    <a:pt x="5532" y="0"/>
                  </a:lnTo>
                  <a:cubicBezTo>
                    <a:pt x="5066" y="122"/>
                    <a:pt x="4462" y="162"/>
                    <a:pt x="3863" y="162"/>
                  </a:cubicBezTo>
                  <a:cubicBezTo>
                    <a:pt x="2665" y="162"/>
                    <a:pt x="1490" y="0"/>
                    <a:pt x="1490"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8" name="Google Shape;2451;p70"/>
            <p:cNvSpPr/>
            <p:nvPr/>
          </p:nvSpPr>
          <p:spPr>
            <a:xfrm>
              <a:off x="7311848" y="3833907"/>
              <a:ext cx="198912" cy="170632"/>
            </a:xfrm>
            <a:custGeom>
              <a:avLst/>
              <a:gdLst/>
              <a:ahLst/>
              <a:cxnLst/>
              <a:rect l="l" t="t" r="r" b="b"/>
              <a:pathLst>
                <a:path w="3763" h="3228" extrusionOk="0">
                  <a:moveTo>
                    <a:pt x="1216" y="327"/>
                  </a:moveTo>
                  <a:cubicBezTo>
                    <a:pt x="1520" y="327"/>
                    <a:pt x="1672" y="1586"/>
                    <a:pt x="1672" y="1714"/>
                  </a:cubicBezTo>
                  <a:cubicBezTo>
                    <a:pt x="1672" y="1943"/>
                    <a:pt x="1663" y="2181"/>
                    <a:pt x="1650" y="2419"/>
                  </a:cubicBezTo>
                  <a:lnTo>
                    <a:pt x="1650" y="2419"/>
                  </a:lnTo>
                  <a:cubicBezTo>
                    <a:pt x="1554" y="2237"/>
                    <a:pt x="1461" y="2052"/>
                    <a:pt x="1368" y="1866"/>
                  </a:cubicBezTo>
                  <a:cubicBezTo>
                    <a:pt x="1216" y="1562"/>
                    <a:pt x="821" y="802"/>
                    <a:pt x="1034" y="468"/>
                  </a:cubicBezTo>
                  <a:cubicBezTo>
                    <a:pt x="1100" y="369"/>
                    <a:pt x="1160" y="327"/>
                    <a:pt x="1216" y="327"/>
                  </a:cubicBezTo>
                  <a:close/>
                  <a:moveTo>
                    <a:pt x="2589" y="989"/>
                  </a:moveTo>
                  <a:cubicBezTo>
                    <a:pt x="2743" y="989"/>
                    <a:pt x="2871" y="1154"/>
                    <a:pt x="2827" y="1350"/>
                  </a:cubicBezTo>
                  <a:cubicBezTo>
                    <a:pt x="2777" y="1900"/>
                    <a:pt x="2376" y="2348"/>
                    <a:pt x="1965" y="2727"/>
                  </a:cubicBezTo>
                  <a:lnTo>
                    <a:pt x="1965" y="2727"/>
                  </a:lnTo>
                  <a:cubicBezTo>
                    <a:pt x="1985" y="2381"/>
                    <a:pt x="2012" y="2039"/>
                    <a:pt x="2128" y="1714"/>
                  </a:cubicBezTo>
                  <a:cubicBezTo>
                    <a:pt x="2189" y="1501"/>
                    <a:pt x="2250" y="1228"/>
                    <a:pt x="2402" y="1076"/>
                  </a:cubicBezTo>
                  <a:cubicBezTo>
                    <a:pt x="2462" y="1015"/>
                    <a:pt x="2528" y="989"/>
                    <a:pt x="2589" y="989"/>
                  </a:cubicBezTo>
                  <a:close/>
                  <a:moveTo>
                    <a:pt x="1292" y="0"/>
                  </a:moveTo>
                  <a:cubicBezTo>
                    <a:pt x="1207" y="0"/>
                    <a:pt x="1111" y="23"/>
                    <a:pt x="1003" y="73"/>
                  </a:cubicBezTo>
                  <a:cubicBezTo>
                    <a:pt x="0" y="559"/>
                    <a:pt x="1277" y="2535"/>
                    <a:pt x="1611" y="3112"/>
                  </a:cubicBezTo>
                  <a:cubicBezTo>
                    <a:pt x="1652" y="3194"/>
                    <a:pt x="1716" y="3227"/>
                    <a:pt x="1779" y="3227"/>
                  </a:cubicBezTo>
                  <a:cubicBezTo>
                    <a:pt x="1882" y="3227"/>
                    <a:pt x="1981" y="3138"/>
                    <a:pt x="1971" y="3017"/>
                  </a:cubicBezTo>
                  <a:lnTo>
                    <a:pt x="1971" y="3017"/>
                  </a:lnTo>
                  <a:cubicBezTo>
                    <a:pt x="2627" y="2561"/>
                    <a:pt x="3763" y="1415"/>
                    <a:pt x="2918" y="711"/>
                  </a:cubicBezTo>
                  <a:cubicBezTo>
                    <a:pt x="2843" y="644"/>
                    <a:pt x="2758" y="616"/>
                    <a:pt x="2672" y="616"/>
                  </a:cubicBezTo>
                  <a:cubicBezTo>
                    <a:pt x="2446" y="616"/>
                    <a:pt x="2208" y="809"/>
                    <a:pt x="2098" y="985"/>
                  </a:cubicBezTo>
                  <a:cubicBezTo>
                    <a:pt x="2043" y="1070"/>
                    <a:pt x="1994" y="1157"/>
                    <a:pt x="1951" y="1246"/>
                  </a:cubicBezTo>
                  <a:lnTo>
                    <a:pt x="1951" y="1246"/>
                  </a:lnTo>
                  <a:cubicBezTo>
                    <a:pt x="1893" y="583"/>
                    <a:pt x="1724" y="0"/>
                    <a:pt x="1292" y="0"/>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9" name="Google Shape;2452;p70"/>
            <p:cNvSpPr/>
            <p:nvPr/>
          </p:nvSpPr>
          <p:spPr>
            <a:xfrm>
              <a:off x="7244347" y="4103859"/>
              <a:ext cx="229835" cy="135903"/>
            </a:xfrm>
            <a:custGeom>
              <a:avLst/>
              <a:gdLst/>
              <a:ahLst/>
              <a:cxnLst/>
              <a:rect l="l" t="t" r="r" b="b"/>
              <a:pathLst>
                <a:path w="4348" h="2571" extrusionOk="0">
                  <a:moveTo>
                    <a:pt x="2051" y="0"/>
                  </a:moveTo>
                  <a:cubicBezTo>
                    <a:pt x="1472" y="0"/>
                    <a:pt x="895" y="90"/>
                    <a:pt x="335" y="285"/>
                  </a:cubicBezTo>
                  <a:cubicBezTo>
                    <a:pt x="1" y="1471"/>
                    <a:pt x="62" y="2504"/>
                    <a:pt x="1247" y="2565"/>
                  </a:cubicBezTo>
                  <a:cubicBezTo>
                    <a:pt x="1302" y="2569"/>
                    <a:pt x="1357" y="2571"/>
                    <a:pt x="1412" y="2571"/>
                  </a:cubicBezTo>
                  <a:cubicBezTo>
                    <a:pt x="2641" y="2571"/>
                    <a:pt x="3620" y="1601"/>
                    <a:pt x="4347" y="437"/>
                  </a:cubicBezTo>
                  <a:cubicBezTo>
                    <a:pt x="3600" y="159"/>
                    <a:pt x="2824" y="0"/>
                    <a:pt x="2051" y="0"/>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0" name="Google Shape;2453;p70"/>
            <p:cNvSpPr/>
            <p:nvPr/>
          </p:nvSpPr>
          <p:spPr>
            <a:xfrm>
              <a:off x="7323107" y="3999462"/>
              <a:ext cx="178032" cy="20140"/>
            </a:xfrm>
            <a:custGeom>
              <a:avLst/>
              <a:gdLst/>
              <a:ahLst/>
              <a:cxnLst/>
              <a:rect l="l" t="t" r="r" b="b"/>
              <a:pathLst>
                <a:path w="3368" h="381" extrusionOk="0">
                  <a:moveTo>
                    <a:pt x="1969" y="0"/>
                  </a:moveTo>
                  <a:cubicBezTo>
                    <a:pt x="1330" y="0"/>
                    <a:pt x="680" y="122"/>
                    <a:pt x="61" y="193"/>
                  </a:cubicBezTo>
                  <a:cubicBezTo>
                    <a:pt x="0" y="224"/>
                    <a:pt x="0" y="284"/>
                    <a:pt x="31" y="284"/>
                  </a:cubicBezTo>
                  <a:cubicBezTo>
                    <a:pt x="646" y="235"/>
                    <a:pt x="1224" y="157"/>
                    <a:pt x="1802" y="157"/>
                  </a:cubicBezTo>
                  <a:cubicBezTo>
                    <a:pt x="2280" y="157"/>
                    <a:pt x="2757" y="210"/>
                    <a:pt x="3252" y="376"/>
                  </a:cubicBezTo>
                  <a:cubicBezTo>
                    <a:pt x="3259" y="379"/>
                    <a:pt x="3266" y="380"/>
                    <a:pt x="3272" y="380"/>
                  </a:cubicBezTo>
                  <a:cubicBezTo>
                    <a:pt x="3325" y="380"/>
                    <a:pt x="3367" y="281"/>
                    <a:pt x="3313" y="254"/>
                  </a:cubicBezTo>
                  <a:cubicBezTo>
                    <a:pt x="2881" y="63"/>
                    <a:pt x="2428" y="0"/>
                    <a:pt x="1969" y="0"/>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1" name="Google Shape;2454;p70"/>
            <p:cNvSpPr/>
            <p:nvPr/>
          </p:nvSpPr>
          <p:spPr>
            <a:xfrm>
              <a:off x="7305399" y="4044551"/>
              <a:ext cx="178085" cy="20034"/>
            </a:xfrm>
            <a:custGeom>
              <a:avLst/>
              <a:gdLst/>
              <a:ahLst/>
              <a:cxnLst/>
              <a:rect l="l" t="t" r="r" b="b"/>
              <a:pathLst>
                <a:path w="3369" h="379" extrusionOk="0">
                  <a:moveTo>
                    <a:pt x="1993" y="1"/>
                  </a:moveTo>
                  <a:cubicBezTo>
                    <a:pt x="1346" y="1"/>
                    <a:pt x="688" y="132"/>
                    <a:pt x="62" y="222"/>
                  </a:cubicBezTo>
                  <a:cubicBezTo>
                    <a:pt x="1" y="222"/>
                    <a:pt x="1" y="282"/>
                    <a:pt x="62" y="282"/>
                  </a:cubicBezTo>
                  <a:cubicBezTo>
                    <a:pt x="679" y="248"/>
                    <a:pt x="1277" y="165"/>
                    <a:pt x="1878" y="165"/>
                  </a:cubicBezTo>
                  <a:cubicBezTo>
                    <a:pt x="2342" y="165"/>
                    <a:pt x="2807" y="215"/>
                    <a:pt x="3284" y="374"/>
                  </a:cubicBezTo>
                  <a:cubicBezTo>
                    <a:pt x="3290" y="377"/>
                    <a:pt x="3296" y="379"/>
                    <a:pt x="3302" y="379"/>
                  </a:cubicBezTo>
                  <a:cubicBezTo>
                    <a:pt x="3350" y="379"/>
                    <a:pt x="3368" y="279"/>
                    <a:pt x="3314" y="252"/>
                  </a:cubicBezTo>
                  <a:cubicBezTo>
                    <a:pt x="2889" y="65"/>
                    <a:pt x="2444" y="1"/>
                    <a:pt x="1993"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2" name="Google Shape;2455;p70"/>
            <p:cNvSpPr/>
            <p:nvPr/>
          </p:nvSpPr>
          <p:spPr>
            <a:xfrm>
              <a:off x="6787115" y="3050481"/>
              <a:ext cx="911994" cy="426316"/>
            </a:xfrm>
            <a:custGeom>
              <a:avLst/>
              <a:gdLst/>
              <a:ahLst/>
              <a:cxnLst/>
              <a:rect l="l" t="t" r="r" b="b"/>
              <a:pathLst>
                <a:path w="17253" h="8065" extrusionOk="0">
                  <a:moveTo>
                    <a:pt x="17253" y="0"/>
                  </a:moveTo>
                  <a:lnTo>
                    <a:pt x="778" y="1337"/>
                  </a:lnTo>
                  <a:lnTo>
                    <a:pt x="596" y="4559"/>
                  </a:lnTo>
                  <a:cubicBezTo>
                    <a:pt x="596" y="4559"/>
                    <a:pt x="414" y="6869"/>
                    <a:pt x="79" y="7781"/>
                  </a:cubicBezTo>
                  <a:cubicBezTo>
                    <a:pt x="0" y="7990"/>
                    <a:pt x="769" y="8064"/>
                    <a:pt x="2026" y="8064"/>
                  </a:cubicBezTo>
                  <a:cubicBezTo>
                    <a:pt x="5103" y="8064"/>
                    <a:pt x="11101" y="7620"/>
                    <a:pt x="14711" y="7620"/>
                  </a:cubicBezTo>
                  <a:cubicBezTo>
                    <a:pt x="15853" y="7620"/>
                    <a:pt x="16757" y="7664"/>
                    <a:pt x="17253" y="7781"/>
                  </a:cubicBezTo>
                  <a:lnTo>
                    <a:pt x="17253" y="0"/>
                  </a:lnTo>
                  <a:close/>
                </a:path>
              </a:pathLst>
            </a:custGeom>
            <a:solidFill>
              <a:srgbClr val="B4AAD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3" name="Google Shape;2456;p70"/>
            <p:cNvSpPr/>
            <p:nvPr/>
          </p:nvSpPr>
          <p:spPr>
            <a:xfrm>
              <a:off x="6187163" y="1622120"/>
              <a:ext cx="631466" cy="905016"/>
            </a:xfrm>
            <a:custGeom>
              <a:avLst/>
              <a:gdLst/>
              <a:ahLst/>
              <a:cxnLst/>
              <a:rect l="l" t="t" r="r" b="b"/>
              <a:pathLst>
                <a:path w="11946" h="17121" extrusionOk="0">
                  <a:moveTo>
                    <a:pt x="8937" y="0"/>
                  </a:moveTo>
                  <a:lnTo>
                    <a:pt x="9393" y="2341"/>
                  </a:lnTo>
                  <a:cubicBezTo>
                    <a:pt x="9393" y="2341"/>
                    <a:pt x="4013" y="3253"/>
                    <a:pt x="1642" y="9636"/>
                  </a:cubicBezTo>
                  <a:cubicBezTo>
                    <a:pt x="1642" y="9636"/>
                    <a:pt x="2158" y="8785"/>
                    <a:pt x="2614" y="8450"/>
                  </a:cubicBezTo>
                  <a:lnTo>
                    <a:pt x="2614" y="8450"/>
                  </a:lnTo>
                  <a:cubicBezTo>
                    <a:pt x="2614" y="8451"/>
                    <a:pt x="0" y="12341"/>
                    <a:pt x="791" y="17113"/>
                  </a:cubicBezTo>
                  <a:cubicBezTo>
                    <a:pt x="791" y="17118"/>
                    <a:pt x="791" y="17121"/>
                    <a:pt x="791" y="17121"/>
                  </a:cubicBezTo>
                  <a:cubicBezTo>
                    <a:pt x="796" y="17121"/>
                    <a:pt x="877" y="16444"/>
                    <a:pt x="2310" y="16444"/>
                  </a:cubicBezTo>
                  <a:cubicBezTo>
                    <a:pt x="3314" y="16444"/>
                    <a:pt x="5806" y="15958"/>
                    <a:pt x="6931" y="15137"/>
                  </a:cubicBezTo>
                  <a:cubicBezTo>
                    <a:pt x="9149" y="13496"/>
                    <a:pt x="10548" y="10305"/>
                    <a:pt x="11004" y="8572"/>
                  </a:cubicBezTo>
                  <a:cubicBezTo>
                    <a:pt x="11946" y="4803"/>
                    <a:pt x="11672" y="2979"/>
                    <a:pt x="11672" y="2979"/>
                  </a:cubicBezTo>
                  <a:cubicBezTo>
                    <a:pt x="11672" y="2979"/>
                    <a:pt x="10396" y="274"/>
                    <a:pt x="8937"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4" name="Google Shape;2457;p70"/>
            <p:cNvSpPr/>
            <p:nvPr/>
          </p:nvSpPr>
          <p:spPr>
            <a:xfrm>
              <a:off x="6640219" y="1679948"/>
              <a:ext cx="229835" cy="197908"/>
            </a:xfrm>
            <a:custGeom>
              <a:avLst/>
              <a:gdLst/>
              <a:ahLst/>
              <a:cxnLst/>
              <a:rect l="l" t="t" r="r" b="b"/>
              <a:pathLst>
                <a:path w="4348" h="3744" extrusionOk="0">
                  <a:moveTo>
                    <a:pt x="1612" y="1"/>
                  </a:moveTo>
                  <a:cubicBezTo>
                    <a:pt x="1612" y="1"/>
                    <a:pt x="1" y="457"/>
                    <a:pt x="974" y="1976"/>
                  </a:cubicBezTo>
                  <a:cubicBezTo>
                    <a:pt x="1627" y="2977"/>
                    <a:pt x="2911" y="3744"/>
                    <a:pt x="3684" y="3744"/>
                  </a:cubicBezTo>
                  <a:cubicBezTo>
                    <a:pt x="4062" y="3744"/>
                    <a:pt x="4317" y="3561"/>
                    <a:pt x="4317" y="3131"/>
                  </a:cubicBezTo>
                  <a:cubicBezTo>
                    <a:pt x="4348" y="1824"/>
                    <a:pt x="1612" y="1"/>
                    <a:pt x="1612"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5" name="Google Shape;2458;p70"/>
            <p:cNvSpPr/>
            <p:nvPr/>
          </p:nvSpPr>
          <p:spPr>
            <a:xfrm>
              <a:off x="7576937" y="1654258"/>
              <a:ext cx="618621" cy="918178"/>
            </a:xfrm>
            <a:custGeom>
              <a:avLst/>
              <a:gdLst/>
              <a:ahLst/>
              <a:cxnLst/>
              <a:rect l="l" t="t" r="r" b="b"/>
              <a:pathLst>
                <a:path w="11703" h="17370" extrusionOk="0">
                  <a:moveTo>
                    <a:pt x="3162" y="0"/>
                  </a:moveTo>
                  <a:lnTo>
                    <a:pt x="3162" y="0"/>
                  </a:lnTo>
                  <a:cubicBezTo>
                    <a:pt x="1703" y="243"/>
                    <a:pt x="305" y="2888"/>
                    <a:pt x="305" y="2888"/>
                  </a:cubicBezTo>
                  <a:cubicBezTo>
                    <a:pt x="305" y="2888"/>
                    <a:pt x="1" y="4712"/>
                    <a:pt x="821" y="8541"/>
                  </a:cubicBezTo>
                  <a:cubicBezTo>
                    <a:pt x="1217" y="10274"/>
                    <a:pt x="2524" y="13496"/>
                    <a:pt x="4682" y="15198"/>
                  </a:cubicBezTo>
                  <a:cubicBezTo>
                    <a:pt x="5776" y="16049"/>
                    <a:pt x="8268" y="16627"/>
                    <a:pt x="9271" y="16657"/>
                  </a:cubicBezTo>
                  <a:cubicBezTo>
                    <a:pt x="10679" y="16713"/>
                    <a:pt x="10757" y="17369"/>
                    <a:pt x="10785" y="17369"/>
                  </a:cubicBezTo>
                  <a:cubicBezTo>
                    <a:pt x="10787" y="17369"/>
                    <a:pt x="10789" y="17365"/>
                    <a:pt x="10791" y="17356"/>
                  </a:cubicBezTo>
                  <a:cubicBezTo>
                    <a:pt x="11703" y="12615"/>
                    <a:pt x="9211" y="8663"/>
                    <a:pt x="9211" y="8663"/>
                  </a:cubicBezTo>
                  <a:lnTo>
                    <a:pt x="9211" y="8663"/>
                  </a:lnTo>
                  <a:cubicBezTo>
                    <a:pt x="9667" y="8997"/>
                    <a:pt x="10122" y="9848"/>
                    <a:pt x="10122" y="9848"/>
                  </a:cubicBezTo>
                  <a:cubicBezTo>
                    <a:pt x="7964" y="3435"/>
                    <a:pt x="2615" y="2341"/>
                    <a:pt x="2615" y="2341"/>
                  </a:cubicBezTo>
                  <a:lnTo>
                    <a:pt x="3162" y="0"/>
                  </a:ln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6" name="Google Shape;2459;p70"/>
            <p:cNvSpPr/>
            <p:nvPr/>
          </p:nvSpPr>
          <p:spPr>
            <a:xfrm>
              <a:off x="7526615" y="1710501"/>
              <a:ext cx="233535" cy="195106"/>
            </a:xfrm>
            <a:custGeom>
              <a:avLst/>
              <a:gdLst/>
              <a:ahLst/>
              <a:cxnLst/>
              <a:rect l="l" t="t" r="r" b="b"/>
              <a:pathLst>
                <a:path w="4418" h="3691" extrusionOk="0">
                  <a:moveTo>
                    <a:pt x="2807" y="0"/>
                  </a:moveTo>
                  <a:cubicBezTo>
                    <a:pt x="2807" y="0"/>
                    <a:pt x="41" y="1733"/>
                    <a:pt x="10" y="3040"/>
                  </a:cubicBezTo>
                  <a:cubicBezTo>
                    <a:pt x="0" y="3496"/>
                    <a:pt x="273" y="3691"/>
                    <a:pt x="677" y="3691"/>
                  </a:cubicBezTo>
                  <a:cubicBezTo>
                    <a:pt x="1457" y="3691"/>
                    <a:pt x="2724" y="2967"/>
                    <a:pt x="3384" y="2006"/>
                  </a:cubicBezTo>
                  <a:cubicBezTo>
                    <a:pt x="4418" y="517"/>
                    <a:pt x="2807" y="0"/>
                    <a:pt x="2807"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7" name="Google Shape;2460;p70"/>
            <p:cNvSpPr/>
            <p:nvPr/>
          </p:nvSpPr>
          <p:spPr>
            <a:xfrm>
              <a:off x="6473131" y="1512120"/>
              <a:ext cx="228197" cy="145312"/>
            </a:xfrm>
            <a:custGeom>
              <a:avLst/>
              <a:gdLst/>
              <a:ahLst/>
              <a:cxnLst/>
              <a:rect l="l" t="t" r="r" b="b"/>
              <a:pathLst>
                <a:path w="4317" h="2749" extrusionOk="0">
                  <a:moveTo>
                    <a:pt x="2297" y="0"/>
                  </a:moveTo>
                  <a:cubicBezTo>
                    <a:pt x="1491" y="0"/>
                    <a:pt x="681" y="230"/>
                    <a:pt x="1" y="683"/>
                  </a:cubicBezTo>
                  <a:cubicBezTo>
                    <a:pt x="140" y="1725"/>
                    <a:pt x="983" y="2748"/>
                    <a:pt x="2572" y="2748"/>
                  </a:cubicBezTo>
                  <a:cubicBezTo>
                    <a:pt x="3070" y="2748"/>
                    <a:pt x="3641" y="2648"/>
                    <a:pt x="4287" y="2416"/>
                  </a:cubicBezTo>
                  <a:lnTo>
                    <a:pt x="4317" y="531"/>
                  </a:lnTo>
                  <a:cubicBezTo>
                    <a:pt x="3707" y="176"/>
                    <a:pt x="3003" y="0"/>
                    <a:pt x="2297"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8" name="Google Shape;2461;p70"/>
            <p:cNvSpPr/>
            <p:nvPr/>
          </p:nvSpPr>
          <p:spPr>
            <a:xfrm>
              <a:off x="6468321" y="1429448"/>
              <a:ext cx="234646" cy="118829"/>
            </a:xfrm>
            <a:custGeom>
              <a:avLst/>
              <a:gdLst/>
              <a:ahLst/>
              <a:cxnLst/>
              <a:rect l="l" t="t" r="r" b="b"/>
              <a:pathLst>
                <a:path w="4439" h="2248" extrusionOk="0">
                  <a:moveTo>
                    <a:pt x="2289" y="0"/>
                  </a:moveTo>
                  <a:cubicBezTo>
                    <a:pt x="1855" y="0"/>
                    <a:pt x="1386" y="98"/>
                    <a:pt x="913" y="363"/>
                  </a:cubicBezTo>
                  <a:cubicBezTo>
                    <a:pt x="274" y="727"/>
                    <a:pt x="1" y="1487"/>
                    <a:pt x="92" y="2247"/>
                  </a:cubicBezTo>
                  <a:cubicBezTo>
                    <a:pt x="772" y="1794"/>
                    <a:pt x="1582" y="1564"/>
                    <a:pt x="2393" y="1564"/>
                  </a:cubicBezTo>
                  <a:cubicBezTo>
                    <a:pt x="3103" y="1564"/>
                    <a:pt x="3814" y="1740"/>
                    <a:pt x="4438" y="2095"/>
                  </a:cubicBezTo>
                  <a:lnTo>
                    <a:pt x="4438" y="758"/>
                  </a:lnTo>
                  <a:cubicBezTo>
                    <a:pt x="4438" y="758"/>
                    <a:pt x="3500" y="0"/>
                    <a:pt x="2289" y="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9" name="Google Shape;2462;p70"/>
            <p:cNvSpPr/>
            <p:nvPr/>
          </p:nvSpPr>
          <p:spPr>
            <a:xfrm>
              <a:off x="6542218" y="1517829"/>
              <a:ext cx="141453" cy="122001"/>
            </a:xfrm>
            <a:custGeom>
              <a:avLst/>
              <a:gdLst/>
              <a:ahLst/>
              <a:cxnLst/>
              <a:rect l="l" t="t" r="r" b="b"/>
              <a:pathLst>
                <a:path w="2676" h="2308" extrusionOk="0">
                  <a:moveTo>
                    <a:pt x="1109" y="0"/>
                  </a:moveTo>
                  <a:cubicBezTo>
                    <a:pt x="740" y="0"/>
                    <a:pt x="359" y="78"/>
                    <a:pt x="31" y="150"/>
                  </a:cubicBezTo>
                  <a:cubicBezTo>
                    <a:pt x="1" y="180"/>
                    <a:pt x="1" y="210"/>
                    <a:pt x="31" y="210"/>
                  </a:cubicBezTo>
                  <a:cubicBezTo>
                    <a:pt x="366" y="210"/>
                    <a:pt x="756" y="134"/>
                    <a:pt x="1128" y="134"/>
                  </a:cubicBezTo>
                  <a:cubicBezTo>
                    <a:pt x="1534" y="134"/>
                    <a:pt x="1920" y="225"/>
                    <a:pt x="2189" y="606"/>
                  </a:cubicBezTo>
                  <a:cubicBezTo>
                    <a:pt x="2524" y="1062"/>
                    <a:pt x="2463" y="1700"/>
                    <a:pt x="2493" y="2217"/>
                  </a:cubicBezTo>
                  <a:cubicBezTo>
                    <a:pt x="2493" y="2277"/>
                    <a:pt x="2531" y="2308"/>
                    <a:pt x="2569" y="2308"/>
                  </a:cubicBezTo>
                  <a:cubicBezTo>
                    <a:pt x="2607" y="2308"/>
                    <a:pt x="2645" y="2277"/>
                    <a:pt x="2645" y="2217"/>
                  </a:cubicBezTo>
                  <a:cubicBezTo>
                    <a:pt x="2676" y="1639"/>
                    <a:pt x="2645" y="879"/>
                    <a:pt x="2220" y="423"/>
                  </a:cubicBezTo>
                  <a:cubicBezTo>
                    <a:pt x="1929" y="100"/>
                    <a:pt x="1527" y="0"/>
                    <a:pt x="1109"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0" name="Google Shape;2463;p70"/>
            <p:cNvSpPr/>
            <p:nvPr/>
          </p:nvSpPr>
          <p:spPr>
            <a:xfrm>
              <a:off x="6602108" y="1551870"/>
              <a:ext cx="81140" cy="51168"/>
            </a:xfrm>
            <a:custGeom>
              <a:avLst/>
              <a:gdLst/>
              <a:ahLst/>
              <a:cxnLst/>
              <a:rect l="l" t="t" r="r" b="b"/>
              <a:pathLst>
                <a:path w="1535" h="968" extrusionOk="0">
                  <a:moveTo>
                    <a:pt x="533" y="0"/>
                  </a:moveTo>
                  <a:cubicBezTo>
                    <a:pt x="377" y="0"/>
                    <a:pt x="215" y="53"/>
                    <a:pt x="53" y="174"/>
                  </a:cubicBezTo>
                  <a:cubicBezTo>
                    <a:pt x="1" y="227"/>
                    <a:pt x="16" y="302"/>
                    <a:pt x="80" y="302"/>
                  </a:cubicBezTo>
                  <a:cubicBezTo>
                    <a:pt x="90" y="302"/>
                    <a:pt x="102" y="300"/>
                    <a:pt x="114" y="296"/>
                  </a:cubicBezTo>
                  <a:cubicBezTo>
                    <a:pt x="255" y="225"/>
                    <a:pt x="389" y="181"/>
                    <a:pt x="520" y="181"/>
                  </a:cubicBezTo>
                  <a:cubicBezTo>
                    <a:pt x="672" y="181"/>
                    <a:pt x="818" y="240"/>
                    <a:pt x="965" y="387"/>
                  </a:cubicBezTo>
                  <a:cubicBezTo>
                    <a:pt x="1117" y="539"/>
                    <a:pt x="1239" y="752"/>
                    <a:pt x="1360" y="934"/>
                  </a:cubicBezTo>
                  <a:cubicBezTo>
                    <a:pt x="1384" y="958"/>
                    <a:pt x="1407" y="967"/>
                    <a:pt x="1428" y="967"/>
                  </a:cubicBezTo>
                  <a:cubicBezTo>
                    <a:pt x="1490" y="967"/>
                    <a:pt x="1535" y="888"/>
                    <a:pt x="1512" y="843"/>
                  </a:cubicBezTo>
                  <a:cubicBezTo>
                    <a:pt x="1334" y="397"/>
                    <a:pt x="959" y="0"/>
                    <a:pt x="53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1" name="Google Shape;2464;p70"/>
            <p:cNvSpPr/>
            <p:nvPr/>
          </p:nvSpPr>
          <p:spPr>
            <a:xfrm>
              <a:off x="7735990" y="1530885"/>
              <a:ext cx="229835" cy="144942"/>
            </a:xfrm>
            <a:custGeom>
              <a:avLst/>
              <a:gdLst/>
              <a:ahLst/>
              <a:cxnLst/>
              <a:rect l="l" t="t" r="r" b="b"/>
              <a:pathLst>
                <a:path w="4348" h="2742" extrusionOk="0">
                  <a:moveTo>
                    <a:pt x="1903" y="1"/>
                  </a:moveTo>
                  <a:cubicBezTo>
                    <a:pt x="1252" y="1"/>
                    <a:pt x="605" y="150"/>
                    <a:pt x="31" y="450"/>
                  </a:cubicBezTo>
                  <a:lnTo>
                    <a:pt x="1" y="2365"/>
                  </a:lnTo>
                  <a:cubicBezTo>
                    <a:pt x="692" y="2629"/>
                    <a:pt x="1300" y="2742"/>
                    <a:pt x="1825" y="2742"/>
                  </a:cubicBezTo>
                  <a:cubicBezTo>
                    <a:pt x="3357" y="2742"/>
                    <a:pt x="4189" y="1780"/>
                    <a:pt x="4347" y="784"/>
                  </a:cubicBezTo>
                  <a:cubicBezTo>
                    <a:pt x="3636" y="264"/>
                    <a:pt x="2767" y="1"/>
                    <a:pt x="1903"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2" name="Google Shape;2465;p70"/>
            <p:cNvSpPr/>
            <p:nvPr/>
          </p:nvSpPr>
          <p:spPr>
            <a:xfrm>
              <a:off x="7737629" y="1462432"/>
              <a:ext cx="234593" cy="109949"/>
            </a:xfrm>
            <a:custGeom>
              <a:avLst/>
              <a:gdLst/>
              <a:ahLst/>
              <a:cxnLst/>
              <a:rect l="l" t="t" r="r" b="b"/>
              <a:pathLst>
                <a:path w="4438" h="2080" extrusionOk="0">
                  <a:moveTo>
                    <a:pt x="1440" y="1"/>
                  </a:moveTo>
                  <a:cubicBezTo>
                    <a:pt x="570" y="1"/>
                    <a:pt x="20" y="438"/>
                    <a:pt x="0" y="438"/>
                  </a:cubicBezTo>
                  <a:lnTo>
                    <a:pt x="0" y="1745"/>
                  </a:lnTo>
                  <a:cubicBezTo>
                    <a:pt x="574" y="1445"/>
                    <a:pt x="1221" y="1296"/>
                    <a:pt x="1872" y="1296"/>
                  </a:cubicBezTo>
                  <a:cubicBezTo>
                    <a:pt x="2736" y="1296"/>
                    <a:pt x="3605" y="1559"/>
                    <a:pt x="4316" y="2079"/>
                  </a:cubicBezTo>
                  <a:cubicBezTo>
                    <a:pt x="4438" y="1319"/>
                    <a:pt x="3648" y="863"/>
                    <a:pt x="3009" y="468"/>
                  </a:cubicBezTo>
                  <a:cubicBezTo>
                    <a:pt x="2420" y="117"/>
                    <a:pt x="1887" y="1"/>
                    <a:pt x="1440"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3" name="Google Shape;2466;p70"/>
            <p:cNvSpPr/>
            <p:nvPr/>
          </p:nvSpPr>
          <p:spPr>
            <a:xfrm>
              <a:off x="7755284" y="1536964"/>
              <a:ext cx="143039" cy="119358"/>
            </a:xfrm>
            <a:custGeom>
              <a:avLst/>
              <a:gdLst/>
              <a:ahLst/>
              <a:cxnLst/>
              <a:rect l="l" t="t" r="r" b="b"/>
              <a:pathLst>
                <a:path w="2706" h="2258" extrusionOk="0">
                  <a:moveTo>
                    <a:pt x="1524" y="0"/>
                  </a:moveTo>
                  <a:cubicBezTo>
                    <a:pt x="1133" y="0"/>
                    <a:pt x="760" y="92"/>
                    <a:pt x="487" y="365"/>
                  </a:cubicBezTo>
                  <a:cubicBezTo>
                    <a:pt x="31" y="821"/>
                    <a:pt x="1" y="1581"/>
                    <a:pt x="1" y="2189"/>
                  </a:cubicBezTo>
                  <a:cubicBezTo>
                    <a:pt x="1" y="2235"/>
                    <a:pt x="39" y="2257"/>
                    <a:pt x="77" y="2257"/>
                  </a:cubicBezTo>
                  <a:cubicBezTo>
                    <a:pt x="115" y="2257"/>
                    <a:pt x="153" y="2235"/>
                    <a:pt x="153" y="2189"/>
                  </a:cubicBezTo>
                  <a:cubicBezTo>
                    <a:pt x="183" y="1642"/>
                    <a:pt x="153" y="943"/>
                    <a:pt x="517" y="517"/>
                  </a:cubicBezTo>
                  <a:cubicBezTo>
                    <a:pt x="773" y="219"/>
                    <a:pt x="1107" y="140"/>
                    <a:pt x="1463" y="140"/>
                  </a:cubicBezTo>
                  <a:cubicBezTo>
                    <a:pt x="1869" y="140"/>
                    <a:pt x="2303" y="244"/>
                    <a:pt x="2675" y="244"/>
                  </a:cubicBezTo>
                  <a:cubicBezTo>
                    <a:pt x="2706" y="244"/>
                    <a:pt x="2706" y="213"/>
                    <a:pt x="2675" y="183"/>
                  </a:cubicBezTo>
                  <a:cubicBezTo>
                    <a:pt x="2326" y="92"/>
                    <a:pt x="1916" y="0"/>
                    <a:pt x="1524"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4" name="Google Shape;2467;p70"/>
            <p:cNvSpPr/>
            <p:nvPr/>
          </p:nvSpPr>
          <p:spPr>
            <a:xfrm>
              <a:off x="7754649" y="1571428"/>
              <a:ext cx="82409" cy="47891"/>
            </a:xfrm>
            <a:custGeom>
              <a:avLst/>
              <a:gdLst/>
              <a:ahLst/>
              <a:cxnLst/>
              <a:rect l="l" t="t" r="r" b="b"/>
              <a:pathLst>
                <a:path w="1559" h="906" extrusionOk="0">
                  <a:moveTo>
                    <a:pt x="1016" y="0"/>
                  </a:moveTo>
                  <a:cubicBezTo>
                    <a:pt x="603" y="0"/>
                    <a:pt x="238" y="366"/>
                    <a:pt x="43" y="777"/>
                  </a:cubicBezTo>
                  <a:cubicBezTo>
                    <a:pt x="0" y="842"/>
                    <a:pt x="48" y="906"/>
                    <a:pt x="102" y="906"/>
                  </a:cubicBezTo>
                  <a:cubicBezTo>
                    <a:pt x="124" y="906"/>
                    <a:pt x="147" y="895"/>
                    <a:pt x="165" y="868"/>
                  </a:cubicBezTo>
                  <a:cubicBezTo>
                    <a:pt x="317" y="686"/>
                    <a:pt x="408" y="503"/>
                    <a:pt x="590" y="351"/>
                  </a:cubicBezTo>
                  <a:cubicBezTo>
                    <a:pt x="732" y="225"/>
                    <a:pt x="874" y="173"/>
                    <a:pt x="1021" y="173"/>
                  </a:cubicBezTo>
                  <a:cubicBezTo>
                    <a:pt x="1156" y="173"/>
                    <a:pt x="1295" y="218"/>
                    <a:pt x="1441" y="291"/>
                  </a:cubicBezTo>
                  <a:cubicBezTo>
                    <a:pt x="1450" y="295"/>
                    <a:pt x="1458" y="297"/>
                    <a:pt x="1466" y="297"/>
                  </a:cubicBezTo>
                  <a:cubicBezTo>
                    <a:pt x="1517" y="297"/>
                    <a:pt x="1559" y="226"/>
                    <a:pt x="1532" y="200"/>
                  </a:cubicBezTo>
                  <a:cubicBezTo>
                    <a:pt x="1358" y="60"/>
                    <a:pt x="1183" y="0"/>
                    <a:pt x="1016"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5" name="Google Shape;2468;p70"/>
            <p:cNvSpPr/>
            <p:nvPr/>
          </p:nvSpPr>
          <p:spPr>
            <a:xfrm>
              <a:off x="7102948" y="2036642"/>
              <a:ext cx="266784" cy="134317"/>
            </a:xfrm>
            <a:custGeom>
              <a:avLst/>
              <a:gdLst/>
              <a:ahLst/>
              <a:cxnLst/>
              <a:rect l="l" t="t" r="r" b="b"/>
              <a:pathLst>
                <a:path w="5047" h="2541" extrusionOk="0">
                  <a:moveTo>
                    <a:pt x="5047" y="0"/>
                  </a:moveTo>
                  <a:cubicBezTo>
                    <a:pt x="3405" y="92"/>
                    <a:pt x="1794" y="335"/>
                    <a:pt x="183" y="852"/>
                  </a:cubicBezTo>
                  <a:cubicBezTo>
                    <a:pt x="153" y="1034"/>
                    <a:pt x="92" y="1186"/>
                    <a:pt x="1" y="1338"/>
                  </a:cubicBezTo>
                  <a:cubicBezTo>
                    <a:pt x="1" y="1338"/>
                    <a:pt x="1096" y="2541"/>
                    <a:pt x="2759" y="2541"/>
                  </a:cubicBezTo>
                  <a:cubicBezTo>
                    <a:pt x="3430" y="2541"/>
                    <a:pt x="4194" y="2345"/>
                    <a:pt x="5016" y="1794"/>
                  </a:cubicBezTo>
                  <a:cubicBezTo>
                    <a:pt x="5016" y="1794"/>
                    <a:pt x="4955" y="973"/>
                    <a:pt x="5047"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6" name="Google Shape;2469;p70"/>
            <p:cNvSpPr/>
            <p:nvPr/>
          </p:nvSpPr>
          <p:spPr>
            <a:xfrm>
              <a:off x="7106173" y="1937002"/>
              <a:ext cx="286078" cy="144678"/>
            </a:xfrm>
            <a:custGeom>
              <a:avLst/>
              <a:gdLst/>
              <a:ahLst/>
              <a:cxnLst/>
              <a:rect l="l" t="t" r="r" b="b"/>
              <a:pathLst>
                <a:path w="5412" h="2737" extrusionOk="0">
                  <a:moveTo>
                    <a:pt x="5411" y="1"/>
                  </a:moveTo>
                  <a:lnTo>
                    <a:pt x="1" y="366"/>
                  </a:lnTo>
                  <a:cubicBezTo>
                    <a:pt x="1" y="366"/>
                    <a:pt x="396" y="1703"/>
                    <a:pt x="122" y="2737"/>
                  </a:cubicBezTo>
                  <a:cubicBezTo>
                    <a:pt x="1733" y="2220"/>
                    <a:pt x="3344" y="1977"/>
                    <a:pt x="5016" y="1885"/>
                  </a:cubicBezTo>
                  <a:cubicBezTo>
                    <a:pt x="5077" y="1247"/>
                    <a:pt x="5168" y="578"/>
                    <a:pt x="5411"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7" name="Google Shape;2470;p70"/>
            <p:cNvSpPr/>
            <p:nvPr/>
          </p:nvSpPr>
          <p:spPr>
            <a:xfrm>
              <a:off x="6680392" y="916555"/>
              <a:ext cx="1102290" cy="1044196"/>
            </a:xfrm>
            <a:custGeom>
              <a:avLst/>
              <a:gdLst/>
              <a:ahLst/>
              <a:cxnLst/>
              <a:rect l="l" t="t" r="r" b="b"/>
              <a:pathLst>
                <a:path w="20853" h="19754" extrusionOk="0">
                  <a:moveTo>
                    <a:pt x="7821" y="1"/>
                  </a:moveTo>
                  <a:cubicBezTo>
                    <a:pt x="3793" y="1"/>
                    <a:pt x="92" y="2084"/>
                    <a:pt x="153" y="9792"/>
                  </a:cubicBezTo>
                  <a:cubicBezTo>
                    <a:pt x="153" y="9792"/>
                    <a:pt x="1" y="13470"/>
                    <a:pt x="852" y="15324"/>
                  </a:cubicBezTo>
                  <a:cubicBezTo>
                    <a:pt x="1703" y="17178"/>
                    <a:pt x="4651" y="19245"/>
                    <a:pt x="8633" y="19671"/>
                  </a:cubicBezTo>
                  <a:cubicBezTo>
                    <a:pt x="9145" y="19726"/>
                    <a:pt x="9680" y="19753"/>
                    <a:pt x="10226" y="19753"/>
                  </a:cubicBezTo>
                  <a:cubicBezTo>
                    <a:pt x="13888" y="19753"/>
                    <a:pt x="18035" y="18510"/>
                    <a:pt x="19120" y="16023"/>
                  </a:cubicBezTo>
                  <a:cubicBezTo>
                    <a:pt x="20366" y="13166"/>
                    <a:pt x="20852" y="11190"/>
                    <a:pt x="20548" y="8272"/>
                  </a:cubicBezTo>
                  <a:cubicBezTo>
                    <a:pt x="20214" y="5324"/>
                    <a:pt x="20092" y="4017"/>
                    <a:pt x="17387" y="2680"/>
                  </a:cubicBezTo>
                  <a:cubicBezTo>
                    <a:pt x="16061" y="2016"/>
                    <a:pt x="11782" y="1"/>
                    <a:pt x="7821"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8" name="Google Shape;2471;p70"/>
            <p:cNvSpPr/>
            <p:nvPr/>
          </p:nvSpPr>
          <p:spPr>
            <a:xfrm>
              <a:off x="6931050" y="1472687"/>
              <a:ext cx="62745" cy="74057"/>
            </a:xfrm>
            <a:custGeom>
              <a:avLst/>
              <a:gdLst/>
              <a:ahLst/>
              <a:cxnLst/>
              <a:rect l="l" t="t" r="r" b="b"/>
              <a:pathLst>
                <a:path w="1187" h="1401" extrusionOk="0">
                  <a:moveTo>
                    <a:pt x="609" y="1"/>
                  </a:moveTo>
                  <a:cubicBezTo>
                    <a:pt x="305" y="1"/>
                    <a:pt x="31" y="305"/>
                    <a:pt x="31" y="700"/>
                  </a:cubicBezTo>
                  <a:cubicBezTo>
                    <a:pt x="1" y="1095"/>
                    <a:pt x="274" y="1399"/>
                    <a:pt x="609" y="1399"/>
                  </a:cubicBezTo>
                  <a:cubicBezTo>
                    <a:pt x="621" y="1400"/>
                    <a:pt x="634" y="1401"/>
                    <a:pt x="647" y="1401"/>
                  </a:cubicBezTo>
                  <a:cubicBezTo>
                    <a:pt x="935" y="1401"/>
                    <a:pt x="1186" y="1079"/>
                    <a:pt x="1186" y="730"/>
                  </a:cubicBezTo>
                  <a:cubicBezTo>
                    <a:pt x="1186" y="335"/>
                    <a:pt x="943" y="1"/>
                    <a:pt x="609" y="1"/>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9" name="Google Shape;2472;p70"/>
            <p:cNvSpPr/>
            <p:nvPr/>
          </p:nvSpPr>
          <p:spPr>
            <a:xfrm>
              <a:off x="7440402" y="1480722"/>
              <a:ext cx="62692" cy="73951"/>
            </a:xfrm>
            <a:custGeom>
              <a:avLst/>
              <a:gdLst/>
              <a:ahLst/>
              <a:cxnLst/>
              <a:rect l="l" t="t" r="r" b="b"/>
              <a:pathLst>
                <a:path w="1186" h="1399" extrusionOk="0">
                  <a:moveTo>
                    <a:pt x="608" y="1"/>
                  </a:moveTo>
                  <a:cubicBezTo>
                    <a:pt x="274" y="1"/>
                    <a:pt x="0" y="305"/>
                    <a:pt x="0" y="700"/>
                  </a:cubicBezTo>
                  <a:cubicBezTo>
                    <a:pt x="0" y="1095"/>
                    <a:pt x="274" y="1399"/>
                    <a:pt x="578" y="1399"/>
                  </a:cubicBezTo>
                  <a:cubicBezTo>
                    <a:pt x="912" y="1399"/>
                    <a:pt x="1185" y="1095"/>
                    <a:pt x="1185" y="700"/>
                  </a:cubicBezTo>
                  <a:cubicBezTo>
                    <a:pt x="1185" y="335"/>
                    <a:pt x="94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0" name="Google Shape;2473;p70"/>
            <p:cNvSpPr/>
            <p:nvPr/>
          </p:nvSpPr>
          <p:spPr>
            <a:xfrm>
              <a:off x="7183294" y="1441447"/>
              <a:ext cx="77176" cy="134317"/>
            </a:xfrm>
            <a:custGeom>
              <a:avLst/>
              <a:gdLst/>
              <a:ahLst/>
              <a:cxnLst/>
              <a:rect l="l" t="t" r="r" b="b"/>
              <a:pathLst>
                <a:path w="1460" h="2541" extrusionOk="0">
                  <a:moveTo>
                    <a:pt x="365" y="1"/>
                  </a:moveTo>
                  <a:cubicBezTo>
                    <a:pt x="345" y="1"/>
                    <a:pt x="325" y="14"/>
                    <a:pt x="305" y="14"/>
                  </a:cubicBezTo>
                  <a:cubicBezTo>
                    <a:pt x="213" y="318"/>
                    <a:pt x="183" y="652"/>
                    <a:pt x="122" y="956"/>
                  </a:cubicBezTo>
                  <a:cubicBezTo>
                    <a:pt x="62" y="1169"/>
                    <a:pt x="1" y="1473"/>
                    <a:pt x="92" y="1686"/>
                  </a:cubicBezTo>
                  <a:cubicBezTo>
                    <a:pt x="153" y="1838"/>
                    <a:pt x="305" y="1959"/>
                    <a:pt x="457" y="1959"/>
                  </a:cubicBezTo>
                  <a:cubicBezTo>
                    <a:pt x="517" y="1959"/>
                    <a:pt x="578" y="1929"/>
                    <a:pt x="669" y="1899"/>
                  </a:cubicBezTo>
                  <a:cubicBezTo>
                    <a:pt x="700" y="1868"/>
                    <a:pt x="730" y="1807"/>
                    <a:pt x="791" y="1807"/>
                  </a:cubicBezTo>
                  <a:cubicBezTo>
                    <a:pt x="819" y="1770"/>
                    <a:pt x="847" y="1753"/>
                    <a:pt x="873" y="1753"/>
                  </a:cubicBezTo>
                  <a:cubicBezTo>
                    <a:pt x="932" y="1753"/>
                    <a:pt x="983" y="1842"/>
                    <a:pt x="1004" y="1990"/>
                  </a:cubicBezTo>
                  <a:cubicBezTo>
                    <a:pt x="1217" y="2172"/>
                    <a:pt x="1186" y="2294"/>
                    <a:pt x="913" y="2355"/>
                  </a:cubicBezTo>
                  <a:cubicBezTo>
                    <a:pt x="800" y="2383"/>
                    <a:pt x="844" y="2540"/>
                    <a:pt x="947" y="2540"/>
                  </a:cubicBezTo>
                  <a:cubicBezTo>
                    <a:pt x="955" y="2540"/>
                    <a:pt x="964" y="2539"/>
                    <a:pt x="973" y="2537"/>
                  </a:cubicBezTo>
                  <a:cubicBezTo>
                    <a:pt x="1217" y="2446"/>
                    <a:pt x="1460" y="2203"/>
                    <a:pt x="1429" y="1929"/>
                  </a:cubicBezTo>
                  <a:cubicBezTo>
                    <a:pt x="1429" y="1704"/>
                    <a:pt x="1247" y="1531"/>
                    <a:pt x="1051" y="1531"/>
                  </a:cubicBezTo>
                  <a:cubicBezTo>
                    <a:pt x="1035" y="1531"/>
                    <a:pt x="1019" y="1532"/>
                    <a:pt x="1004" y="1534"/>
                  </a:cubicBezTo>
                  <a:cubicBezTo>
                    <a:pt x="852" y="1534"/>
                    <a:pt x="761" y="1655"/>
                    <a:pt x="639" y="1716"/>
                  </a:cubicBezTo>
                  <a:cubicBezTo>
                    <a:pt x="566" y="1745"/>
                    <a:pt x="505" y="1757"/>
                    <a:pt x="454" y="1757"/>
                  </a:cubicBezTo>
                  <a:cubicBezTo>
                    <a:pt x="123" y="1757"/>
                    <a:pt x="222" y="1224"/>
                    <a:pt x="274" y="987"/>
                  </a:cubicBezTo>
                  <a:cubicBezTo>
                    <a:pt x="335" y="713"/>
                    <a:pt x="517" y="288"/>
                    <a:pt x="396" y="14"/>
                  </a:cubicBezTo>
                  <a:cubicBezTo>
                    <a:pt x="386" y="4"/>
                    <a:pt x="376" y="1"/>
                    <a:pt x="365"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1" name="Google Shape;2474;p70"/>
            <p:cNvSpPr/>
            <p:nvPr/>
          </p:nvSpPr>
          <p:spPr>
            <a:xfrm>
              <a:off x="7168864" y="1653360"/>
              <a:ext cx="114125" cy="55662"/>
            </a:xfrm>
            <a:custGeom>
              <a:avLst/>
              <a:gdLst/>
              <a:ahLst/>
              <a:cxnLst/>
              <a:rect l="l" t="t" r="r" b="b"/>
              <a:pathLst>
                <a:path w="2159" h="1053" extrusionOk="0">
                  <a:moveTo>
                    <a:pt x="2045" y="1"/>
                  </a:moveTo>
                  <a:cubicBezTo>
                    <a:pt x="2001" y="1"/>
                    <a:pt x="1959" y="25"/>
                    <a:pt x="1945" y="78"/>
                  </a:cubicBezTo>
                  <a:cubicBezTo>
                    <a:pt x="1885" y="534"/>
                    <a:pt x="1611" y="838"/>
                    <a:pt x="1125" y="838"/>
                  </a:cubicBezTo>
                  <a:cubicBezTo>
                    <a:pt x="912" y="838"/>
                    <a:pt x="730" y="747"/>
                    <a:pt x="578" y="625"/>
                  </a:cubicBezTo>
                  <a:cubicBezTo>
                    <a:pt x="395" y="504"/>
                    <a:pt x="365" y="321"/>
                    <a:pt x="243" y="139"/>
                  </a:cubicBezTo>
                  <a:cubicBezTo>
                    <a:pt x="213" y="139"/>
                    <a:pt x="183" y="139"/>
                    <a:pt x="183" y="169"/>
                  </a:cubicBezTo>
                  <a:cubicBezTo>
                    <a:pt x="0" y="656"/>
                    <a:pt x="730" y="1020"/>
                    <a:pt x="1125" y="1051"/>
                  </a:cubicBezTo>
                  <a:cubicBezTo>
                    <a:pt x="1145" y="1052"/>
                    <a:pt x="1164" y="1052"/>
                    <a:pt x="1184" y="1052"/>
                  </a:cubicBezTo>
                  <a:cubicBezTo>
                    <a:pt x="1706" y="1052"/>
                    <a:pt x="2158" y="665"/>
                    <a:pt x="2158" y="109"/>
                  </a:cubicBezTo>
                  <a:cubicBezTo>
                    <a:pt x="2158" y="40"/>
                    <a:pt x="2101" y="1"/>
                    <a:pt x="2045"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2" name="Google Shape;2475;p70"/>
            <p:cNvSpPr/>
            <p:nvPr/>
          </p:nvSpPr>
          <p:spPr>
            <a:xfrm>
              <a:off x="6837860" y="1294287"/>
              <a:ext cx="104504" cy="71890"/>
            </a:xfrm>
            <a:custGeom>
              <a:avLst/>
              <a:gdLst/>
              <a:ahLst/>
              <a:cxnLst/>
              <a:rect l="l" t="t" r="r" b="b"/>
              <a:pathLst>
                <a:path w="1977" h="1360" extrusionOk="0">
                  <a:moveTo>
                    <a:pt x="1808" y="1"/>
                  </a:moveTo>
                  <a:cubicBezTo>
                    <a:pt x="1139" y="1"/>
                    <a:pt x="149" y="626"/>
                    <a:pt x="1" y="1309"/>
                  </a:cubicBezTo>
                  <a:cubicBezTo>
                    <a:pt x="1" y="1344"/>
                    <a:pt x="22" y="1359"/>
                    <a:pt x="45" y="1359"/>
                  </a:cubicBezTo>
                  <a:cubicBezTo>
                    <a:pt x="61" y="1359"/>
                    <a:pt x="79" y="1352"/>
                    <a:pt x="92" y="1339"/>
                  </a:cubicBezTo>
                  <a:cubicBezTo>
                    <a:pt x="548" y="701"/>
                    <a:pt x="1095" y="336"/>
                    <a:pt x="1885" y="184"/>
                  </a:cubicBezTo>
                  <a:cubicBezTo>
                    <a:pt x="1976" y="154"/>
                    <a:pt x="1946" y="2"/>
                    <a:pt x="1855" y="2"/>
                  </a:cubicBezTo>
                  <a:cubicBezTo>
                    <a:pt x="1839" y="1"/>
                    <a:pt x="1824" y="1"/>
                    <a:pt x="1808"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3" name="Google Shape;2476;p70"/>
            <p:cNvSpPr/>
            <p:nvPr/>
          </p:nvSpPr>
          <p:spPr>
            <a:xfrm>
              <a:off x="7456418" y="1290376"/>
              <a:ext cx="111535" cy="52067"/>
            </a:xfrm>
            <a:custGeom>
              <a:avLst/>
              <a:gdLst/>
              <a:ahLst/>
              <a:cxnLst/>
              <a:rect l="l" t="t" r="r" b="b"/>
              <a:pathLst>
                <a:path w="2110" h="985" extrusionOk="0">
                  <a:moveTo>
                    <a:pt x="247" y="1"/>
                  </a:moveTo>
                  <a:cubicBezTo>
                    <a:pt x="173" y="1"/>
                    <a:pt x="101" y="5"/>
                    <a:pt x="31" y="15"/>
                  </a:cubicBezTo>
                  <a:cubicBezTo>
                    <a:pt x="1" y="45"/>
                    <a:pt x="1" y="137"/>
                    <a:pt x="31" y="137"/>
                  </a:cubicBezTo>
                  <a:cubicBezTo>
                    <a:pt x="700" y="319"/>
                    <a:pt x="1369" y="410"/>
                    <a:pt x="1886" y="957"/>
                  </a:cubicBezTo>
                  <a:cubicBezTo>
                    <a:pt x="1905" y="977"/>
                    <a:pt x="1927" y="985"/>
                    <a:pt x="1949" y="985"/>
                  </a:cubicBezTo>
                  <a:cubicBezTo>
                    <a:pt x="2030" y="985"/>
                    <a:pt x="2109" y="870"/>
                    <a:pt x="2038" y="775"/>
                  </a:cubicBezTo>
                  <a:cubicBezTo>
                    <a:pt x="1656" y="339"/>
                    <a:pt x="884" y="1"/>
                    <a:pt x="247"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4" name="Google Shape;2477;p70"/>
            <p:cNvSpPr/>
            <p:nvPr/>
          </p:nvSpPr>
          <p:spPr>
            <a:xfrm>
              <a:off x="6834635" y="1602773"/>
              <a:ext cx="207317" cy="192939"/>
            </a:xfrm>
            <a:custGeom>
              <a:avLst/>
              <a:gdLst/>
              <a:ahLst/>
              <a:cxnLst/>
              <a:rect l="l" t="t" r="r" b="b"/>
              <a:pathLst>
                <a:path w="3922" h="3650" extrusionOk="0">
                  <a:moveTo>
                    <a:pt x="1917" y="1"/>
                  </a:moveTo>
                  <a:cubicBezTo>
                    <a:pt x="880" y="1"/>
                    <a:pt x="31" y="781"/>
                    <a:pt x="1" y="1795"/>
                  </a:cubicBezTo>
                  <a:cubicBezTo>
                    <a:pt x="1" y="2798"/>
                    <a:pt x="852" y="3619"/>
                    <a:pt x="1916" y="3649"/>
                  </a:cubicBezTo>
                  <a:cubicBezTo>
                    <a:pt x="3010" y="3649"/>
                    <a:pt x="3892" y="2859"/>
                    <a:pt x="3892" y="1856"/>
                  </a:cubicBezTo>
                  <a:cubicBezTo>
                    <a:pt x="3922" y="822"/>
                    <a:pt x="3071" y="2"/>
                    <a:pt x="1977" y="2"/>
                  </a:cubicBezTo>
                  <a:cubicBezTo>
                    <a:pt x="1957" y="1"/>
                    <a:pt x="1937" y="1"/>
                    <a:pt x="1917"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5" name="Google Shape;2478;p70"/>
            <p:cNvSpPr/>
            <p:nvPr/>
          </p:nvSpPr>
          <p:spPr>
            <a:xfrm>
              <a:off x="7397004" y="1610808"/>
              <a:ext cx="207317" cy="192939"/>
            </a:xfrm>
            <a:custGeom>
              <a:avLst/>
              <a:gdLst/>
              <a:ahLst/>
              <a:cxnLst/>
              <a:rect l="l" t="t" r="r" b="b"/>
              <a:pathLst>
                <a:path w="3922" h="3650" extrusionOk="0">
                  <a:moveTo>
                    <a:pt x="1919" y="1"/>
                  </a:moveTo>
                  <a:cubicBezTo>
                    <a:pt x="881" y="1"/>
                    <a:pt x="30" y="810"/>
                    <a:pt x="0" y="1795"/>
                  </a:cubicBezTo>
                  <a:cubicBezTo>
                    <a:pt x="0" y="2798"/>
                    <a:pt x="851" y="3649"/>
                    <a:pt x="1915" y="3649"/>
                  </a:cubicBezTo>
                  <a:cubicBezTo>
                    <a:pt x="1934" y="3650"/>
                    <a:pt x="1953" y="3650"/>
                    <a:pt x="1973" y="3650"/>
                  </a:cubicBezTo>
                  <a:cubicBezTo>
                    <a:pt x="3012" y="3650"/>
                    <a:pt x="3891" y="2841"/>
                    <a:pt x="3891" y="1856"/>
                  </a:cubicBezTo>
                  <a:cubicBezTo>
                    <a:pt x="3921" y="853"/>
                    <a:pt x="3040" y="2"/>
                    <a:pt x="1976" y="2"/>
                  </a:cubicBezTo>
                  <a:cubicBezTo>
                    <a:pt x="1957" y="1"/>
                    <a:pt x="1938" y="1"/>
                    <a:pt x="1919"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6" name="Google Shape;2479;p70"/>
            <p:cNvSpPr/>
            <p:nvPr/>
          </p:nvSpPr>
          <p:spPr>
            <a:xfrm>
              <a:off x="6892516" y="1654258"/>
              <a:ext cx="19294" cy="22518"/>
            </a:xfrm>
            <a:custGeom>
              <a:avLst/>
              <a:gdLst/>
              <a:ahLst/>
              <a:cxnLst/>
              <a:rect l="l" t="t" r="r" b="b"/>
              <a:pathLst>
                <a:path w="365" h="426" extrusionOk="0">
                  <a:moveTo>
                    <a:pt x="182" y="0"/>
                  </a:moveTo>
                  <a:cubicBezTo>
                    <a:pt x="91" y="0"/>
                    <a:pt x="0" y="92"/>
                    <a:pt x="0" y="213"/>
                  </a:cubicBezTo>
                  <a:cubicBezTo>
                    <a:pt x="0" y="335"/>
                    <a:pt x="91" y="426"/>
                    <a:pt x="182" y="426"/>
                  </a:cubicBezTo>
                  <a:cubicBezTo>
                    <a:pt x="274" y="426"/>
                    <a:pt x="365" y="335"/>
                    <a:pt x="365" y="213"/>
                  </a:cubicBezTo>
                  <a:cubicBezTo>
                    <a:pt x="365" y="92"/>
                    <a:pt x="27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7" name="Google Shape;2480;p70"/>
            <p:cNvSpPr/>
            <p:nvPr/>
          </p:nvSpPr>
          <p:spPr>
            <a:xfrm>
              <a:off x="6956740" y="1718535"/>
              <a:ext cx="19347" cy="20933"/>
            </a:xfrm>
            <a:custGeom>
              <a:avLst/>
              <a:gdLst/>
              <a:ahLst/>
              <a:cxnLst/>
              <a:rect l="l" t="t" r="r" b="b"/>
              <a:pathLst>
                <a:path w="366" h="396" extrusionOk="0">
                  <a:moveTo>
                    <a:pt x="183" y="0"/>
                  </a:moveTo>
                  <a:cubicBezTo>
                    <a:pt x="92" y="0"/>
                    <a:pt x="1" y="91"/>
                    <a:pt x="1" y="183"/>
                  </a:cubicBezTo>
                  <a:cubicBezTo>
                    <a:pt x="1" y="304"/>
                    <a:pt x="92" y="395"/>
                    <a:pt x="183" y="395"/>
                  </a:cubicBezTo>
                  <a:cubicBezTo>
                    <a:pt x="305" y="395"/>
                    <a:pt x="366" y="304"/>
                    <a:pt x="366" y="213"/>
                  </a:cubicBezTo>
                  <a:cubicBezTo>
                    <a:pt x="366" y="91"/>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8" name="Google Shape;2481;p70"/>
            <p:cNvSpPr/>
            <p:nvPr/>
          </p:nvSpPr>
          <p:spPr>
            <a:xfrm>
              <a:off x="6876447" y="1758708"/>
              <a:ext cx="19294" cy="22518"/>
            </a:xfrm>
            <a:custGeom>
              <a:avLst/>
              <a:gdLst/>
              <a:ahLst/>
              <a:cxnLst/>
              <a:rect l="l" t="t" r="r" b="b"/>
              <a:pathLst>
                <a:path w="365" h="426" extrusionOk="0">
                  <a:moveTo>
                    <a:pt x="183" y="0"/>
                  </a:moveTo>
                  <a:cubicBezTo>
                    <a:pt x="91" y="0"/>
                    <a:pt x="0" y="91"/>
                    <a:pt x="0" y="213"/>
                  </a:cubicBezTo>
                  <a:cubicBezTo>
                    <a:pt x="0" y="334"/>
                    <a:pt x="91" y="426"/>
                    <a:pt x="183" y="426"/>
                  </a:cubicBezTo>
                  <a:cubicBezTo>
                    <a:pt x="274" y="426"/>
                    <a:pt x="365" y="33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9" name="Google Shape;2482;p70"/>
            <p:cNvSpPr/>
            <p:nvPr/>
          </p:nvSpPr>
          <p:spPr>
            <a:xfrm>
              <a:off x="7004948" y="1641414"/>
              <a:ext cx="20933" cy="20933"/>
            </a:xfrm>
            <a:custGeom>
              <a:avLst/>
              <a:gdLst/>
              <a:ahLst/>
              <a:cxnLst/>
              <a:rect l="l" t="t" r="r" b="b"/>
              <a:pathLst>
                <a:path w="396" h="396" extrusionOk="0">
                  <a:moveTo>
                    <a:pt x="214" y="0"/>
                  </a:moveTo>
                  <a:cubicBezTo>
                    <a:pt x="92" y="0"/>
                    <a:pt x="1" y="91"/>
                    <a:pt x="1" y="183"/>
                  </a:cubicBezTo>
                  <a:cubicBezTo>
                    <a:pt x="1" y="304"/>
                    <a:pt x="92" y="395"/>
                    <a:pt x="183" y="395"/>
                  </a:cubicBezTo>
                  <a:cubicBezTo>
                    <a:pt x="305" y="395"/>
                    <a:pt x="366" y="304"/>
                    <a:pt x="366" y="213"/>
                  </a:cubicBezTo>
                  <a:cubicBezTo>
                    <a:pt x="396" y="91"/>
                    <a:pt x="305" y="0"/>
                    <a:pt x="214"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0" name="Google Shape;2483;p70"/>
            <p:cNvSpPr/>
            <p:nvPr/>
          </p:nvSpPr>
          <p:spPr>
            <a:xfrm>
              <a:off x="7061190" y="1741000"/>
              <a:ext cx="19347" cy="22571"/>
            </a:xfrm>
            <a:custGeom>
              <a:avLst/>
              <a:gdLst/>
              <a:ahLst/>
              <a:cxnLst/>
              <a:rect l="l" t="t" r="r" b="b"/>
              <a:pathLst>
                <a:path w="366" h="427" extrusionOk="0">
                  <a:moveTo>
                    <a:pt x="183" y="1"/>
                  </a:moveTo>
                  <a:cubicBezTo>
                    <a:pt x="61" y="1"/>
                    <a:pt x="1" y="92"/>
                    <a:pt x="1" y="213"/>
                  </a:cubicBezTo>
                  <a:cubicBezTo>
                    <a:pt x="1" y="335"/>
                    <a:pt x="61"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1" name="Google Shape;2484;p70"/>
            <p:cNvSpPr/>
            <p:nvPr/>
          </p:nvSpPr>
          <p:spPr>
            <a:xfrm>
              <a:off x="7382521" y="1662293"/>
              <a:ext cx="19347" cy="22518"/>
            </a:xfrm>
            <a:custGeom>
              <a:avLst/>
              <a:gdLst/>
              <a:ahLst/>
              <a:cxnLst/>
              <a:rect l="l" t="t" r="r" b="b"/>
              <a:pathLst>
                <a:path w="366" h="426" extrusionOk="0">
                  <a:moveTo>
                    <a:pt x="183" y="0"/>
                  </a:moveTo>
                  <a:cubicBezTo>
                    <a:pt x="92" y="0"/>
                    <a:pt x="1" y="91"/>
                    <a:pt x="1" y="213"/>
                  </a:cubicBezTo>
                  <a:cubicBezTo>
                    <a:pt x="1" y="304"/>
                    <a:pt x="92" y="426"/>
                    <a:pt x="183" y="426"/>
                  </a:cubicBezTo>
                  <a:cubicBezTo>
                    <a:pt x="274" y="426"/>
                    <a:pt x="366" y="335"/>
                    <a:pt x="366" y="213"/>
                  </a:cubicBezTo>
                  <a:cubicBezTo>
                    <a:pt x="366"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2" name="Google Shape;2485;p70"/>
            <p:cNvSpPr/>
            <p:nvPr/>
          </p:nvSpPr>
          <p:spPr>
            <a:xfrm>
              <a:off x="7419469" y="1766743"/>
              <a:ext cx="19347" cy="22518"/>
            </a:xfrm>
            <a:custGeom>
              <a:avLst/>
              <a:gdLst/>
              <a:ahLst/>
              <a:cxnLst/>
              <a:rect l="l" t="t" r="r" b="b"/>
              <a:pathLst>
                <a:path w="366" h="426" extrusionOk="0">
                  <a:moveTo>
                    <a:pt x="183" y="0"/>
                  </a:moveTo>
                  <a:cubicBezTo>
                    <a:pt x="92" y="0"/>
                    <a:pt x="1" y="91"/>
                    <a:pt x="1" y="213"/>
                  </a:cubicBezTo>
                  <a:cubicBezTo>
                    <a:pt x="1" y="334"/>
                    <a:pt x="92" y="426"/>
                    <a:pt x="183" y="426"/>
                  </a:cubicBezTo>
                  <a:cubicBezTo>
                    <a:pt x="274" y="426"/>
                    <a:pt x="366" y="334"/>
                    <a:pt x="366" y="213"/>
                  </a:cubicBezTo>
                  <a:cubicBezTo>
                    <a:pt x="366" y="122"/>
                    <a:pt x="30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3" name="Google Shape;2486;p70"/>
            <p:cNvSpPr/>
            <p:nvPr/>
          </p:nvSpPr>
          <p:spPr>
            <a:xfrm>
              <a:off x="7501454" y="1670328"/>
              <a:ext cx="19294" cy="20933"/>
            </a:xfrm>
            <a:custGeom>
              <a:avLst/>
              <a:gdLst/>
              <a:ahLst/>
              <a:cxnLst/>
              <a:rect l="l" t="t" r="r" b="b"/>
              <a:pathLst>
                <a:path w="365" h="396" extrusionOk="0">
                  <a:moveTo>
                    <a:pt x="182" y="0"/>
                  </a:moveTo>
                  <a:cubicBezTo>
                    <a:pt x="91" y="0"/>
                    <a:pt x="0" y="91"/>
                    <a:pt x="0" y="213"/>
                  </a:cubicBezTo>
                  <a:cubicBezTo>
                    <a:pt x="0" y="304"/>
                    <a:pt x="91" y="395"/>
                    <a:pt x="182" y="395"/>
                  </a:cubicBezTo>
                  <a:cubicBezTo>
                    <a:pt x="274" y="395"/>
                    <a:pt x="365" y="335"/>
                    <a:pt x="365" y="213"/>
                  </a:cubicBezTo>
                  <a:cubicBezTo>
                    <a:pt x="365" y="91"/>
                    <a:pt x="304" y="0"/>
                    <a:pt x="182"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4" name="Google Shape;2487;p70"/>
            <p:cNvSpPr/>
            <p:nvPr/>
          </p:nvSpPr>
          <p:spPr>
            <a:xfrm>
              <a:off x="7557643" y="1749035"/>
              <a:ext cx="19347" cy="20933"/>
            </a:xfrm>
            <a:custGeom>
              <a:avLst/>
              <a:gdLst/>
              <a:ahLst/>
              <a:cxnLst/>
              <a:rect l="l" t="t" r="r" b="b"/>
              <a:pathLst>
                <a:path w="366" h="396" extrusionOk="0">
                  <a:moveTo>
                    <a:pt x="183" y="1"/>
                  </a:moveTo>
                  <a:cubicBezTo>
                    <a:pt x="92" y="1"/>
                    <a:pt x="1" y="92"/>
                    <a:pt x="1" y="213"/>
                  </a:cubicBezTo>
                  <a:cubicBezTo>
                    <a:pt x="1" y="305"/>
                    <a:pt x="92" y="396"/>
                    <a:pt x="183" y="396"/>
                  </a:cubicBezTo>
                  <a:cubicBezTo>
                    <a:pt x="274" y="396"/>
                    <a:pt x="366" y="335"/>
                    <a:pt x="366" y="213"/>
                  </a:cubicBezTo>
                  <a:cubicBezTo>
                    <a:pt x="366" y="92"/>
                    <a:pt x="305"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5" name="Google Shape;2488;p70"/>
            <p:cNvSpPr/>
            <p:nvPr/>
          </p:nvSpPr>
          <p:spPr>
            <a:xfrm>
              <a:off x="7480522" y="1737776"/>
              <a:ext cx="19347" cy="20933"/>
            </a:xfrm>
            <a:custGeom>
              <a:avLst/>
              <a:gdLst/>
              <a:ahLst/>
              <a:cxnLst/>
              <a:rect l="l" t="t" r="r" b="b"/>
              <a:pathLst>
                <a:path w="366" h="396" extrusionOk="0">
                  <a:moveTo>
                    <a:pt x="183" y="1"/>
                  </a:moveTo>
                  <a:cubicBezTo>
                    <a:pt x="62" y="1"/>
                    <a:pt x="1" y="62"/>
                    <a:pt x="1" y="183"/>
                  </a:cubicBezTo>
                  <a:cubicBezTo>
                    <a:pt x="1" y="305"/>
                    <a:pt x="62" y="396"/>
                    <a:pt x="153" y="396"/>
                  </a:cubicBezTo>
                  <a:cubicBezTo>
                    <a:pt x="274" y="396"/>
                    <a:pt x="335" y="305"/>
                    <a:pt x="335"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6" name="Google Shape;2489;p70"/>
            <p:cNvSpPr/>
            <p:nvPr/>
          </p:nvSpPr>
          <p:spPr>
            <a:xfrm>
              <a:off x="6555116" y="777007"/>
              <a:ext cx="570412" cy="678088"/>
            </a:xfrm>
            <a:custGeom>
              <a:avLst/>
              <a:gdLst/>
              <a:ahLst/>
              <a:cxnLst/>
              <a:rect l="l" t="t" r="r" b="b"/>
              <a:pathLst>
                <a:path w="10791" h="12828" extrusionOk="0">
                  <a:moveTo>
                    <a:pt x="10790" y="0"/>
                  </a:moveTo>
                  <a:lnTo>
                    <a:pt x="10790" y="0"/>
                  </a:lnTo>
                  <a:cubicBezTo>
                    <a:pt x="10000" y="31"/>
                    <a:pt x="9180" y="183"/>
                    <a:pt x="8328" y="456"/>
                  </a:cubicBezTo>
                  <a:cubicBezTo>
                    <a:pt x="6110" y="3982"/>
                    <a:pt x="3374" y="7113"/>
                    <a:pt x="0" y="9545"/>
                  </a:cubicBezTo>
                  <a:cubicBezTo>
                    <a:pt x="274" y="10426"/>
                    <a:pt x="699" y="11368"/>
                    <a:pt x="1337" y="12432"/>
                  </a:cubicBezTo>
                  <a:lnTo>
                    <a:pt x="2371" y="12827"/>
                  </a:lnTo>
                  <a:cubicBezTo>
                    <a:pt x="2371" y="12827"/>
                    <a:pt x="2553" y="12827"/>
                    <a:pt x="2888" y="12766"/>
                  </a:cubicBezTo>
                  <a:cubicBezTo>
                    <a:pt x="6839" y="9484"/>
                    <a:pt x="9240" y="4955"/>
                    <a:pt x="10790" y="0"/>
                  </a:cubicBezTo>
                  <a:close/>
                </a:path>
              </a:pathLst>
            </a:custGeom>
            <a:solidFill>
              <a:srgbClr val="F2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7" name="Google Shape;2490;p70"/>
            <p:cNvSpPr/>
            <p:nvPr/>
          </p:nvSpPr>
          <p:spPr>
            <a:xfrm>
              <a:off x="6709306" y="775950"/>
              <a:ext cx="541551" cy="675921"/>
            </a:xfrm>
            <a:custGeom>
              <a:avLst/>
              <a:gdLst/>
              <a:ahLst/>
              <a:cxnLst/>
              <a:rect l="l" t="t" r="r" b="b"/>
              <a:pathLst>
                <a:path w="10245" h="12787" extrusionOk="0">
                  <a:moveTo>
                    <a:pt x="8424" y="1"/>
                  </a:moveTo>
                  <a:cubicBezTo>
                    <a:pt x="8244" y="1"/>
                    <a:pt x="8060" y="7"/>
                    <a:pt x="7873" y="20"/>
                  </a:cubicBezTo>
                  <a:cubicBezTo>
                    <a:pt x="6323" y="4975"/>
                    <a:pt x="3922" y="9504"/>
                    <a:pt x="1" y="12786"/>
                  </a:cubicBezTo>
                  <a:cubicBezTo>
                    <a:pt x="1126" y="12634"/>
                    <a:pt x="3892" y="12057"/>
                    <a:pt x="6779" y="10081"/>
                  </a:cubicBezTo>
                  <a:lnTo>
                    <a:pt x="6779" y="10081"/>
                  </a:lnTo>
                  <a:cubicBezTo>
                    <a:pt x="6779" y="10081"/>
                    <a:pt x="6658" y="11115"/>
                    <a:pt x="6050" y="11510"/>
                  </a:cubicBezTo>
                  <a:cubicBezTo>
                    <a:pt x="5928" y="11601"/>
                    <a:pt x="6141" y="11662"/>
                    <a:pt x="6566" y="11662"/>
                  </a:cubicBezTo>
                  <a:cubicBezTo>
                    <a:pt x="8481" y="8106"/>
                    <a:pt x="9636" y="4185"/>
                    <a:pt x="10244" y="172"/>
                  </a:cubicBezTo>
                  <a:cubicBezTo>
                    <a:pt x="9675" y="77"/>
                    <a:pt x="9068" y="1"/>
                    <a:pt x="8424" y="1"/>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8" name="Google Shape;2491;p70"/>
            <p:cNvSpPr/>
            <p:nvPr/>
          </p:nvSpPr>
          <p:spPr>
            <a:xfrm>
              <a:off x="7056380" y="785042"/>
              <a:ext cx="305319" cy="607573"/>
            </a:xfrm>
            <a:custGeom>
              <a:avLst/>
              <a:gdLst/>
              <a:ahLst/>
              <a:cxnLst/>
              <a:rect l="l" t="t" r="r" b="b"/>
              <a:pathLst>
                <a:path w="5776" h="11494" extrusionOk="0">
                  <a:moveTo>
                    <a:pt x="3678" y="0"/>
                  </a:moveTo>
                  <a:cubicBezTo>
                    <a:pt x="3070" y="4013"/>
                    <a:pt x="1915" y="7934"/>
                    <a:pt x="0" y="11490"/>
                  </a:cubicBezTo>
                  <a:cubicBezTo>
                    <a:pt x="61" y="11492"/>
                    <a:pt x="126" y="11494"/>
                    <a:pt x="195" y="11494"/>
                  </a:cubicBezTo>
                  <a:cubicBezTo>
                    <a:pt x="980" y="11494"/>
                    <a:pt x="2240" y="11327"/>
                    <a:pt x="3526" y="10852"/>
                  </a:cubicBezTo>
                  <a:cubicBezTo>
                    <a:pt x="4377" y="7478"/>
                    <a:pt x="5289" y="4043"/>
                    <a:pt x="5776" y="608"/>
                  </a:cubicBezTo>
                  <a:cubicBezTo>
                    <a:pt x="5137" y="365"/>
                    <a:pt x="4438" y="152"/>
                    <a:pt x="3678" y="0"/>
                  </a:cubicBezTo>
                  <a:close/>
                </a:path>
              </a:pathLst>
            </a:custGeom>
            <a:solidFill>
              <a:srgbClr val="F2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9" name="Google Shape;2492;p70"/>
            <p:cNvSpPr/>
            <p:nvPr/>
          </p:nvSpPr>
          <p:spPr>
            <a:xfrm>
              <a:off x="7242761" y="739900"/>
              <a:ext cx="621845" cy="721592"/>
            </a:xfrm>
            <a:custGeom>
              <a:avLst/>
              <a:gdLst/>
              <a:ahLst/>
              <a:cxnLst/>
              <a:rect l="l" t="t" r="r" b="b"/>
              <a:pathLst>
                <a:path w="11764" h="13651" extrusionOk="0">
                  <a:moveTo>
                    <a:pt x="3558" y="0"/>
                  </a:moveTo>
                  <a:cubicBezTo>
                    <a:pt x="3547" y="0"/>
                    <a:pt x="3537" y="1"/>
                    <a:pt x="3526" y="3"/>
                  </a:cubicBezTo>
                  <a:cubicBezTo>
                    <a:pt x="3162" y="94"/>
                    <a:pt x="3496" y="1310"/>
                    <a:pt x="3800" y="2161"/>
                  </a:cubicBezTo>
                  <a:cubicBezTo>
                    <a:pt x="3374" y="1949"/>
                    <a:pt x="2858" y="1675"/>
                    <a:pt x="2250" y="1462"/>
                  </a:cubicBezTo>
                  <a:cubicBezTo>
                    <a:pt x="1763" y="4897"/>
                    <a:pt x="851" y="8362"/>
                    <a:pt x="0" y="11706"/>
                  </a:cubicBezTo>
                  <a:cubicBezTo>
                    <a:pt x="1399" y="11189"/>
                    <a:pt x="2827" y="10338"/>
                    <a:pt x="3526" y="8940"/>
                  </a:cubicBezTo>
                  <a:lnTo>
                    <a:pt x="4438" y="7481"/>
                  </a:lnTo>
                  <a:cubicBezTo>
                    <a:pt x="4438" y="7481"/>
                    <a:pt x="7083" y="12830"/>
                    <a:pt x="10001" y="13651"/>
                  </a:cubicBezTo>
                  <a:cubicBezTo>
                    <a:pt x="10001" y="13651"/>
                    <a:pt x="10730" y="12526"/>
                    <a:pt x="11247" y="9669"/>
                  </a:cubicBezTo>
                  <a:cubicBezTo>
                    <a:pt x="11764" y="6964"/>
                    <a:pt x="9849" y="3590"/>
                    <a:pt x="5411" y="2830"/>
                  </a:cubicBezTo>
                  <a:cubicBezTo>
                    <a:pt x="5928" y="2040"/>
                    <a:pt x="6809" y="1158"/>
                    <a:pt x="5958" y="1158"/>
                  </a:cubicBezTo>
                  <a:cubicBezTo>
                    <a:pt x="5624" y="1158"/>
                    <a:pt x="5046" y="2009"/>
                    <a:pt x="4772" y="2526"/>
                  </a:cubicBezTo>
                  <a:cubicBezTo>
                    <a:pt x="4654" y="1873"/>
                    <a:pt x="4012" y="0"/>
                    <a:pt x="3558"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0" name="Google Shape;2493;p70"/>
            <p:cNvSpPr/>
            <p:nvPr/>
          </p:nvSpPr>
          <p:spPr>
            <a:xfrm>
              <a:off x="6453890" y="801111"/>
              <a:ext cx="541498" cy="480445"/>
            </a:xfrm>
            <a:custGeom>
              <a:avLst/>
              <a:gdLst/>
              <a:ahLst/>
              <a:cxnLst/>
              <a:rect l="l" t="t" r="r" b="b"/>
              <a:pathLst>
                <a:path w="10244" h="9089" extrusionOk="0">
                  <a:moveTo>
                    <a:pt x="10243" y="0"/>
                  </a:moveTo>
                  <a:lnTo>
                    <a:pt x="10243" y="0"/>
                  </a:lnTo>
                  <a:cubicBezTo>
                    <a:pt x="10213" y="31"/>
                    <a:pt x="10183" y="31"/>
                    <a:pt x="10152" y="31"/>
                  </a:cubicBezTo>
                  <a:cubicBezTo>
                    <a:pt x="5745" y="1581"/>
                    <a:pt x="0" y="3192"/>
                    <a:pt x="1885" y="9089"/>
                  </a:cubicBezTo>
                  <a:cubicBezTo>
                    <a:pt x="5289" y="6657"/>
                    <a:pt x="8025" y="3526"/>
                    <a:pt x="10243"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1" name="Google Shape;2494;p70"/>
            <p:cNvSpPr/>
            <p:nvPr/>
          </p:nvSpPr>
          <p:spPr>
            <a:xfrm>
              <a:off x="7726370" y="1911313"/>
              <a:ext cx="337458" cy="419391"/>
            </a:xfrm>
            <a:custGeom>
              <a:avLst/>
              <a:gdLst/>
              <a:ahLst/>
              <a:cxnLst/>
              <a:rect l="l" t="t" r="r" b="b"/>
              <a:pathLst>
                <a:path w="6384" h="7934" extrusionOk="0">
                  <a:moveTo>
                    <a:pt x="6384" y="1"/>
                  </a:moveTo>
                  <a:cubicBezTo>
                    <a:pt x="4854" y="861"/>
                    <a:pt x="3193" y="1402"/>
                    <a:pt x="1445" y="1402"/>
                  </a:cubicBezTo>
                  <a:cubicBezTo>
                    <a:pt x="970" y="1402"/>
                    <a:pt x="488" y="1362"/>
                    <a:pt x="0" y="1277"/>
                  </a:cubicBezTo>
                  <a:lnTo>
                    <a:pt x="0" y="1277"/>
                  </a:lnTo>
                  <a:lnTo>
                    <a:pt x="973" y="7934"/>
                  </a:lnTo>
                  <a:cubicBezTo>
                    <a:pt x="2493" y="6718"/>
                    <a:pt x="4712" y="3496"/>
                    <a:pt x="6384"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2" name="Google Shape;2495;p70"/>
            <p:cNvSpPr/>
            <p:nvPr/>
          </p:nvSpPr>
          <p:spPr>
            <a:xfrm>
              <a:off x="7723145" y="1217166"/>
              <a:ext cx="506187" cy="767633"/>
            </a:xfrm>
            <a:custGeom>
              <a:avLst/>
              <a:gdLst/>
              <a:ahLst/>
              <a:cxnLst/>
              <a:rect l="l" t="t" r="r" b="b"/>
              <a:pathLst>
                <a:path w="9576" h="14522" extrusionOk="0">
                  <a:moveTo>
                    <a:pt x="6059" y="1"/>
                  </a:moveTo>
                  <a:cubicBezTo>
                    <a:pt x="5467" y="1"/>
                    <a:pt x="5259" y="2585"/>
                    <a:pt x="5259" y="2585"/>
                  </a:cubicBezTo>
                  <a:cubicBezTo>
                    <a:pt x="5259" y="2585"/>
                    <a:pt x="5195" y="1751"/>
                    <a:pt x="4780" y="1751"/>
                  </a:cubicBezTo>
                  <a:cubicBezTo>
                    <a:pt x="4700" y="1751"/>
                    <a:pt x="4607" y="1782"/>
                    <a:pt x="4499" y="1856"/>
                  </a:cubicBezTo>
                  <a:cubicBezTo>
                    <a:pt x="3831" y="2312"/>
                    <a:pt x="5046" y="4531"/>
                    <a:pt x="5046" y="4531"/>
                  </a:cubicBezTo>
                  <a:cubicBezTo>
                    <a:pt x="5046" y="4531"/>
                    <a:pt x="5016" y="4926"/>
                    <a:pt x="4347" y="6993"/>
                  </a:cubicBezTo>
                  <a:cubicBezTo>
                    <a:pt x="3679" y="9060"/>
                    <a:pt x="1" y="13892"/>
                    <a:pt x="1" y="13892"/>
                  </a:cubicBezTo>
                  <a:lnTo>
                    <a:pt x="61" y="14409"/>
                  </a:lnTo>
                  <a:cubicBezTo>
                    <a:pt x="537" y="14485"/>
                    <a:pt x="1008" y="14522"/>
                    <a:pt x="1472" y="14522"/>
                  </a:cubicBezTo>
                  <a:cubicBezTo>
                    <a:pt x="3233" y="14522"/>
                    <a:pt x="4905" y="13998"/>
                    <a:pt x="6445" y="13133"/>
                  </a:cubicBezTo>
                  <a:cubicBezTo>
                    <a:pt x="7113" y="11765"/>
                    <a:pt x="7691" y="10336"/>
                    <a:pt x="8086" y="8999"/>
                  </a:cubicBezTo>
                  <a:cubicBezTo>
                    <a:pt x="9575" y="4196"/>
                    <a:pt x="8937" y="518"/>
                    <a:pt x="8420" y="458"/>
                  </a:cubicBezTo>
                  <a:cubicBezTo>
                    <a:pt x="8413" y="457"/>
                    <a:pt x="8405" y="456"/>
                    <a:pt x="8398" y="456"/>
                  </a:cubicBezTo>
                  <a:cubicBezTo>
                    <a:pt x="7922" y="456"/>
                    <a:pt x="7538" y="2347"/>
                    <a:pt x="7478" y="2646"/>
                  </a:cubicBezTo>
                  <a:cubicBezTo>
                    <a:pt x="7539" y="2312"/>
                    <a:pt x="7934" y="154"/>
                    <a:pt x="7356" y="32"/>
                  </a:cubicBezTo>
                  <a:cubicBezTo>
                    <a:pt x="7342" y="29"/>
                    <a:pt x="7328" y="28"/>
                    <a:pt x="7314" y="28"/>
                  </a:cubicBezTo>
                  <a:cubicBezTo>
                    <a:pt x="6754" y="28"/>
                    <a:pt x="6262" y="2312"/>
                    <a:pt x="6262" y="2312"/>
                  </a:cubicBezTo>
                  <a:cubicBezTo>
                    <a:pt x="6262" y="2312"/>
                    <a:pt x="6688" y="63"/>
                    <a:pt x="6080" y="2"/>
                  </a:cubicBezTo>
                  <a:cubicBezTo>
                    <a:pt x="6073" y="1"/>
                    <a:pt x="6066" y="1"/>
                    <a:pt x="6059"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3" name="Google Shape;2496;p70"/>
            <p:cNvSpPr/>
            <p:nvPr/>
          </p:nvSpPr>
          <p:spPr>
            <a:xfrm>
              <a:off x="6780032" y="1940227"/>
              <a:ext cx="1002648" cy="560792"/>
            </a:xfrm>
            <a:custGeom>
              <a:avLst/>
              <a:gdLst/>
              <a:ahLst/>
              <a:cxnLst/>
              <a:rect l="l" t="t" r="r" b="b"/>
              <a:pathLst>
                <a:path w="18968" h="10609" extrusionOk="0">
                  <a:moveTo>
                    <a:pt x="17782" y="1"/>
                  </a:moveTo>
                  <a:cubicBezTo>
                    <a:pt x="17782" y="1"/>
                    <a:pt x="14013" y="1460"/>
                    <a:pt x="13496" y="1885"/>
                  </a:cubicBezTo>
                  <a:lnTo>
                    <a:pt x="11399" y="2220"/>
                  </a:lnTo>
                  <a:cubicBezTo>
                    <a:pt x="11399" y="2220"/>
                    <a:pt x="10362" y="2732"/>
                    <a:pt x="9084" y="2732"/>
                  </a:cubicBezTo>
                  <a:cubicBezTo>
                    <a:pt x="8274" y="2732"/>
                    <a:pt x="7367" y="2527"/>
                    <a:pt x="6566" y="1855"/>
                  </a:cubicBezTo>
                  <a:cubicBezTo>
                    <a:pt x="6566" y="1855"/>
                    <a:pt x="6287" y="1775"/>
                    <a:pt x="5819" y="1775"/>
                  </a:cubicBezTo>
                  <a:cubicBezTo>
                    <a:pt x="5132" y="1775"/>
                    <a:pt x="4039" y="1947"/>
                    <a:pt x="2827" y="2797"/>
                  </a:cubicBezTo>
                  <a:cubicBezTo>
                    <a:pt x="2523" y="3040"/>
                    <a:pt x="2189" y="3314"/>
                    <a:pt x="1855" y="3648"/>
                  </a:cubicBezTo>
                  <a:cubicBezTo>
                    <a:pt x="1459" y="4074"/>
                    <a:pt x="1064" y="4560"/>
                    <a:pt x="669" y="5077"/>
                  </a:cubicBezTo>
                  <a:cubicBezTo>
                    <a:pt x="426" y="5381"/>
                    <a:pt x="213" y="5685"/>
                    <a:pt x="0" y="6019"/>
                  </a:cubicBezTo>
                  <a:cubicBezTo>
                    <a:pt x="4773" y="9028"/>
                    <a:pt x="10609" y="10426"/>
                    <a:pt x="16475" y="10609"/>
                  </a:cubicBezTo>
                  <a:cubicBezTo>
                    <a:pt x="16444" y="10457"/>
                    <a:pt x="16444" y="10366"/>
                    <a:pt x="16444" y="10366"/>
                  </a:cubicBezTo>
                  <a:cubicBezTo>
                    <a:pt x="16444" y="10366"/>
                    <a:pt x="17265" y="9667"/>
                    <a:pt x="17995" y="8846"/>
                  </a:cubicBezTo>
                  <a:cubicBezTo>
                    <a:pt x="18268" y="8511"/>
                    <a:pt x="18542" y="8177"/>
                    <a:pt x="18724" y="7843"/>
                  </a:cubicBezTo>
                  <a:cubicBezTo>
                    <a:pt x="18967" y="7417"/>
                    <a:pt x="18937" y="6353"/>
                    <a:pt x="18785" y="5138"/>
                  </a:cubicBezTo>
                  <a:cubicBezTo>
                    <a:pt x="18663" y="4165"/>
                    <a:pt x="18451" y="3101"/>
                    <a:pt x="18268" y="2220"/>
                  </a:cubicBezTo>
                  <a:cubicBezTo>
                    <a:pt x="18025" y="973"/>
                    <a:pt x="17782" y="1"/>
                    <a:pt x="17782" y="1"/>
                  </a:cubicBezTo>
                  <a:close/>
                </a:path>
              </a:pathLst>
            </a:custGeom>
            <a:solidFill>
              <a:srgbClr val="C4BAD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4" name="Google Shape;2497;p70"/>
            <p:cNvSpPr/>
            <p:nvPr/>
          </p:nvSpPr>
          <p:spPr>
            <a:xfrm>
              <a:off x="6707720" y="2258386"/>
              <a:ext cx="1044144" cy="857283"/>
            </a:xfrm>
            <a:custGeom>
              <a:avLst/>
              <a:gdLst/>
              <a:ahLst/>
              <a:cxnLst/>
              <a:rect l="l" t="t" r="r" b="b"/>
              <a:pathLst>
                <a:path w="19753" h="16218" extrusionOk="0">
                  <a:moveTo>
                    <a:pt x="1368" y="0"/>
                  </a:moveTo>
                  <a:cubicBezTo>
                    <a:pt x="1064" y="486"/>
                    <a:pt x="760" y="973"/>
                    <a:pt x="487" y="1459"/>
                  </a:cubicBezTo>
                  <a:cubicBezTo>
                    <a:pt x="305" y="1763"/>
                    <a:pt x="122" y="2067"/>
                    <a:pt x="1" y="2371"/>
                  </a:cubicBezTo>
                  <a:cubicBezTo>
                    <a:pt x="1" y="2371"/>
                    <a:pt x="1368" y="4316"/>
                    <a:pt x="3678" y="4681"/>
                  </a:cubicBezTo>
                  <a:cubicBezTo>
                    <a:pt x="3678" y="4681"/>
                    <a:pt x="4165" y="5684"/>
                    <a:pt x="4043" y="6930"/>
                  </a:cubicBezTo>
                  <a:cubicBezTo>
                    <a:pt x="3952" y="7903"/>
                    <a:pt x="3861" y="9058"/>
                    <a:pt x="3770" y="10183"/>
                  </a:cubicBezTo>
                  <a:cubicBezTo>
                    <a:pt x="3678" y="11338"/>
                    <a:pt x="3587" y="12432"/>
                    <a:pt x="3526" y="13222"/>
                  </a:cubicBezTo>
                  <a:cubicBezTo>
                    <a:pt x="3466" y="13708"/>
                    <a:pt x="3466" y="14073"/>
                    <a:pt x="3435" y="14256"/>
                  </a:cubicBezTo>
                  <a:cubicBezTo>
                    <a:pt x="3407" y="15380"/>
                    <a:pt x="7536" y="16218"/>
                    <a:pt x="10730" y="16218"/>
                  </a:cubicBezTo>
                  <a:cubicBezTo>
                    <a:pt x="10990" y="16218"/>
                    <a:pt x="11245" y="16212"/>
                    <a:pt x="11490" y="16201"/>
                  </a:cubicBezTo>
                  <a:cubicBezTo>
                    <a:pt x="14736" y="16081"/>
                    <a:pt x="19497" y="14772"/>
                    <a:pt x="19722" y="14772"/>
                  </a:cubicBezTo>
                  <a:cubicBezTo>
                    <a:pt x="19724" y="14772"/>
                    <a:pt x="19726" y="14772"/>
                    <a:pt x="19727" y="14772"/>
                  </a:cubicBezTo>
                  <a:cubicBezTo>
                    <a:pt x="19728" y="14773"/>
                    <a:pt x="19728" y="14773"/>
                    <a:pt x="19729" y="14773"/>
                  </a:cubicBezTo>
                  <a:cubicBezTo>
                    <a:pt x="19753" y="14773"/>
                    <a:pt x="19602" y="13931"/>
                    <a:pt x="19393" y="12766"/>
                  </a:cubicBezTo>
                  <a:cubicBezTo>
                    <a:pt x="19241" y="11885"/>
                    <a:pt x="19059" y="10790"/>
                    <a:pt x="18846" y="9696"/>
                  </a:cubicBezTo>
                  <a:cubicBezTo>
                    <a:pt x="18633" y="8602"/>
                    <a:pt x="18420" y="7477"/>
                    <a:pt x="18238" y="6535"/>
                  </a:cubicBezTo>
                  <a:cubicBezTo>
                    <a:pt x="18056" y="5654"/>
                    <a:pt x="17934" y="4955"/>
                    <a:pt x="17843" y="4590"/>
                  </a:cubicBezTo>
                  <a:cubicBezTo>
                    <a:pt x="11977" y="4407"/>
                    <a:pt x="6141" y="3009"/>
                    <a:pt x="1368" y="0"/>
                  </a:cubicBezTo>
                  <a:close/>
                </a:path>
              </a:pathLst>
            </a:custGeom>
            <a:solidFill>
              <a:srgbClr val="B4AAD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5" name="Google Shape;2498;p70"/>
            <p:cNvSpPr/>
            <p:nvPr/>
          </p:nvSpPr>
          <p:spPr>
            <a:xfrm>
              <a:off x="6938133" y="2193739"/>
              <a:ext cx="702774" cy="614392"/>
            </a:xfrm>
            <a:custGeom>
              <a:avLst/>
              <a:gdLst/>
              <a:ahLst/>
              <a:cxnLst/>
              <a:rect l="l" t="t" r="r" b="b"/>
              <a:pathLst>
                <a:path w="13295" h="11623" extrusionOk="0">
                  <a:moveTo>
                    <a:pt x="10402" y="1"/>
                  </a:moveTo>
                  <a:cubicBezTo>
                    <a:pt x="10356" y="1"/>
                    <a:pt x="10310" y="3"/>
                    <a:pt x="10262" y="7"/>
                  </a:cubicBezTo>
                  <a:cubicBezTo>
                    <a:pt x="7222" y="281"/>
                    <a:pt x="6888" y="4962"/>
                    <a:pt x="6888" y="4962"/>
                  </a:cubicBezTo>
                  <a:cubicBezTo>
                    <a:pt x="6888" y="4962"/>
                    <a:pt x="5856" y="2217"/>
                    <a:pt x="4178" y="2217"/>
                  </a:cubicBezTo>
                  <a:cubicBezTo>
                    <a:pt x="3643" y="2217"/>
                    <a:pt x="3043" y="2495"/>
                    <a:pt x="2389" y="3229"/>
                  </a:cubicBezTo>
                  <a:cubicBezTo>
                    <a:pt x="0" y="7470"/>
                    <a:pt x="6560" y="11622"/>
                    <a:pt x="7021" y="11622"/>
                  </a:cubicBezTo>
                  <a:cubicBezTo>
                    <a:pt x="7029" y="11622"/>
                    <a:pt x="7036" y="11621"/>
                    <a:pt x="7040" y="11618"/>
                  </a:cubicBezTo>
                  <a:cubicBezTo>
                    <a:pt x="12067" y="8446"/>
                    <a:pt x="13294" y="1"/>
                    <a:pt x="10402"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6" name="Google Shape;2499;p70"/>
            <p:cNvSpPr/>
            <p:nvPr/>
          </p:nvSpPr>
          <p:spPr>
            <a:xfrm>
              <a:off x="6098782" y="2594148"/>
              <a:ext cx="2064712" cy="441910"/>
            </a:xfrm>
            <a:custGeom>
              <a:avLst/>
              <a:gdLst/>
              <a:ahLst/>
              <a:cxnLst/>
              <a:rect l="l" t="t" r="r" b="b"/>
              <a:pathLst>
                <a:path w="39060" h="8360" extrusionOk="0">
                  <a:moveTo>
                    <a:pt x="8511" y="1"/>
                  </a:moveTo>
                  <a:lnTo>
                    <a:pt x="1" y="8360"/>
                  </a:lnTo>
                  <a:lnTo>
                    <a:pt x="34105" y="8360"/>
                  </a:lnTo>
                  <a:lnTo>
                    <a:pt x="39059" y="609"/>
                  </a:lnTo>
                  <a:lnTo>
                    <a:pt x="8511" y="1"/>
                  </a:lnTo>
                  <a:close/>
                </a:path>
              </a:pathLst>
            </a:custGeom>
            <a:solidFill>
              <a:srgbClr val="FFCB7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7" name="Google Shape;2500;p70"/>
            <p:cNvSpPr/>
            <p:nvPr/>
          </p:nvSpPr>
          <p:spPr>
            <a:xfrm>
              <a:off x="7874164" y="2626286"/>
              <a:ext cx="282854" cy="578500"/>
            </a:xfrm>
            <a:custGeom>
              <a:avLst/>
              <a:gdLst/>
              <a:ahLst/>
              <a:cxnLst/>
              <a:rect l="l" t="t" r="r" b="b"/>
              <a:pathLst>
                <a:path w="5351" h="10944" extrusionOk="0">
                  <a:moveTo>
                    <a:pt x="5351" y="1"/>
                  </a:moveTo>
                  <a:lnTo>
                    <a:pt x="426" y="7752"/>
                  </a:lnTo>
                  <a:lnTo>
                    <a:pt x="1" y="10943"/>
                  </a:lnTo>
                  <a:lnTo>
                    <a:pt x="5351" y="2827"/>
                  </a:lnTo>
                  <a:lnTo>
                    <a:pt x="5351" y="1"/>
                  </a:ln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8" name="Google Shape;2501;p70"/>
            <p:cNvSpPr/>
            <p:nvPr/>
          </p:nvSpPr>
          <p:spPr>
            <a:xfrm>
              <a:off x="6702910" y="3121154"/>
              <a:ext cx="155884" cy="1044408"/>
            </a:xfrm>
            <a:custGeom>
              <a:avLst/>
              <a:gdLst/>
              <a:ahLst/>
              <a:cxnLst/>
              <a:rect l="l" t="t" r="r" b="b"/>
              <a:pathLst>
                <a:path w="2949" h="19758" extrusionOk="0">
                  <a:moveTo>
                    <a:pt x="0" y="0"/>
                  </a:moveTo>
                  <a:lnTo>
                    <a:pt x="1034" y="19758"/>
                  </a:lnTo>
                  <a:lnTo>
                    <a:pt x="2949" y="19758"/>
                  </a:lnTo>
                  <a:lnTo>
                    <a:pt x="2371" y="0"/>
                  </a:ln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9" name="Google Shape;2502;p70"/>
            <p:cNvSpPr/>
            <p:nvPr/>
          </p:nvSpPr>
          <p:spPr>
            <a:xfrm>
              <a:off x="6828239" y="3121154"/>
              <a:ext cx="101280" cy="1044408"/>
            </a:xfrm>
            <a:custGeom>
              <a:avLst/>
              <a:gdLst/>
              <a:ahLst/>
              <a:cxnLst/>
              <a:rect l="l" t="t" r="r" b="b"/>
              <a:pathLst>
                <a:path w="1916" h="19758" extrusionOk="0">
                  <a:moveTo>
                    <a:pt x="0" y="0"/>
                  </a:moveTo>
                  <a:lnTo>
                    <a:pt x="578" y="19758"/>
                  </a:lnTo>
                  <a:lnTo>
                    <a:pt x="1915" y="18694"/>
                  </a:lnTo>
                  <a:lnTo>
                    <a:pt x="1246" y="0"/>
                  </a:ln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0" name="Google Shape;2503;p70"/>
            <p:cNvSpPr/>
            <p:nvPr/>
          </p:nvSpPr>
          <p:spPr>
            <a:xfrm>
              <a:off x="7911113" y="3105085"/>
              <a:ext cx="130247" cy="1060477"/>
            </a:xfrm>
            <a:custGeom>
              <a:avLst/>
              <a:gdLst/>
              <a:ahLst/>
              <a:cxnLst/>
              <a:rect l="l" t="t" r="r" b="b"/>
              <a:pathLst>
                <a:path w="2464" h="20062" extrusionOk="0">
                  <a:moveTo>
                    <a:pt x="1" y="1"/>
                  </a:moveTo>
                  <a:lnTo>
                    <a:pt x="578" y="20062"/>
                  </a:lnTo>
                  <a:lnTo>
                    <a:pt x="2463" y="20062"/>
                  </a:lnTo>
                  <a:lnTo>
                    <a:pt x="1886" y="304"/>
                  </a:lnTo>
                  <a:lnTo>
                    <a:pt x="1" y="1"/>
                  </a:ln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1" name="Google Shape;2504;p70"/>
            <p:cNvSpPr/>
            <p:nvPr/>
          </p:nvSpPr>
          <p:spPr>
            <a:xfrm>
              <a:off x="8010752" y="3015118"/>
              <a:ext cx="101280" cy="1150445"/>
            </a:xfrm>
            <a:custGeom>
              <a:avLst/>
              <a:gdLst/>
              <a:ahLst/>
              <a:cxnLst/>
              <a:rect l="l" t="t" r="r" b="b"/>
              <a:pathLst>
                <a:path w="1916" h="21764" extrusionOk="0">
                  <a:moveTo>
                    <a:pt x="1368" y="0"/>
                  </a:moveTo>
                  <a:lnTo>
                    <a:pt x="1" y="2006"/>
                  </a:lnTo>
                  <a:lnTo>
                    <a:pt x="578" y="21764"/>
                  </a:lnTo>
                  <a:lnTo>
                    <a:pt x="1915" y="20700"/>
                  </a:lnTo>
                  <a:lnTo>
                    <a:pt x="1368" y="0"/>
                  </a:ln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2" name="Google Shape;2505;p70"/>
            <p:cNvSpPr/>
            <p:nvPr/>
          </p:nvSpPr>
          <p:spPr>
            <a:xfrm>
              <a:off x="6220887" y="3204724"/>
              <a:ext cx="1669425" cy="173539"/>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3" name="Google Shape;2506;p70"/>
            <p:cNvSpPr/>
            <p:nvPr/>
          </p:nvSpPr>
          <p:spPr>
            <a:xfrm>
              <a:off x="7874164" y="2825512"/>
              <a:ext cx="250715" cy="552757"/>
            </a:xfrm>
            <a:custGeom>
              <a:avLst/>
              <a:gdLst/>
              <a:ahLst/>
              <a:cxnLst/>
              <a:rect l="l" t="t" r="r" b="b"/>
              <a:pathLst>
                <a:path w="4743" h="10457" extrusionOk="0">
                  <a:moveTo>
                    <a:pt x="4743" y="1"/>
                  </a:moveTo>
                  <a:lnTo>
                    <a:pt x="1" y="7174"/>
                  </a:lnTo>
                  <a:lnTo>
                    <a:pt x="305" y="10457"/>
                  </a:lnTo>
                  <a:lnTo>
                    <a:pt x="4743" y="2767"/>
                  </a:lnTo>
                  <a:lnTo>
                    <a:pt x="4743" y="1"/>
                  </a:ln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4" name="Google Shape;2507;p70"/>
            <p:cNvSpPr/>
            <p:nvPr/>
          </p:nvSpPr>
          <p:spPr>
            <a:xfrm>
              <a:off x="6286750" y="3378208"/>
              <a:ext cx="155937" cy="1044408"/>
            </a:xfrm>
            <a:custGeom>
              <a:avLst/>
              <a:gdLst/>
              <a:ahLst/>
              <a:cxnLst/>
              <a:rect l="l" t="t" r="r" b="b"/>
              <a:pathLst>
                <a:path w="2950" h="19758" extrusionOk="0">
                  <a:moveTo>
                    <a:pt x="1" y="1"/>
                  </a:moveTo>
                  <a:lnTo>
                    <a:pt x="1034" y="19758"/>
                  </a:lnTo>
                  <a:lnTo>
                    <a:pt x="2949" y="19758"/>
                  </a:lnTo>
                  <a:lnTo>
                    <a:pt x="2372" y="1"/>
                  </a:ln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5" name="Google Shape;2508;p70"/>
            <p:cNvSpPr/>
            <p:nvPr/>
          </p:nvSpPr>
          <p:spPr>
            <a:xfrm>
              <a:off x="641207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6" name="Google Shape;2509;p70"/>
            <p:cNvSpPr/>
            <p:nvPr/>
          </p:nvSpPr>
          <p:spPr>
            <a:xfrm>
              <a:off x="7647662" y="3378208"/>
              <a:ext cx="155884" cy="1044408"/>
            </a:xfrm>
            <a:custGeom>
              <a:avLst/>
              <a:gdLst/>
              <a:ahLst/>
              <a:cxnLst/>
              <a:rect l="l" t="t" r="r" b="b"/>
              <a:pathLst>
                <a:path w="2949" h="19758" extrusionOk="0">
                  <a:moveTo>
                    <a:pt x="0" y="1"/>
                  </a:moveTo>
                  <a:lnTo>
                    <a:pt x="1034" y="19758"/>
                  </a:lnTo>
                  <a:lnTo>
                    <a:pt x="2948" y="19758"/>
                  </a:lnTo>
                  <a:lnTo>
                    <a:pt x="2371" y="1"/>
                  </a:ln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7" name="Google Shape;2510;p70"/>
            <p:cNvSpPr/>
            <p:nvPr/>
          </p:nvSpPr>
          <p:spPr>
            <a:xfrm>
              <a:off x="7772939" y="3378208"/>
              <a:ext cx="101280" cy="1044408"/>
            </a:xfrm>
            <a:custGeom>
              <a:avLst/>
              <a:gdLst/>
              <a:ahLst/>
              <a:cxnLst/>
              <a:rect l="l" t="t" r="r" b="b"/>
              <a:pathLst>
                <a:path w="1916" h="19758" extrusionOk="0">
                  <a:moveTo>
                    <a:pt x="1" y="1"/>
                  </a:moveTo>
                  <a:lnTo>
                    <a:pt x="578" y="19758"/>
                  </a:lnTo>
                  <a:lnTo>
                    <a:pt x="1916" y="18724"/>
                  </a:lnTo>
                  <a:lnTo>
                    <a:pt x="1247" y="1"/>
                  </a:ln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8" name="Google Shape;2511;p70"/>
            <p:cNvSpPr/>
            <p:nvPr/>
          </p:nvSpPr>
          <p:spPr>
            <a:xfrm>
              <a:off x="6093972" y="3035998"/>
              <a:ext cx="464375" cy="168782"/>
            </a:xfrm>
            <a:custGeom>
              <a:avLst/>
              <a:gdLst/>
              <a:ahLst/>
              <a:cxnLst/>
              <a:rect l="l" t="t" r="r" b="b"/>
              <a:pathLst>
                <a:path w="8785" h="3193" extrusionOk="0">
                  <a:moveTo>
                    <a:pt x="0" y="1"/>
                  </a:moveTo>
                  <a:lnTo>
                    <a:pt x="578" y="3192"/>
                  </a:lnTo>
                  <a:lnTo>
                    <a:pt x="8785" y="3192"/>
                  </a:lnTo>
                  <a:cubicBezTo>
                    <a:pt x="8055" y="2341"/>
                    <a:pt x="7295" y="943"/>
                    <a:pt x="6596" y="1"/>
                  </a:cubicBez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9" name="Google Shape;2512;p70"/>
            <p:cNvSpPr/>
            <p:nvPr/>
          </p:nvSpPr>
          <p:spPr>
            <a:xfrm>
              <a:off x="6442631" y="3035998"/>
              <a:ext cx="245852" cy="168782"/>
            </a:xfrm>
            <a:custGeom>
              <a:avLst/>
              <a:gdLst/>
              <a:ahLst/>
              <a:cxnLst/>
              <a:rect l="l" t="t" r="r" b="b"/>
              <a:pathLst>
                <a:path w="4651" h="3193" extrusionOk="0">
                  <a:moveTo>
                    <a:pt x="0" y="1"/>
                  </a:moveTo>
                  <a:cubicBezTo>
                    <a:pt x="699" y="943"/>
                    <a:pt x="1459" y="2341"/>
                    <a:pt x="2189" y="3192"/>
                  </a:cubicBezTo>
                  <a:lnTo>
                    <a:pt x="4651" y="3192"/>
                  </a:lnTo>
                  <a:cubicBezTo>
                    <a:pt x="3982" y="2280"/>
                    <a:pt x="3070" y="912"/>
                    <a:pt x="2310" y="1"/>
                  </a:cubicBezTo>
                  <a:close/>
                </a:path>
              </a:pathLst>
            </a:custGeom>
            <a:solidFill>
              <a:srgbClr val="FFBB4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0" name="Google Shape;2513;p70"/>
            <p:cNvSpPr/>
            <p:nvPr/>
          </p:nvSpPr>
          <p:spPr>
            <a:xfrm>
              <a:off x="6566322" y="3035998"/>
              <a:ext cx="273233" cy="168782"/>
            </a:xfrm>
            <a:custGeom>
              <a:avLst/>
              <a:gdLst/>
              <a:ahLst/>
              <a:cxnLst/>
              <a:rect l="l" t="t" r="r" b="b"/>
              <a:pathLst>
                <a:path w="5169" h="3193" extrusionOk="0">
                  <a:moveTo>
                    <a:pt x="1" y="1"/>
                  </a:moveTo>
                  <a:cubicBezTo>
                    <a:pt x="730" y="912"/>
                    <a:pt x="1642" y="2280"/>
                    <a:pt x="2311" y="3192"/>
                  </a:cubicBezTo>
                  <a:lnTo>
                    <a:pt x="5168" y="3192"/>
                  </a:lnTo>
                  <a:cubicBezTo>
                    <a:pt x="4651" y="2250"/>
                    <a:pt x="3831" y="912"/>
                    <a:pt x="3344" y="1"/>
                  </a:cubicBez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1" name="Google Shape;2514;p70"/>
            <p:cNvSpPr/>
            <p:nvPr/>
          </p:nvSpPr>
          <p:spPr>
            <a:xfrm>
              <a:off x="6976034" y="3035998"/>
              <a:ext cx="920715" cy="168782"/>
            </a:xfrm>
            <a:custGeom>
              <a:avLst/>
              <a:gdLst/>
              <a:ahLst/>
              <a:cxnLst/>
              <a:rect l="l" t="t" r="r" b="b"/>
              <a:pathLst>
                <a:path w="17418" h="3193" extrusionOk="0">
                  <a:moveTo>
                    <a:pt x="1" y="1"/>
                  </a:moveTo>
                  <a:cubicBezTo>
                    <a:pt x="457" y="973"/>
                    <a:pt x="1277" y="2250"/>
                    <a:pt x="1885" y="3192"/>
                  </a:cubicBezTo>
                  <a:lnTo>
                    <a:pt x="16992" y="3192"/>
                  </a:lnTo>
                  <a:lnTo>
                    <a:pt x="17417" y="1"/>
                  </a:lnTo>
                  <a:close/>
                </a:path>
              </a:pathLst>
            </a:custGeom>
            <a:solidFill>
              <a:srgbClr val="FAB21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2" name="Google Shape;2515;p70"/>
            <p:cNvSpPr/>
            <p:nvPr/>
          </p:nvSpPr>
          <p:spPr>
            <a:xfrm>
              <a:off x="6743083" y="3035998"/>
              <a:ext cx="332648" cy="168782"/>
            </a:xfrm>
            <a:custGeom>
              <a:avLst/>
              <a:gdLst/>
              <a:ahLst/>
              <a:cxnLst/>
              <a:rect l="l" t="t" r="r" b="b"/>
              <a:pathLst>
                <a:path w="6293" h="3193" extrusionOk="0">
                  <a:moveTo>
                    <a:pt x="0" y="1"/>
                  </a:moveTo>
                  <a:cubicBezTo>
                    <a:pt x="487" y="912"/>
                    <a:pt x="1307" y="2250"/>
                    <a:pt x="1824" y="3192"/>
                  </a:cubicBezTo>
                  <a:lnTo>
                    <a:pt x="6292" y="3192"/>
                  </a:lnTo>
                  <a:cubicBezTo>
                    <a:pt x="5684" y="2250"/>
                    <a:pt x="4864" y="973"/>
                    <a:pt x="4408" y="1"/>
                  </a:cubicBezTo>
                  <a:close/>
                </a:path>
              </a:pathLst>
            </a:custGeom>
            <a:solidFill>
              <a:srgbClr val="FFBB4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3" name="Google Shape;2516;p70"/>
            <p:cNvSpPr/>
            <p:nvPr/>
          </p:nvSpPr>
          <p:spPr>
            <a:xfrm>
              <a:off x="6662737" y="2404595"/>
              <a:ext cx="263560" cy="212127"/>
            </a:xfrm>
            <a:custGeom>
              <a:avLst/>
              <a:gdLst/>
              <a:ahLst/>
              <a:cxnLst/>
              <a:rect l="l" t="t" r="r" b="b"/>
              <a:pathLst>
                <a:path w="4986" h="4013" extrusionOk="0">
                  <a:moveTo>
                    <a:pt x="1156" y="0"/>
                  </a:moveTo>
                  <a:cubicBezTo>
                    <a:pt x="1156" y="0"/>
                    <a:pt x="548" y="1125"/>
                    <a:pt x="1" y="2492"/>
                  </a:cubicBezTo>
                  <a:cubicBezTo>
                    <a:pt x="1642" y="2766"/>
                    <a:pt x="3192" y="3526"/>
                    <a:pt x="4803" y="4012"/>
                  </a:cubicBezTo>
                  <a:cubicBezTo>
                    <a:pt x="4833" y="3100"/>
                    <a:pt x="4985" y="2037"/>
                    <a:pt x="4985" y="2037"/>
                  </a:cubicBezTo>
                  <a:cubicBezTo>
                    <a:pt x="4985" y="2037"/>
                    <a:pt x="2159" y="973"/>
                    <a:pt x="1156" y="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4" name="Google Shape;2517;p70"/>
            <p:cNvSpPr/>
            <p:nvPr/>
          </p:nvSpPr>
          <p:spPr>
            <a:xfrm>
              <a:off x="6624203" y="2695373"/>
              <a:ext cx="772866" cy="154298"/>
            </a:xfrm>
            <a:custGeom>
              <a:avLst/>
              <a:gdLst/>
              <a:ahLst/>
              <a:cxnLst/>
              <a:rect l="l" t="t" r="r" b="b"/>
              <a:pathLst>
                <a:path w="14621" h="2919" extrusionOk="0">
                  <a:moveTo>
                    <a:pt x="0" y="1"/>
                  </a:moveTo>
                  <a:cubicBezTo>
                    <a:pt x="0" y="761"/>
                    <a:pt x="152" y="1368"/>
                    <a:pt x="638" y="1764"/>
                  </a:cubicBezTo>
                  <a:cubicBezTo>
                    <a:pt x="1775" y="2638"/>
                    <a:pt x="5745" y="2918"/>
                    <a:pt x="9094" y="2918"/>
                  </a:cubicBezTo>
                  <a:cubicBezTo>
                    <a:pt x="11568" y="2918"/>
                    <a:pt x="13703" y="2765"/>
                    <a:pt x="14104" y="2584"/>
                  </a:cubicBezTo>
                  <a:cubicBezTo>
                    <a:pt x="14620" y="2341"/>
                    <a:pt x="14438" y="2128"/>
                    <a:pt x="14134" y="1976"/>
                  </a:cubicBezTo>
                  <a:lnTo>
                    <a:pt x="14134" y="1976"/>
                  </a:lnTo>
                  <a:cubicBezTo>
                    <a:pt x="12964" y="2164"/>
                    <a:pt x="11779" y="2253"/>
                    <a:pt x="10592" y="2253"/>
                  </a:cubicBezTo>
                  <a:cubicBezTo>
                    <a:pt x="6967" y="2253"/>
                    <a:pt x="3320" y="1420"/>
                    <a:pt x="0" y="1"/>
                  </a:cubicBezTo>
                  <a:close/>
                </a:path>
              </a:pathLst>
            </a:custGeom>
            <a:solidFill>
              <a:srgbClr val="F4B2A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5" name="Google Shape;2518;p70"/>
            <p:cNvSpPr/>
            <p:nvPr/>
          </p:nvSpPr>
          <p:spPr>
            <a:xfrm>
              <a:off x="6895688" y="2626286"/>
              <a:ext cx="633104" cy="359977"/>
            </a:xfrm>
            <a:custGeom>
              <a:avLst/>
              <a:gdLst/>
              <a:ahLst/>
              <a:cxnLst/>
              <a:rect l="l" t="t" r="r" b="b"/>
              <a:pathLst>
                <a:path w="11977" h="6810" extrusionOk="0">
                  <a:moveTo>
                    <a:pt x="10822" y="578"/>
                  </a:moveTo>
                  <a:cubicBezTo>
                    <a:pt x="11004" y="578"/>
                    <a:pt x="11156" y="700"/>
                    <a:pt x="11156" y="852"/>
                  </a:cubicBezTo>
                  <a:cubicBezTo>
                    <a:pt x="11156" y="1004"/>
                    <a:pt x="11004" y="1125"/>
                    <a:pt x="10822" y="1125"/>
                  </a:cubicBezTo>
                  <a:cubicBezTo>
                    <a:pt x="10639" y="1125"/>
                    <a:pt x="10487" y="1004"/>
                    <a:pt x="10487" y="852"/>
                  </a:cubicBezTo>
                  <a:cubicBezTo>
                    <a:pt x="10487" y="700"/>
                    <a:pt x="10639" y="578"/>
                    <a:pt x="10822" y="578"/>
                  </a:cubicBezTo>
                  <a:close/>
                  <a:moveTo>
                    <a:pt x="10153" y="2858"/>
                  </a:moveTo>
                  <a:cubicBezTo>
                    <a:pt x="10366" y="2858"/>
                    <a:pt x="10487" y="2979"/>
                    <a:pt x="10487" y="3131"/>
                  </a:cubicBezTo>
                  <a:cubicBezTo>
                    <a:pt x="10487" y="3283"/>
                    <a:pt x="10335" y="3405"/>
                    <a:pt x="10153" y="3405"/>
                  </a:cubicBezTo>
                  <a:cubicBezTo>
                    <a:pt x="9971" y="3405"/>
                    <a:pt x="9819" y="3283"/>
                    <a:pt x="9819" y="3131"/>
                  </a:cubicBezTo>
                  <a:cubicBezTo>
                    <a:pt x="9819" y="2979"/>
                    <a:pt x="9971" y="2858"/>
                    <a:pt x="10153" y="2858"/>
                  </a:cubicBezTo>
                  <a:close/>
                  <a:moveTo>
                    <a:pt x="9180" y="5593"/>
                  </a:moveTo>
                  <a:cubicBezTo>
                    <a:pt x="9363" y="5593"/>
                    <a:pt x="9515" y="5715"/>
                    <a:pt x="9515" y="5867"/>
                  </a:cubicBezTo>
                  <a:cubicBezTo>
                    <a:pt x="9515" y="6019"/>
                    <a:pt x="9363" y="6141"/>
                    <a:pt x="9180" y="6141"/>
                  </a:cubicBezTo>
                  <a:cubicBezTo>
                    <a:pt x="8998" y="6141"/>
                    <a:pt x="8846" y="6019"/>
                    <a:pt x="8846" y="5867"/>
                  </a:cubicBezTo>
                  <a:cubicBezTo>
                    <a:pt x="8846" y="5715"/>
                    <a:pt x="8998" y="5593"/>
                    <a:pt x="9180" y="5593"/>
                  </a:cubicBezTo>
                  <a:close/>
                  <a:moveTo>
                    <a:pt x="3132" y="1"/>
                  </a:moveTo>
                  <a:lnTo>
                    <a:pt x="1" y="6809"/>
                  </a:lnTo>
                  <a:lnTo>
                    <a:pt x="9819" y="6809"/>
                  </a:lnTo>
                  <a:lnTo>
                    <a:pt x="11977" y="1"/>
                  </a:lnTo>
                  <a:close/>
                </a:path>
              </a:pathLst>
            </a:custGeom>
            <a:solidFill>
              <a:srgbClr val="EBE9F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6" name="Google Shape;2519;p70"/>
            <p:cNvSpPr/>
            <p:nvPr/>
          </p:nvSpPr>
          <p:spPr>
            <a:xfrm>
              <a:off x="7321468" y="2639448"/>
              <a:ext cx="110266" cy="327203"/>
            </a:xfrm>
            <a:custGeom>
              <a:avLst/>
              <a:gdLst/>
              <a:ahLst/>
              <a:cxnLst/>
              <a:rect l="l" t="t" r="r" b="b"/>
              <a:pathLst>
                <a:path w="2086" h="6190" extrusionOk="0">
                  <a:moveTo>
                    <a:pt x="1996" y="1"/>
                  </a:moveTo>
                  <a:cubicBezTo>
                    <a:pt x="1962" y="1"/>
                    <a:pt x="1928" y="17"/>
                    <a:pt x="1916" y="56"/>
                  </a:cubicBezTo>
                  <a:cubicBezTo>
                    <a:pt x="1156" y="2001"/>
                    <a:pt x="548" y="4098"/>
                    <a:pt x="1" y="6104"/>
                  </a:cubicBezTo>
                  <a:cubicBezTo>
                    <a:pt x="1" y="6157"/>
                    <a:pt x="42" y="6190"/>
                    <a:pt x="82" y="6190"/>
                  </a:cubicBezTo>
                  <a:cubicBezTo>
                    <a:pt x="111" y="6190"/>
                    <a:pt x="140" y="6173"/>
                    <a:pt x="153" y="6135"/>
                  </a:cubicBezTo>
                  <a:cubicBezTo>
                    <a:pt x="913" y="4189"/>
                    <a:pt x="1581" y="2122"/>
                    <a:pt x="2068" y="86"/>
                  </a:cubicBezTo>
                  <a:cubicBezTo>
                    <a:pt x="2085" y="33"/>
                    <a:pt x="2041" y="1"/>
                    <a:pt x="1996" y="1"/>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7" name="Google Shape;2520;p70"/>
            <p:cNvSpPr/>
            <p:nvPr/>
          </p:nvSpPr>
          <p:spPr>
            <a:xfrm>
              <a:off x="6958379" y="2876627"/>
              <a:ext cx="438685" cy="18025"/>
            </a:xfrm>
            <a:custGeom>
              <a:avLst/>
              <a:gdLst/>
              <a:ahLst/>
              <a:cxnLst/>
              <a:rect l="l" t="t" r="r" b="b"/>
              <a:pathLst>
                <a:path w="8299" h="341" extrusionOk="0">
                  <a:moveTo>
                    <a:pt x="5202" y="1"/>
                  </a:moveTo>
                  <a:cubicBezTo>
                    <a:pt x="3381" y="1"/>
                    <a:pt x="1388" y="53"/>
                    <a:pt x="92" y="128"/>
                  </a:cubicBezTo>
                  <a:cubicBezTo>
                    <a:pt x="0" y="128"/>
                    <a:pt x="31" y="250"/>
                    <a:pt x="122" y="250"/>
                  </a:cubicBezTo>
                  <a:cubicBezTo>
                    <a:pt x="1155" y="310"/>
                    <a:pt x="2652" y="341"/>
                    <a:pt x="4153" y="341"/>
                  </a:cubicBezTo>
                  <a:cubicBezTo>
                    <a:pt x="5654" y="341"/>
                    <a:pt x="7159" y="310"/>
                    <a:pt x="8207" y="250"/>
                  </a:cubicBezTo>
                  <a:cubicBezTo>
                    <a:pt x="8298" y="219"/>
                    <a:pt x="8298" y="67"/>
                    <a:pt x="8177" y="67"/>
                  </a:cubicBezTo>
                  <a:cubicBezTo>
                    <a:pt x="7387" y="21"/>
                    <a:pt x="6327" y="1"/>
                    <a:pt x="5202" y="1"/>
                  </a:cubicBezTo>
                  <a:close/>
                </a:path>
              </a:pathLst>
            </a:custGeom>
            <a:solidFill>
              <a:srgbClr val="7ACFE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8" name="Google Shape;2521;p70"/>
            <p:cNvSpPr/>
            <p:nvPr/>
          </p:nvSpPr>
          <p:spPr>
            <a:xfrm>
              <a:off x="6974448" y="2815522"/>
              <a:ext cx="437046" cy="17920"/>
            </a:xfrm>
            <a:custGeom>
              <a:avLst/>
              <a:gdLst/>
              <a:ahLst/>
              <a:cxnLst/>
              <a:rect l="l" t="t" r="r" b="b"/>
              <a:pathLst>
                <a:path w="8268" h="339" extrusionOk="0">
                  <a:moveTo>
                    <a:pt x="5020" y="0"/>
                  </a:moveTo>
                  <a:cubicBezTo>
                    <a:pt x="3239" y="0"/>
                    <a:pt x="1332" y="44"/>
                    <a:pt x="91" y="99"/>
                  </a:cubicBezTo>
                  <a:cubicBezTo>
                    <a:pt x="0" y="99"/>
                    <a:pt x="0" y="220"/>
                    <a:pt x="91" y="250"/>
                  </a:cubicBezTo>
                  <a:cubicBezTo>
                    <a:pt x="1067" y="308"/>
                    <a:pt x="2463" y="338"/>
                    <a:pt x="3883" y="338"/>
                  </a:cubicBezTo>
                  <a:cubicBezTo>
                    <a:pt x="5470" y="338"/>
                    <a:pt x="7086" y="300"/>
                    <a:pt x="8177" y="220"/>
                  </a:cubicBezTo>
                  <a:cubicBezTo>
                    <a:pt x="8268" y="220"/>
                    <a:pt x="8268" y="68"/>
                    <a:pt x="8177" y="68"/>
                  </a:cubicBezTo>
                  <a:cubicBezTo>
                    <a:pt x="7338" y="19"/>
                    <a:pt x="6207" y="0"/>
                    <a:pt x="5020" y="0"/>
                  </a:cubicBezTo>
                  <a:close/>
                </a:path>
              </a:pathLst>
            </a:custGeom>
            <a:solidFill>
              <a:srgbClr val="7ACFE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9" name="Google Shape;2522;p70"/>
            <p:cNvSpPr/>
            <p:nvPr/>
          </p:nvSpPr>
          <p:spPr>
            <a:xfrm>
              <a:off x="7014621" y="2764196"/>
              <a:ext cx="408132" cy="17127"/>
            </a:xfrm>
            <a:custGeom>
              <a:avLst/>
              <a:gdLst/>
              <a:ahLst/>
              <a:cxnLst/>
              <a:rect l="l" t="t" r="r" b="b"/>
              <a:pathLst>
                <a:path w="7721" h="324" extrusionOk="0">
                  <a:moveTo>
                    <a:pt x="4845" y="0"/>
                  </a:moveTo>
                  <a:cubicBezTo>
                    <a:pt x="3146" y="0"/>
                    <a:pt x="1294" y="52"/>
                    <a:pt x="91" y="127"/>
                  </a:cubicBezTo>
                  <a:cubicBezTo>
                    <a:pt x="0" y="127"/>
                    <a:pt x="31" y="249"/>
                    <a:pt x="91" y="249"/>
                  </a:cubicBezTo>
                  <a:cubicBezTo>
                    <a:pt x="903" y="300"/>
                    <a:pt x="2017" y="324"/>
                    <a:pt x="3179" y="324"/>
                  </a:cubicBezTo>
                  <a:cubicBezTo>
                    <a:pt x="4800" y="324"/>
                    <a:pt x="6514" y="277"/>
                    <a:pt x="7629" y="188"/>
                  </a:cubicBezTo>
                  <a:cubicBezTo>
                    <a:pt x="7721" y="188"/>
                    <a:pt x="7721" y="66"/>
                    <a:pt x="7629" y="66"/>
                  </a:cubicBezTo>
                  <a:cubicBezTo>
                    <a:pt x="6886" y="20"/>
                    <a:pt x="5895" y="0"/>
                    <a:pt x="4845" y="0"/>
                  </a:cubicBezTo>
                  <a:close/>
                </a:path>
              </a:pathLst>
            </a:custGeom>
            <a:solidFill>
              <a:srgbClr val="7ACFE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0" name="Google Shape;2523;p70"/>
            <p:cNvSpPr/>
            <p:nvPr/>
          </p:nvSpPr>
          <p:spPr>
            <a:xfrm>
              <a:off x="7024241" y="2714772"/>
              <a:ext cx="408185" cy="16862"/>
            </a:xfrm>
            <a:custGeom>
              <a:avLst/>
              <a:gdLst/>
              <a:ahLst/>
              <a:cxnLst/>
              <a:rect l="l" t="t" r="r" b="b"/>
              <a:pathLst>
                <a:path w="7722" h="319" extrusionOk="0">
                  <a:moveTo>
                    <a:pt x="5130" y="1"/>
                  </a:moveTo>
                  <a:cubicBezTo>
                    <a:pt x="3355" y="1"/>
                    <a:pt x="1345" y="60"/>
                    <a:pt x="92" y="120"/>
                  </a:cubicBezTo>
                  <a:cubicBezTo>
                    <a:pt x="1" y="120"/>
                    <a:pt x="1" y="242"/>
                    <a:pt x="92" y="242"/>
                  </a:cubicBezTo>
                  <a:cubicBezTo>
                    <a:pt x="931" y="295"/>
                    <a:pt x="2110" y="319"/>
                    <a:pt x="3333" y="319"/>
                  </a:cubicBezTo>
                  <a:cubicBezTo>
                    <a:pt x="4899" y="319"/>
                    <a:pt x="6537" y="279"/>
                    <a:pt x="7630" y="211"/>
                  </a:cubicBezTo>
                  <a:cubicBezTo>
                    <a:pt x="7721" y="181"/>
                    <a:pt x="7721" y="59"/>
                    <a:pt x="7599" y="59"/>
                  </a:cubicBezTo>
                  <a:cubicBezTo>
                    <a:pt x="6938" y="17"/>
                    <a:pt x="6067" y="1"/>
                    <a:pt x="5130" y="1"/>
                  </a:cubicBezTo>
                  <a:close/>
                </a:path>
              </a:pathLst>
            </a:custGeom>
            <a:solidFill>
              <a:srgbClr val="7ACFE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1" name="Google Shape;2524;p70"/>
            <p:cNvSpPr/>
            <p:nvPr/>
          </p:nvSpPr>
          <p:spPr>
            <a:xfrm>
              <a:off x="7040310" y="2664556"/>
              <a:ext cx="406546" cy="17179"/>
            </a:xfrm>
            <a:custGeom>
              <a:avLst/>
              <a:gdLst/>
              <a:ahLst/>
              <a:cxnLst/>
              <a:rect l="l" t="t" r="r" b="b"/>
              <a:pathLst>
                <a:path w="7691" h="325" extrusionOk="0">
                  <a:moveTo>
                    <a:pt x="4815" y="1"/>
                  </a:moveTo>
                  <a:cubicBezTo>
                    <a:pt x="3116" y="1"/>
                    <a:pt x="1264" y="53"/>
                    <a:pt x="61" y="128"/>
                  </a:cubicBezTo>
                  <a:cubicBezTo>
                    <a:pt x="1" y="128"/>
                    <a:pt x="1" y="249"/>
                    <a:pt x="61" y="249"/>
                  </a:cubicBezTo>
                  <a:cubicBezTo>
                    <a:pt x="873" y="300"/>
                    <a:pt x="1987" y="324"/>
                    <a:pt x="3149" y="324"/>
                  </a:cubicBezTo>
                  <a:cubicBezTo>
                    <a:pt x="4770" y="324"/>
                    <a:pt x="6484" y="277"/>
                    <a:pt x="7599" y="189"/>
                  </a:cubicBezTo>
                  <a:cubicBezTo>
                    <a:pt x="7691" y="189"/>
                    <a:pt x="7691" y="67"/>
                    <a:pt x="7599" y="67"/>
                  </a:cubicBezTo>
                  <a:cubicBezTo>
                    <a:pt x="6856" y="20"/>
                    <a:pt x="5865" y="1"/>
                    <a:pt x="4815" y="1"/>
                  </a:cubicBezTo>
                  <a:close/>
                </a:path>
              </a:pathLst>
            </a:custGeom>
            <a:solidFill>
              <a:srgbClr val="7ACFE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2" name="Google Shape;2525;p70"/>
            <p:cNvSpPr/>
            <p:nvPr/>
          </p:nvSpPr>
          <p:spPr>
            <a:xfrm>
              <a:off x="6164645" y="2674494"/>
              <a:ext cx="807066" cy="306958"/>
            </a:xfrm>
            <a:custGeom>
              <a:avLst/>
              <a:gdLst/>
              <a:ahLst/>
              <a:cxnLst/>
              <a:rect l="l" t="t" r="r" b="b"/>
              <a:pathLst>
                <a:path w="15268" h="5807" extrusionOk="0">
                  <a:moveTo>
                    <a:pt x="4864" y="1"/>
                  </a:moveTo>
                  <a:cubicBezTo>
                    <a:pt x="4074" y="1703"/>
                    <a:pt x="1" y="4377"/>
                    <a:pt x="1" y="4377"/>
                  </a:cubicBezTo>
                  <a:lnTo>
                    <a:pt x="9545" y="5806"/>
                  </a:lnTo>
                  <a:cubicBezTo>
                    <a:pt x="10031" y="5411"/>
                    <a:pt x="14256" y="3678"/>
                    <a:pt x="14864" y="2219"/>
                  </a:cubicBezTo>
                  <a:cubicBezTo>
                    <a:pt x="15267" y="1298"/>
                    <a:pt x="14288" y="1128"/>
                    <a:pt x="13512" y="1128"/>
                  </a:cubicBezTo>
                  <a:cubicBezTo>
                    <a:pt x="13060" y="1128"/>
                    <a:pt x="12676" y="1186"/>
                    <a:pt x="12676" y="1186"/>
                  </a:cubicBezTo>
                  <a:lnTo>
                    <a:pt x="4864" y="1"/>
                  </a:ln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3" name="Google Shape;2526;p70"/>
            <p:cNvSpPr/>
            <p:nvPr/>
          </p:nvSpPr>
          <p:spPr>
            <a:xfrm>
              <a:off x="6209628" y="2674494"/>
              <a:ext cx="731107" cy="266784"/>
            </a:xfrm>
            <a:custGeom>
              <a:avLst/>
              <a:gdLst/>
              <a:ahLst/>
              <a:cxnLst/>
              <a:rect l="l" t="t" r="r" b="b"/>
              <a:pathLst>
                <a:path w="13831" h="5047" extrusionOk="0">
                  <a:moveTo>
                    <a:pt x="4013" y="1"/>
                  </a:moveTo>
                  <a:lnTo>
                    <a:pt x="1" y="3678"/>
                  </a:lnTo>
                  <a:lnTo>
                    <a:pt x="9272" y="5046"/>
                  </a:lnTo>
                  <a:cubicBezTo>
                    <a:pt x="11491" y="4560"/>
                    <a:pt x="13831" y="2159"/>
                    <a:pt x="13831" y="2159"/>
                  </a:cubicBezTo>
                  <a:lnTo>
                    <a:pt x="11825"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4" name="Google Shape;2527;p70"/>
            <p:cNvSpPr/>
            <p:nvPr/>
          </p:nvSpPr>
          <p:spPr>
            <a:xfrm>
              <a:off x="6203232" y="2647165"/>
              <a:ext cx="731107" cy="268370"/>
            </a:xfrm>
            <a:custGeom>
              <a:avLst/>
              <a:gdLst/>
              <a:ahLst/>
              <a:cxnLst/>
              <a:rect l="l" t="t" r="r" b="b"/>
              <a:pathLst>
                <a:path w="13831" h="5077" extrusionOk="0">
                  <a:moveTo>
                    <a:pt x="4013" y="1"/>
                  </a:moveTo>
                  <a:lnTo>
                    <a:pt x="0" y="3709"/>
                  </a:lnTo>
                  <a:lnTo>
                    <a:pt x="9271" y="5077"/>
                  </a:lnTo>
                  <a:cubicBezTo>
                    <a:pt x="11490" y="4560"/>
                    <a:pt x="13830" y="2189"/>
                    <a:pt x="13830" y="2189"/>
                  </a:cubicBezTo>
                  <a:lnTo>
                    <a:pt x="11824" y="1642"/>
                  </a:lnTo>
                  <a:lnTo>
                    <a:pt x="4013" y="1"/>
                  </a:lnTo>
                  <a:close/>
                </a:path>
              </a:pathLst>
            </a:custGeom>
            <a:solidFill>
              <a:srgbClr val="EBE9F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5" name="Google Shape;2528;p70"/>
            <p:cNvSpPr/>
            <p:nvPr/>
          </p:nvSpPr>
          <p:spPr>
            <a:xfrm>
              <a:off x="6166284" y="2626603"/>
              <a:ext cx="790521" cy="268053"/>
            </a:xfrm>
            <a:custGeom>
              <a:avLst/>
              <a:gdLst/>
              <a:ahLst/>
              <a:cxnLst/>
              <a:rect l="l" t="t" r="r" b="b"/>
              <a:pathLst>
                <a:path w="14955" h="5071" extrusionOk="0">
                  <a:moveTo>
                    <a:pt x="6067" y="1"/>
                  </a:moveTo>
                  <a:cubicBezTo>
                    <a:pt x="5725" y="1"/>
                    <a:pt x="5464" y="26"/>
                    <a:pt x="5319" y="86"/>
                  </a:cubicBezTo>
                  <a:cubicBezTo>
                    <a:pt x="4164" y="572"/>
                    <a:pt x="0" y="3642"/>
                    <a:pt x="0" y="3642"/>
                  </a:cubicBezTo>
                  <a:lnTo>
                    <a:pt x="9696" y="5071"/>
                  </a:lnTo>
                  <a:cubicBezTo>
                    <a:pt x="10122" y="4828"/>
                    <a:pt x="14073" y="3004"/>
                    <a:pt x="14529" y="2062"/>
                  </a:cubicBezTo>
                  <a:cubicBezTo>
                    <a:pt x="14955" y="1089"/>
                    <a:pt x="13314" y="967"/>
                    <a:pt x="13314" y="967"/>
                  </a:cubicBezTo>
                  <a:cubicBezTo>
                    <a:pt x="13314" y="967"/>
                    <a:pt x="8165" y="1"/>
                    <a:pt x="6067"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6" name="Google Shape;2529;p70"/>
            <p:cNvSpPr/>
            <p:nvPr/>
          </p:nvSpPr>
          <p:spPr>
            <a:xfrm>
              <a:off x="6137370" y="2819116"/>
              <a:ext cx="568826" cy="162333"/>
            </a:xfrm>
            <a:custGeom>
              <a:avLst/>
              <a:gdLst/>
              <a:ahLst/>
              <a:cxnLst/>
              <a:rect l="l" t="t" r="r" b="b"/>
              <a:pathLst>
                <a:path w="10761" h="3071" extrusionOk="0">
                  <a:moveTo>
                    <a:pt x="547" y="0"/>
                  </a:moveTo>
                  <a:cubicBezTo>
                    <a:pt x="0" y="1307"/>
                    <a:pt x="517" y="1641"/>
                    <a:pt x="517" y="1641"/>
                  </a:cubicBezTo>
                  <a:lnTo>
                    <a:pt x="10061" y="3070"/>
                  </a:lnTo>
                  <a:cubicBezTo>
                    <a:pt x="10760" y="2584"/>
                    <a:pt x="10243" y="1429"/>
                    <a:pt x="10243" y="1429"/>
                  </a:cubicBezTo>
                  <a:lnTo>
                    <a:pt x="547" y="0"/>
                  </a:lnTo>
                  <a:close/>
                </a:path>
              </a:pathLst>
            </a:custGeom>
            <a:solidFill>
              <a:srgbClr val="00959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7" name="Google Shape;2530;p70"/>
            <p:cNvSpPr/>
            <p:nvPr/>
          </p:nvSpPr>
          <p:spPr>
            <a:xfrm>
              <a:off x="7867768" y="2751615"/>
              <a:ext cx="16122" cy="16122"/>
            </a:xfrm>
            <a:custGeom>
              <a:avLst/>
              <a:gdLst/>
              <a:ahLst/>
              <a:cxnLst/>
              <a:rect l="l" t="t" r="r" b="b"/>
              <a:pathLst>
                <a:path w="305" h="305" extrusionOk="0">
                  <a:moveTo>
                    <a:pt x="91" y="0"/>
                  </a:moveTo>
                  <a:lnTo>
                    <a:pt x="0" y="61"/>
                  </a:lnTo>
                  <a:lnTo>
                    <a:pt x="183" y="304"/>
                  </a:lnTo>
                  <a:lnTo>
                    <a:pt x="274" y="304"/>
                  </a:lnTo>
                  <a:cubicBezTo>
                    <a:pt x="304" y="304"/>
                    <a:pt x="304" y="274"/>
                    <a:pt x="274" y="244"/>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8" name="Google Shape;2531;p70"/>
            <p:cNvSpPr/>
            <p:nvPr/>
          </p:nvSpPr>
          <p:spPr>
            <a:xfrm>
              <a:off x="7817975" y="2778943"/>
              <a:ext cx="16069" cy="16122"/>
            </a:xfrm>
            <a:custGeom>
              <a:avLst/>
              <a:gdLst/>
              <a:ahLst/>
              <a:cxnLst/>
              <a:rect l="l" t="t" r="r" b="b"/>
              <a:pathLst>
                <a:path w="304" h="305" extrusionOk="0">
                  <a:moveTo>
                    <a:pt x="91" y="0"/>
                  </a:moveTo>
                  <a:lnTo>
                    <a:pt x="0" y="61"/>
                  </a:lnTo>
                  <a:lnTo>
                    <a:pt x="213" y="304"/>
                  </a:lnTo>
                  <a:lnTo>
                    <a:pt x="274" y="304"/>
                  </a:lnTo>
                  <a:cubicBezTo>
                    <a:pt x="304" y="304"/>
                    <a:pt x="304" y="274"/>
                    <a:pt x="274" y="243"/>
                  </a:cubicBezTo>
                  <a:lnTo>
                    <a:pt x="9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9" name="Google Shape;2532;p70"/>
            <p:cNvSpPr/>
            <p:nvPr/>
          </p:nvSpPr>
          <p:spPr>
            <a:xfrm>
              <a:off x="7769767" y="2806219"/>
              <a:ext cx="14484" cy="16862"/>
            </a:xfrm>
            <a:custGeom>
              <a:avLst/>
              <a:gdLst/>
              <a:ahLst/>
              <a:cxnLst/>
              <a:rect l="l" t="t" r="r" b="b"/>
              <a:pathLst>
                <a:path w="274" h="319" extrusionOk="0">
                  <a:moveTo>
                    <a:pt x="61" y="1"/>
                  </a:moveTo>
                  <a:lnTo>
                    <a:pt x="0" y="62"/>
                  </a:lnTo>
                  <a:lnTo>
                    <a:pt x="183" y="305"/>
                  </a:lnTo>
                  <a:cubicBezTo>
                    <a:pt x="203" y="305"/>
                    <a:pt x="223" y="318"/>
                    <a:pt x="234" y="318"/>
                  </a:cubicBezTo>
                  <a:cubicBezTo>
                    <a:pt x="240" y="318"/>
                    <a:pt x="243" y="315"/>
                    <a:pt x="243" y="305"/>
                  </a:cubicBezTo>
                  <a:cubicBezTo>
                    <a:pt x="274" y="305"/>
                    <a:pt x="274" y="275"/>
                    <a:pt x="274" y="244"/>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0" name="Google Shape;2533;p70"/>
            <p:cNvSpPr/>
            <p:nvPr/>
          </p:nvSpPr>
          <p:spPr>
            <a:xfrm>
              <a:off x="7719921" y="2833547"/>
              <a:ext cx="14537" cy="16862"/>
            </a:xfrm>
            <a:custGeom>
              <a:avLst/>
              <a:gdLst/>
              <a:ahLst/>
              <a:cxnLst/>
              <a:rect l="l" t="t" r="r" b="b"/>
              <a:pathLst>
                <a:path w="275" h="319" extrusionOk="0">
                  <a:moveTo>
                    <a:pt x="62" y="1"/>
                  </a:moveTo>
                  <a:lnTo>
                    <a:pt x="1" y="61"/>
                  </a:lnTo>
                  <a:lnTo>
                    <a:pt x="183" y="305"/>
                  </a:lnTo>
                  <a:cubicBezTo>
                    <a:pt x="204" y="305"/>
                    <a:pt x="224" y="318"/>
                    <a:pt x="235" y="318"/>
                  </a:cubicBezTo>
                  <a:cubicBezTo>
                    <a:pt x="241" y="318"/>
                    <a:pt x="244" y="315"/>
                    <a:pt x="244" y="305"/>
                  </a:cubicBezTo>
                  <a:cubicBezTo>
                    <a:pt x="274" y="305"/>
                    <a:pt x="274" y="274"/>
                    <a:pt x="274" y="244"/>
                  </a:cubicBezTo>
                  <a:lnTo>
                    <a:pt x="62"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1" name="Google Shape;2534;p70"/>
            <p:cNvSpPr/>
            <p:nvPr/>
          </p:nvSpPr>
          <p:spPr>
            <a:xfrm>
              <a:off x="7670128" y="2860875"/>
              <a:ext cx="16122" cy="16809"/>
            </a:xfrm>
            <a:custGeom>
              <a:avLst/>
              <a:gdLst/>
              <a:ahLst/>
              <a:cxnLst/>
              <a:rect l="l" t="t" r="r" b="b"/>
              <a:pathLst>
                <a:path w="305" h="318" extrusionOk="0">
                  <a:moveTo>
                    <a:pt x="92" y="0"/>
                  </a:moveTo>
                  <a:lnTo>
                    <a:pt x="1" y="61"/>
                  </a:lnTo>
                  <a:lnTo>
                    <a:pt x="183" y="304"/>
                  </a:lnTo>
                  <a:cubicBezTo>
                    <a:pt x="203" y="304"/>
                    <a:pt x="224" y="318"/>
                    <a:pt x="244" y="318"/>
                  </a:cubicBezTo>
                  <a:cubicBezTo>
                    <a:pt x="254" y="318"/>
                    <a:pt x="264" y="314"/>
                    <a:pt x="274" y="304"/>
                  </a:cubicBezTo>
                  <a:cubicBezTo>
                    <a:pt x="274" y="304"/>
                    <a:pt x="305" y="274"/>
                    <a:pt x="274" y="244"/>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2" name="Google Shape;2535;p70"/>
            <p:cNvSpPr/>
            <p:nvPr/>
          </p:nvSpPr>
          <p:spPr>
            <a:xfrm>
              <a:off x="7620334" y="2888203"/>
              <a:ext cx="16122" cy="16809"/>
            </a:xfrm>
            <a:custGeom>
              <a:avLst/>
              <a:gdLst/>
              <a:ahLst/>
              <a:cxnLst/>
              <a:rect l="l" t="t" r="r" b="b"/>
              <a:pathLst>
                <a:path w="305" h="318" extrusionOk="0">
                  <a:moveTo>
                    <a:pt x="92" y="0"/>
                  </a:moveTo>
                  <a:lnTo>
                    <a:pt x="0" y="61"/>
                  </a:lnTo>
                  <a:lnTo>
                    <a:pt x="183" y="304"/>
                  </a:lnTo>
                  <a:cubicBezTo>
                    <a:pt x="203" y="304"/>
                    <a:pt x="223" y="318"/>
                    <a:pt x="244" y="318"/>
                  </a:cubicBezTo>
                  <a:cubicBezTo>
                    <a:pt x="254" y="318"/>
                    <a:pt x="264" y="314"/>
                    <a:pt x="274" y="304"/>
                  </a:cubicBezTo>
                  <a:cubicBezTo>
                    <a:pt x="304" y="304"/>
                    <a:pt x="304" y="274"/>
                    <a:pt x="274" y="243"/>
                  </a:cubicBezTo>
                  <a:lnTo>
                    <a:pt x="92"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3" name="Google Shape;2536;p70"/>
            <p:cNvSpPr/>
            <p:nvPr/>
          </p:nvSpPr>
          <p:spPr>
            <a:xfrm>
              <a:off x="7570541" y="2915479"/>
              <a:ext cx="16122" cy="16862"/>
            </a:xfrm>
            <a:custGeom>
              <a:avLst/>
              <a:gdLst/>
              <a:ahLst/>
              <a:cxnLst/>
              <a:rect l="l" t="t" r="r" b="b"/>
              <a:pathLst>
                <a:path w="305" h="319" extrusionOk="0">
                  <a:moveTo>
                    <a:pt x="91" y="1"/>
                  </a:moveTo>
                  <a:lnTo>
                    <a:pt x="0" y="62"/>
                  </a:lnTo>
                  <a:lnTo>
                    <a:pt x="213" y="305"/>
                  </a:lnTo>
                  <a:cubicBezTo>
                    <a:pt x="213" y="305"/>
                    <a:pt x="226" y="318"/>
                    <a:pt x="244" y="318"/>
                  </a:cubicBezTo>
                  <a:cubicBezTo>
                    <a:pt x="253" y="318"/>
                    <a:pt x="264" y="315"/>
                    <a:pt x="274" y="305"/>
                  </a:cubicBezTo>
                  <a:cubicBezTo>
                    <a:pt x="304" y="305"/>
                    <a:pt x="304" y="274"/>
                    <a:pt x="274" y="244"/>
                  </a:cubicBezTo>
                  <a:lnTo>
                    <a:pt x="9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4" name="Google Shape;2537;p70"/>
            <p:cNvSpPr/>
            <p:nvPr/>
          </p:nvSpPr>
          <p:spPr>
            <a:xfrm>
              <a:off x="7859734" y="2756425"/>
              <a:ext cx="9673" cy="11312"/>
            </a:xfrm>
            <a:custGeom>
              <a:avLst/>
              <a:gdLst/>
              <a:ahLst/>
              <a:cxnLst/>
              <a:rect l="l" t="t" r="r" b="b"/>
              <a:pathLst>
                <a:path w="183" h="214" extrusionOk="0">
                  <a:moveTo>
                    <a:pt x="61" y="1"/>
                  </a:moveTo>
                  <a:lnTo>
                    <a:pt x="0" y="31"/>
                  </a:lnTo>
                  <a:lnTo>
                    <a:pt x="152" y="183"/>
                  </a:lnTo>
                  <a:cubicBezTo>
                    <a:pt x="152" y="213"/>
                    <a:pt x="152" y="213"/>
                    <a:pt x="183" y="213"/>
                  </a:cubicBezTo>
                  <a:cubicBezTo>
                    <a:pt x="183" y="183"/>
                    <a:pt x="183" y="183"/>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5" name="Google Shape;2538;p70"/>
            <p:cNvSpPr/>
            <p:nvPr/>
          </p:nvSpPr>
          <p:spPr>
            <a:xfrm>
              <a:off x="7811526" y="2783754"/>
              <a:ext cx="8088" cy="11312"/>
            </a:xfrm>
            <a:custGeom>
              <a:avLst/>
              <a:gdLst/>
              <a:ahLst/>
              <a:cxnLst/>
              <a:rect l="l" t="t" r="r" b="b"/>
              <a:pathLst>
                <a:path w="153" h="214" extrusionOk="0">
                  <a:moveTo>
                    <a:pt x="31" y="0"/>
                  </a:moveTo>
                  <a:lnTo>
                    <a:pt x="0" y="31"/>
                  </a:lnTo>
                  <a:lnTo>
                    <a:pt x="122" y="183"/>
                  </a:lnTo>
                  <a:cubicBezTo>
                    <a:pt x="122" y="213"/>
                    <a:pt x="152" y="213"/>
                    <a:pt x="152" y="213"/>
                  </a:cubicBezTo>
                  <a:cubicBezTo>
                    <a:pt x="152" y="21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6" name="Google Shape;2539;p70"/>
            <p:cNvSpPr/>
            <p:nvPr/>
          </p:nvSpPr>
          <p:spPr>
            <a:xfrm>
              <a:off x="7761733" y="2812668"/>
              <a:ext cx="8088" cy="9673"/>
            </a:xfrm>
            <a:custGeom>
              <a:avLst/>
              <a:gdLst/>
              <a:ahLst/>
              <a:cxnLst/>
              <a:rect l="l" t="t" r="r" b="b"/>
              <a:pathLst>
                <a:path w="153" h="183"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7" name="Google Shape;2540;p70"/>
            <p:cNvSpPr/>
            <p:nvPr/>
          </p:nvSpPr>
          <p:spPr>
            <a:xfrm>
              <a:off x="7711886" y="2839996"/>
              <a:ext cx="9726" cy="9673"/>
            </a:xfrm>
            <a:custGeom>
              <a:avLst/>
              <a:gdLst/>
              <a:ahLst/>
              <a:cxnLst/>
              <a:rect l="l" t="t" r="r" b="b"/>
              <a:pathLst>
                <a:path w="184" h="183" extrusionOk="0">
                  <a:moveTo>
                    <a:pt x="1" y="0"/>
                  </a:moveTo>
                  <a:lnTo>
                    <a:pt x="122" y="152"/>
                  </a:lnTo>
                  <a:cubicBezTo>
                    <a:pt x="153" y="183"/>
                    <a:pt x="153" y="183"/>
                    <a:pt x="153" y="183"/>
                  </a:cubicBez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8" name="Google Shape;2541;p70"/>
            <p:cNvSpPr/>
            <p:nvPr/>
          </p:nvSpPr>
          <p:spPr>
            <a:xfrm>
              <a:off x="7612300" y="2894599"/>
              <a:ext cx="9673" cy="9726"/>
            </a:xfrm>
            <a:custGeom>
              <a:avLst/>
              <a:gdLst/>
              <a:ahLst/>
              <a:cxnLst/>
              <a:rect l="l" t="t" r="r" b="b"/>
              <a:pathLst>
                <a:path w="183" h="184" extrusionOk="0">
                  <a:moveTo>
                    <a:pt x="0" y="1"/>
                  </a:moveTo>
                  <a:lnTo>
                    <a:pt x="152" y="183"/>
                  </a:lnTo>
                  <a:lnTo>
                    <a:pt x="183" y="183"/>
                  </a:lnTo>
                  <a:cubicBezTo>
                    <a:pt x="183" y="183"/>
                    <a:pt x="183" y="153"/>
                    <a:pt x="183" y="15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9" name="Google Shape;2542;p70"/>
            <p:cNvSpPr/>
            <p:nvPr/>
          </p:nvSpPr>
          <p:spPr>
            <a:xfrm>
              <a:off x="7564092" y="2921928"/>
              <a:ext cx="8088" cy="9673"/>
            </a:xfrm>
            <a:custGeom>
              <a:avLst/>
              <a:gdLst/>
              <a:ahLst/>
              <a:cxnLst/>
              <a:rect l="l" t="t" r="r" b="b"/>
              <a:pathLst>
                <a:path w="153" h="183" extrusionOk="0">
                  <a:moveTo>
                    <a:pt x="1" y="0"/>
                  </a:moveTo>
                  <a:lnTo>
                    <a:pt x="122" y="183"/>
                  </a:lnTo>
                  <a:lnTo>
                    <a:pt x="152" y="183"/>
                  </a:lnTo>
                  <a:cubicBezTo>
                    <a:pt x="152" y="183"/>
                    <a:pt x="152" y="152"/>
                    <a:pt x="152"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0" name="Google Shape;2543;p70"/>
            <p:cNvSpPr/>
            <p:nvPr/>
          </p:nvSpPr>
          <p:spPr>
            <a:xfrm>
              <a:off x="7851699" y="2761236"/>
              <a:ext cx="9673" cy="11312"/>
            </a:xfrm>
            <a:custGeom>
              <a:avLst/>
              <a:gdLst/>
              <a:ahLst/>
              <a:cxnLst/>
              <a:rect l="l" t="t" r="r" b="b"/>
              <a:pathLst>
                <a:path w="183" h="214" extrusionOk="0">
                  <a:moveTo>
                    <a:pt x="31" y="1"/>
                  </a:moveTo>
                  <a:lnTo>
                    <a:pt x="0" y="31"/>
                  </a:lnTo>
                  <a:lnTo>
                    <a:pt x="152" y="183"/>
                  </a:lnTo>
                  <a:cubicBezTo>
                    <a:pt x="152" y="214"/>
                    <a:pt x="152" y="214"/>
                    <a:pt x="183" y="214"/>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1" name="Google Shape;2544;p70"/>
            <p:cNvSpPr/>
            <p:nvPr/>
          </p:nvSpPr>
          <p:spPr>
            <a:xfrm>
              <a:off x="7801906" y="2788564"/>
              <a:ext cx="9673" cy="11312"/>
            </a:xfrm>
            <a:custGeom>
              <a:avLst/>
              <a:gdLst/>
              <a:ahLst/>
              <a:cxnLst/>
              <a:rect l="l" t="t" r="r" b="b"/>
              <a:pathLst>
                <a:path w="183" h="214" extrusionOk="0">
                  <a:moveTo>
                    <a:pt x="61" y="1"/>
                  </a:moveTo>
                  <a:lnTo>
                    <a:pt x="0" y="31"/>
                  </a:lnTo>
                  <a:lnTo>
                    <a:pt x="152" y="183"/>
                  </a:lnTo>
                  <a:cubicBezTo>
                    <a:pt x="152" y="213"/>
                    <a:pt x="152" y="213"/>
                    <a:pt x="182" y="213"/>
                  </a:cubicBezTo>
                  <a:cubicBezTo>
                    <a:pt x="182" y="183"/>
                    <a:pt x="182" y="18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2" name="Google Shape;2545;p70"/>
            <p:cNvSpPr/>
            <p:nvPr/>
          </p:nvSpPr>
          <p:spPr>
            <a:xfrm>
              <a:off x="7753698" y="2817478"/>
              <a:ext cx="8088" cy="9726"/>
            </a:xfrm>
            <a:custGeom>
              <a:avLst/>
              <a:gdLst/>
              <a:ahLst/>
              <a:cxnLst/>
              <a:rect l="l" t="t" r="r" b="b"/>
              <a:pathLst>
                <a:path w="153" h="184" extrusionOk="0">
                  <a:moveTo>
                    <a:pt x="0" y="1"/>
                  </a:moveTo>
                  <a:lnTo>
                    <a:pt x="122" y="153"/>
                  </a:lnTo>
                  <a:cubicBezTo>
                    <a:pt x="122" y="183"/>
                    <a:pt x="152" y="183"/>
                    <a:pt x="152" y="183"/>
                  </a:cubicBez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3" name="Google Shape;2546;p70"/>
            <p:cNvSpPr/>
            <p:nvPr/>
          </p:nvSpPr>
          <p:spPr>
            <a:xfrm>
              <a:off x="7703852" y="2843220"/>
              <a:ext cx="8088" cy="11259"/>
            </a:xfrm>
            <a:custGeom>
              <a:avLst/>
              <a:gdLst/>
              <a:ahLst/>
              <a:cxnLst/>
              <a:rect l="l" t="t" r="r" b="b"/>
              <a:pathLst>
                <a:path w="153" h="213" extrusionOk="0">
                  <a:moveTo>
                    <a:pt x="31" y="0"/>
                  </a:moveTo>
                  <a:lnTo>
                    <a:pt x="1" y="30"/>
                  </a:lnTo>
                  <a:lnTo>
                    <a:pt x="123" y="182"/>
                  </a:lnTo>
                  <a:cubicBezTo>
                    <a:pt x="123" y="213"/>
                    <a:pt x="153" y="213"/>
                    <a:pt x="153" y="213"/>
                  </a:cubicBezTo>
                  <a:cubicBezTo>
                    <a:pt x="153" y="213"/>
                    <a:pt x="153" y="182"/>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4" name="Google Shape;2547;p70"/>
            <p:cNvSpPr/>
            <p:nvPr/>
          </p:nvSpPr>
          <p:spPr>
            <a:xfrm>
              <a:off x="7654058" y="2870496"/>
              <a:ext cx="9726" cy="11312"/>
            </a:xfrm>
            <a:custGeom>
              <a:avLst/>
              <a:gdLst/>
              <a:ahLst/>
              <a:cxnLst/>
              <a:rect l="l" t="t" r="r" b="b"/>
              <a:pathLst>
                <a:path w="184" h="214" extrusionOk="0">
                  <a:moveTo>
                    <a:pt x="31" y="1"/>
                  </a:moveTo>
                  <a:lnTo>
                    <a:pt x="1" y="31"/>
                  </a:lnTo>
                  <a:lnTo>
                    <a:pt x="122" y="183"/>
                  </a:lnTo>
                  <a:cubicBezTo>
                    <a:pt x="153" y="214"/>
                    <a:pt x="153" y="214"/>
                    <a:pt x="153" y="214"/>
                  </a:cubicBezTo>
                  <a:cubicBezTo>
                    <a:pt x="183" y="214"/>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 name="Google Shape;2548;p70"/>
            <p:cNvSpPr/>
            <p:nvPr/>
          </p:nvSpPr>
          <p:spPr>
            <a:xfrm>
              <a:off x="7604265" y="2899409"/>
              <a:ext cx="9673" cy="9726"/>
            </a:xfrm>
            <a:custGeom>
              <a:avLst/>
              <a:gdLst/>
              <a:ahLst/>
              <a:cxnLst/>
              <a:rect l="l" t="t" r="r" b="b"/>
              <a:pathLst>
                <a:path w="183" h="184" extrusionOk="0">
                  <a:moveTo>
                    <a:pt x="0" y="1"/>
                  </a:moveTo>
                  <a:lnTo>
                    <a:pt x="122" y="183"/>
                  </a:lnTo>
                  <a:lnTo>
                    <a:pt x="152" y="183"/>
                  </a:lnTo>
                  <a:cubicBezTo>
                    <a:pt x="183" y="183"/>
                    <a:pt x="183" y="153"/>
                    <a:pt x="18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 name="Google Shape;2549;p70"/>
            <p:cNvSpPr/>
            <p:nvPr/>
          </p:nvSpPr>
          <p:spPr>
            <a:xfrm>
              <a:off x="7556057" y="2926738"/>
              <a:ext cx="8088" cy="9673"/>
            </a:xfrm>
            <a:custGeom>
              <a:avLst/>
              <a:gdLst/>
              <a:ahLst/>
              <a:cxnLst/>
              <a:rect l="l" t="t" r="r" b="b"/>
              <a:pathLst>
                <a:path w="153" h="183"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 name="Google Shape;2550;p70"/>
            <p:cNvSpPr/>
            <p:nvPr/>
          </p:nvSpPr>
          <p:spPr>
            <a:xfrm>
              <a:off x="7843664" y="2766099"/>
              <a:ext cx="9673" cy="10361"/>
            </a:xfrm>
            <a:custGeom>
              <a:avLst/>
              <a:gdLst/>
              <a:ahLst/>
              <a:cxnLst/>
              <a:rect l="l" t="t" r="r" b="b"/>
              <a:pathLst>
                <a:path w="183" h="196" extrusionOk="0">
                  <a:moveTo>
                    <a:pt x="31" y="0"/>
                  </a:moveTo>
                  <a:lnTo>
                    <a:pt x="0" y="30"/>
                  </a:lnTo>
                  <a:lnTo>
                    <a:pt x="122" y="182"/>
                  </a:lnTo>
                  <a:cubicBezTo>
                    <a:pt x="142" y="182"/>
                    <a:pt x="149" y="196"/>
                    <a:pt x="151" y="196"/>
                  </a:cubicBezTo>
                  <a:cubicBezTo>
                    <a:pt x="152" y="196"/>
                    <a:pt x="152" y="193"/>
                    <a:pt x="152" y="182"/>
                  </a:cubicBezTo>
                  <a:cubicBezTo>
                    <a:pt x="183" y="182"/>
                    <a:pt x="183" y="182"/>
                    <a:pt x="18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8" name="Google Shape;2551;p70"/>
            <p:cNvSpPr/>
            <p:nvPr/>
          </p:nvSpPr>
          <p:spPr>
            <a:xfrm>
              <a:off x="7793871" y="2793374"/>
              <a:ext cx="9673" cy="10413"/>
            </a:xfrm>
            <a:custGeom>
              <a:avLst/>
              <a:gdLst/>
              <a:ahLst/>
              <a:cxnLst/>
              <a:rect l="l" t="t" r="r" b="b"/>
              <a:pathLst>
                <a:path w="183" h="197" extrusionOk="0">
                  <a:moveTo>
                    <a:pt x="61" y="1"/>
                  </a:moveTo>
                  <a:lnTo>
                    <a:pt x="0" y="31"/>
                  </a:lnTo>
                  <a:lnTo>
                    <a:pt x="152" y="183"/>
                  </a:lnTo>
                  <a:cubicBezTo>
                    <a:pt x="152" y="183"/>
                    <a:pt x="152" y="197"/>
                    <a:pt x="161" y="197"/>
                  </a:cubicBezTo>
                  <a:cubicBezTo>
                    <a:pt x="166" y="197"/>
                    <a:pt x="172" y="193"/>
                    <a:pt x="182"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9" name="Google Shape;2552;p70"/>
            <p:cNvSpPr/>
            <p:nvPr/>
          </p:nvSpPr>
          <p:spPr>
            <a:xfrm>
              <a:off x="7745663" y="2820702"/>
              <a:ext cx="8088" cy="10889"/>
            </a:xfrm>
            <a:custGeom>
              <a:avLst/>
              <a:gdLst/>
              <a:ahLst/>
              <a:cxnLst/>
              <a:rect l="l" t="t" r="r" b="b"/>
              <a:pathLst>
                <a:path w="153" h="206" extrusionOk="0">
                  <a:moveTo>
                    <a:pt x="31" y="1"/>
                  </a:moveTo>
                  <a:lnTo>
                    <a:pt x="0" y="31"/>
                  </a:lnTo>
                  <a:lnTo>
                    <a:pt x="122" y="183"/>
                  </a:lnTo>
                  <a:cubicBezTo>
                    <a:pt x="122" y="198"/>
                    <a:pt x="129" y="206"/>
                    <a:pt x="137" y="206"/>
                  </a:cubicBezTo>
                  <a:cubicBezTo>
                    <a:pt x="145" y="206"/>
                    <a:pt x="152" y="198"/>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0" name="Google Shape;2553;p70"/>
            <p:cNvSpPr/>
            <p:nvPr/>
          </p:nvSpPr>
          <p:spPr>
            <a:xfrm>
              <a:off x="7695817" y="2848030"/>
              <a:ext cx="8088" cy="10889"/>
            </a:xfrm>
            <a:custGeom>
              <a:avLst/>
              <a:gdLst/>
              <a:ahLst/>
              <a:cxnLst/>
              <a:rect l="l" t="t" r="r" b="b"/>
              <a:pathLst>
                <a:path w="153" h="206" extrusionOk="0">
                  <a:moveTo>
                    <a:pt x="31" y="0"/>
                  </a:moveTo>
                  <a:lnTo>
                    <a:pt x="1" y="31"/>
                  </a:lnTo>
                  <a:lnTo>
                    <a:pt x="123" y="183"/>
                  </a:lnTo>
                  <a:cubicBezTo>
                    <a:pt x="123" y="198"/>
                    <a:pt x="130" y="205"/>
                    <a:pt x="138" y="205"/>
                  </a:cubicBezTo>
                  <a:cubicBezTo>
                    <a:pt x="145" y="205"/>
                    <a:pt x="153" y="198"/>
                    <a:pt x="153"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1" name="Google Shape;2554;p70"/>
            <p:cNvSpPr/>
            <p:nvPr/>
          </p:nvSpPr>
          <p:spPr>
            <a:xfrm>
              <a:off x="7596230" y="2902634"/>
              <a:ext cx="9673" cy="11312"/>
            </a:xfrm>
            <a:custGeom>
              <a:avLst/>
              <a:gdLst/>
              <a:ahLst/>
              <a:cxnLst/>
              <a:rect l="l" t="t" r="r" b="b"/>
              <a:pathLst>
                <a:path w="183" h="214" extrusionOk="0">
                  <a:moveTo>
                    <a:pt x="31" y="1"/>
                  </a:moveTo>
                  <a:lnTo>
                    <a:pt x="0" y="31"/>
                  </a:lnTo>
                  <a:lnTo>
                    <a:pt x="122" y="183"/>
                  </a:lnTo>
                  <a:cubicBezTo>
                    <a:pt x="152" y="213"/>
                    <a:pt x="152" y="213"/>
                    <a:pt x="152" y="213"/>
                  </a:cubicBezTo>
                  <a:cubicBezTo>
                    <a:pt x="183" y="183"/>
                    <a:pt x="183" y="183"/>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2" name="Google Shape;2555;p70"/>
            <p:cNvSpPr/>
            <p:nvPr/>
          </p:nvSpPr>
          <p:spPr>
            <a:xfrm>
              <a:off x="7546437" y="2929962"/>
              <a:ext cx="9673" cy="11312"/>
            </a:xfrm>
            <a:custGeom>
              <a:avLst/>
              <a:gdLst/>
              <a:ahLst/>
              <a:cxnLst/>
              <a:rect l="l" t="t" r="r" b="b"/>
              <a:pathLst>
                <a:path w="183" h="214" extrusionOk="0">
                  <a:moveTo>
                    <a:pt x="61" y="0"/>
                  </a:moveTo>
                  <a:lnTo>
                    <a:pt x="0" y="31"/>
                  </a:lnTo>
                  <a:lnTo>
                    <a:pt x="152" y="183"/>
                  </a:lnTo>
                  <a:cubicBezTo>
                    <a:pt x="152" y="213"/>
                    <a:pt x="152" y="213"/>
                    <a:pt x="183" y="213"/>
                  </a:cubicBezTo>
                  <a:cubicBezTo>
                    <a:pt x="183" y="183"/>
                    <a:pt x="183" y="183"/>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3" name="Google Shape;2556;p70"/>
            <p:cNvSpPr/>
            <p:nvPr/>
          </p:nvSpPr>
          <p:spPr>
            <a:xfrm>
              <a:off x="7837216" y="2770909"/>
              <a:ext cx="8088" cy="9673"/>
            </a:xfrm>
            <a:custGeom>
              <a:avLst/>
              <a:gdLst/>
              <a:ahLst/>
              <a:cxnLst/>
              <a:rect l="l" t="t" r="r" b="b"/>
              <a:pathLst>
                <a:path w="153" h="183" extrusionOk="0">
                  <a:moveTo>
                    <a:pt x="1" y="0"/>
                  </a:moveTo>
                  <a:lnTo>
                    <a:pt x="122" y="183"/>
                  </a:lnTo>
                  <a:lnTo>
                    <a:pt x="153" y="183"/>
                  </a:lnTo>
                  <a:cubicBezTo>
                    <a:pt x="153" y="183"/>
                    <a:pt x="15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4" name="Google Shape;2557;p70"/>
            <p:cNvSpPr/>
            <p:nvPr/>
          </p:nvSpPr>
          <p:spPr>
            <a:xfrm>
              <a:off x="7787422" y="2798184"/>
              <a:ext cx="8088" cy="9726"/>
            </a:xfrm>
            <a:custGeom>
              <a:avLst/>
              <a:gdLst/>
              <a:ahLst/>
              <a:cxnLst/>
              <a:rect l="l" t="t" r="r" b="b"/>
              <a:pathLst>
                <a:path w="153" h="184" extrusionOk="0">
                  <a:moveTo>
                    <a:pt x="1"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5" name="Google Shape;2558;p70"/>
            <p:cNvSpPr/>
            <p:nvPr/>
          </p:nvSpPr>
          <p:spPr>
            <a:xfrm>
              <a:off x="7737629" y="2825512"/>
              <a:ext cx="8088" cy="9726"/>
            </a:xfrm>
            <a:custGeom>
              <a:avLst/>
              <a:gdLst/>
              <a:ahLst/>
              <a:cxnLst/>
              <a:rect l="l" t="t" r="r" b="b"/>
              <a:pathLst>
                <a:path w="153" h="184" extrusionOk="0">
                  <a:moveTo>
                    <a:pt x="0" y="1"/>
                  </a:moveTo>
                  <a:lnTo>
                    <a:pt x="122" y="183"/>
                  </a:lnTo>
                  <a:lnTo>
                    <a:pt x="152" y="183"/>
                  </a:lnTo>
                  <a:cubicBezTo>
                    <a:pt x="152" y="183"/>
                    <a:pt x="152"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6" name="Google Shape;2559;p70"/>
            <p:cNvSpPr/>
            <p:nvPr/>
          </p:nvSpPr>
          <p:spPr>
            <a:xfrm>
              <a:off x="7687783" y="2852841"/>
              <a:ext cx="9726" cy="9673"/>
            </a:xfrm>
            <a:custGeom>
              <a:avLst/>
              <a:gdLst/>
              <a:ahLst/>
              <a:cxnLst/>
              <a:rect l="l" t="t" r="r" b="b"/>
              <a:pathLst>
                <a:path w="184" h="183" extrusionOk="0">
                  <a:moveTo>
                    <a:pt x="1" y="0"/>
                  </a:moveTo>
                  <a:lnTo>
                    <a:pt x="123" y="183"/>
                  </a:lnTo>
                  <a:lnTo>
                    <a:pt x="153" y="183"/>
                  </a:lnTo>
                  <a:cubicBezTo>
                    <a:pt x="183" y="183"/>
                    <a:pt x="183" y="152"/>
                    <a:pt x="153" y="15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7" name="Google Shape;2560;p70"/>
            <p:cNvSpPr/>
            <p:nvPr/>
          </p:nvSpPr>
          <p:spPr>
            <a:xfrm>
              <a:off x="7589782" y="2907444"/>
              <a:ext cx="8088" cy="9726"/>
            </a:xfrm>
            <a:custGeom>
              <a:avLst/>
              <a:gdLst/>
              <a:ahLst/>
              <a:cxnLst/>
              <a:rect l="l" t="t" r="r" b="b"/>
              <a:pathLst>
                <a:path w="153" h="184" extrusionOk="0">
                  <a:moveTo>
                    <a:pt x="31" y="1"/>
                  </a:moveTo>
                  <a:lnTo>
                    <a:pt x="1" y="31"/>
                  </a:lnTo>
                  <a:lnTo>
                    <a:pt x="122" y="183"/>
                  </a:lnTo>
                  <a:lnTo>
                    <a:pt x="153" y="183"/>
                  </a:lnTo>
                  <a:cubicBezTo>
                    <a:pt x="153" y="183"/>
                    <a:pt x="153" y="18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8" name="Google Shape;2561;p70"/>
            <p:cNvSpPr/>
            <p:nvPr/>
          </p:nvSpPr>
          <p:spPr>
            <a:xfrm>
              <a:off x="7829181" y="2774133"/>
              <a:ext cx="8088" cy="10361"/>
            </a:xfrm>
            <a:custGeom>
              <a:avLst/>
              <a:gdLst/>
              <a:ahLst/>
              <a:cxnLst/>
              <a:rect l="l" t="t" r="r" b="b"/>
              <a:pathLst>
                <a:path w="153" h="196" extrusionOk="0">
                  <a:moveTo>
                    <a:pt x="31" y="0"/>
                  </a:moveTo>
                  <a:lnTo>
                    <a:pt x="1" y="30"/>
                  </a:lnTo>
                  <a:lnTo>
                    <a:pt x="122" y="182"/>
                  </a:lnTo>
                  <a:cubicBezTo>
                    <a:pt x="143" y="182"/>
                    <a:pt x="149" y="196"/>
                    <a:pt x="152" y="196"/>
                  </a:cubicBezTo>
                  <a:cubicBezTo>
                    <a:pt x="153" y="196"/>
                    <a:pt x="153" y="193"/>
                    <a:pt x="153" y="182"/>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9" name="Google Shape;2562;p70"/>
            <p:cNvSpPr/>
            <p:nvPr/>
          </p:nvSpPr>
          <p:spPr>
            <a:xfrm>
              <a:off x="7891872" y="2740356"/>
              <a:ext cx="9673" cy="9726"/>
            </a:xfrm>
            <a:custGeom>
              <a:avLst/>
              <a:gdLst/>
              <a:ahLst/>
              <a:cxnLst/>
              <a:rect l="l" t="t" r="r" b="b"/>
              <a:pathLst>
                <a:path w="183" h="184" extrusionOk="0">
                  <a:moveTo>
                    <a:pt x="0" y="1"/>
                  </a:moveTo>
                  <a:lnTo>
                    <a:pt x="122" y="183"/>
                  </a:lnTo>
                  <a:lnTo>
                    <a:pt x="152" y="183"/>
                  </a:lnTo>
                  <a:cubicBezTo>
                    <a:pt x="183" y="183"/>
                    <a:pt x="183" y="153"/>
                    <a:pt x="152"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0" name="Google Shape;2563;p70"/>
            <p:cNvSpPr/>
            <p:nvPr/>
          </p:nvSpPr>
          <p:spPr>
            <a:xfrm>
              <a:off x="7883837" y="2743581"/>
              <a:ext cx="9673" cy="10889"/>
            </a:xfrm>
            <a:custGeom>
              <a:avLst/>
              <a:gdLst/>
              <a:ahLst/>
              <a:cxnLst/>
              <a:rect l="l" t="t" r="r" b="b"/>
              <a:pathLst>
                <a:path w="183" h="206" extrusionOk="0">
                  <a:moveTo>
                    <a:pt x="61" y="1"/>
                  </a:moveTo>
                  <a:lnTo>
                    <a:pt x="0" y="31"/>
                  </a:lnTo>
                  <a:lnTo>
                    <a:pt x="152" y="183"/>
                  </a:lnTo>
                  <a:cubicBezTo>
                    <a:pt x="152" y="198"/>
                    <a:pt x="152" y="206"/>
                    <a:pt x="156" y="206"/>
                  </a:cubicBezTo>
                  <a:cubicBezTo>
                    <a:pt x="160" y="206"/>
                    <a:pt x="167" y="198"/>
                    <a:pt x="183" y="183"/>
                  </a:cubicBezTo>
                  <a:lnTo>
                    <a:pt x="6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1" name="Google Shape;2564;p70"/>
            <p:cNvSpPr/>
            <p:nvPr/>
          </p:nvSpPr>
          <p:spPr>
            <a:xfrm>
              <a:off x="7877388" y="2748391"/>
              <a:ext cx="8088" cy="9726"/>
            </a:xfrm>
            <a:custGeom>
              <a:avLst/>
              <a:gdLst/>
              <a:ahLst/>
              <a:cxnLst/>
              <a:rect l="l" t="t" r="r" b="b"/>
              <a:pathLst>
                <a:path w="153" h="184" extrusionOk="0">
                  <a:moveTo>
                    <a:pt x="1" y="1"/>
                  </a:moveTo>
                  <a:lnTo>
                    <a:pt x="122" y="183"/>
                  </a:lnTo>
                  <a:lnTo>
                    <a:pt x="153" y="183"/>
                  </a:lnTo>
                  <a:cubicBezTo>
                    <a:pt x="153" y="183"/>
                    <a:pt x="15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2" name="Google Shape;2565;p70"/>
            <p:cNvSpPr/>
            <p:nvPr/>
          </p:nvSpPr>
          <p:spPr>
            <a:xfrm>
              <a:off x="7779388" y="2801409"/>
              <a:ext cx="9673" cy="10889"/>
            </a:xfrm>
            <a:custGeom>
              <a:avLst/>
              <a:gdLst/>
              <a:ahLst/>
              <a:cxnLst/>
              <a:rect l="l" t="t" r="r" b="b"/>
              <a:pathLst>
                <a:path w="183" h="206" extrusionOk="0">
                  <a:moveTo>
                    <a:pt x="31" y="1"/>
                  </a:moveTo>
                  <a:lnTo>
                    <a:pt x="1" y="31"/>
                  </a:lnTo>
                  <a:lnTo>
                    <a:pt x="122" y="183"/>
                  </a:lnTo>
                  <a:cubicBezTo>
                    <a:pt x="137" y="198"/>
                    <a:pt x="145" y="206"/>
                    <a:pt x="153" y="206"/>
                  </a:cubicBezTo>
                  <a:cubicBezTo>
                    <a:pt x="160" y="206"/>
                    <a:pt x="168" y="198"/>
                    <a:pt x="18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3" name="Google Shape;2566;p70"/>
            <p:cNvSpPr/>
            <p:nvPr/>
          </p:nvSpPr>
          <p:spPr>
            <a:xfrm>
              <a:off x="7729594" y="2828737"/>
              <a:ext cx="9673" cy="10889"/>
            </a:xfrm>
            <a:custGeom>
              <a:avLst/>
              <a:gdLst/>
              <a:ahLst/>
              <a:cxnLst/>
              <a:rect l="l" t="t" r="r" b="b"/>
              <a:pathLst>
                <a:path w="183" h="206" extrusionOk="0">
                  <a:moveTo>
                    <a:pt x="61" y="0"/>
                  </a:moveTo>
                  <a:lnTo>
                    <a:pt x="0" y="31"/>
                  </a:lnTo>
                  <a:lnTo>
                    <a:pt x="152" y="183"/>
                  </a:lnTo>
                  <a:cubicBezTo>
                    <a:pt x="152" y="198"/>
                    <a:pt x="152" y="206"/>
                    <a:pt x="156" y="206"/>
                  </a:cubicBezTo>
                  <a:cubicBezTo>
                    <a:pt x="160" y="206"/>
                    <a:pt x="167" y="198"/>
                    <a:pt x="183" y="183"/>
                  </a:cubicBezTo>
                  <a:lnTo>
                    <a:pt x="6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4" name="Google Shape;2567;p70"/>
            <p:cNvSpPr/>
            <p:nvPr/>
          </p:nvSpPr>
          <p:spPr>
            <a:xfrm>
              <a:off x="7681387" y="2856065"/>
              <a:ext cx="8088" cy="11259"/>
            </a:xfrm>
            <a:custGeom>
              <a:avLst/>
              <a:gdLst/>
              <a:ahLst/>
              <a:cxnLst/>
              <a:rect l="l" t="t" r="r" b="b"/>
              <a:pathLst>
                <a:path w="153" h="213" extrusionOk="0">
                  <a:moveTo>
                    <a:pt x="31" y="0"/>
                  </a:moveTo>
                  <a:lnTo>
                    <a:pt x="0" y="31"/>
                  </a:lnTo>
                  <a:lnTo>
                    <a:pt x="122" y="183"/>
                  </a:lnTo>
                  <a:cubicBezTo>
                    <a:pt x="122" y="213"/>
                    <a:pt x="122" y="213"/>
                    <a:pt x="152" y="213"/>
                  </a:cubicBezTo>
                  <a:cubicBezTo>
                    <a:pt x="152" y="183"/>
                    <a:pt x="152" y="183"/>
                    <a:pt x="152" y="183"/>
                  </a:cubicBezTo>
                  <a:lnTo>
                    <a:pt x="31"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5" name="Google Shape;2568;p70"/>
            <p:cNvSpPr/>
            <p:nvPr/>
          </p:nvSpPr>
          <p:spPr>
            <a:xfrm>
              <a:off x="7631593" y="2883340"/>
              <a:ext cx="8088" cy="11312"/>
            </a:xfrm>
            <a:custGeom>
              <a:avLst/>
              <a:gdLst/>
              <a:ahLst/>
              <a:cxnLst/>
              <a:rect l="l" t="t" r="r" b="b"/>
              <a:pathLst>
                <a:path w="153" h="214" extrusionOk="0">
                  <a:moveTo>
                    <a:pt x="31" y="1"/>
                  </a:moveTo>
                  <a:lnTo>
                    <a:pt x="0" y="31"/>
                  </a:lnTo>
                  <a:lnTo>
                    <a:pt x="122" y="183"/>
                  </a:lnTo>
                  <a:cubicBezTo>
                    <a:pt x="122" y="214"/>
                    <a:pt x="152" y="214"/>
                    <a:pt x="152" y="214"/>
                  </a:cubicBezTo>
                  <a:cubicBezTo>
                    <a:pt x="152" y="183"/>
                    <a:pt x="152" y="183"/>
                    <a:pt x="152"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6" name="Google Shape;2569;p70"/>
            <p:cNvSpPr/>
            <p:nvPr/>
          </p:nvSpPr>
          <p:spPr>
            <a:xfrm>
              <a:off x="7581747" y="2910668"/>
              <a:ext cx="9726" cy="11312"/>
            </a:xfrm>
            <a:custGeom>
              <a:avLst/>
              <a:gdLst/>
              <a:ahLst/>
              <a:cxnLst/>
              <a:rect l="l" t="t" r="r" b="b"/>
              <a:pathLst>
                <a:path w="184" h="214" extrusionOk="0">
                  <a:moveTo>
                    <a:pt x="31" y="1"/>
                  </a:moveTo>
                  <a:lnTo>
                    <a:pt x="1" y="31"/>
                  </a:lnTo>
                  <a:lnTo>
                    <a:pt x="122" y="183"/>
                  </a:lnTo>
                  <a:cubicBezTo>
                    <a:pt x="153" y="213"/>
                    <a:pt x="153" y="213"/>
                    <a:pt x="153" y="213"/>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7" name="Google Shape;2570;p70"/>
            <p:cNvSpPr/>
            <p:nvPr/>
          </p:nvSpPr>
          <p:spPr>
            <a:xfrm>
              <a:off x="7528729" y="2733960"/>
              <a:ext cx="17761" cy="22518"/>
            </a:xfrm>
            <a:custGeom>
              <a:avLst/>
              <a:gdLst/>
              <a:ahLst/>
              <a:cxnLst/>
              <a:rect l="l" t="t" r="r" b="b"/>
              <a:pathLst>
                <a:path w="336" h="426" extrusionOk="0">
                  <a:moveTo>
                    <a:pt x="335" y="0"/>
                  </a:moveTo>
                  <a:lnTo>
                    <a:pt x="335" y="0"/>
                  </a:lnTo>
                  <a:cubicBezTo>
                    <a:pt x="183" y="31"/>
                    <a:pt x="62" y="61"/>
                    <a:pt x="31" y="152"/>
                  </a:cubicBezTo>
                  <a:cubicBezTo>
                    <a:pt x="1" y="213"/>
                    <a:pt x="62" y="334"/>
                    <a:pt x="122" y="426"/>
                  </a:cubicBezTo>
                  <a:cubicBezTo>
                    <a:pt x="244" y="304"/>
                    <a:pt x="305" y="122"/>
                    <a:pt x="335"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8" name="Google Shape;2571;p70"/>
            <p:cNvSpPr/>
            <p:nvPr/>
          </p:nvSpPr>
          <p:spPr>
            <a:xfrm>
              <a:off x="7556057" y="2774133"/>
              <a:ext cx="199282" cy="73951"/>
            </a:xfrm>
            <a:custGeom>
              <a:avLst/>
              <a:gdLst/>
              <a:ahLst/>
              <a:cxnLst/>
              <a:rect l="l" t="t" r="r" b="b"/>
              <a:pathLst>
                <a:path w="3770" h="1399" extrusionOk="0">
                  <a:moveTo>
                    <a:pt x="31" y="0"/>
                  </a:moveTo>
                  <a:cubicBezTo>
                    <a:pt x="31" y="30"/>
                    <a:pt x="31" y="61"/>
                    <a:pt x="1" y="122"/>
                  </a:cubicBezTo>
                  <a:lnTo>
                    <a:pt x="31" y="122"/>
                  </a:lnTo>
                  <a:lnTo>
                    <a:pt x="3405" y="1398"/>
                  </a:lnTo>
                  <a:lnTo>
                    <a:pt x="3770" y="486"/>
                  </a:lnTo>
                  <a:lnTo>
                    <a:pt x="3587" y="426"/>
                  </a:lnTo>
                  <a:cubicBezTo>
                    <a:pt x="3466" y="669"/>
                    <a:pt x="3283" y="882"/>
                    <a:pt x="2979" y="882"/>
                  </a:cubicBezTo>
                  <a:cubicBezTo>
                    <a:pt x="2007" y="821"/>
                    <a:pt x="912" y="365"/>
                    <a:pt x="31" y="0"/>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9" name="Google Shape;2572;p70"/>
            <p:cNvSpPr/>
            <p:nvPr/>
          </p:nvSpPr>
          <p:spPr>
            <a:xfrm>
              <a:off x="7557643" y="2730736"/>
              <a:ext cx="188076" cy="90021"/>
            </a:xfrm>
            <a:custGeom>
              <a:avLst/>
              <a:gdLst/>
              <a:ahLst/>
              <a:cxnLst/>
              <a:rect l="l" t="t" r="r" b="b"/>
              <a:pathLst>
                <a:path w="3558" h="1703" extrusionOk="0">
                  <a:moveTo>
                    <a:pt x="335" y="0"/>
                  </a:moveTo>
                  <a:cubicBezTo>
                    <a:pt x="366" y="122"/>
                    <a:pt x="335" y="213"/>
                    <a:pt x="183" y="244"/>
                  </a:cubicBezTo>
                  <a:cubicBezTo>
                    <a:pt x="183" y="244"/>
                    <a:pt x="366" y="578"/>
                    <a:pt x="31" y="639"/>
                  </a:cubicBezTo>
                  <a:cubicBezTo>
                    <a:pt x="31" y="639"/>
                    <a:pt x="31" y="730"/>
                    <a:pt x="1" y="791"/>
                  </a:cubicBezTo>
                  <a:cubicBezTo>
                    <a:pt x="882" y="1186"/>
                    <a:pt x="1977" y="1642"/>
                    <a:pt x="2949" y="1703"/>
                  </a:cubicBezTo>
                  <a:cubicBezTo>
                    <a:pt x="3253" y="1703"/>
                    <a:pt x="3436" y="1490"/>
                    <a:pt x="3557" y="1247"/>
                  </a:cubicBezTo>
                  <a:lnTo>
                    <a:pt x="366" y="31"/>
                  </a:lnTo>
                  <a:lnTo>
                    <a:pt x="366" y="0"/>
                  </a:ln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0" name="Google Shape;2573;p70"/>
            <p:cNvSpPr/>
            <p:nvPr/>
          </p:nvSpPr>
          <p:spPr>
            <a:xfrm>
              <a:off x="7544798" y="2767684"/>
              <a:ext cx="14537" cy="12898"/>
            </a:xfrm>
            <a:custGeom>
              <a:avLst/>
              <a:gdLst/>
              <a:ahLst/>
              <a:cxnLst/>
              <a:rect l="l" t="t" r="r" b="b"/>
              <a:pathLst>
                <a:path w="275" h="244" extrusionOk="0">
                  <a:moveTo>
                    <a:pt x="1" y="0"/>
                  </a:moveTo>
                  <a:lnTo>
                    <a:pt x="1" y="0"/>
                  </a:lnTo>
                  <a:cubicBezTo>
                    <a:pt x="92" y="92"/>
                    <a:pt x="183" y="183"/>
                    <a:pt x="214" y="244"/>
                  </a:cubicBezTo>
                  <a:cubicBezTo>
                    <a:pt x="244" y="183"/>
                    <a:pt x="244" y="152"/>
                    <a:pt x="274" y="92"/>
                  </a:cubicBezTo>
                  <a:lnTo>
                    <a:pt x="1" y="0"/>
                  </a:lnTo>
                  <a:close/>
                </a:path>
              </a:pathLst>
            </a:custGeom>
            <a:solidFill>
              <a:srgbClr val="FFD4C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1" name="Google Shape;2574;p70"/>
            <p:cNvSpPr/>
            <p:nvPr/>
          </p:nvSpPr>
          <p:spPr>
            <a:xfrm>
              <a:off x="7535178" y="2730736"/>
              <a:ext cx="41812" cy="43451"/>
            </a:xfrm>
            <a:custGeom>
              <a:avLst/>
              <a:gdLst/>
              <a:ahLst/>
              <a:cxnLst/>
              <a:rect l="l" t="t" r="r" b="b"/>
              <a:pathLst>
                <a:path w="791" h="822" extrusionOk="0">
                  <a:moveTo>
                    <a:pt x="791" y="0"/>
                  </a:moveTo>
                  <a:cubicBezTo>
                    <a:pt x="699" y="0"/>
                    <a:pt x="335" y="31"/>
                    <a:pt x="213" y="61"/>
                  </a:cubicBezTo>
                  <a:cubicBezTo>
                    <a:pt x="183" y="183"/>
                    <a:pt x="122" y="365"/>
                    <a:pt x="0" y="487"/>
                  </a:cubicBezTo>
                  <a:cubicBezTo>
                    <a:pt x="61" y="547"/>
                    <a:pt x="122" y="608"/>
                    <a:pt x="183" y="699"/>
                  </a:cubicBezTo>
                  <a:lnTo>
                    <a:pt x="456" y="821"/>
                  </a:lnTo>
                  <a:cubicBezTo>
                    <a:pt x="456" y="730"/>
                    <a:pt x="456" y="639"/>
                    <a:pt x="456" y="639"/>
                  </a:cubicBezTo>
                  <a:cubicBezTo>
                    <a:pt x="791" y="578"/>
                    <a:pt x="608" y="244"/>
                    <a:pt x="608" y="244"/>
                  </a:cubicBezTo>
                  <a:cubicBezTo>
                    <a:pt x="760" y="213"/>
                    <a:pt x="791" y="122"/>
                    <a:pt x="791" y="0"/>
                  </a:cubicBezTo>
                  <a:close/>
                </a:path>
              </a:pathLst>
            </a:custGeom>
            <a:solidFill>
              <a:srgbClr val="FFE1D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2" name="Google Shape;2575;p70"/>
            <p:cNvSpPr/>
            <p:nvPr/>
          </p:nvSpPr>
          <p:spPr>
            <a:xfrm>
              <a:off x="7740853" y="2836771"/>
              <a:ext cx="32139" cy="19558"/>
            </a:xfrm>
            <a:custGeom>
              <a:avLst/>
              <a:gdLst/>
              <a:ahLst/>
              <a:cxnLst/>
              <a:rect l="l" t="t" r="r" b="b"/>
              <a:pathLst>
                <a:path w="608" h="370" extrusionOk="0">
                  <a:moveTo>
                    <a:pt x="608" y="0"/>
                  </a:moveTo>
                  <a:lnTo>
                    <a:pt x="608" y="0"/>
                  </a:lnTo>
                  <a:cubicBezTo>
                    <a:pt x="508" y="51"/>
                    <a:pt x="407" y="73"/>
                    <a:pt x="307" y="73"/>
                  </a:cubicBezTo>
                  <a:cubicBezTo>
                    <a:pt x="225" y="73"/>
                    <a:pt x="143" y="58"/>
                    <a:pt x="61" y="31"/>
                  </a:cubicBezTo>
                  <a:lnTo>
                    <a:pt x="0" y="183"/>
                  </a:lnTo>
                  <a:cubicBezTo>
                    <a:pt x="0" y="213"/>
                    <a:pt x="0" y="274"/>
                    <a:pt x="30" y="274"/>
                  </a:cubicBezTo>
                  <a:lnTo>
                    <a:pt x="304" y="365"/>
                  </a:lnTo>
                  <a:cubicBezTo>
                    <a:pt x="312" y="368"/>
                    <a:pt x="321" y="369"/>
                    <a:pt x="329" y="369"/>
                  </a:cubicBezTo>
                  <a:cubicBezTo>
                    <a:pt x="416" y="369"/>
                    <a:pt x="517" y="241"/>
                    <a:pt x="517" y="213"/>
                  </a:cubicBezTo>
                  <a:lnTo>
                    <a:pt x="608" y="0"/>
                  </a:lnTo>
                  <a:close/>
                </a:path>
              </a:pathLst>
            </a:custGeom>
            <a:solidFill>
              <a:srgbClr val="F95D9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3" name="Google Shape;2576;p70"/>
            <p:cNvSpPr/>
            <p:nvPr/>
          </p:nvSpPr>
          <p:spPr>
            <a:xfrm>
              <a:off x="7744025" y="2802413"/>
              <a:ext cx="37002" cy="38905"/>
            </a:xfrm>
            <a:custGeom>
              <a:avLst/>
              <a:gdLst/>
              <a:ahLst/>
              <a:cxnLst/>
              <a:rect l="l" t="t" r="r" b="b"/>
              <a:pathLst>
                <a:path w="700" h="736" extrusionOk="0">
                  <a:moveTo>
                    <a:pt x="311" y="0"/>
                  </a:moveTo>
                  <a:cubicBezTo>
                    <a:pt x="288" y="0"/>
                    <a:pt x="266" y="28"/>
                    <a:pt x="244" y="73"/>
                  </a:cubicBezTo>
                  <a:lnTo>
                    <a:pt x="122" y="407"/>
                  </a:lnTo>
                  <a:lnTo>
                    <a:pt x="92" y="468"/>
                  </a:lnTo>
                  <a:lnTo>
                    <a:pt x="1" y="681"/>
                  </a:lnTo>
                  <a:cubicBezTo>
                    <a:pt x="77" y="719"/>
                    <a:pt x="154" y="736"/>
                    <a:pt x="230" y="736"/>
                  </a:cubicBezTo>
                  <a:cubicBezTo>
                    <a:pt x="336" y="736"/>
                    <a:pt x="442" y="703"/>
                    <a:pt x="548" y="650"/>
                  </a:cubicBezTo>
                  <a:lnTo>
                    <a:pt x="548" y="620"/>
                  </a:lnTo>
                  <a:lnTo>
                    <a:pt x="639" y="377"/>
                  </a:lnTo>
                  <a:cubicBezTo>
                    <a:pt x="670" y="347"/>
                    <a:pt x="700" y="164"/>
                    <a:pt x="578" y="103"/>
                  </a:cubicBezTo>
                  <a:lnTo>
                    <a:pt x="335" y="12"/>
                  </a:lnTo>
                  <a:cubicBezTo>
                    <a:pt x="327" y="4"/>
                    <a:pt x="319" y="0"/>
                    <a:pt x="311" y="0"/>
                  </a:cubicBezTo>
                  <a:close/>
                </a:path>
              </a:pathLst>
            </a:custGeom>
            <a:solidFill>
              <a:srgbClr val="FA709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4" name="Google Shape;2577;p70"/>
            <p:cNvSpPr/>
            <p:nvPr/>
          </p:nvSpPr>
          <p:spPr>
            <a:xfrm>
              <a:off x="7735990" y="2836771"/>
              <a:ext cx="12898" cy="14484"/>
            </a:xfrm>
            <a:custGeom>
              <a:avLst/>
              <a:gdLst/>
              <a:ahLst/>
              <a:cxnLst/>
              <a:rect l="l" t="t" r="r" b="b"/>
              <a:pathLst>
                <a:path w="244" h="274" extrusionOk="0">
                  <a:moveTo>
                    <a:pt x="92" y="0"/>
                  </a:moveTo>
                  <a:lnTo>
                    <a:pt x="1" y="213"/>
                  </a:lnTo>
                  <a:lnTo>
                    <a:pt x="153" y="274"/>
                  </a:lnTo>
                  <a:lnTo>
                    <a:pt x="244" y="61"/>
                  </a:lnTo>
                  <a:cubicBezTo>
                    <a:pt x="183" y="31"/>
                    <a:pt x="153" y="31"/>
                    <a:pt x="92" y="0"/>
                  </a:cubicBezTo>
                  <a:close/>
                </a:path>
              </a:pathLst>
            </a:custGeom>
            <a:solidFill>
              <a:srgbClr val="E3E5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5" name="Google Shape;2578;p70"/>
            <p:cNvSpPr/>
            <p:nvPr/>
          </p:nvSpPr>
          <p:spPr>
            <a:xfrm>
              <a:off x="7740853" y="2799823"/>
              <a:ext cx="22518" cy="40226"/>
            </a:xfrm>
            <a:custGeom>
              <a:avLst/>
              <a:gdLst/>
              <a:ahLst/>
              <a:cxnLst/>
              <a:rect l="l" t="t" r="r" b="b"/>
              <a:pathLst>
                <a:path w="426" h="761" extrusionOk="0">
                  <a:moveTo>
                    <a:pt x="274" y="0"/>
                  </a:moveTo>
                  <a:lnTo>
                    <a:pt x="0" y="699"/>
                  </a:lnTo>
                  <a:cubicBezTo>
                    <a:pt x="61" y="730"/>
                    <a:pt x="91" y="730"/>
                    <a:pt x="152" y="760"/>
                  </a:cubicBezTo>
                  <a:lnTo>
                    <a:pt x="426" y="61"/>
                  </a:lnTo>
                  <a:lnTo>
                    <a:pt x="274" y="0"/>
                  </a:lnTo>
                  <a:close/>
                </a:path>
              </a:pathLst>
            </a:custGeom>
            <a:solidFill>
              <a:srgbClr val="F1F3F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6" name="Google Shape;2579;p70"/>
            <p:cNvSpPr/>
            <p:nvPr/>
          </p:nvSpPr>
          <p:spPr>
            <a:xfrm>
              <a:off x="6624203" y="2536320"/>
              <a:ext cx="802732" cy="278202"/>
            </a:xfrm>
            <a:custGeom>
              <a:avLst/>
              <a:gdLst/>
              <a:ahLst/>
              <a:cxnLst/>
              <a:rect l="l" t="t" r="r" b="b"/>
              <a:pathLst>
                <a:path w="15186" h="5263" extrusionOk="0">
                  <a:moveTo>
                    <a:pt x="730" y="0"/>
                  </a:moveTo>
                  <a:cubicBezTo>
                    <a:pt x="365" y="973"/>
                    <a:pt x="30" y="2098"/>
                    <a:pt x="0" y="3010"/>
                  </a:cubicBezTo>
                  <a:cubicBezTo>
                    <a:pt x="3320" y="4429"/>
                    <a:pt x="6985" y="5262"/>
                    <a:pt x="10604" y="5262"/>
                  </a:cubicBezTo>
                  <a:cubicBezTo>
                    <a:pt x="11790" y="5262"/>
                    <a:pt x="12971" y="5173"/>
                    <a:pt x="14134" y="4985"/>
                  </a:cubicBezTo>
                  <a:cubicBezTo>
                    <a:pt x="13891" y="4864"/>
                    <a:pt x="13557" y="4773"/>
                    <a:pt x="13557" y="4773"/>
                  </a:cubicBezTo>
                  <a:cubicBezTo>
                    <a:pt x="13557" y="4773"/>
                    <a:pt x="14347" y="4560"/>
                    <a:pt x="14712" y="4195"/>
                  </a:cubicBezTo>
                  <a:cubicBezTo>
                    <a:pt x="15076" y="3800"/>
                    <a:pt x="13496" y="3374"/>
                    <a:pt x="13496" y="3374"/>
                  </a:cubicBezTo>
                  <a:lnTo>
                    <a:pt x="13496" y="3374"/>
                  </a:lnTo>
                  <a:cubicBezTo>
                    <a:pt x="13496" y="3374"/>
                    <a:pt x="13502" y="3375"/>
                    <a:pt x="13515" y="3375"/>
                  </a:cubicBezTo>
                  <a:cubicBezTo>
                    <a:pt x="13646" y="3375"/>
                    <a:pt x="14414" y="3349"/>
                    <a:pt x="14803" y="2766"/>
                  </a:cubicBezTo>
                  <a:cubicBezTo>
                    <a:pt x="15186" y="2230"/>
                    <a:pt x="13574" y="2187"/>
                    <a:pt x="13049" y="2187"/>
                  </a:cubicBezTo>
                  <a:cubicBezTo>
                    <a:pt x="12948" y="2187"/>
                    <a:pt x="12888" y="2189"/>
                    <a:pt x="12888" y="2189"/>
                  </a:cubicBezTo>
                  <a:cubicBezTo>
                    <a:pt x="12888" y="2189"/>
                    <a:pt x="13472" y="948"/>
                    <a:pt x="12942" y="948"/>
                  </a:cubicBezTo>
                  <a:cubicBezTo>
                    <a:pt x="12879" y="948"/>
                    <a:pt x="12801" y="965"/>
                    <a:pt x="12705" y="1004"/>
                  </a:cubicBezTo>
                  <a:cubicBezTo>
                    <a:pt x="11824" y="1399"/>
                    <a:pt x="11459" y="2007"/>
                    <a:pt x="11459" y="2007"/>
                  </a:cubicBezTo>
                  <a:cubicBezTo>
                    <a:pt x="11459" y="2007"/>
                    <a:pt x="9568" y="2200"/>
                    <a:pt x="7923" y="2200"/>
                  </a:cubicBezTo>
                  <a:cubicBezTo>
                    <a:pt x="6647" y="2200"/>
                    <a:pt x="5519" y="2084"/>
                    <a:pt x="5532" y="1672"/>
                  </a:cubicBezTo>
                  <a:cubicBezTo>
                    <a:pt x="5532" y="1642"/>
                    <a:pt x="5532" y="1581"/>
                    <a:pt x="5532" y="1520"/>
                  </a:cubicBezTo>
                  <a:cubicBezTo>
                    <a:pt x="3921" y="1064"/>
                    <a:pt x="2371" y="274"/>
                    <a:pt x="730"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7" name="Google Shape;2580;p70"/>
            <p:cNvSpPr/>
            <p:nvPr/>
          </p:nvSpPr>
          <p:spPr>
            <a:xfrm>
              <a:off x="7662093" y="2867271"/>
              <a:ext cx="9726" cy="9726"/>
            </a:xfrm>
            <a:custGeom>
              <a:avLst/>
              <a:gdLst/>
              <a:ahLst/>
              <a:cxnLst/>
              <a:rect l="l" t="t" r="r" b="b"/>
              <a:pathLst>
                <a:path w="184" h="184" extrusionOk="0">
                  <a:moveTo>
                    <a:pt x="1" y="1"/>
                  </a:moveTo>
                  <a:lnTo>
                    <a:pt x="122" y="153"/>
                  </a:lnTo>
                  <a:cubicBezTo>
                    <a:pt x="153" y="183"/>
                    <a:pt x="153" y="183"/>
                    <a:pt x="153" y="183"/>
                  </a:cubicBezTo>
                  <a:cubicBezTo>
                    <a:pt x="183" y="183"/>
                    <a:pt x="183" y="153"/>
                    <a:pt x="153" y="15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8" name="Google Shape;2581;p70"/>
            <p:cNvSpPr/>
            <p:nvPr/>
          </p:nvSpPr>
          <p:spPr>
            <a:xfrm>
              <a:off x="7584971" y="2778943"/>
              <a:ext cx="364787" cy="221748"/>
            </a:xfrm>
            <a:custGeom>
              <a:avLst/>
              <a:gdLst/>
              <a:ahLst/>
              <a:cxnLst/>
              <a:rect l="l" t="t" r="r" b="b"/>
              <a:pathLst>
                <a:path w="6901" h="4195" extrusionOk="0">
                  <a:moveTo>
                    <a:pt x="6505" y="0"/>
                  </a:moveTo>
                  <a:cubicBezTo>
                    <a:pt x="4682" y="1642"/>
                    <a:pt x="2341" y="2857"/>
                    <a:pt x="1" y="3891"/>
                  </a:cubicBezTo>
                  <a:lnTo>
                    <a:pt x="244" y="4195"/>
                  </a:lnTo>
                  <a:lnTo>
                    <a:pt x="6900" y="517"/>
                  </a:lnTo>
                  <a:lnTo>
                    <a:pt x="6505"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9" name="Google Shape;2582;p70"/>
            <p:cNvSpPr/>
            <p:nvPr/>
          </p:nvSpPr>
          <p:spPr>
            <a:xfrm>
              <a:off x="7554472" y="2737132"/>
              <a:ext cx="404908" cy="265199"/>
            </a:xfrm>
            <a:custGeom>
              <a:avLst/>
              <a:gdLst/>
              <a:ahLst/>
              <a:cxnLst/>
              <a:rect l="l" t="t" r="r" b="b"/>
              <a:pathLst>
                <a:path w="7660" h="5017" extrusionOk="0">
                  <a:moveTo>
                    <a:pt x="6505" y="1"/>
                  </a:moveTo>
                  <a:lnTo>
                    <a:pt x="6657" y="244"/>
                  </a:lnTo>
                  <a:cubicBezTo>
                    <a:pt x="6657" y="244"/>
                    <a:pt x="6657" y="244"/>
                    <a:pt x="6657" y="274"/>
                  </a:cubicBezTo>
                  <a:cubicBezTo>
                    <a:pt x="6626" y="274"/>
                    <a:pt x="6626" y="274"/>
                    <a:pt x="6626" y="244"/>
                  </a:cubicBezTo>
                  <a:lnTo>
                    <a:pt x="6505" y="92"/>
                  </a:lnTo>
                  <a:lnTo>
                    <a:pt x="6383" y="153"/>
                  </a:lnTo>
                  <a:lnTo>
                    <a:pt x="6505" y="305"/>
                  </a:lnTo>
                  <a:cubicBezTo>
                    <a:pt x="6535" y="335"/>
                    <a:pt x="6505" y="335"/>
                    <a:pt x="6505" y="335"/>
                  </a:cubicBezTo>
                  <a:lnTo>
                    <a:pt x="6474" y="335"/>
                  </a:lnTo>
                  <a:lnTo>
                    <a:pt x="6353" y="183"/>
                  </a:lnTo>
                  <a:lnTo>
                    <a:pt x="6262" y="214"/>
                  </a:lnTo>
                  <a:lnTo>
                    <a:pt x="6383" y="396"/>
                  </a:lnTo>
                  <a:cubicBezTo>
                    <a:pt x="6383" y="396"/>
                    <a:pt x="6383" y="396"/>
                    <a:pt x="6383" y="426"/>
                  </a:cubicBezTo>
                  <a:cubicBezTo>
                    <a:pt x="6353" y="426"/>
                    <a:pt x="6353" y="426"/>
                    <a:pt x="6353" y="396"/>
                  </a:cubicBezTo>
                  <a:lnTo>
                    <a:pt x="6231" y="244"/>
                  </a:lnTo>
                  <a:lnTo>
                    <a:pt x="6140" y="305"/>
                  </a:lnTo>
                  <a:lnTo>
                    <a:pt x="6322" y="548"/>
                  </a:lnTo>
                  <a:cubicBezTo>
                    <a:pt x="6322" y="548"/>
                    <a:pt x="6322" y="578"/>
                    <a:pt x="6322" y="609"/>
                  </a:cubicBezTo>
                  <a:cubicBezTo>
                    <a:pt x="6292" y="609"/>
                    <a:pt x="6262" y="609"/>
                    <a:pt x="6231" y="578"/>
                  </a:cubicBezTo>
                  <a:lnTo>
                    <a:pt x="6049" y="335"/>
                  </a:lnTo>
                  <a:lnTo>
                    <a:pt x="5927" y="396"/>
                  </a:lnTo>
                  <a:lnTo>
                    <a:pt x="6079" y="548"/>
                  </a:lnTo>
                  <a:cubicBezTo>
                    <a:pt x="6079" y="578"/>
                    <a:pt x="6079" y="578"/>
                    <a:pt x="6049" y="578"/>
                  </a:cubicBezTo>
                  <a:lnTo>
                    <a:pt x="6018" y="578"/>
                  </a:lnTo>
                  <a:lnTo>
                    <a:pt x="5897" y="426"/>
                  </a:lnTo>
                  <a:lnTo>
                    <a:pt x="5775" y="487"/>
                  </a:lnTo>
                  <a:lnTo>
                    <a:pt x="5897" y="639"/>
                  </a:lnTo>
                  <a:cubicBezTo>
                    <a:pt x="5927" y="670"/>
                    <a:pt x="5927" y="670"/>
                    <a:pt x="5897" y="670"/>
                  </a:cubicBezTo>
                  <a:lnTo>
                    <a:pt x="5867" y="670"/>
                  </a:lnTo>
                  <a:lnTo>
                    <a:pt x="5745" y="518"/>
                  </a:lnTo>
                  <a:lnTo>
                    <a:pt x="5623" y="578"/>
                  </a:lnTo>
                  <a:lnTo>
                    <a:pt x="5745" y="730"/>
                  </a:lnTo>
                  <a:cubicBezTo>
                    <a:pt x="5775" y="730"/>
                    <a:pt x="5775" y="761"/>
                    <a:pt x="5745" y="761"/>
                  </a:cubicBezTo>
                  <a:lnTo>
                    <a:pt x="5715" y="761"/>
                  </a:lnTo>
                  <a:lnTo>
                    <a:pt x="5593" y="578"/>
                  </a:lnTo>
                  <a:lnTo>
                    <a:pt x="5502" y="639"/>
                  </a:lnTo>
                  <a:lnTo>
                    <a:pt x="5623" y="822"/>
                  </a:lnTo>
                  <a:cubicBezTo>
                    <a:pt x="5623" y="822"/>
                    <a:pt x="5623" y="822"/>
                    <a:pt x="5623" y="852"/>
                  </a:cubicBezTo>
                  <a:cubicBezTo>
                    <a:pt x="5593" y="852"/>
                    <a:pt x="5593" y="852"/>
                    <a:pt x="5593" y="822"/>
                  </a:cubicBezTo>
                  <a:lnTo>
                    <a:pt x="5471" y="670"/>
                  </a:lnTo>
                  <a:lnTo>
                    <a:pt x="5350" y="730"/>
                  </a:lnTo>
                  <a:lnTo>
                    <a:pt x="5471" y="882"/>
                  </a:lnTo>
                  <a:cubicBezTo>
                    <a:pt x="5502" y="913"/>
                    <a:pt x="5502" y="913"/>
                    <a:pt x="5471" y="913"/>
                  </a:cubicBezTo>
                  <a:lnTo>
                    <a:pt x="5441" y="913"/>
                  </a:lnTo>
                  <a:lnTo>
                    <a:pt x="5319" y="730"/>
                  </a:lnTo>
                  <a:lnTo>
                    <a:pt x="5198" y="822"/>
                  </a:lnTo>
                  <a:lnTo>
                    <a:pt x="5380" y="1065"/>
                  </a:lnTo>
                  <a:cubicBezTo>
                    <a:pt x="5411" y="1065"/>
                    <a:pt x="5411" y="1095"/>
                    <a:pt x="5380" y="1126"/>
                  </a:cubicBezTo>
                  <a:cubicBezTo>
                    <a:pt x="5350" y="1126"/>
                    <a:pt x="5319" y="1126"/>
                    <a:pt x="5319" y="1095"/>
                  </a:cubicBezTo>
                  <a:lnTo>
                    <a:pt x="5137" y="852"/>
                  </a:lnTo>
                  <a:lnTo>
                    <a:pt x="5015" y="913"/>
                  </a:lnTo>
                  <a:lnTo>
                    <a:pt x="5137" y="1065"/>
                  </a:lnTo>
                  <a:cubicBezTo>
                    <a:pt x="5137" y="1095"/>
                    <a:pt x="5137" y="1095"/>
                    <a:pt x="5137" y="1095"/>
                  </a:cubicBezTo>
                  <a:lnTo>
                    <a:pt x="5107" y="1095"/>
                  </a:lnTo>
                  <a:lnTo>
                    <a:pt x="4985" y="943"/>
                  </a:lnTo>
                  <a:lnTo>
                    <a:pt x="4863" y="1004"/>
                  </a:lnTo>
                  <a:lnTo>
                    <a:pt x="4985" y="1156"/>
                  </a:lnTo>
                  <a:cubicBezTo>
                    <a:pt x="4985" y="1186"/>
                    <a:pt x="4985" y="1186"/>
                    <a:pt x="4985" y="1186"/>
                  </a:cubicBezTo>
                  <a:lnTo>
                    <a:pt x="4955" y="1186"/>
                  </a:lnTo>
                  <a:lnTo>
                    <a:pt x="4833" y="1034"/>
                  </a:lnTo>
                  <a:lnTo>
                    <a:pt x="4711" y="1095"/>
                  </a:lnTo>
                  <a:lnTo>
                    <a:pt x="4833" y="1247"/>
                  </a:lnTo>
                  <a:cubicBezTo>
                    <a:pt x="4833" y="1247"/>
                    <a:pt x="4833" y="1278"/>
                    <a:pt x="4833" y="1278"/>
                  </a:cubicBezTo>
                  <a:lnTo>
                    <a:pt x="4803" y="1278"/>
                  </a:lnTo>
                  <a:lnTo>
                    <a:pt x="4681" y="1095"/>
                  </a:lnTo>
                  <a:lnTo>
                    <a:pt x="4559" y="1156"/>
                  </a:lnTo>
                  <a:lnTo>
                    <a:pt x="4681" y="1338"/>
                  </a:lnTo>
                  <a:cubicBezTo>
                    <a:pt x="4711" y="1338"/>
                    <a:pt x="4711" y="1338"/>
                    <a:pt x="4681" y="1369"/>
                  </a:cubicBezTo>
                  <a:cubicBezTo>
                    <a:pt x="4681" y="1369"/>
                    <a:pt x="4651" y="1369"/>
                    <a:pt x="4651" y="1338"/>
                  </a:cubicBezTo>
                  <a:lnTo>
                    <a:pt x="4529" y="1186"/>
                  </a:lnTo>
                  <a:lnTo>
                    <a:pt x="4438" y="1247"/>
                  </a:lnTo>
                  <a:lnTo>
                    <a:pt x="4559" y="1399"/>
                  </a:lnTo>
                  <a:cubicBezTo>
                    <a:pt x="4559" y="1430"/>
                    <a:pt x="4559" y="1430"/>
                    <a:pt x="4559" y="1430"/>
                  </a:cubicBezTo>
                  <a:lnTo>
                    <a:pt x="4529" y="1430"/>
                  </a:lnTo>
                  <a:lnTo>
                    <a:pt x="4408" y="1247"/>
                  </a:lnTo>
                  <a:lnTo>
                    <a:pt x="4286" y="1338"/>
                  </a:lnTo>
                  <a:lnTo>
                    <a:pt x="4468" y="1582"/>
                  </a:lnTo>
                  <a:cubicBezTo>
                    <a:pt x="4499" y="1582"/>
                    <a:pt x="4468" y="1612"/>
                    <a:pt x="4468" y="1642"/>
                  </a:cubicBezTo>
                  <a:cubicBezTo>
                    <a:pt x="4438" y="1642"/>
                    <a:pt x="4408" y="1642"/>
                    <a:pt x="4377" y="1612"/>
                  </a:cubicBezTo>
                  <a:lnTo>
                    <a:pt x="4195" y="1369"/>
                  </a:lnTo>
                  <a:lnTo>
                    <a:pt x="4073" y="1430"/>
                  </a:lnTo>
                  <a:lnTo>
                    <a:pt x="4225" y="1582"/>
                  </a:lnTo>
                  <a:cubicBezTo>
                    <a:pt x="4225" y="1612"/>
                    <a:pt x="4225" y="1612"/>
                    <a:pt x="4195" y="1612"/>
                  </a:cubicBezTo>
                  <a:lnTo>
                    <a:pt x="4164" y="1612"/>
                  </a:lnTo>
                  <a:lnTo>
                    <a:pt x="4043" y="1460"/>
                  </a:lnTo>
                  <a:lnTo>
                    <a:pt x="3921" y="1521"/>
                  </a:lnTo>
                  <a:lnTo>
                    <a:pt x="4043" y="1673"/>
                  </a:lnTo>
                  <a:cubicBezTo>
                    <a:pt x="4073" y="1703"/>
                    <a:pt x="4073" y="1703"/>
                    <a:pt x="4043" y="1703"/>
                  </a:cubicBezTo>
                  <a:lnTo>
                    <a:pt x="4012" y="1703"/>
                  </a:lnTo>
                  <a:lnTo>
                    <a:pt x="3891" y="1551"/>
                  </a:lnTo>
                  <a:lnTo>
                    <a:pt x="3769" y="1612"/>
                  </a:lnTo>
                  <a:lnTo>
                    <a:pt x="3891" y="1764"/>
                  </a:lnTo>
                  <a:cubicBezTo>
                    <a:pt x="3921" y="1764"/>
                    <a:pt x="3921" y="1794"/>
                    <a:pt x="3891" y="1794"/>
                  </a:cubicBezTo>
                  <a:lnTo>
                    <a:pt x="3860" y="1794"/>
                  </a:lnTo>
                  <a:lnTo>
                    <a:pt x="3739" y="1612"/>
                  </a:lnTo>
                  <a:lnTo>
                    <a:pt x="3648" y="1673"/>
                  </a:lnTo>
                  <a:lnTo>
                    <a:pt x="3769" y="1855"/>
                  </a:lnTo>
                  <a:cubicBezTo>
                    <a:pt x="3769" y="1855"/>
                    <a:pt x="3769" y="1855"/>
                    <a:pt x="3769" y="1885"/>
                  </a:cubicBezTo>
                  <a:cubicBezTo>
                    <a:pt x="3739" y="1885"/>
                    <a:pt x="3739" y="1885"/>
                    <a:pt x="3739" y="1855"/>
                  </a:cubicBezTo>
                  <a:lnTo>
                    <a:pt x="3617" y="1703"/>
                  </a:lnTo>
                  <a:lnTo>
                    <a:pt x="3496" y="1764"/>
                  </a:lnTo>
                  <a:lnTo>
                    <a:pt x="3617" y="1916"/>
                  </a:lnTo>
                  <a:cubicBezTo>
                    <a:pt x="3648" y="1946"/>
                    <a:pt x="3648" y="1946"/>
                    <a:pt x="3617" y="1946"/>
                  </a:cubicBezTo>
                  <a:lnTo>
                    <a:pt x="3587" y="1946"/>
                  </a:lnTo>
                  <a:lnTo>
                    <a:pt x="3465" y="1764"/>
                  </a:lnTo>
                  <a:lnTo>
                    <a:pt x="3344" y="1855"/>
                  </a:lnTo>
                  <a:lnTo>
                    <a:pt x="3526" y="2098"/>
                  </a:lnTo>
                  <a:cubicBezTo>
                    <a:pt x="3556" y="2098"/>
                    <a:pt x="3556" y="2129"/>
                    <a:pt x="3526" y="2159"/>
                  </a:cubicBezTo>
                  <a:cubicBezTo>
                    <a:pt x="3496" y="2159"/>
                    <a:pt x="3465" y="2159"/>
                    <a:pt x="3465" y="2129"/>
                  </a:cubicBezTo>
                  <a:lnTo>
                    <a:pt x="3283" y="1885"/>
                  </a:lnTo>
                  <a:lnTo>
                    <a:pt x="3161" y="1946"/>
                  </a:lnTo>
                  <a:lnTo>
                    <a:pt x="3283" y="2098"/>
                  </a:lnTo>
                  <a:cubicBezTo>
                    <a:pt x="3283" y="2129"/>
                    <a:pt x="3283" y="2129"/>
                    <a:pt x="3283" y="2129"/>
                  </a:cubicBezTo>
                  <a:lnTo>
                    <a:pt x="3252" y="2129"/>
                  </a:lnTo>
                  <a:lnTo>
                    <a:pt x="3131" y="1977"/>
                  </a:lnTo>
                  <a:lnTo>
                    <a:pt x="3009" y="2037"/>
                  </a:lnTo>
                  <a:lnTo>
                    <a:pt x="3131" y="2189"/>
                  </a:lnTo>
                  <a:cubicBezTo>
                    <a:pt x="3131" y="2220"/>
                    <a:pt x="3131" y="2220"/>
                    <a:pt x="3131" y="2220"/>
                  </a:cubicBezTo>
                  <a:lnTo>
                    <a:pt x="3100" y="2220"/>
                  </a:lnTo>
                  <a:lnTo>
                    <a:pt x="2979" y="2068"/>
                  </a:lnTo>
                  <a:lnTo>
                    <a:pt x="2857" y="2129"/>
                  </a:lnTo>
                  <a:lnTo>
                    <a:pt x="2979" y="2281"/>
                  </a:lnTo>
                  <a:cubicBezTo>
                    <a:pt x="2979" y="2281"/>
                    <a:pt x="2979" y="2311"/>
                    <a:pt x="2979" y="2311"/>
                  </a:cubicBezTo>
                  <a:lnTo>
                    <a:pt x="2949" y="2311"/>
                  </a:lnTo>
                  <a:lnTo>
                    <a:pt x="2827" y="2129"/>
                  </a:lnTo>
                  <a:lnTo>
                    <a:pt x="2705" y="2189"/>
                  </a:lnTo>
                  <a:lnTo>
                    <a:pt x="2827" y="2372"/>
                  </a:lnTo>
                  <a:cubicBezTo>
                    <a:pt x="2857" y="2372"/>
                    <a:pt x="2827" y="2372"/>
                    <a:pt x="2827" y="2402"/>
                  </a:cubicBezTo>
                  <a:cubicBezTo>
                    <a:pt x="2827" y="2402"/>
                    <a:pt x="2797" y="2402"/>
                    <a:pt x="2797" y="2372"/>
                  </a:cubicBezTo>
                  <a:lnTo>
                    <a:pt x="2675" y="2220"/>
                  </a:lnTo>
                  <a:lnTo>
                    <a:pt x="2584" y="2281"/>
                  </a:lnTo>
                  <a:lnTo>
                    <a:pt x="2705" y="2433"/>
                  </a:lnTo>
                  <a:cubicBezTo>
                    <a:pt x="2705" y="2463"/>
                    <a:pt x="2705" y="2463"/>
                    <a:pt x="2705" y="2463"/>
                  </a:cubicBezTo>
                  <a:lnTo>
                    <a:pt x="2675" y="2463"/>
                  </a:lnTo>
                  <a:lnTo>
                    <a:pt x="2553" y="2281"/>
                  </a:lnTo>
                  <a:lnTo>
                    <a:pt x="2432" y="2372"/>
                  </a:lnTo>
                  <a:lnTo>
                    <a:pt x="2614" y="2615"/>
                  </a:lnTo>
                  <a:cubicBezTo>
                    <a:pt x="2614" y="2615"/>
                    <a:pt x="2614" y="2645"/>
                    <a:pt x="2614" y="2676"/>
                  </a:cubicBezTo>
                  <a:cubicBezTo>
                    <a:pt x="2584" y="2676"/>
                    <a:pt x="2553" y="2676"/>
                    <a:pt x="2523" y="2645"/>
                  </a:cubicBezTo>
                  <a:lnTo>
                    <a:pt x="2341" y="2402"/>
                  </a:lnTo>
                  <a:lnTo>
                    <a:pt x="2219" y="2463"/>
                  </a:lnTo>
                  <a:lnTo>
                    <a:pt x="2341" y="2615"/>
                  </a:lnTo>
                  <a:cubicBezTo>
                    <a:pt x="2371" y="2645"/>
                    <a:pt x="2371" y="2645"/>
                    <a:pt x="2341" y="2645"/>
                  </a:cubicBezTo>
                  <a:cubicBezTo>
                    <a:pt x="2341" y="2655"/>
                    <a:pt x="2341" y="2659"/>
                    <a:pt x="2339" y="2659"/>
                  </a:cubicBezTo>
                  <a:cubicBezTo>
                    <a:pt x="2337" y="2659"/>
                    <a:pt x="2330" y="2645"/>
                    <a:pt x="2310" y="2645"/>
                  </a:cubicBezTo>
                  <a:lnTo>
                    <a:pt x="2189" y="2493"/>
                  </a:lnTo>
                  <a:lnTo>
                    <a:pt x="2067" y="2554"/>
                  </a:lnTo>
                  <a:lnTo>
                    <a:pt x="2189" y="2706"/>
                  </a:lnTo>
                  <a:cubicBezTo>
                    <a:pt x="2219" y="2737"/>
                    <a:pt x="2219" y="2737"/>
                    <a:pt x="2189" y="2737"/>
                  </a:cubicBezTo>
                  <a:lnTo>
                    <a:pt x="2158" y="2737"/>
                  </a:lnTo>
                  <a:lnTo>
                    <a:pt x="2037" y="2585"/>
                  </a:lnTo>
                  <a:lnTo>
                    <a:pt x="1915" y="2645"/>
                  </a:lnTo>
                  <a:lnTo>
                    <a:pt x="2037" y="2797"/>
                  </a:lnTo>
                  <a:cubicBezTo>
                    <a:pt x="2067" y="2828"/>
                    <a:pt x="2037" y="2828"/>
                    <a:pt x="2037" y="2828"/>
                  </a:cubicBezTo>
                  <a:lnTo>
                    <a:pt x="2006" y="2828"/>
                  </a:lnTo>
                  <a:lnTo>
                    <a:pt x="1885" y="2645"/>
                  </a:lnTo>
                  <a:lnTo>
                    <a:pt x="1793" y="2706"/>
                  </a:lnTo>
                  <a:lnTo>
                    <a:pt x="1915" y="2889"/>
                  </a:lnTo>
                  <a:cubicBezTo>
                    <a:pt x="1915" y="2889"/>
                    <a:pt x="1915" y="2919"/>
                    <a:pt x="1915" y="2919"/>
                  </a:cubicBezTo>
                  <a:cubicBezTo>
                    <a:pt x="1885" y="2919"/>
                    <a:pt x="1885" y="2919"/>
                    <a:pt x="1885" y="2889"/>
                  </a:cubicBezTo>
                  <a:lnTo>
                    <a:pt x="1733" y="2737"/>
                  </a:lnTo>
                  <a:lnTo>
                    <a:pt x="1642" y="2797"/>
                  </a:lnTo>
                  <a:lnTo>
                    <a:pt x="1763" y="2949"/>
                  </a:lnTo>
                  <a:cubicBezTo>
                    <a:pt x="1793" y="2980"/>
                    <a:pt x="1763" y="2980"/>
                    <a:pt x="1763" y="2980"/>
                  </a:cubicBezTo>
                  <a:lnTo>
                    <a:pt x="1733" y="2980"/>
                  </a:lnTo>
                  <a:lnTo>
                    <a:pt x="1611" y="2828"/>
                  </a:lnTo>
                  <a:lnTo>
                    <a:pt x="1490" y="2889"/>
                  </a:lnTo>
                  <a:lnTo>
                    <a:pt x="1672" y="3132"/>
                  </a:lnTo>
                  <a:cubicBezTo>
                    <a:pt x="1702" y="3162"/>
                    <a:pt x="1702" y="3162"/>
                    <a:pt x="1672" y="3192"/>
                  </a:cubicBezTo>
                  <a:cubicBezTo>
                    <a:pt x="1642" y="3192"/>
                    <a:pt x="1611" y="3192"/>
                    <a:pt x="1611" y="3162"/>
                  </a:cubicBezTo>
                  <a:lnTo>
                    <a:pt x="1398" y="2919"/>
                  </a:lnTo>
                  <a:lnTo>
                    <a:pt x="1307" y="2980"/>
                  </a:lnTo>
                  <a:lnTo>
                    <a:pt x="1429" y="3162"/>
                  </a:lnTo>
                  <a:cubicBezTo>
                    <a:pt x="1414" y="3177"/>
                    <a:pt x="1406" y="3185"/>
                    <a:pt x="1402" y="3185"/>
                  </a:cubicBezTo>
                  <a:cubicBezTo>
                    <a:pt x="1398" y="3185"/>
                    <a:pt x="1398" y="3177"/>
                    <a:pt x="1398" y="3162"/>
                  </a:cubicBezTo>
                  <a:lnTo>
                    <a:pt x="1277" y="3010"/>
                  </a:lnTo>
                  <a:lnTo>
                    <a:pt x="1155" y="3071"/>
                  </a:lnTo>
                  <a:lnTo>
                    <a:pt x="1277" y="3223"/>
                  </a:lnTo>
                  <a:cubicBezTo>
                    <a:pt x="1277" y="3253"/>
                    <a:pt x="1277" y="3253"/>
                    <a:pt x="1277" y="3253"/>
                  </a:cubicBezTo>
                  <a:lnTo>
                    <a:pt x="1246" y="3253"/>
                  </a:lnTo>
                  <a:lnTo>
                    <a:pt x="1125" y="3101"/>
                  </a:lnTo>
                  <a:lnTo>
                    <a:pt x="1003" y="3162"/>
                  </a:lnTo>
                  <a:lnTo>
                    <a:pt x="1125" y="3314"/>
                  </a:lnTo>
                  <a:cubicBezTo>
                    <a:pt x="1125" y="3344"/>
                    <a:pt x="1125" y="3344"/>
                    <a:pt x="1125" y="3344"/>
                  </a:cubicBezTo>
                  <a:lnTo>
                    <a:pt x="1094" y="3344"/>
                  </a:lnTo>
                  <a:lnTo>
                    <a:pt x="973" y="3162"/>
                  </a:lnTo>
                  <a:lnTo>
                    <a:pt x="851" y="3223"/>
                  </a:lnTo>
                  <a:lnTo>
                    <a:pt x="973" y="3405"/>
                  </a:lnTo>
                  <a:cubicBezTo>
                    <a:pt x="973" y="3405"/>
                    <a:pt x="973" y="3405"/>
                    <a:pt x="973" y="3436"/>
                  </a:cubicBezTo>
                  <a:cubicBezTo>
                    <a:pt x="973" y="3436"/>
                    <a:pt x="942" y="3436"/>
                    <a:pt x="942" y="3405"/>
                  </a:cubicBezTo>
                  <a:lnTo>
                    <a:pt x="821" y="3253"/>
                  </a:lnTo>
                  <a:lnTo>
                    <a:pt x="730" y="3314"/>
                  </a:lnTo>
                  <a:lnTo>
                    <a:pt x="851" y="3466"/>
                  </a:lnTo>
                  <a:cubicBezTo>
                    <a:pt x="851" y="3496"/>
                    <a:pt x="851" y="3496"/>
                    <a:pt x="851" y="3496"/>
                  </a:cubicBezTo>
                  <a:lnTo>
                    <a:pt x="821" y="3496"/>
                  </a:lnTo>
                  <a:lnTo>
                    <a:pt x="699" y="3344"/>
                  </a:lnTo>
                  <a:lnTo>
                    <a:pt x="578" y="3405"/>
                  </a:lnTo>
                  <a:lnTo>
                    <a:pt x="760" y="3648"/>
                  </a:lnTo>
                  <a:cubicBezTo>
                    <a:pt x="760" y="3648"/>
                    <a:pt x="760" y="3679"/>
                    <a:pt x="760" y="3709"/>
                  </a:cubicBezTo>
                  <a:cubicBezTo>
                    <a:pt x="730" y="3709"/>
                    <a:pt x="699" y="3709"/>
                    <a:pt x="669" y="3679"/>
                  </a:cubicBezTo>
                  <a:lnTo>
                    <a:pt x="486" y="3436"/>
                  </a:lnTo>
                  <a:lnTo>
                    <a:pt x="365" y="3496"/>
                  </a:lnTo>
                  <a:lnTo>
                    <a:pt x="486" y="3648"/>
                  </a:lnTo>
                  <a:cubicBezTo>
                    <a:pt x="517" y="3679"/>
                    <a:pt x="517" y="3679"/>
                    <a:pt x="486" y="3679"/>
                  </a:cubicBezTo>
                  <a:lnTo>
                    <a:pt x="456" y="3679"/>
                  </a:lnTo>
                  <a:lnTo>
                    <a:pt x="334" y="3527"/>
                  </a:lnTo>
                  <a:lnTo>
                    <a:pt x="213" y="3588"/>
                  </a:lnTo>
                  <a:lnTo>
                    <a:pt x="334" y="3740"/>
                  </a:lnTo>
                  <a:cubicBezTo>
                    <a:pt x="365" y="3770"/>
                    <a:pt x="334" y="3770"/>
                    <a:pt x="334" y="3770"/>
                  </a:cubicBezTo>
                  <a:lnTo>
                    <a:pt x="304" y="3770"/>
                  </a:lnTo>
                  <a:lnTo>
                    <a:pt x="183" y="3618"/>
                  </a:lnTo>
                  <a:lnTo>
                    <a:pt x="61" y="3679"/>
                  </a:lnTo>
                  <a:lnTo>
                    <a:pt x="183" y="3831"/>
                  </a:lnTo>
                  <a:cubicBezTo>
                    <a:pt x="213" y="3831"/>
                    <a:pt x="183" y="3861"/>
                    <a:pt x="183" y="3861"/>
                  </a:cubicBezTo>
                  <a:lnTo>
                    <a:pt x="152" y="3861"/>
                  </a:lnTo>
                  <a:lnTo>
                    <a:pt x="31" y="3679"/>
                  </a:lnTo>
                  <a:lnTo>
                    <a:pt x="0" y="3709"/>
                  </a:lnTo>
                  <a:lnTo>
                    <a:pt x="942" y="5016"/>
                  </a:lnTo>
                  <a:lnTo>
                    <a:pt x="7660" y="1308"/>
                  </a:lnTo>
                  <a:lnTo>
                    <a:pt x="6626" y="31"/>
                  </a:lnTo>
                  <a:lnTo>
                    <a:pt x="6505"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0" name="Google Shape;2583;p70"/>
            <p:cNvSpPr/>
            <p:nvPr/>
          </p:nvSpPr>
          <p:spPr>
            <a:xfrm>
              <a:off x="7646024" y="2875306"/>
              <a:ext cx="9726" cy="11312"/>
            </a:xfrm>
            <a:custGeom>
              <a:avLst/>
              <a:gdLst/>
              <a:ahLst/>
              <a:cxnLst/>
              <a:rect l="l" t="t" r="r" b="b"/>
              <a:pathLst>
                <a:path w="184" h="214" extrusionOk="0">
                  <a:moveTo>
                    <a:pt x="31" y="1"/>
                  </a:moveTo>
                  <a:lnTo>
                    <a:pt x="1" y="31"/>
                  </a:lnTo>
                  <a:lnTo>
                    <a:pt x="122" y="183"/>
                  </a:lnTo>
                  <a:cubicBezTo>
                    <a:pt x="122" y="214"/>
                    <a:pt x="153" y="214"/>
                    <a:pt x="153" y="214"/>
                  </a:cubicBezTo>
                  <a:cubicBezTo>
                    <a:pt x="183" y="183"/>
                    <a:pt x="183" y="183"/>
                    <a:pt x="153" y="183"/>
                  </a:cubicBezTo>
                  <a:lnTo>
                    <a:pt x="31" y="1"/>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1" name="Google Shape;2584;p70"/>
            <p:cNvSpPr/>
            <p:nvPr/>
          </p:nvSpPr>
          <p:spPr>
            <a:xfrm>
              <a:off x="7548023" y="2737132"/>
              <a:ext cx="380856" cy="245905"/>
            </a:xfrm>
            <a:custGeom>
              <a:avLst/>
              <a:gdLst/>
              <a:ahLst/>
              <a:cxnLst/>
              <a:rect l="l" t="t" r="r" b="b"/>
              <a:pathLst>
                <a:path w="7205" h="4652" extrusionOk="0">
                  <a:moveTo>
                    <a:pt x="6627" y="1"/>
                  </a:moveTo>
                  <a:lnTo>
                    <a:pt x="6536" y="62"/>
                  </a:lnTo>
                  <a:lnTo>
                    <a:pt x="6657" y="214"/>
                  </a:lnTo>
                  <a:cubicBezTo>
                    <a:pt x="6688" y="214"/>
                    <a:pt x="6688" y="244"/>
                    <a:pt x="6657" y="244"/>
                  </a:cubicBezTo>
                  <a:lnTo>
                    <a:pt x="6627" y="244"/>
                  </a:lnTo>
                  <a:lnTo>
                    <a:pt x="6505" y="62"/>
                  </a:lnTo>
                  <a:lnTo>
                    <a:pt x="6414" y="123"/>
                  </a:lnTo>
                  <a:lnTo>
                    <a:pt x="6536" y="305"/>
                  </a:lnTo>
                  <a:cubicBezTo>
                    <a:pt x="6520" y="320"/>
                    <a:pt x="6513" y="328"/>
                    <a:pt x="6509" y="328"/>
                  </a:cubicBezTo>
                  <a:cubicBezTo>
                    <a:pt x="6505" y="328"/>
                    <a:pt x="6505" y="320"/>
                    <a:pt x="6505" y="305"/>
                  </a:cubicBezTo>
                  <a:lnTo>
                    <a:pt x="6353" y="153"/>
                  </a:lnTo>
                  <a:lnTo>
                    <a:pt x="6262" y="214"/>
                  </a:lnTo>
                  <a:lnTo>
                    <a:pt x="6384" y="366"/>
                  </a:lnTo>
                  <a:cubicBezTo>
                    <a:pt x="6414" y="366"/>
                    <a:pt x="6414" y="396"/>
                    <a:pt x="6384" y="396"/>
                  </a:cubicBezTo>
                  <a:lnTo>
                    <a:pt x="6353" y="396"/>
                  </a:lnTo>
                  <a:lnTo>
                    <a:pt x="6232" y="214"/>
                  </a:lnTo>
                  <a:lnTo>
                    <a:pt x="6140" y="274"/>
                  </a:lnTo>
                  <a:lnTo>
                    <a:pt x="6323" y="518"/>
                  </a:lnTo>
                  <a:cubicBezTo>
                    <a:pt x="6353" y="548"/>
                    <a:pt x="6353" y="578"/>
                    <a:pt x="6323" y="578"/>
                  </a:cubicBezTo>
                  <a:cubicBezTo>
                    <a:pt x="6292" y="578"/>
                    <a:pt x="6262" y="578"/>
                    <a:pt x="6262" y="548"/>
                  </a:cubicBezTo>
                  <a:lnTo>
                    <a:pt x="6049" y="305"/>
                  </a:lnTo>
                  <a:lnTo>
                    <a:pt x="5958" y="366"/>
                  </a:lnTo>
                  <a:lnTo>
                    <a:pt x="6080" y="548"/>
                  </a:lnTo>
                  <a:cubicBezTo>
                    <a:pt x="6080" y="548"/>
                    <a:pt x="6080" y="578"/>
                    <a:pt x="6080" y="578"/>
                  </a:cubicBezTo>
                  <a:cubicBezTo>
                    <a:pt x="6080" y="578"/>
                    <a:pt x="6049" y="578"/>
                    <a:pt x="6049" y="548"/>
                  </a:cubicBezTo>
                  <a:lnTo>
                    <a:pt x="5928" y="396"/>
                  </a:lnTo>
                  <a:lnTo>
                    <a:pt x="5806" y="457"/>
                  </a:lnTo>
                  <a:lnTo>
                    <a:pt x="5928" y="639"/>
                  </a:lnTo>
                  <a:cubicBezTo>
                    <a:pt x="5928" y="639"/>
                    <a:pt x="5928" y="639"/>
                    <a:pt x="5928" y="670"/>
                  </a:cubicBezTo>
                  <a:cubicBezTo>
                    <a:pt x="5897" y="670"/>
                    <a:pt x="5897" y="670"/>
                    <a:pt x="5897" y="639"/>
                  </a:cubicBezTo>
                  <a:lnTo>
                    <a:pt x="5776" y="487"/>
                  </a:lnTo>
                  <a:lnTo>
                    <a:pt x="5654" y="548"/>
                  </a:lnTo>
                  <a:lnTo>
                    <a:pt x="5776" y="700"/>
                  </a:lnTo>
                  <a:cubicBezTo>
                    <a:pt x="5776" y="730"/>
                    <a:pt x="5776" y="730"/>
                    <a:pt x="5776" y="730"/>
                  </a:cubicBezTo>
                  <a:lnTo>
                    <a:pt x="5745" y="730"/>
                  </a:lnTo>
                  <a:lnTo>
                    <a:pt x="5624" y="578"/>
                  </a:lnTo>
                  <a:lnTo>
                    <a:pt x="5502" y="639"/>
                  </a:lnTo>
                  <a:lnTo>
                    <a:pt x="5624" y="791"/>
                  </a:lnTo>
                  <a:cubicBezTo>
                    <a:pt x="5624" y="791"/>
                    <a:pt x="5624" y="822"/>
                    <a:pt x="5624" y="822"/>
                  </a:cubicBezTo>
                  <a:lnTo>
                    <a:pt x="5593" y="822"/>
                  </a:lnTo>
                  <a:lnTo>
                    <a:pt x="5472" y="639"/>
                  </a:lnTo>
                  <a:lnTo>
                    <a:pt x="5381" y="700"/>
                  </a:lnTo>
                  <a:lnTo>
                    <a:pt x="5502" y="882"/>
                  </a:lnTo>
                  <a:cubicBezTo>
                    <a:pt x="5487" y="898"/>
                    <a:pt x="5479" y="905"/>
                    <a:pt x="5476" y="905"/>
                  </a:cubicBezTo>
                  <a:cubicBezTo>
                    <a:pt x="5472" y="905"/>
                    <a:pt x="5472" y="898"/>
                    <a:pt x="5472" y="882"/>
                  </a:cubicBezTo>
                  <a:lnTo>
                    <a:pt x="5350" y="730"/>
                  </a:lnTo>
                  <a:lnTo>
                    <a:pt x="5229" y="791"/>
                  </a:lnTo>
                  <a:lnTo>
                    <a:pt x="5411" y="1034"/>
                  </a:lnTo>
                  <a:cubicBezTo>
                    <a:pt x="5411" y="1065"/>
                    <a:pt x="5411" y="1095"/>
                    <a:pt x="5411" y="1095"/>
                  </a:cubicBezTo>
                  <a:cubicBezTo>
                    <a:pt x="5381" y="1095"/>
                    <a:pt x="5350" y="1095"/>
                    <a:pt x="5320" y="1065"/>
                  </a:cubicBezTo>
                  <a:lnTo>
                    <a:pt x="5137" y="822"/>
                  </a:lnTo>
                  <a:lnTo>
                    <a:pt x="5016" y="882"/>
                  </a:lnTo>
                  <a:lnTo>
                    <a:pt x="5137" y="1065"/>
                  </a:lnTo>
                  <a:cubicBezTo>
                    <a:pt x="5168" y="1065"/>
                    <a:pt x="5168" y="1095"/>
                    <a:pt x="5137" y="1095"/>
                  </a:cubicBezTo>
                  <a:cubicBezTo>
                    <a:pt x="5137" y="1095"/>
                    <a:pt x="5137" y="1095"/>
                    <a:pt x="5107" y="1065"/>
                  </a:cubicBezTo>
                  <a:lnTo>
                    <a:pt x="4985" y="913"/>
                  </a:lnTo>
                  <a:lnTo>
                    <a:pt x="4864" y="974"/>
                  </a:lnTo>
                  <a:lnTo>
                    <a:pt x="4985" y="1156"/>
                  </a:lnTo>
                  <a:cubicBezTo>
                    <a:pt x="5016" y="1156"/>
                    <a:pt x="5016" y="1156"/>
                    <a:pt x="4985" y="1186"/>
                  </a:cubicBezTo>
                  <a:cubicBezTo>
                    <a:pt x="4985" y="1186"/>
                    <a:pt x="4955" y="1186"/>
                    <a:pt x="4955" y="1156"/>
                  </a:cubicBezTo>
                  <a:lnTo>
                    <a:pt x="4833" y="1004"/>
                  </a:lnTo>
                  <a:lnTo>
                    <a:pt x="4712" y="1065"/>
                  </a:lnTo>
                  <a:lnTo>
                    <a:pt x="4833" y="1217"/>
                  </a:lnTo>
                  <a:cubicBezTo>
                    <a:pt x="4864" y="1247"/>
                    <a:pt x="4864" y="1247"/>
                    <a:pt x="4833" y="1247"/>
                  </a:cubicBezTo>
                  <a:lnTo>
                    <a:pt x="4803" y="1247"/>
                  </a:lnTo>
                  <a:lnTo>
                    <a:pt x="4681" y="1095"/>
                  </a:lnTo>
                  <a:lnTo>
                    <a:pt x="4590" y="1156"/>
                  </a:lnTo>
                  <a:lnTo>
                    <a:pt x="4712" y="1308"/>
                  </a:lnTo>
                  <a:cubicBezTo>
                    <a:pt x="4712" y="1308"/>
                    <a:pt x="4712" y="1338"/>
                    <a:pt x="4712" y="1338"/>
                  </a:cubicBezTo>
                  <a:lnTo>
                    <a:pt x="4681" y="1338"/>
                  </a:lnTo>
                  <a:lnTo>
                    <a:pt x="4530" y="1156"/>
                  </a:lnTo>
                  <a:lnTo>
                    <a:pt x="4438" y="1217"/>
                  </a:lnTo>
                  <a:lnTo>
                    <a:pt x="4560" y="1399"/>
                  </a:lnTo>
                  <a:cubicBezTo>
                    <a:pt x="4560" y="1409"/>
                    <a:pt x="4557" y="1413"/>
                    <a:pt x="4552" y="1413"/>
                  </a:cubicBezTo>
                  <a:cubicBezTo>
                    <a:pt x="4543" y="1413"/>
                    <a:pt x="4530" y="1399"/>
                    <a:pt x="4530" y="1399"/>
                  </a:cubicBezTo>
                  <a:lnTo>
                    <a:pt x="4408" y="1247"/>
                  </a:lnTo>
                  <a:lnTo>
                    <a:pt x="4286" y="1308"/>
                  </a:lnTo>
                  <a:lnTo>
                    <a:pt x="4469" y="1551"/>
                  </a:lnTo>
                  <a:cubicBezTo>
                    <a:pt x="4499" y="1582"/>
                    <a:pt x="4499" y="1612"/>
                    <a:pt x="4469" y="1612"/>
                  </a:cubicBezTo>
                  <a:cubicBezTo>
                    <a:pt x="4438" y="1612"/>
                    <a:pt x="4408" y="1612"/>
                    <a:pt x="4408" y="1582"/>
                  </a:cubicBezTo>
                  <a:lnTo>
                    <a:pt x="4195" y="1338"/>
                  </a:lnTo>
                  <a:lnTo>
                    <a:pt x="4104" y="1399"/>
                  </a:lnTo>
                  <a:lnTo>
                    <a:pt x="4226" y="1582"/>
                  </a:lnTo>
                  <a:cubicBezTo>
                    <a:pt x="4226" y="1582"/>
                    <a:pt x="4226" y="1612"/>
                    <a:pt x="4226" y="1612"/>
                  </a:cubicBezTo>
                  <a:cubicBezTo>
                    <a:pt x="4195" y="1612"/>
                    <a:pt x="4195" y="1612"/>
                    <a:pt x="4195" y="1582"/>
                  </a:cubicBezTo>
                  <a:lnTo>
                    <a:pt x="4074" y="1430"/>
                  </a:lnTo>
                  <a:lnTo>
                    <a:pt x="3952" y="1490"/>
                  </a:lnTo>
                  <a:lnTo>
                    <a:pt x="4074" y="1673"/>
                  </a:lnTo>
                  <a:cubicBezTo>
                    <a:pt x="4058" y="1688"/>
                    <a:pt x="4051" y="1695"/>
                    <a:pt x="4047" y="1695"/>
                  </a:cubicBezTo>
                  <a:cubicBezTo>
                    <a:pt x="4043" y="1695"/>
                    <a:pt x="4043" y="1688"/>
                    <a:pt x="4043" y="1673"/>
                  </a:cubicBezTo>
                  <a:lnTo>
                    <a:pt x="3922" y="1521"/>
                  </a:lnTo>
                  <a:lnTo>
                    <a:pt x="3800" y="1582"/>
                  </a:lnTo>
                  <a:lnTo>
                    <a:pt x="3922" y="1733"/>
                  </a:lnTo>
                  <a:cubicBezTo>
                    <a:pt x="3922" y="1764"/>
                    <a:pt x="3922" y="1764"/>
                    <a:pt x="3922" y="1764"/>
                  </a:cubicBezTo>
                  <a:lnTo>
                    <a:pt x="3891" y="1764"/>
                  </a:lnTo>
                  <a:lnTo>
                    <a:pt x="3770" y="1612"/>
                  </a:lnTo>
                  <a:lnTo>
                    <a:pt x="3648" y="1673"/>
                  </a:lnTo>
                  <a:lnTo>
                    <a:pt x="3770" y="1825"/>
                  </a:lnTo>
                  <a:cubicBezTo>
                    <a:pt x="3770" y="1825"/>
                    <a:pt x="3770" y="1855"/>
                    <a:pt x="3770" y="1855"/>
                  </a:cubicBezTo>
                  <a:lnTo>
                    <a:pt x="3739" y="1855"/>
                  </a:lnTo>
                  <a:lnTo>
                    <a:pt x="3618" y="1673"/>
                  </a:lnTo>
                  <a:lnTo>
                    <a:pt x="3526" y="1733"/>
                  </a:lnTo>
                  <a:lnTo>
                    <a:pt x="3648" y="1885"/>
                  </a:lnTo>
                  <a:cubicBezTo>
                    <a:pt x="3648" y="1916"/>
                    <a:pt x="3648" y="1916"/>
                    <a:pt x="3648" y="1916"/>
                  </a:cubicBezTo>
                  <a:lnTo>
                    <a:pt x="3618" y="1916"/>
                  </a:lnTo>
                  <a:lnTo>
                    <a:pt x="3496" y="1764"/>
                  </a:lnTo>
                  <a:lnTo>
                    <a:pt x="3374" y="1825"/>
                  </a:lnTo>
                  <a:lnTo>
                    <a:pt x="3557" y="2068"/>
                  </a:lnTo>
                  <a:cubicBezTo>
                    <a:pt x="3557" y="2098"/>
                    <a:pt x="3557" y="2129"/>
                    <a:pt x="3557" y="2129"/>
                  </a:cubicBezTo>
                  <a:cubicBezTo>
                    <a:pt x="3526" y="2129"/>
                    <a:pt x="3496" y="2129"/>
                    <a:pt x="3466" y="2098"/>
                  </a:cubicBezTo>
                  <a:lnTo>
                    <a:pt x="3283" y="1855"/>
                  </a:lnTo>
                  <a:lnTo>
                    <a:pt x="3162" y="1916"/>
                  </a:lnTo>
                  <a:lnTo>
                    <a:pt x="3283" y="2098"/>
                  </a:lnTo>
                  <a:cubicBezTo>
                    <a:pt x="3314" y="2098"/>
                    <a:pt x="3314" y="2098"/>
                    <a:pt x="3283" y="2129"/>
                  </a:cubicBezTo>
                  <a:cubicBezTo>
                    <a:pt x="3283" y="2129"/>
                    <a:pt x="3283" y="2129"/>
                    <a:pt x="3253" y="2098"/>
                  </a:cubicBezTo>
                  <a:lnTo>
                    <a:pt x="3131" y="1946"/>
                  </a:lnTo>
                  <a:lnTo>
                    <a:pt x="3010" y="2007"/>
                  </a:lnTo>
                  <a:lnTo>
                    <a:pt x="3131" y="2189"/>
                  </a:lnTo>
                  <a:cubicBezTo>
                    <a:pt x="3131" y="2205"/>
                    <a:pt x="3124" y="2212"/>
                    <a:pt x="3116" y="2212"/>
                  </a:cubicBezTo>
                  <a:cubicBezTo>
                    <a:pt x="3109" y="2212"/>
                    <a:pt x="3101" y="2205"/>
                    <a:pt x="3101" y="2189"/>
                  </a:cubicBezTo>
                  <a:lnTo>
                    <a:pt x="2979" y="2037"/>
                  </a:lnTo>
                  <a:lnTo>
                    <a:pt x="2858" y="2098"/>
                  </a:lnTo>
                  <a:lnTo>
                    <a:pt x="2979" y="2250"/>
                  </a:lnTo>
                  <a:cubicBezTo>
                    <a:pt x="3010" y="2281"/>
                    <a:pt x="3010" y="2281"/>
                    <a:pt x="2979" y="2281"/>
                  </a:cubicBezTo>
                  <a:lnTo>
                    <a:pt x="2949" y="2281"/>
                  </a:lnTo>
                  <a:lnTo>
                    <a:pt x="2827" y="2129"/>
                  </a:lnTo>
                  <a:lnTo>
                    <a:pt x="2736" y="2189"/>
                  </a:lnTo>
                  <a:lnTo>
                    <a:pt x="2858" y="2341"/>
                  </a:lnTo>
                  <a:cubicBezTo>
                    <a:pt x="2858" y="2341"/>
                    <a:pt x="2858" y="2372"/>
                    <a:pt x="2858" y="2372"/>
                  </a:cubicBezTo>
                  <a:lnTo>
                    <a:pt x="2827" y="2372"/>
                  </a:lnTo>
                  <a:lnTo>
                    <a:pt x="2675" y="2189"/>
                  </a:lnTo>
                  <a:lnTo>
                    <a:pt x="2584" y="2250"/>
                  </a:lnTo>
                  <a:lnTo>
                    <a:pt x="2706" y="2402"/>
                  </a:lnTo>
                  <a:cubicBezTo>
                    <a:pt x="2736" y="2433"/>
                    <a:pt x="2736" y="2433"/>
                    <a:pt x="2706" y="2433"/>
                  </a:cubicBezTo>
                  <a:lnTo>
                    <a:pt x="2675" y="2433"/>
                  </a:lnTo>
                  <a:lnTo>
                    <a:pt x="2554" y="2281"/>
                  </a:lnTo>
                  <a:lnTo>
                    <a:pt x="2432" y="2341"/>
                  </a:lnTo>
                  <a:lnTo>
                    <a:pt x="2615" y="2585"/>
                  </a:lnTo>
                  <a:cubicBezTo>
                    <a:pt x="2645" y="2615"/>
                    <a:pt x="2645" y="2645"/>
                    <a:pt x="2615" y="2645"/>
                  </a:cubicBezTo>
                  <a:cubicBezTo>
                    <a:pt x="2584" y="2645"/>
                    <a:pt x="2554" y="2645"/>
                    <a:pt x="2554" y="2615"/>
                  </a:cubicBezTo>
                  <a:lnTo>
                    <a:pt x="2341" y="2372"/>
                  </a:lnTo>
                  <a:lnTo>
                    <a:pt x="2250" y="2433"/>
                  </a:lnTo>
                  <a:lnTo>
                    <a:pt x="2371" y="2615"/>
                  </a:lnTo>
                  <a:cubicBezTo>
                    <a:pt x="2371" y="2615"/>
                    <a:pt x="2371" y="2615"/>
                    <a:pt x="2371" y="2645"/>
                  </a:cubicBezTo>
                  <a:cubicBezTo>
                    <a:pt x="2341" y="2645"/>
                    <a:pt x="2341" y="2645"/>
                    <a:pt x="2341" y="2615"/>
                  </a:cubicBezTo>
                  <a:lnTo>
                    <a:pt x="2219" y="2463"/>
                  </a:lnTo>
                  <a:lnTo>
                    <a:pt x="2098" y="2524"/>
                  </a:lnTo>
                  <a:lnTo>
                    <a:pt x="2219" y="2706"/>
                  </a:lnTo>
                  <a:cubicBezTo>
                    <a:pt x="2209" y="2716"/>
                    <a:pt x="2203" y="2720"/>
                    <a:pt x="2198" y="2720"/>
                  </a:cubicBezTo>
                  <a:cubicBezTo>
                    <a:pt x="2189" y="2720"/>
                    <a:pt x="2189" y="2706"/>
                    <a:pt x="2189" y="2706"/>
                  </a:cubicBezTo>
                  <a:lnTo>
                    <a:pt x="2067" y="2554"/>
                  </a:lnTo>
                  <a:lnTo>
                    <a:pt x="1946" y="2615"/>
                  </a:lnTo>
                  <a:lnTo>
                    <a:pt x="2067" y="2767"/>
                  </a:lnTo>
                  <a:cubicBezTo>
                    <a:pt x="2067" y="2797"/>
                    <a:pt x="2067" y="2797"/>
                    <a:pt x="2067" y="2797"/>
                  </a:cubicBezTo>
                  <a:lnTo>
                    <a:pt x="2037" y="2797"/>
                  </a:lnTo>
                  <a:lnTo>
                    <a:pt x="1915" y="2645"/>
                  </a:lnTo>
                  <a:lnTo>
                    <a:pt x="1794" y="2706"/>
                  </a:lnTo>
                  <a:lnTo>
                    <a:pt x="1915" y="2858"/>
                  </a:lnTo>
                  <a:cubicBezTo>
                    <a:pt x="1915" y="2858"/>
                    <a:pt x="1915" y="2889"/>
                    <a:pt x="1915" y="2889"/>
                  </a:cubicBezTo>
                  <a:lnTo>
                    <a:pt x="1885" y="2889"/>
                  </a:lnTo>
                  <a:lnTo>
                    <a:pt x="1764" y="2706"/>
                  </a:lnTo>
                  <a:lnTo>
                    <a:pt x="1672" y="2767"/>
                  </a:lnTo>
                  <a:lnTo>
                    <a:pt x="1794" y="2919"/>
                  </a:lnTo>
                  <a:cubicBezTo>
                    <a:pt x="1794" y="2949"/>
                    <a:pt x="1794" y="2949"/>
                    <a:pt x="1794" y="2949"/>
                  </a:cubicBezTo>
                  <a:cubicBezTo>
                    <a:pt x="1784" y="2959"/>
                    <a:pt x="1777" y="2963"/>
                    <a:pt x="1773" y="2963"/>
                  </a:cubicBezTo>
                  <a:cubicBezTo>
                    <a:pt x="1764" y="2963"/>
                    <a:pt x="1764" y="2949"/>
                    <a:pt x="1764" y="2949"/>
                  </a:cubicBezTo>
                  <a:lnTo>
                    <a:pt x="1642" y="2797"/>
                  </a:lnTo>
                  <a:lnTo>
                    <a:pt x="1520" y="2858"/>
                  </a:lnTo>
                  <a:lnTo>
                    <a:pt x="1703" y="3101"/>
                  </a:lnTo>
                  <a:cubicBezTo>
                    <a:pt x="1703" y="3132"/>
                    <a:pt x="1703" y="3162"/>
                    <a:pt x="1703" y="3162"/>
                  </a:cubicBezTo>
                  <a:cubicBezTo>
                    <a:pt x="1672" y="3162"/>
                    <a:pt x="1642" y="3162"/>
                    <a:pt x="1612" y="3132"/>
                  </a:cubicBezTo>
                  <a:lnTo>
                    <a:pt x="1429" y="2889"/>
                  </a:lnTo>
                  <a:lnTo>
                    <a:pt x="1308" y="2949"/>
                  </a:lnTo>
                  <a:lnTo>
                    <a:pt x="1429" y="3132"/>
                  </a:lnTo>
                  <a:cubicBezTo>
                    <a:pt x="1460" y="3132"/>
                    <a:pt x="1460" y="3132"/>
                    <a:pt x="1429" y="3162"/>
                  </a:cubicBezTo>
                  <a:cubicBezTo>
                    <a:pt x="1429" y="3162"/>
                    <a:pt x="1429" y="3162"/>
                    <a:pt x="1399" y="3132"/>
                  </a:cubicBezTo>
                  <a:lnTo>
                    <a:pt x="1277" y="2980"/>
                  </a:lnTo>
                  <a:lnTo>
                    <a:pt x="1156" y="3040"/>
                  </a:lnTo>
                  <a:lnTo>
                    <a:pt x="1277" y="3223"/>
                  </a:lnTo>
                  <a:cubicBezTo>
                    <a:pt x="1277" y="3238"/>
                    <a:pt x="1270" y="3246"/>
                    <a:pt x="1262" y="3246"/>
                  </a:cubicBezTo>
                  <a:cubicBezTo>
                    <a:pt x="1254" y="3246"/>
                    <a:pt x="1247" y="3238"/>
                    <a:pt x="1247" y="3223"/>
                  </a:cubicBezTo>
                  <a:lnTo>
                    <a:pt x="1125" y="3071"/>
                  </a:lnTo>
                  <a:lnTo>
                    <a:pt x="1004" y="3132"/>
                  </a:lnTo>
                  <a:lnTo>
                    <a:pt x="1125" y="3284"/>
                  </a:lnTo>
                  <a:cubicBezTo>
                    <a:pt x="1156" y="3314"/>
                    <a:pt x="1125" y="3314"/>
                    <a:pt x="1125" y="3314"/>
                  </a:cubicBezTo>
                  <a:lnTo>
                    <a:pt x="1095" y="3314"/>
                  </a:lnTo>
                  <a:lnTo>
                    <a:pt x="973" y="3162"/>
                  </a:lnTo>
                  <a:lnTo>
                    <a:pt x="882" y="3223"/>
                  </a:lnTo>
                  <a:lnTo>
                    <a:pt x="1004" y="3375"/>
                  </a:lnTo>
                  <a:cubicBezTo>
                    <a:pt x="1004" y="3375"/>
                    <a:pt x="1004" y="3405"/>
                    <a:pt x="1004" y="3405"/>
                  </a:cubicBezTo>
                  <a:lnTo>
                    <a:pt x="973" y="3405"/>
                  </a:lnTo>
                  <a:lnTo>
                    <a:pt x="821" y="3223"/>
                  </a:lnTo>
                  <a:lnTo>
                    <a:pt x="730" y="3284"/>
                  </a:lnTo>
                  <a:lnTo>
                    <a:pt x="852" y="3436"/>
                  </a:lnTo>
                  <a:cubicBezTo>
                    <a:pt x="882" y="3466"/>
                    <a:pt x="882" y="3466"/>
                    <a:pt x="852" y="3466"/>
                  </a:cubicBezTo>
                  <a:lnTo>
                    <a:pt x="821" y="3466"/>
                  </a:lnTo>
                  <a:lnTo>
                    <a:pt x="700" y="3314"/>
                  </a:lnTo>
                  <a:lnTo>
                    <a:pt x="578" y="3375"/>
                  </a:lnTo>
                  <a:lnTo>
                    <a:pt x="760" y="3618"/>
                  </a:lnTo>
                  <a:cubicBezTo>
                    <a:pt x="791" y="3648"/>
                    <a:pt x="791" y="3648"/>
                    <a:pt x="760" y="3679"/>
                  </a:cubicBezTo>
                  <a:cubicBezTo>
                    <a:pt x="730" y="3679"/>
                    <a:pt x="700" y="3679"/>
                    <a:pt x="700" y="3648"/>
                  </a:cubicBezTo>
                  <a:lnTo>
                    <a:pt x="487" y="3405"/>
                  </a:lnTo>
                  <a:lnTo>
                    <a:pt x="396" y="3466"/>
                  </a:lnTo>
                  <a:lnTo>
                    <a:pt x="517" y="3618"/>
                  </a:lnTo>
                  <a:cubicBezTo>
                    <a:pt x="517" y="3648"/>
                    <a:pt x="517" y="3648"/>
                    <a:pt x="517" y="3648"/>
                  </a:cubicBezTo>
                  <a:cubicBezTo>
                    <a:pt x="507" y="3659"/>
                    <a:pt x="500" y="3662"/>
                    <a:pt x="496" y="3662"/>
                  </a:cubicBezTo>
                  <a:cubicBezTo>
                    <a:pt x="487" y="3662"/>
                    <a:pt x="487" y="3648"/>
                    <a:pt x="487" y="3648"/>
                  </a:cubicBezTo>
                  <a:lnTo>
                    <a:pt x="365" y="3496"/>
                  </a:lnTo>
                  <a:lnTo>
                    <a:pt x="244" y="3557"/>
                  </a:lnTo>
                  <a:lnTo>
                    <a:pt x="365" y="3709"/>
                  </a:lnTo>
                  <a:cubicBezTo>
                    <a:pt x="365" y="3740"/>
                    <a:pt x="365" y="3740"/>
                    <a:pt x="365" y="3740"/>
                  </a:cubicBezTo>
                  <a:lnTo>
                    <a:pt x="335" y="3740"/>
                  </a:lnTo>
                  <a:lnTo>
                    <a:pt x="213" y="3588"/>
                  </a:lnTo>
                  <a:lnTo>
                    <a:pt x="92" y="3648"/>
                  </a:lnTo>
                  <a:lnTo>
                    <a:pt x="213" y="3800"/>
                  </a:lnTo>
                  <a:cubicBezTo>
                    <a:pt x="213" y="3800"/>
                    <a:pt x="213" y="3831"/>
                    <a:pt x="213" y="3831"/>
                  </a:cubicBezTo>
                  <a:lnTo>
                    <a:pt x="183" y="3831"/>
                  </a:lnTo>
                  <a:lnTo>
                    <a:pt x="61" y="3648"/>
                  </a:lnTo>
                  <a:lnTo>
                    <a:pt x="1" y="3679"/>
                  </a:lnTo>
                  <a:lnTo>
                    <a:pt x="760" y="4651"/>
                  </a:lnTo>
                  <a:cubicBezTo>
                    <a:pt x="3040" y="3648"/>
                    <a:pt x="5381" y="2433"/>
                    <a:pt x="7204" y="791"/>
                  </a:cubicBezTo>
                  <a:lnTo>
                    <a:pt x="6627" y="1"/>
                  </a:lnTo>
                  <a:close/>
                </a:path>
              </a:pathLst>
            </a:custGeom>
            <a:solidFill>
              <a:srgbClr val="635BA7"/>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2" name="Google Shape;2585;p70"/>
            <p:cNvSpPr/>
            <p:nvPr/>
          </p:nvSpPr>
          <p:spPr>
            <a:xfrm>
              <a:off x="7637989" y="2880169"/>
              <a:ext cx="9726" cy="9673"/>
            </a:xfrm>
            <a:custGeom>
              <a:avLst/>
              <a:gdLst/>
              <a:ahLst/>
              <a:cxnLst/>
              <a:rect l="l" t="t" r="r" b="b"/>
              <a:pathLst>
                <a:path w="184" h="183" extrusionOk="0">
                  <a:moveTo>
                    <a:pt x="1" y="0"/>
                  </a:moveTo>
                  <a:lnTo>
                    <a:pt x="153" y="183"/>
                  </a:lnTo>
                  <a:lnTo>
                    <a:pt x="183" y="183"/>
                  </a:lnTo>
                  <a:cubicBezTo>
                    <a:pt x="183" y="183"/>
                    <a:pt x="183" y="183"/>
                    <a:pt x="183" y="152"/>
                  </a:cubicBezTo>
                  <a:lnTo>
                    <a:pt x="62" y="0"/>
                  </a:lnTo>
                  <a:close/>
                </a:path>
              </a:pathLst>
            </a:custGeom>
            <a:solidFill>
              <a:srgbClr val="3B328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3" name="Đồng hồ đếm ngược 20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818" y="5867557"/>
            <a:ext cx="1358601" cy="1018951"/>
          </a:xfrm>
          <a:prstGeom prst="rect">
            <a:avLst/>
          </a:prstGeom>
        </p:spPr>
      </p:pic>
      <p:sp>
        <p:nvSpPr>
          <p:cNvPr id="6" name="Google Shape;845;p44"/>
          <p:cNvSpPr txBox="1">
            <a:spLocks noGrp="1"/>
          </p:cNvSpPr>
          <p:nvPr>
            <p:ph type="title" idx="2"/>
          </p:nvPr>
        </p:nvSpPr>
        <p:spPr>
          <a:xfrm>
            <a:off x="1023258" y="2414416"/>
            <a:ext cx="8479971" cy="2832000"/>
          </a:xfrm>
          <a:prstGeom prst="rect">
            <a:avLst/>
          </a:prstGeom>
        </p:spPr>
        <p:txBody>
          <a:bodyPr spcFirstLastPara="1" wrap="square" lIns="121900" tIns="121900" rIns="121900" bIns="121900" anchor="ctr" anchorCtr="0">
            <a:noAutofit/>
          </a:bodyPr>
          <a:lstStyle/>
          <a:p>
            <a:pPr algn="l">
              <a:lnSpc>
                <a:spcPct val="100000"/>
              </a:lnSpc>
            </a:pP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Nhị</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Hồng</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Hà,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Xích</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Đằng</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Kẻ</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Chợ</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sông</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Cái</a:t>
            </a:r>
            <a:r>
              <a:rPr lang="en-US"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sông Thao...</a:t>
            </a:r>
            <a:endParaRPr sz="40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2094" name="Google Shape;2094;p62"/>
          <p:cNvSpPr txBox="1">
            <a:spLocks noGrp="1"/>
          </p:cNvSpPr>
          <p:nvPr>
            <p:ph type="title"/>
          </p:nvPr>
        </p:nvSpPr>
        <p:spPr>
          <a:xfrm>
            <a:off x="961200" y="813012"/>
            <a:ext cx="11022875" cy="767200"/>
          </a:xfrm>
          <a:prstGeom prst="rect">
            <a:avLst/>
          </a:prstGeom>
        </p:spPr>
        <p:txBody>
          <a:bodyPr spcFirstLastPara="1" wrap="square" lIns="121900" tIns="121900" rIns="121900" bIns="121900" anchor="ctr" anchorCtr="0">
            <a:noAutofit/>
          </a:bodyPr>
          <a:lstStyle/>
          <a:p>
            <a:pPr>
              <a:buNone/>
            </a:pPr>
            <a:r>
              <a:rPr lang="vi-VN" sz="4800" dirty="0">
                <a:latin typeface="Times New Roman" panose="02020603050405020304" pitchFamily="18" charset="0"/>
                <a:ea typeface="Cambria" panose="02040503050406030204" pitchFamily="18" charset="0"/>
                <a:cs typeface="Times New Roman" panose="02020603050405020304" pitchFamily="18" charset="0"/>
              </a:rPr>
              <a:t>2</a:t>
            </a:r>
            <a:r>
              <a:rPr lang="en-US" sz="4800" dirty="0">
                <a:latin typeface="Times New Roman" panose="02020603050405020304" pitchFamily="18" charset="0"/>
                <a:ea typeface="Cambria" panose="02040503050406030204" pitchFamily="18" charset="0"/>
                <a:cs typeface="Times New Roman" panose="02020603050405020304" pitchFamily="18" charset="0"/>
              </a:rPr>
              <a:t>.</a:t>
            </a:r>
            <a:r>
              <a:rPr lang="vi-VN" sz="4800" dirty="0">
                <a:latin typeface="Times New Roman" panose="02020603050405020304" pitchFamily="18" charset="0"/>
                <a:ea typeface="Cambria" panose="02040503050406030204" pitchFamily="18" charset="0"/>
                <a:cs typeface="Times New Roman" panose="02020603050405020304" pitchFamily="18" charset="0"/>
              </a:rPr>
              <a:t> Nêu trang phục của người việt cổ</a:t>
            </a:r>
            <a:r>
              <a:rPr lang="en-US" sz="4800" dirty="0">
                <a:latin typeface="Times New Roman" panose="02020603050405020304" pitchFamily="18" charset="0"/>
                <a:ea typeface="Cambria" panose="02040503050406030204" pitchFamily="18" charset="0"/>
                <a:cs typeface="Times New Roman" panose="02020603050405020304" pitchFamily="18" charset="0"/>
              </a:rPr>
              <a:t> </a:t>
            </a:r>
            <a:r>
              <a:rPr lang="vi-VN" sz="4800" dirty="0">
                <a:latin typeface="Times New Roman" panose="02020603050405020304" pitchFamily="18" charset="0"/>
                <a:ea typeface="Cambria" panose="02040503050406030204" pitchFamily="18" charset="0"/>
                <a:cs typeface="Times New Roman" panose="02020603050405020304" pitchFamily="18" charset="0"/>
              </a:rPr>
              <a:t>?</a:t>
            </a:r>
            <a:endParaRPr sz="48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6" name="Google Shape;846;p44">
            <a:hlinkClick r:id="rId6"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74" name="Đồng hồ đếm ngược 20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818" y="5867557"/>
            <a:ext cx="1358601" cy="1018951"/>
          </a:xfrm>
          <a:prstGeom prst="rect">
            <a:avLst/>
          </a:prstGeom>
        </p:spPr>
      </p:pic>
      <p:grpSp>
        <p:nvGrpSpPr>
          <p:cNvPr id="9" name="Google Shape;3896;p80"/>
          <p:cNvGrpSpPr/>
          <p:nvPr/>
        </p:nvGrpSpPr>
        <p:grpSpPr>
          <a:xfrm>
            <a:off x="10026683" y="3429001"/>
            <a:ext cx="1957391" cy="2999531"/>
            <a:chOff x="-1254075" y="6362388"/>
            <a:chExt cx="982525" cy="1754400"/>
          </a:xfrm>
        </p:grpSpPr>
        <p:sp>
          <p:nvSpPr>
            <p:cNvPr id="10" name="Google Shape;3897;p80"/>
            <p:cNvSpPr/>
            <p:nvPr/>
          </p:nvSpPr>
          <p:spPr>
            <a:xfrm>
              <a:off x="-1254075" y="6613863"/>
              <a:ext cx="982525" cy="813825"/>
            </a:xfrm>
            <a:custGeom>
              <a:avLst/>
              <a:gdLst/>
              <a:ahLst/>
              <a:cxnLst/>
              <a:rect l="l" t="t" r="r" b="b"/>
              <a:pathLst>
                <a:path w="39301" h="32553" extrusionOk="0">
                  <a:moveTo>
                    <a:pt x="17888" y="0"/>
                  </a:moveTo>
                  <a:cubicBezTo>
                    <a:pt x="12440" y="0"/>
                    <a:pt x="7022" y="908"/>
                    <a:pt x="5807" y="4301"/>
                  </a:cubicBezTo>
                  <a:cubicBezTo>
                    <a:pt x="5807" y="4301"/>
                    <a:pt x="7752" y="15760"/>
                    <a:pt x="4651" y="18678"/>
                  </a:cubicBezTo>
                  <a:cubicBezTo>
                    <a:pt x="1582" y="21596"/>
                    <a:pt x="1" y="24301"/>
                    <a:pt x="3253" y="26733"/>
                  </a:cubicBezTo>
                  <a:cubicBezTo>
                    <a:pt x="4189" y="27432"/>
                    <a:pt x="4941" y="27681"/>
                    <a:pt x="5538" y="27681"/>
                  </a:cubicBezTo>
                  <a:cubicBezTo>
                    <a:pt x="7002" y="27681"/>
                    <a:pt x="7530" y="26181"/>
                    <a:pt x="7539" y="26155"/>
                  </a:cubicBezTo>
                  <a:lnTo>
                    <a:pt x="7539" y="26155"/>
                  </a:lnTo>
                  <a:cubicBezTo>
                    <a:pt x="7522" y="26205"/>
                    <a:pt x="5653" y="31638"/>
                    <a:pt x="9754" y="31638"/>
                  </a:cubicBezTo>
                  <a:cubicBezTo>
                    <a:pt x="9863" y="31638"/>
                    <a:pt x="9975" y="31634"/>
                    <a:pt x="10092" y="31626"/>
                  </a:cubicBezTo>
                  <a:cubicBezTo>
                    <a:pt x="14652" y="31322"/>
                    <a:pt x="17266" y="27523"/>
                    <a:pt x="17266" y="27523"/>
                  </a:cubicBezTo>
                  <a:cubicBezTo>
                    <a:pt x="17266" y="27523"/>
                    <a:pt x="22172" y="32553"/>
                    <a:pt x="27034" y="32553"/>
                  </a:cubicBezTo>
                  <a:cubicBezTo>
                    <a:pt x="27570" y="32553"/>
                    <a:pt x="28105" y="32492"/>
                    <a:pt x="28634" y="32356"/>
                  </a:cubicBezTo>
                  <a:cubicBezTo>
                    <a:pt x="31126" y="31991"/>
                    <a:pt x="32068" y="29802"/>
                    <a:pt x="32798" y="27766"/>
                  </a:cubicBezTo>
                  <a:cubicBezTo>
                    <a:pt x="33057" y="27996"/>
                    <a:pt x="33448" y="28214"/>
                    <a:pt x="33885" y="28214"/>
                  </a:cubicBezTo>
                  <a:cubicBezTo>
                    <a:pt x="34832" y="28214"/>
                    <a:pt x="35988" y="27186"/>
                    <a:pt x="36445" y="23024"/>
                  </a:cubicBezTo>
                  <a:cubicBezTo>
                    <a:pt x="36445" y="23024"/>
                    <a:pt x="36597" y="23055"/>
                    <a:pt x="36818" y="23055"/>
                  </a:cubicBezTo>
                  <a:cubicBezTo>
                    <a:pt x="37610" y="23055"/>
                    <a:pt x="39301" y="22665"/>
                    <a:pt x="38208" y="19103"/>
                  </a:cubicBezTo>
                  <a:cubicBezTo>
                    <a:pt x="36780" y="14514"/>
                    <a:pt x="32828" y="16003"/>
                    <a:pt x="31704" y="11687"/>
                  </a:cubicBezTo>
                  <a:cubicBezTo>
                    <a:pt x="30579" y="7371"/>
                    <a:pt x="30457" y="1200"/>
                    <a:pt x="30457" y="1200"/>
                  </a:cubicBezTo>
                  <a:cubicBezTo>
                    <a:pt x="30457" y="1200"/>
                    <a:pt x="24153" y="0"/>
                    <a:pt x="17888"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 name="Google Shape;3898;p80"/>
            <p:cNvSpPr/>
            <p:nvPr/>
          </p:nvSpPr>
          <p:spPr>
            <a:xfrm>
              <a:off x="-977475" y="6981763"/>
              <a:ext cx="459775" cy="501850"/>
            </a:xfrm>
            <a:custGeom>
              <a:avLst/>
              <a:gdLst/>
              <a:ahLst/>
              <a:cxnLst/>
              <a:rect l="l" t="t" r="r" b="b"/>
              <a:pathLst>
                <a:path w="18391" h="20074" extrusionOk="0">
                  <a:moveTo>
                    <a:pt x="9316" y="0"/>
                  </a:moveTo>
                  <a:cubicBezTo>
                    <a:pt x="8299" y="0"/>
                    <a:pt x="7203" y="62"/>
                    <a:pt x="6050" y="193"/>
                  </a:cubicBezTo>
                  <a:cubicBezTo>
                    <a:pt x="6050" y="193"/>
                    <a:pt x="1" y="770"/>
                    <a:pt x="335" y="4448"/>
                  </a:cubicBezTo>
                  <a:cubicBezTo>
                    <a:pt x="700" y="8126"/>
                    <a:pt x="396" y="16454"/>
                    <a:pt x="2341" y="19494"/>
                  </a:cubicBezTo>
                  <a:cubicBezTo>
                    <a:pt x="2617" y="19912"/>
                    <a:pt x="3923" y="20074"/>
                    <a:pt x="5635" y="20074"/>
                  </a:cubicBezTo>
                  <a:cubicBezTo>
                    <a:pt x="9023" y="20074"/>
                    <a:pt x="13999" y="19441"/>
                    <a:pt x="15716" y="18916"/>
                  </a:cubicBezTo>
                  <a:cubicBezTo>
                    <a:pt x="18330" y="18126"/>
                    <a:pt x="18390" y="15694"/>
                    <a:pt x="18117" y="13232"/>
                  </a:cubicBezTo>
                  <a:cubicBezTo>
                    <a:pt x="17813" y="10740"/>
                    <a:pt x="17023" y="4843"/>
                    <a:pt x="16141" y="2168"/>
                  </a:cubicBezTo>
                  <a:cubicBezTo>
                    <a:pt x="15687" y="831"/>
                    <a:pt x="13039" y="0"/>
                    <a:pt x="9316"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 name="Google Shape;3899;p80"/>
            <p:cNvSpPr/>
            <p:nvPr/>
          </p:nvSpPr>
          <p:spPr>
            <a:xfrm>
              <a:off x="-961500" y="6980638"/>
              <a:ext cx="460525" cy="502050"/>
            </a:xfrm>
            <a:custGeom>
              <a:avLst/>
              <a:gdLst/>
              <a:ahLst/>
              <a:cxnLst/>
              <a:rect l="l" t="t" r="r" b="b"/>
              <a:pathLst>
                <a:path w="18421" h="20082" extrusionOk="0">
                  <a:moveTo>
                    <a:pt x="9244" y="0"/>
                  </a:moveTo>
                  <a:cubicBezTo>
                    <a:pt x="8257" y="0"/>
                    <a:pt x="7195" y="57"/>
                    <a:pt x="6079" y="177"/>
                  </a:cubicBezTo>
                  <a:cubicBezTo>
                    <a:pt x="6079" y="177"/>
                    <a:pt x="0" y="785"/>
                    <a:pt x="365" y="4463"/>
                  </a:cubicBezTo>
                  <a:cubicBezTo>
                    <a:pt x="730" y="8140"/>
                    <a:pt x="395" y="16438"/>
                    <a:pt x="2371" y="19508"/>
                  </a:cubicBezTo>
                  <a:cubicBezTo>
                    <a:pt x="2644" y="19922"/>
                    <a:pt x="3922" y="20081"/>
                    <a:pt x="5605" y="20081"/>
                  </a:cubicBezTo>
                  <a:cubicBezTo>
                    <a:pt x="8987" y="20081"/>
                    <a:pt x="14000" y="19438"/>
                    <a:pt x="15745" y="18931"/>
                  </a:cubicBezTo>
                  <a:cubicBezTo>
                    <a:pt x="18359" y="18141"/>
                    <a:pt x="18420" y="15709"/>
                    <a:pt x="18147" y="13217"/>
                  </a:cubicBezTo>
                  <a:cubicBezTo>
                    <a:pt x="17843" y="10755"/>
                    <a:pt x="17052" y="4858"/>
                    <a:pt x="16171" y="2183"/>
                  </a:cubicBezTo>
                  <a:cubicBezTo>
                    <a:pt x="15713" y="834"/>
                    <a:pt x="13021" y="0"/>
                    <a:pt x="9244" y="0"/>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 name="Google Shape;3900;p80"/>
            <p:cNvSpPr/>
            <p:nvPr/>
          </p:nvSpPr>
          <p:spPr>
            <a:xfrm>
              <a:off x="-701875" y="8078438"/>
              <a:ext cx="214575" cy="38350"/>
            </a:xfrm>
            <a:custGeom>
              <a:avLst/>
              <a:gdLst/>
              <a:ahLst/>
              <a:cxnLst/>
              <a:rect l="l" t="t" r="r" b="b"/>
              <a:pathLst>
                <a:path w="8583" h="1534" extrusionOk="0">
                  <a:moveTo>
                    <a:pt x="2204" y="1"/>
                  </a:moveTo>
                  <a:cubicBezTo>
                    <a:pt x="943" y="1"/>
                    <a:pt x="0" y="55"/>
                    <a:pt x="11" y="217"/>
                  </a:cubicBezTo>
                  <a:cubicBezTo>
                    <a:pt x="71" y="703"/>
                    <a:pt x="132" y="1007"/>
                    <a:pt x="132" y="1007"/>
                  </a:cubicBezTo>
                  <a:cubicBezTo>
                    <a:pt x="132" y="1007"/>
                    <a:pt x="922" y="1190"/>
                    <a:pt x="2625" y="1433"/>
                  </a:cubicBezTo>
                  <a:cubicBezTo>
                    <a:pt x="3123" y="1504"/>
                    <a:pt x="3653" y="1533"/>
                    <a:pt x="4181" y="1533"/>
                  </a:cubicBezTo>
                  <a:cubicBezTo>
                    <a:pt x="5454" y="1533"/>
                    <a:pt x="6714" y="1361"/>
                    <a:pt x="7488" y="1190"/>
                  </a:cubicBezTo>
                  <a:cubicBezTo>
                    <a:pt x="8582" y="916"/>
                    <a:pt x="8521" y="217"/>
                    <a:pt x="8521" y="217"/>
                  </a:cubicBezTo>
                  <a:cubicBezTo>
                    <a:pt x="8521" y="217"/>
                    <a:pt x="4725" y="1"/>
                    <a:pt x="2204"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 name="Google Shape;3901;p80"/>
            <p:cNvSpPr/>
            <p:nvPr/>
          </p:nvSpPr>
          <p:spPr>
            <a:xfrm>
              <a:off x="-567125" y="8051163"/>
              <a:ext cx="80575" cy="56275"/>
            </a:xfrm>
            <a:custGeom>
              <a:avLst/>
              <a:gdLst/>
              <a:ahLst/>
              <a:cxnLst/>
              <a:rect l="l" t="t" r="r" b="b"/>
              <a:pathLst>
                <a:path w="3223" h="2251" extrusionOk="0">
                  <a:moveTo>
                    <a:pt x="1186" y="1"/>
                  </a:moveTo>
                  <a:cubicBezTo>
                    <a:pt x="609" y="670"/>
                    <a:pt x="244" y="1429"/>
                    <a:pt x="1" y="2250"/>
                  </a:cubicBezTo>
                  <a:cubicBezTo>
                    <a:pt x="1794" y="2159"/>
                    <a:pt x="3223" y="1825"/>
                    <a:pt x="3131" y="1308"/>
                  </a:cubicBezTo>
                  <a:cubicBezTo>
                    <a:pt x="3010" y="761"/>
                    <a:pt x="2068" y="305"/>
                    <a:pt x="1186"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 name="Google Shape;3902;p80"/>
            <p:cNvSpPr/>
            <p:nvPr/>
          </p:nvSpPr>
          <p:spPr>
            <a:xfrm>
              <a:off x="-706950" y="8032938"/>
              <a:ext cx="169500" cy="75125"/>
            </a:xfrm>
            <a:custGeom>
              <a:avLst/>
              <a:gdLst/>
              <a:ahLst/>
              <a:cxnLst/>
              <a:rect l="l" t="t" r="r" b="b"/>
              <a:pathLst>
                <a:path w="6780" h="3005" extrusionOk="0">
                  <a:moveTo>
                    <a:pt x="274" y="0"/>
                  </a:moveTo>
                  <a:cubicBezTo>
                    <a:pt x="1" y="1034"/>
                    <a:pt x="274" y="2523"/>
                    <a:pt x="274" y="2523"/>
                  </a:cubicBezTo>
                  <a:cubicBezTo>
                    <a:pt x="1361" y="2844"/>
                    <a:pt x="2989" y="3005"/>
                    <a:pt x="4540" y="3005"/>
                  </a:cubicBezTo>
                  <a:cubicBezTo>
                    <a:pt x="4898" y="3005"/>
                    <a:pt x="5252" y="2996"/>
                    <a:pt x="5594" y="2979"/>
                  </a:cubicBezTo>
                  <a:cubicBezTo>
                    <a:pt x="5837" y="2158"/>
                    <a:pt x="6232" y="1399"/>
                    <a:pt x="6779" y="730"/>
                  </a:cubicBezTo>
                  <a:cubicBezTo>
                    <a:pt x="5989" y="426"/>
                    <a:pt x="5229" y="274"/>
                    <a:pt x="5229" y="274"/>
                  </a:cubicBezTo>
                  <a:cubicBezTo>
                    <a:pt x="4499" y="468"/>
                    <a:pt x="3807" y="540"/>
                    <a:pt x="3183" y="540"/>
                  </a:cubicBezTo>
                  <a:cubicBezTo>
                    <a:pt x="1468" y="540"/>
                    <a:pt x="274" y="0"/>
                    <a:pt x="274"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 name="Google Shape;3903;p80"/>
            <p:cNvSpPr/>
            <p:nvPr/>
          </p:nvSpPr>
          <p:spPr>
            <a:xfrm>
              <a:off x="-573900" y="8004038"/>
              <a:ext cx="43500" cy="46975"/>
            </a:xfrm>
            <a:custGeom>
              <a:avLst/>
              <a:gdLst/>
              <a:ahLst/>
              <a:cxnLst/>
              <a:rect l="l" t="t" r="r" b="b"/>
              <a:pathLst>
                <a:path w="1740" h="1879" extrusionOk="0">
                  <a:moveTo>
                    <a:pt x="673" y="183"/>
                  </a:moveTo>
                  <a:cubicBezTo>
                    <a:pt x="900" y="183"/>
                    <a:pt x="600" y="953"/>
                    <a:pt x="545" y="1035"/>
                  </a:cubicBezTo>
                  <a:cubicBezTo>
                    <a:pt x="481" y="1162"/>
                    <a:pt x="418" y="1281"/>
                    <a:pt x="350" y="1397"/>
                  </a:cubicBezTo>
                  <a:lnTo>
                    <a:pt x="350" y="1397"/>
                  </a:lnTo>
                  <a:cubicBezTo>
                    <a:pt x="346" y="1401"/>
                    <a:pt x="343" y="1406"/>
                    <a:pt x="340" y="1411"/>
                  </a:cubicBezTo>
                  <a:lnTo>
                    <a:pt x="340" y="1411"/>
                  </a:lnTo>
                  <a:cubicBezTo>
                    <a:pt x="340" y="1285"/>
                    <a:pt x="347" y="1160"/>
                    <a:pt x="363" y="1035"/>
                  </a:cubicBezTo>
                  <a:cubicBezTo>
                    <a:pt x="363" y="822"/>
                    <a:pt x="363" y="336"/>
                    <a:pt x="576" y="214"/>
                  </a:cubicBezTo>
                  <a:cubicBezTo>
                    <a:pt x="616" y="193"/>
                    <a:pt x="648" y="183"/>
                    <a:pt x="673" y="183"/>
                  </a:cubicBezTo>
                  <a:close/>
                  <a:moveTo>
                    <a:pt x="1181" y="901"/>
                  </a:moveTo>
                  <a:cubicBezTo>
                    <a:pt x="1296" y="901"/>
                    <a:pt x="1354" y="1055"/>
                    <a:pt x="1275" y="1187"/>
                  </a:cubicBezTo>
                  <a:cubicBezTo>
                    <a:pt x="1080" y="1454"/>
                    <a:pt x="749" y="1566"/>
                    <a:pt x="437" y="1647"/>
                  </a:cubicBezTo>
                  <a:lnTo>
                    <a:pt x="437" y="1647"/>
                  </a:lnTo>
                  <a:cubicBezTo>
                    <a:pt x="474" y="1585"/>
                    <a:pt x="517" y="1512"/>
                    <a:pt x="562" y="1432"/>
                  </a:cubicBezTo>
                  <a:lnTo>
                    <a:pt x="562" y="1432"/>
                  </a:lnTo>
                  <a:cubicBezTo>
                    <a:pt x="632" y="1331"/>
                    <a:pt x="707" y="1238"/>
                    <a:pt x="788" y="1156"/>
                  </a:cubicBezTo>
                  <a:cubicBezTo>
                    <a:pt x="880" y="1065"/>
                    <a:pt x="1001" y="944"/>
                    <a:pt x="1123" y="913"/>
                  </a:cubicBezTo>
                  <a:cubicBezTo>
                    <a:pt x="1143" y="905"/>
                    <a:pt x="1163" y="901"/>
                    <a:pt x="1181" y="901"/>
                  </a:cubicBezTo>
                  <a:close/>
                  <a:moveTo>
                    <a:pt x="616" y="1"/>
                  </a:moveTo>
                  <a:cubicBezTo>
                    <a:pt x="1" y="1"/>
                    <a:pt x="120" y="1373"/>
                    <a:pt x="120" y="1764"/>
                  </a:cubicBezTo>
                  <a:cubicBezTo>
                    <a:pt x="120" y="1840"/>
                    <a:pt x="180" y="1878"/>
                    <a:pt x="241" y="1878"/>
                  </a:cubicBezTo>
                  <a:cubicBezTo>
                    <a:pt x="287" y="1878"/>
                    <a:pt x="333" y="1857"/>
                    <a:pt x="353" y="1813"/>
                  </a:cubicBezTo>
                  <a:lnTo>
                    <a:pt x="353" y="1813"/>
                  </a:lnTo>
                  <a:cubicBezTo>
                    <a:pt x="830" y="1749"/>
                    <a:pt x="1740" y="1469"/>
                    <a:pt x="1487" y="852"/>
                  </a:cubicBezTo>
                  <a:cubicBezTo>
                    <a:pt x="1452" y="746"/>
                    <a:pt x="1333" y="701"/>
                    <a:pt x="1210" y="701"/>
                  </a:cubicBezTo>
                  <a:cubicBezTo>
                    <a:pt x="1123" y="701"/>
                    <a:pt x="1034" y="723"/>
                    <a:pt x="971" y="761"/>
                  </a:cubicBezTo>
                  <a:cubicBezTo>
                    <a:pt x="930" y="785"/>
                    <a:pt x="892" y="810"/>
                    <a:pt x="854" y="838"/>
                  </a:cubicBezTo>
                  <a:lnTo>
                    <a:pt x="854" y="838"/>
                  </a:lnTo>
                  <a:cubicBezTo>
                    <a:pt x="1023" y="414"/>
                    <a:pt x="1067" y="17"/>
                    <a:pt x="636" y="1"/>
                  </a:cubicBezTo>
                  <a:cubicBezTo>
                    <a:pt x="630" y="1"/>
                    <a:pt x="623" y="1"/>
                    <a:pt x="616"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 name="Google Shape;3904;p80"/>
            <p:cNvSpPr/>
            <p:nvPr/>
          </p:nvSpPr>
          <p:spPr>
            <a:xfrm>
              <a:off x="-997975" y="8078438"/>
              <a:ext cx="215325" cy="38350"/>
            </a:xfrm>
            <a:custGeom>
              <a:avLst/>
              <a:gdLst/>
              <a:ahLst/>
              <a:cxnLst/>
              <a:rect l="l" t="t" r="r" b="b"/>
              <a:pathLst>
                <a:path w="8613" h="1534" extrusionOk="0">
                  <a:moveTo>
                    <a:pt x="6409" y="1"/>
                  </a:moveTo>
                  <a:cubicBezTo>
                    <a:pt x="3888" y="1"/>
                    <a:pt x="91" y="217"/>
                    <a:pt x="91" y="217"/>
                  </a:cubicBezTo>
                  <a:cubicBezTo>
                    <a:pt x="91" y="217"/>
                    <a:pt x="0" y="916"/>
                    <a:pt x="1095" y="1190"/>
                  </a:cubicBezTo>
                  <a:cubicBezTo>
                    <a:pt x="1868" y="1361"/>
                    <a:pt x="3128" y="1533"/>
                    <a:pt x="4402" y="1533"/>
                  </a:cubicBezTo>
                  <a:cubicBezTo>
                    <a:pt x="4929" y="1533"/>
                    <a:pt x="5459" y="1504"/>
                    <a:pt x="5958" y="1433"/>
                  </a:cubicBezTo>
                  <a:cubicBezTo>
                    <a:pt x="7690" y="1190"/>
                    <a:pt x="8481" y="1007"/>
                    <a:pt x="8481" y="1007"/>
                  </a:cubicBezTo>
                  <a:cubicBezTo>
                    <a:pt x="8481" y="1007"/>
                    <a:pt x="8541" y="703"/>
                    <a:pt x="8602" y="217"/>
                  </a:cubicBezTo>
                  <a:cubicBezTo>
                    <a:pt x="8612" y="55"/>
                    <a:pt x="7670" y="1"/>
                    <a:pt x="6409"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 name="Google Shape;3905;p80"/>
            <p:cNvSpPr/>
            <p:nvPr/>
          </p:nvSpPr>
          <p:spPr>
            <a:xfrm>
              <a:off x="-998750" y="8051163"/>
              <a:ext cx="80575" cy="56275"/>
            </a:xfrm>
            <a:custGeom>
              <a:avLst/>
              <a:gdLst/>
              <a:ahLst/>
              <a:cxnLst/>
              <a:rect l="l" t="t" r="r" b="b"/>
              <a:pathLst>
                <a:path w="3223" h="2251" extrusionOk="0">
                  <a:moveTo>
                    <a:pt x="2037" y="1"/>
                  </a:moveTo>
                  <a:cubicBezTo>
                    <a:pt x="1186" y="305"/>
                    <a:pt x="244" y="761"/>
                    <a:pt x="122" y="1308"/>
                  </a:cubicBezTo>
                  <a:cubicBezTo>
                    <a:pt x="1" y="1825"/>
                    <a:pt x="1429" y="2159"/>
                    <a:pt x="3223" y="2250"/>
                  </a:cubicBezTo>
                  <a:cubicBezTo>
                    <a:pt x="3010" y="1429"/>
                    <a:pt x="2615" y="670"/>
                    <a:pt x="2037"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9" name="Google Shape;3906;p80"/>
            <p:cNvSpPr/>
            <p:nvPr/>
          </p:nvSpPr>
          <p:spPr>
            <a:xfrm>
              <a:off x="-947825" y="8032938"/>
              <a:ext cx="169475" cy="75125"/>
            </a:xfrm>
            <a:custGeom>
              <a:avLst/>
              <a:gdLst/>
              <a:ahLst/>
              <a:cxnLst/>
              <a:rect l="l" t="t" r="r" b="b"/>
              <a:pathLst>
                <a:path w="6779" h="3005" extrusionOk="0">
                  <a:moveTo>
                    <a:pt x="6505" y="0"/>
                  </a:moveTo>
                  <a:cubicBezTo>
                    <a:pt x="6505" y="0"/>
                    <a:pt x="5328" y="540"/>
                    <a:pt x="3622" y="540"/>
                  </a:cubicBezTo>
                  <a:cubicBezTo>
                    <a:pt x="3001" y="540"/>
                    <a:pt x="2310" y="468"/>
                    <a:pt x="1581" y="274"/>
                  </a:cubicBezTo>
                  <a:cubicBezTo>
                    <a:pt x="1581" y="274"/>
                    <a:pt x="821" y="426"/>
                    <a:pt x="0" y="730"/>
                  </a:cubicBezTo>
                  <a:cubicBezTo>
                    <a:pt x="578" y="1399"/>
                    <a:pt x="973" y="2158"/>
                    <a:pt x="1186" y="2979"/>
                  </a:cubicBezTo>
                  <a:cubicBezTo>
                    <a:pt x="1528" y="2996"/>
                    <a:pt x="1883" y="3005"/>
                    <a:pt x="2242" y="3005"/>
                  </a:cubicBezTo>
                  <a:cubicBezTo>
                    <a:pt x="3799" y="3005"/>
                    <a:pt x="5443" y="2844"/>
                    <a:pt x="6505" y="2523"/>
                  </a:cubicBezTo>
                  <a:cubicBezTo>
                    <a:pt x="6505" y="2523"/>
                    <a:pt x="6779" y="1034"/>
                    <a:pt x="6505"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0" name="Google Shape;3907;p80"/>
            <p:cNvSpPr/>
            <p:nvPr/>
          </p:nvSpPr>
          <p:spPr>
            <a:xfrm>
              <a:off x="-954125" y="8004038"/>
              <a:ext cx="43500" cy="46975"/>
            </a:xfrm>
            <a:custGeom>
              <a:avLst/>
              <a:gdLst/>
              <a:ahLst/>
              <a:cxnLst/>
              <a:rect l="l" t="t" r="r" b="b"/>
              <a:pathLst>
                <a:path w="1740" h="1879" extrusionOk="0">
                  <a:moveTo>
                    <a:pt x="1059" y="183"/>
                  </a:moveTo>
                  <a:cubicBezTo>
                    <a:pt x="1087" y="183"/>
                    <a:pt x="1121" y="193"/>
                    <a:pt x="1164" y="214"/>
                  </a:cubicBezTo>
                  <a:cubicBezTo>
                    <a:pt x="1377" y="336"/>
                    <a:pt x="1377" y="822"/>
                    <a:pt x="1377" y="1035"/>
                  </a:cubicBezTo>
                  <a:cubicBezTo>
                    <a:pt x="1392" y="1157"/>
                    <a:pt x="1392" y="1279"/>
                    <a:pt x="1388" y="1402"/>
                  </a:cubicBezTo>
                  <a:lnTo>
                    <a:pt x="1388" y="1402"/>
                  </a:lnTo>
                  <a:cubicBezTo>
                    <a:pt x="1362" y="1364"/>
                    <a:pt x="1334" y="1327"/>
                    <a:pt x="1307" y="1290"/>
                  </a:cubicBezTo>
                  <a:lnTo>
                    <a:pt x="1307" y="1290"/>
                  </a:lnTo>
                  <a:cubicBezTo>
                    <a:pt x="1257" y="1208"/>
                    <a:pt x="1209" y="1123"/>
                    <a:pt x="1164" y="1035"/>
                  </a:cubicBezTo>
                  <a:cubicBezTo>
                    <a:pt x="1137" y="953"/>
                    <a:pt x="815" y="183"/>
                    <a:pt x="1059" y="183"/>
                  </a:cubicBezTo>
                  <a:close/>
                  <a:moveTo>
                    <a:pt x="550" y="901"/>
                  </a:moveTo>
                  <a:cubicBezTo>
                    <a:pt x="570" y="901"/>
                    <a:pt x="592" y="905"/>
                    <a:pt x="617" y="913"/>
                  </a:cubicBezTo>
                  <a:cubicBezTo>
                    <a:pt x="739" y="944"/>
                    <a:pt x="860" y="1065"/>
                    <a:pt x="921" y="1156"/>
                  </a:cubicBezTo>
                  <a:cubicBezTo>
                    <a:pt x="1084" y="1296"/>
                    <a:pt x="1194" y="1471"/>
                    <a:pt x="1304" y="1655"/>
                  </a:cubicBezTo>
                  <a:lnTo>
                    <a:pt x="1304" y="1655"/>
                  </a:lnTo>
                  <a:cubicBezTo>
                    <a:pt x="984" y="1574"/>
                    <a:pt x="641" y="1464"/>
                    <a:pt x="465" y="1187"/>
                  </a:cubicBezTo>
                  <a:cubicBezTo>
                    <a:pt x="386" y="1055"/>
                    <a:pt x="421" y="901"/>
                    <a:pt x="550" y="901"/>
                  </a:cubicBezTo>
                  <a:close/>
                  <a:moveTo>
                    <a:pt x="1094" y="1"/>
                  </a:moveTo>
                  <a:cubicBezTo>
                    <a:pt x="1087" y="1"/>
                    <a:pt x="1080" y="1"/>
                    <a:pt x="1073" y="1"/>
                  </a:cubicBezTo>
                  <a:cubicBezTo>
                    <a:pt x="656" y="17"/>
                    <a:pt x="710" y="417"/>
                    <a:pt x="884" y="843"/>
                  </a:cubicBezTo>
                  <a:lnTo>
                    <a:pt x="884" y="843"/>
                  </a:lnTo>
                  <a:cubicBezTo>
                    <a:pt x="847" y="814"/>
                    <a:pt x="808" y="786"/>
                    <a:pt x="769" y="761"/>
                  </a:cubicBezTo>
                  <a:cubicBezTo>
                    <a:pt x="706" y="723"/>
                    <a:pt x="617" y="701"/>
                    <a:pt x="530" y="701"/>
                  </a:cubicBezTo>
                  <a:cubicBezTo>
                    <a:pt x="407" y="701"/>
                    <a:pt x="288" y="746"/>
                    <a:pt x="252" y="852"/>
                  </a:cubicBezTo>
                  <a:cubicBezTo>
                    <a:pt x="1" y="1468"/>
                    <a:pt x="908" y="1749"/>
                    <a:pt x="1386" y="1813"/>
                  </a:cubicBezTo>
                  <a:lnTo>
                    <a:pt x="1386" y="1813"/>
                  </a:lnTo>
                  <a:cubicBezTo>
                    <a:pt x="1403" y="1857"/>
                    <a:pt x="1444" y="1878"/>
                    <a:pt x="1487" y="1878"/>
                  </a:cubicBezTo>
                  <a:cubicBezTo>
                    <a:pt x="1544" y="1878"/>
                    <a:pt x="1605" y="1840"/>
                    <a:pt x="1620" y="1764"/>
                  </a:cubicBezTo>
                  <a:cubicBezTo>
                    <a:pt x="1620" y="1373"/>
                    <a:pt x="1739" y="1"/>
                    <a:pt x="1094"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 name="Google Shape;3908;p80"/>
            <p:cNvSpPr/>
            <p:nvPr/>
          </p:nvSpPr>
          <p:spPr>
            <a:xfrm>
              <a:off x="-920475" y="7539013"/>
              <a:ext cx="347300" cy="517525"/>
            </a:xfrm>
            <a:custGeom>
              <a:avLst/>
              <a:gdLst/>
              <a:ahLst/>
              <a:cxnLst/>
              <a:rect l="l" t="t" r="r" b="b"/>
              <a:pathLst>
                <a:path w="13892" h="20701" extrusionOk="0">
                  <a:moveTo>
                    <a:pt x="13466" y="0"/>
                  </a:moveTo>
                  <a:lnTo>
                    <a:pt x="13466" y="0"/>
                  </a:lnTo>
                  <a:cubicBezTo>
                    <a:pt x="9180" y="2006"/>
                    <a:pt x="4651" y="3222"/>
                    <a:pt x="31" y="3435"/>
                  </a:cubicBezTo>
                  <a:cubicBezTo>
                    <a:pt x="1" y="6718"/>
                    <a:pt x="761" y="18572"/>
                    <a:pt x="973" y="20001"/>
                  </a:cubicBezTo>
                  <a:cubicBezTo>
                    <a:pt x="973" y="20001"/>
                    <a:pt x="2065" y="20395"/>
                    <a:pt x="3280" y="20395"/>
                  </a:cubicBezTo>
                  <a:cubicBezTo>
                    <a:pt x="4030" y="20395"/>
                    <a:pt x="4826" y="20245"/>
                    <a:pt x="5441" y="19757"/>
                  </a:cubicBezTo>
                  <a:cubicBezTo>
                    <a:pt x="5441" y="19757"/>
                    <a:pt x="6080" y="5958"/>
                    <a:pt x="5958" y="5228"/>
                  </a:cubicBezTo>
                  <a:lnTo>
                    <a:pt x="5958" y="5228"/>
                  </a:lnTo>
                  <a:cubicBezTo>
                    <a:pt x="5958" y="5228"/>
                    <a:pt x="6282" y="5267"/>
                    <a:pt x="6723" y="5267"/>
                  </a:cubicBezTo>
                  <a:cubicBezTo>
                    <a:pt x="7238" y="5267"/>
                    <a:pt x="7913" y="5214"/>
                    <a:pt x="8420" y="4985"/>
                  </a:cubicBezTo>
                  <a:cubicBezTo>
                    <a:pt x="8420" y="4985"/>
                    <a:pt x="8511" y="19180"/>
                    <a:pt x="8785" y="20092"/>
                  </a:cubicBezTo>
                  <a:cubicBezTo>
                    <a:pt x="8785" y="20092"/>
                    <a:pt x="9990" y="20700"/>
                    <a:pt x="11190" y="20700"/>
                  </a:cubicBezTo>
                  <a:cubicBezTo>
                    <a:pt x="11828" y="20700"/>
                    <a:pt x="12465" y="20528"/>
                    <a:pt x="12919" y="20001"/>
                  </a:cubicBezTo>
                  <a:cubicBezTo>
                    <a:pt x="12919" y="20001"/>
                    <a:pt x="13891" y="3648"/>
                    <a:pt x="13466" y="0"/>
                  </a:cubicBezTo>
                  <a:close/>
                </a:path>
              </a:pathLst>
            </a:custGeom>
            <a:solidFill>
              <a:srgbClr val="C4BAD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 name="Google Shape;3909;p80"/>
            <p:cNvSpPr/>
            <p:nvPr/>
          </p:nvSpPr>
          <p:spPr>
            <a:xfrm>
              <a:off x="-919700" y="7468638"/>
              <a:ext cx="336650" cy="156250"/>
            </a:xfrm>
            <a:custGeom>
              <a:avLst/>
              <a:gdLst/>
              <a:ahLst/>
              <a:cxnLst/>
              <a:rect l="l" t="t" r="r" b="b"/>
              <a:pathLst>
                <a:path w="13466" h="6250" extrusionOk="0">
                  <a:moveTo>
                    <a:pt x="8711" y="0"/>
                  </a:moveTo>
                  <a:cubicBezTo>
                    <a:pt x="4932" y="0"/>
                    <a:pt x="213" y="323"/>
                    <a:pt x="213" y="323"/>
                  </a:cubicBezTo>
                  <a:cubicBezTo>
                    <a:pt x="213" y="323"/>
                    <a:pt x="61" y="3636"/>
                    <a:pt x="0" y="6250"/>
                  </a:cubicBezTo>
                  <a:cubicBezTo>
                    <a:pt x="4620" y="6037"/>
                    <a:pt x="9149" y="4821"/>
                    <a:pt x="13435" y="2815"/>
                  </a:cubicBezTo>
                  <a:cubicBezTo>
                    <a:pt x="13344" y="1843"/>
                    <a:pt x="13465" y="779"/>
                    <a:pt x="13313" y="536"/>
                  </a:cubicBezTo>
                  <a:cubicBezTo>
                    <a:pt x="13068" y="126"/>
                    <a:pt x="11073" y="0"/>
                    <a:pt x="8711" y="0"/>
                  </a:cubicBezTo>
                  <a:close/>
                </a:path>
              </a:pathLst>
            </a:custGeom>
            <a:solidFill>
              <a:srgbClr val="B4AAD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 name="Google Shape;3910;p80"/>
            <p:cNvSpPr/>
            <p:nvPr/>
          </p:nvSpPr>
          <p:spPr>
            <a:xfrm>
              <a:off x="-620325" y="7520763"/>
              <a:ext cx="39550" cy="75250"/>
            </a:xfrm>
            <a:custGeom>
              <a:avLst/>
              <a:gdLst/>
              <a:ahLst/>
              <a:cxnLst/>
              <a:rect l="l" t="t" r="r" b="b"/>
              <a:pathLst>
                <a:path w="1582" h="3010" extrusionOk="0">
                  <a:moveTo>
                    <a:pt x="1" y="1"/>
                  </a:moveTo>
                  <a:cubicBezTo>
                    <a:pt x="335" y="973"/>
                    <a:pt x="882" y="2220"/>
                    <a:pt x="1582" y="3010"/>
                  </a:cubicBezTo>
                  <a:lnTo>
                    <a:pt x="1" y="1"/>
                  </a:ln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 name="Google Shape;3911;p80"/>
            <p:cNvSpPr/>
            <p:nvPr/>
          </p:nvSpPr>
          <p:spPr>
            <a:xfrm>
              <a:off x="-622325" y="7519213"/>
              <a:ext cx="44825" cy="80100"/>
            </a:xfrm>
            <a:custGeom>
              <a:avLst/>
              <a:gdLst/>
              <a:ahLst/>
              <a:cxnLst/>
              <a:rect l="l" t="t" r="r" b="b"/>
              <a:pathLst>
                <a:path w="1793" h="3204" extrusionOk="0">
                  <a:moveTo>
                    <a:pt x="64" y="1"/>
                  </a:moveTo>
                  <a:cubicBezTo>
                    <a:pt x="32" y="1"/>
                    <a:pt x="1" y="34"/>
                    <a:pt x="20" y="93"/>
                  </a:cubicBezTo>
                  <a:cubicBezTo>
                    <a:pt x="111" y="640"/>
                    <a:pt x="385" y="1157"/>
                    <a:pt x="598" y="1643"/>
                  </a:cubicBezTo>
                  <a:cubicBezTo>
                    <a:pt x="871" y="2190"/>
                    <a:pt x="1175" y="2738"/>
                    <a:pt x="1570" y="3163"/>
                  </a:cubicBezTo>
                  <a:cubicBezTo>
                    <a:pt x="1599" y="3191"/>
                    <a:pt x="1627" y="3203"/>
                    <a:pt x="1652" y="3203"/>
                  </a:cubicBezTo>
                  <a:cubicBezTo>
                    <a:pt x="1737" y="3203"/>
                    <a:pt x="1792" y="3074"/>
                    <a:pt x="1722" y="2981"/>
                  </a:cubicBezTo>
                  <a:cubicBezTo>
                    <a:pt x="1388" y="2525"/>
                    <a:pt x="1054" y="2038"/>
                    <a:pt x="780" y="1491"/>
                  </a:cubicBezTo>
                  <a:cubicBezTo>
                    <a:pt x="537" y="1035"/>
                    <a:pt x="385" y="488"/>
                    <a:pt x="111" y="32"/>
                  </a:cubicBezTo>
                  <a:cubicBezTo>
                    <a:pt x="101" y="11"/>
                    <a:pt x="82" y="1"/>
                    <a:pt x="64" y="1"/>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 name="Google Shape;3912;p80"/>
            <p:cNvSpPr/>
            <p:nvPr/>
          </p:nvSpPr>
          <p:spPr>
            <a:xfrm>
              <a:off x="-914400" y="7532938"/>
              <a:ext cx="28150" cy="57000"/>
            </a:xfrm>
            <a:custGeom>
              <a:avLst/>
              <a:gdLst/>
              <a:ahLst/>
              <a:cxnLst/>
              <a:rect l="l" t="t" r="r" b="b"/>
              <a:pathLst>
                <a:path w="1126" h="2280" extrusionOk="0">
                  <a:moveTo>
                    <a:pt x="1125" y="0"/>
                  </a:moveTo>
                  <a:lnTo>
                    <a:pt x="1" y="2280"/>
                  </a:lnTo>
                  <a:cubicBezTo>
                    <a:pt x="670" y="1793"/>
                    <a:pt x="821" y="851"/>
                    <a:pt x="1125" y="0"/>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6" name="Google Shape;3913;p80"/>
            <p:cNvSpPr/>
            <p:nvPr/>
          </p:nvSpPr>
          <p:spPr>
            <a:xfrm>
              <a:off x="-917950" y="7530413"/>
              <a:ext cx="33975" cy="62700"/>
            </a:xfrm>
            <a:custGeom>
              <a:avLst/>
              <a:gdLst/>
              <a:ahLst/>
              <a:cxnLst/>
              <a:rect l="l" t="t" r="r" b="b"/>
              <a:pathLst>
                <a:path w="1359" h="2508" extrusionOk="0">
                  <a:moveTo>
                    <a:pt x="1276" y="0"/>
                  </a:moveTo>
                  <a:cubicBezTo>
                    <a:pt x="1247" y="0"/>
                    <a:pt x="1219" y="15"/>
                    <a:pt x="1207" y="40"/>
                  </a:cubicBezTo>
                  <a:cubicBezTo>
                    <a:pt x="994" y="375"/>
                    <a:pt x="903" y="861"/>
                    <a:pt x="751" y="1226"/>
                  </a:cubicBezTo>
                  <a:cubicBezTo>
                    <a:pt x="599" y="1682"/>
                    <a:pt x="356" y="1986"/>
                    <a:pt x="82" y="2320"/>
                  </a:cubicBezTo>
                  <a:cubicBezTo>
                    <a:pt x="1" y="2401"/>
                    <a:pt x="65" y="2507"/>
                    <a:pt x="144" y="2507"/>
                  </a:cubicBezTo>
                  <a:cubicBezTo>
                    <a:pt x="154" y="2507"/>
                    <a:pt x="163" y="2506"/>
                    <a:pt x="173" y="2502"/>
                  </a:cubicBezTo>
                  <a:cubicBezTo>
                    <a:pt x="842" y="2138"/>
                    <a:pt x="1267" y="922"/>
                    <a:pt x="1359" y="101"/>
                  </a:cubicBezTo>
                  <a:cubicBezTo>
                    <a:pt x="1359" y="30"/>
                    <a:pt x="1317" y="0"/>
                    <a:pt x="1276" y="0"/>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7" name="Google Shape;3914;p80"/>
            <p:cNvSpPr/>
            <p:nvPr/>
          </p:nvSpPr>
          <p:spPr>
            <a:xfrm>
              <a:off x="-821675" y="7662863"/>
              <a:ext cx="147425" cy="7075"/>
            </a:xfrm>
            <a:custGeom>
              <a:avLst/>
              <a:gdLst/>
              <a:ahLst/>
              <a:cxnLst/>
              <a:rect l="l" t="t" r="r" b="b"/>
              <a:pathLst>
                <a:path w="5897" h="283" extrusionOk="0">
                  <a:moveTo>
                    <a:pt x="0" y="1"/>
                  </a:moveTo>
                  <a:lnTo>
                    <a:pt x="1569" y="73"/>
                  </a:lnTo>
                  <a:lnTo>
                    <a:pt x="1569" y="73"/>
                  </a:lnTo>
                  <a:cubicBezTo>
                    <a:pt x="1037" y="38"/>
                    <a:pt x="513" y="9"/>
                    <a:pt x="0" y="1"/>
                  </a:cubicBezTo>
                  <a:close/>
                  <a:moveTo>
                    <a:pt x="1569" y="73"/>
                  </a:moveTo>
                  <a:cubicBezTo>
                    <a:pt x="2812" y="158"/>
                    <a:pt x="4094" y="282"/>
                    <a:pt x="5359" y="282"/>
                  </a:cubicBezTo>
                  <a:cubicBezTo>
                    <a:pt x="5539" y="282"/>
                    <a:pt x="5718" y="280"/>
                    <a:pt x="5897" y="274"/>
                  </a:cubicBezTo>
                  <a:lnTo>
                    <a:pt x="1569" y="73"/>
                  </a:ln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8" name="Google Shape;3915;p80"/>
            <p:cNvSpPr/>
            <p:nvPr/>
          </p:nvSpPr>
          <p:spPr>
            <a:xfrm>
              <a:off x="-825475" y="7659063"/>
              <a:ext cx="156550" cy="17350"/>
            </a:xfrm>
            <a:custGeom>
              <a:avLst/>
              <a:gdLst/>
              <a:ahLst/>
              <a:cxnLst/>
              <a:rect l="l" t="t" r="r" b="b"/>
              <a:pathLst>
                <a:path w="6262" h="694" extrusionOk="0">
                  <a:moveTo>
                    <a:pt x="152" y="1"/>
                  </a:moveTo>
                  <a:cubicBezTo>
                    <a:pt x="0" y="1"/>
                    <a:pt x="0" y="305"/>
                    <a:pt x="152" y="305"/>
                  </a:cubicBezTo>
                  <a:cubicBezTo>
                    <a:pt x="1615" y="396"/>
                    <a:pt x="3146" y="694"/>
                    <a:pt x="4630" y="694"/>
                  </a:cubicBezTo>
                  <a:cubicBezTo>
                    <a:pt x="5119" y="694"/>
                    <a:pt x="5604" y="661"/>
                    <a:pt x="6079" y="578"/>
                  </a:cubicBezTo>
                  <a:cubicBezTo>
                    <a:pt x="6262" y="548"/>
                    <a:pt x="6201" y="274"/>
                    <a:pt x="6049" y="244"/>
                  </a:cubicBezTo>
                  <a:cubicBezTo>
                    <a:pt x="4104" y="31"/>
                    <a:pt x="2097" y="1"/>
                    <a:pt x="152" y="1"/>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 name="Google Shape;3916;p80"/>
            <p:cNvSpPr/>
            <p:nvPr/>
          </p:nvSpPr>
          <p:spPr>
            <a:xfrm>
              <a:off x="-762425" y="7505563"/>
              <a:ext cx="3075" cy="161900"/>
            </a:xfrm>
            <a:custGeom>
              <a:avLst/>
              <a:gdLst/>
              <a:ahLst/>
              <a:cxnLst/>
              <a:rect l="l" t="t" r="r" b="b"/>
              <a:pathLst>
                <a:path w="123" h="6476" extrusionOk="0">
                  <a:moveTo>
                    <a:pt x="31" y="1"/>
                  </a:moveTo>
                  <a:cubicBezTo>
                    <a:pt x="1" y="2189"/>
                    <a:pt x="31" y="4317"/>
                    <a:pt x="123" y="6475"/>
                  </a:cubicBezTo>
                  <a:lnTo>
                    <a:pt x="31" y="1"/>
                  </a:ln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0" name="Google Shape;3917;p80"/>
            <p:cNvSpPr/>
            <p:nvPr/>
          </p:nvSpPr>
          <p:spPr>
            <a:xfrm>
              <a:off x="-767725" y="7501588"/>
              <a:ext cx="11425" cy="168725"/>
            </a:xfrm>
            <a:custGeom>
              <a:avLst/>
              <a:gdLst/>
              <a:ahLst/>
              <a:cxnLst/>
              <a:rect l="l" t="t" r="r" b="b"/>
              <a:pathLst>
                <a:path w="457" h="6749" extrusionOk="0">
                  <a:moveTo>
                    <a:pt x="243" y="0"/>
                  </a:moveTo>
                  <a:cubicBezTo>
                    <a:pt x="183" y="0"/>
                    <a:pt x="122" y="53"/>
                    <a:pt x="122" y="160"/>
                  </a:cubicBezTo>
                  <a:cubicBezTo>
                    <a:pt x="0" y="2288"/>
                    <a:pt x="31" y="4506"/>
                    <a:pt x="243" y="6634"/>
                  </a:cubicBezTo>
                  <a:cubicBezTo>
                    <a:pt x="259" y="6710"/>
                    <a:pt x="304" y="6748"/>
                    <a:pt x="346" y="6748"/>
                  </a:cubicBezTo>
                  <a:cubicBezTo>
                    <a:pt x="388" y="6748"/>
                    <a:pt x="426" y="6710"/>
                    <a:pt x="426" y="6634"/>
                  </a:cubicBezTo>
                  <a:cubicBezTo>
                    <a:pt x="456" y="4476"/>
                    <a:pt x="456" y="2288"/>
                    <a:pt x="365" y="160"/>
                  </a:cubicBezTo>
                  <a:cubicBezTo>
                    <a:pt x="365" y="53"/>
                    <a:pt x="304" y="0"/>
                    <a:pt x="243" y="0"/>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1" name="Google Shape;3918;p80"/>
            <p:cNvSpPr/>
            <p:nvPr/>
          </p:nvSpPr>
          <p:spPr>
            <a:xfrm>
              <a:off x="-753875" y="7511638"/>
              <a:ext cx="51525" cy="158925"/>
            </a:xfrm>
            <a:custGeom>
              <a:avLst/>
              <a:gdLst/>
              <a:ahLst/>
              <a:cxnLst/>
              <a:rect l="l" t="t" r="r" b="b"/>
              <a:pathLst>
                <a:path w="2061" h="6357" extrusionOk="0">
                  <a:moveTo>
                    <a:pt x="1046" y="1"/>
                  </a:moveTo>
                  <a:cubicBezTo>
                    <a:pt x="974" y="1"/>
                    <a:pt x="905" y="62"/>
                    <a:pt x="905" y="183"/>
                  </a:cubicBezTo>
                  <a:cubicBezTo>
                    <a:pt x="905" y="1703"/>
                    <a:pt x="1787" y="5472"/>
                    <a:pt x="115" y="6110"/>
                  </a:cubicBezTo>
                  <a:cubicBezTo>
                    <a:pt x="0" y="6139"/>
                    <a:pt x="48" y="6356"/>
                    <a:pt x="155" y="6356"/>
                  </a:cubicBezTo>
                  <a:cubicBezTo>
                    <a:pt x="162" y="6356"/>
                    <a:pt x="169" y="6355"/>
                    <a:pt x="176" y="6354"/>
                  </a:cubicBezTo>
                  <a:cubicBezTo>
                    <a:pt x="2060" y="5837"/>
                    <a:pt x="1331" y="1764"/>
                    <a:pt x="1209" y="183"/>
                  </a:cubicBezTo>
                  <a:cubicBezTo>
                    <a:pt x="1194" y="62"/>
                    <a:pt x="1118" y="1"/>
                    <a:pt x="1046" y="1"/>
                  </a:cubicBezTo>
                  <a:close/>
                </a:path>
              </a:pathLst>
            </a:custGeom>
            <a:solidFill>
              <a:srgbClr val="635BA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2" name="Google Shape;3919;p80"/>
            <p:cNvSpPr/>
            <p:nvPr/>
          </p:nvSpPr>
          <p:spPr>
            <a:xfrm>
              <a:off x="-939475" y="7295838"/>
              <a:ext cx="384525" cy="217250"/>
            </a:xfrm>
            <a:custGeom>
              <a:avLst/>
              <a:gdLst/>
              <a:ahLst/>
              <a:cxnLst/>
              <a:rect l="l" t="t" r="r" b="b"/>
              <a:pathLst>
                <a:path w="15381" h="8690" extrusionOk="0">
                  <a:moveTo>
                    <a:pt x="183" y="1"/>
                  </a:moveTo>
                  <a:lnTo>
                    <a:pt x="1" y="7903"/>
                  </a:lnTo>
                  <a:cubicBezTo>
                    <a:pt x="1" y="7903"/>
                    <a:pt x="3551" y="8690"/>
                    <a:pt x="7916" y="8690"/>
                  </a:cubicBezTo>
                  <a:cubicBezTo>
                    <a:pt x="10309" y="8690"/>
                    <a:pt x="12948" y="8453"/>
                    <a:pt x="15381" y="7721"/>
                  </a:cubicBezTo>
                  <a:lnTo>
                    <a:pt x="15351" y="7204"/>
                  </a:lnTo>
                  <a:cubicBezTo>
                    <a:pt x="9879" y="6232"/>
                    <a:pt x="4621" y="3557"/>
                    <a:pt x="183" y="1"/>
                  </a:cubicBezTo>
                  <a:close/>
                </a:path>
              </a:pathLst>
            </a:custGeom>
            <a:solidFill>
              <a:srgbClr val="FCB31D"/>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3" name="Google Shape;3920;p80"/>
            <p:cNvSpPr/>
            <p:nvPr/>
          </p:nvSpPr>
          <p:spPr>
            <a:xfrm>
              <a:off x="-1016975" y="7029138"/>
              <a:ext cx="538775" cy="446825"/>
            </a:xfrm>
            <a:custGeom>
              <a:avLst/>
              <a:gdLst/>
              <a:ahLst/>
              <a:cxnLst/>
              <a:rect l="l" t="t" r="r" b="b"/>
              <a:pathLst>
                <a:path w="21551" h="17873" extrusionOk="0">
                  <a:moveTo>
                    <a:pt x="11165" y="1"/>
                  </a:moveTo>
                  <a:cubicBezTo>
                    <a:pt x="7989" y="1"/>
                    <a:pt x="6566" y="851"/>
                    <a:pt x="6566" y="851"/>
                  </a:cubicBezTo>
                  <a:cubicBezTo>
                    <a:pt x="6566" y="851"/>
                    <a:pt x="3131" y="1246"/>
                    <a:pt x="1581" y="3799"/>
                  </a:cubicBezTo>
                  <a:cubicBezTo>
                    <a:pt x="0" y="6352"/>
                    <a:pt x="61" y="8389"/>
                    <a:pt x="61" y="8389"/>
                  </a:cubicBezTo>
                  <a:cubicBezTo>
                    <a:pt x="61" y="8389"/>
                    <a:pt x="1034" y="9149"/>
                    <a:pt x="3070" y="9301"/>
                  </a:cubicBezTo>
                  <a:cubicBezTo>
                    <a:pt x="3162" y="9301"/>
                    <a:pt x="3253" y="9301"/>
                    <a:pt x="3314" y="9331"/>
                  </a:cubicBezTo>
                  <a:lnTo>
                    <a:pt x="3283" y="10669"/>
                  </a:lnTo>
                  <a:cubicBezTo>
                    <a:pt x="7721" y="14225"/>
                    <a:pt x="12979" y="16869"/>
                    <a:pt x="18451" y="17872"/>
                  </a:cubicBezTo>
                  <a:lnTo>
                    <a:pt x="17964" y="9210"/>
                  </a:lnTo>
                  <a:cubicBezTo>
                    <a:pt x="17964" y="9210"/>
                    <a:pt x="19940" y="8815"/>
                    <a:pt x="21551" y="6808"/>
                  </a:cubicBezTo>
                  <a:cubicBezTo>
                    <a:pt x="21551" y="6808"/>
                    <a:pt x="19636" y="1003"/>
                    <a:pt x="14286" y="243"/>
                  </a:cubicBezTo>
                  <a:cubicBezTo>
                    <a:pt x="13101" y="69"/>
                    <a:pt x="12063" y="1"/>
                    <a:pt x="11165" y="1"/>
                  </a:cubicBezTo>
                  <a:close/>
                </a:path>
              </a:pathLst>
            </a:custGeom>
            <a:solidFill>
              <a:srgbClr val="FFBD4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4" name="Google Shape;3921;p80"/>
            <p:cNvSpPr/>
            <p:nvPr/>
          </p:nvSpPr>
          <p:spPr>
            <a:xfrm>
              <a:off x="-927000" y="7136863"/>
              <a:ext cx="333125" cy="290575"/>
            </a:xfrm>
            <a:custGeom>
              <a:avLst/>
              <a:gdLst/>
              <a:ahLst/>
              <a:cxnLst/>
              <a:rect l="l" t="t" r="r" b="b"/>
              <a:pathLst>
                <a:path w="13325" h="11623" extrusionOk="0">
                  <a:moveTo>
                    <a:pt x="10432" y="1"/>
                  </a:moveTo>
                  <a:cubicBezTo>
                    <a:pt x="10386" y="1"/>
                    <a:pt x="10340" y="3"/>
                    <a:pt x="10292" y="7"/>
                  </a:cubicBezTo>
                  <a:cubicBezTo>
                    <a:pt x="7253" y="281"/>
                    <a:pt x="6918" y="4961"/>
                    <a:pt x="6918" y="4961"/>
                  </a:cubicBezTo>
                  <a:cubicBezTo>
                    <a:pt x="6918" y="4961"/>
                    <a:pt x="5887" y="2216"/>
                    <a:pt x="4208" y="2216"/>
                  </a:cubicBezTo>
                  <a:cubicBezTo>
                    <a:pt x="3673" y="2216"/>
                    <a:pt x="3073" y="2495"/>
                    <a:pt x="2420" y="3229"/>
                  </a:cubicBezTo>
                  <a:cubicBezTo>
                    <a:pt x="1" y="7469"/>
                    <a:pt x="6589" y="11622"/>
                    <a:pt x="7052" y="11622"/>
                  </a:cubicBezTo>
                  <a:cubicBezTo>
                    <a:pt x="7060" y="11622"/>
                    <a:pt x="7066" y="11621"/>
                    <a:pt x="7070" y="11618"/>
                  </a:cubicBezTo>
                  <a:cubicBezTo>
                    <a:pt x="12098" y="8446"/>
                    <a:pt x="13325" y="1"/>
                    <a:pt x="10432" y="1"/>
                  </a:cubicBezTo>
                  <a:close/>
                </a:path>
              </a:pathLst>
            </a:custGeom>
            <a:solidFill>
              <a:srgbClr val="09B1C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5" name="Google Shape;3922;p80"/>
            <p:cNvSpPr/>
            <p:nvPr/>
          </p:nvSpPr>
          <p:spPr>
            <a:xfrm>
              <a:off x="-683375" y="7017013"/>
              <a:ext cx="124625" cy="405000"/>
            </a:xfrm>
            <a:custGeom>
              <a:avLst/>
              <a:gdLst/>
              <a:ahLst/>
              <a:cxnLst/>
              <a:rect l="l" t="t" r="r" b="b"/>
              <a:pathLst>
                <a:path w="4985" h="16200" extrusionOk="0">
                  <a:moveTo>
                    <a:pt x="1112" y="1"/>
                  </a:moveTo>
                  <a:cubicBezTo>
                    <a:pt x="986" y="1"/>
                    <a:pt x="868" y="10"/>
                    <a:pt x="760" y="29"/>
                  </a:cubicBezTo>
                  <a:cubicBezTo>
                    <a:pt x="486" y="1366"/>
                    <a:pt x="0" y="4315"/>
                    <a:pt x="274" y="6685"/>
                  </a:cubicBezTo>
                  <a:cubicBezTo>
                    <a:pt x="821" y="11701"/>
                    <a:pt x="2523" y="13555"/>
                    <a:pt x="4894" y="16199"/>
                  </a:cubicBezTo>
                  <a:cubicBezTo>
                    <a:pt x="4985" y="14832"/>
                    <a:pt x="4559" y="12278"/>
                    <a:pt x="4559" y="12278"/>
                  </a:cubicBezTo>
                  <a:cubicBezTo>
                    <a:pt x="4559" y="12278"/>
                    <a:pt x="3465" y="7871"/>
                    <a:pt x="3252" y="5956"/>
                  </a:cubicBezTo>
                  <a:cubicBezTo>
                    <a:pt x="3009" y="4011"/>
                    <a:pt x="3678" y="819"/>
                    <a:pt x="3678" y="819"/>
                  </a:cubicBezTo>
                  <a:cubicBezTo>
                    <a:pt x="2727" y="280"/>
                    <a:pt x="1799" y="1"/>
                    <a:pt x="1112" y="1"/>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6" name="Google Shape;3923;p80"/>
            <p:cNvSpPr/>
            <p:nvPr/>
          </p:nvSpPr>
          <p:spPr>
            <a:xfrm>
              <a:off x="-710750" y="7017713"/>
              <a:ext cx="149725" cy="423300"/>
            </a:xfrm>
            <a:custGeom>
              <a:avLst/>
              <a:gdLst/>
              <a:ahLst/>
              <a:cxnLst/>
              <a:rect l="l" t="t" r="r" b="b"/>
              <a:pathLst>
                <a:path w="5989" h="16932" extrusionOk="0">
                  <a:moveTo>
                    <a:pt x="1855" y="1"/>
                  </a:moveTo>
                  <a:cubicBezTo>
                    <a:pt x="1490" y="92"/>
                    <a:pt x="1217" y="244"/>
                    <a:pt x="1126" y="548"/>
                  </a:cubicBezTo>
                  <a:cubicBezTo>
                    <a:pt x="882" y="1399"/>
                    <a:pt x="1" y="4743"/>
                    <a:pt x="1095" y="9363"/>
                  </a:cubicBezTo>
                  <a:cubicBezTo>
                    <a:pt x="2159" y="13983"/>
                    <a:pt x="5837" y="16931"/>
                    <a:pt x="5837" y="16931"/>
                  </a:cubicBezTo>
                  <a:cubicBezTo>
                    <a:pt x="5928" y="16779"/>
                    <a:pt x="5989" y="16536"/>
                    <a:pt x="5989" y="16202"/>
                  </a:cubicBezTo>
                  <a:cubicBezTo>
                    <a:pt x="3618" y="13527"/>
                    <a:pt x="1916" y="11673"/>
                    <a:pt x="1369" y="6688"/>
                  </a:cubicBezTo>
                  <a:cubicBezTo>
                    <a:pt x="1095" y="4287"/>
                    <a:pt x="1581" y="1338"/>
                    <a:pt x="1855"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7" name="Google Shape;3924;p80"/>
            <p:cNvSpPr/>
            <p:nvPr/>
          </p:nvSpPr>
          <p:spPr>
            <a:xfrm>
              <a:off x="-567875" y="7216813"/>
              <a:ext cx="117050" cy="129975"/>
            </a:xfrm>
            <a:custGeom>
              <a:avLst/>
              <a:gdLst/>
              <a:ahLst/>
              <a:cxnLst/>
              <a:rect l="l" t="t" r="r" b="b"/>
              <a:pathLst>
                <a:path w="4682" h="5199" extrusionOk="0">
                  <a:moveTo>
                    <a:pt x="2918" y="1"/>
                  </a:moveTo>
                  <a:cubicBezTo>
                    <a:pt x="2189" y="852"/>
                    <a:pt x="0" y="1703"/>
                    <a:pt x="0" y="1703"/>
                  </a:cubicBezTo>
                  <a:lnTo>
                    <a:pt x="61" y="2858"/>
                  </a:lnTo>
                  <a:cubicBezTo>
                    <a:pt x="61" y="2858"/>
                    <a:pt x="1785" y="4612"/>
                    <a:pt x="2970" y="5180"/>
                  </a:cubicBezTo>
                  <a:lnTo>
                    <a:pt x="2970" y="5180"/>
                  </a:lnTo>
                  <a:cubicBezTo>
                    <a:pt x="2912" y="5117"/>
                    <a:pt x="2962" y="4842"/>
                    <a:pt x="4681" y="3648"/>
                  </a:cubicBezTo>
                  <a:cubicBezTo>
                    <a:pt x="3861" y="1824"/>
                    <a:pt x="2918" y="1"/>
                    <a:pt x="2918" y="1"/>
                  </a:cubicBezTo>
                  <a:close/>
                  <a:moveTo>
                    <a:pt x="2970" y="5180"/>
                  </a:moveTo>
                  <a:cubicBezTo>
                    <a:pt x="2986" y="5197"/>
                    <a:pt x="3009" y="5198"/>
                    <a:pt x="3009" y="5198"/>
                  </a:cubicBezTo>
                  <a:cubicBezTo>
                    <a:pt x="2996" y="5192"/>
                    <a:pt x="2983" y="5186"/>
                    <a:pt x="2970" y="518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8" name="Google Shape;3925;p80"/>
            <p:cNvSpPr/>
            <p:nvPr/>
          </p:nvSpPr>
          <p:spPr>
            <a:xfrm>
              <a:off x="-728975" y="7189338"/>
              <a:ext cx="313400" cy="279850"/>
            </a:xfrm>
            <a:custGeom>
              <a:avLst/>
              <a:gdLst/>
              <a:ahLst/>
              <a:cxnLst/>
              <a:rect l="l" t="t" r="r" b="b"/>
              <a:pathLst>
                <a:path w="12536" h="11194" extrusionOk="0">
                  <a:moveTo>
                    <a:pt x="2069" y="0"/>
                  </a:moveTo>
                  <a:cubicBezTo>
                    <a:pt x="1989" y="0"/>
                    <a:pt x="1917" y="20"/>
                    <a:pt x="1855" y="66"/>
                  </a:cubicBezTo>
                  <a:cubicBezTo>
                    <a:pt x="1459" y="370"/>
                    <a:pt x="2128" y="1282"/>
                    <a:pt x="2128" y="1282"/>
                  </a:cubicBezTo>
                  <a:cubicBezTo>
                    <a:pt x="2128" y="1282"/>
                    <a:pt x="1523" y="630"/>
                    <a:pt x="1168" y="630"/>
                  </a:cubicBezTo>
                  <a:cubicBezTo>
                    <a:pt x="1117" y="630"/>
                    <a:pt x="1072" y="644"/>
                    <a:pt x="1034" y="674"/>
                  </a:cubicBezTo>
                  <a:cubicBezTo>
                    <a:pt x="760" y="917"/>
                    <a:pt x="1307" y="1829"/>
                    <a:pt x="1307" y="1829"/>
                  </a:cubicBezTo>
                  <a:cubicBezTo>
                    <a:pt x="1307" y="1829"/>
                    <a:pt x="801" y="1210"/>
                    <a:pt x="466" y="1210"/>
                  </a:cubicBezTo>
                  <a:cubicBezTo>
                    <a:pt x="374" y="1210"/>
                    <a:pt x="296" y="1256"/>
                    <a:pt x="244" y="1373"/>
                  </a:cubicBezTo>
                  <a:cubicBezTo>
                    <a:pt x="0" y="1920"/>
                    <a:pt x="1551" y="3926"/>
                    <a:pt x="1551" y="3926"/>
                  </a:cubicBezTo>
                  <a:cubicBezTo>
                    <a:pt x="2037" y="4747"/>
                    <a:pt x="2766" y="5476"/>
                    <a:pt x="2766" y="5476"/>
                  </a:cubicBezTo>
                  <a:cubicBezTo>
                    <a:pt x="5411" y="8820"/>
                    <a:pt x="8146" y="10856"/>
                    <a:pt x="9757" y="11160"/>
                  </a:cubicBezTo>
                  <a:cubicBezTo>
                    <a:pt x="9876" y="11183"/>
                    <a:pt x="9991" y="11193"/>
                    <a:pt x="10105" y="11193"/>
                  </a:cubicBezTo>
                  <a:cubicBezTo>
                    <a:pt x="11535" y="11193"/>
                    <a:pt x="12536" y="9488"/>
                    <a:pt x="12311" y="7939"/>
                  </a:cubicBezTo>
                  <a:cubicBezTo>
                    <a:pt x="12189" y="7270"/>
                    <a:pt x="11703" y="5993"/>
                    <a:pt x="11125" y="4747"/>
                  </a:cubicBezTo>
                  <a:cubicBezTo>
                    <a:pt x="9423" y="5932"/>
                    <a:pt x="9362" y="6206"/>
                    <a:pt x="9423" y="6297"/>
                  </a:cubicBezTo>
                  <a:cubicBezTo>
                    <a:pt x="8177" y="5659"/>
                    <a:pt x="4377" y="1890"/>
                    <a:pt x="4377" y="1890"/>
                  </a:cubicBezTo>
                  <a:cubicBezTo>
                    <a:pt x="4377" y="1890"/>
                    <a:pt x="4499" y="1525"/>
                    <a:pt x="4377" y="917"/>
                  </a:cubicBezTo>
                  <a:cubicBezTo>
                    <a:pt x="4346" y="708"/>
                    <a:pt x="4279" y="632"/>
                    <a:pt x="4194" y="632"/>
                  </a:cubicBezTo>
                  <a:cubicBezTo>
                    <a:pt x="4032" y="632"/>
                    <a:pt x="3807" y="910"/>
                    <a:pt x="3648" y="1069"/>
                  </a:cubicBezTo>
                  <a:cubicBezTo>
                    <a:pt x="3359" y="807"/>
                    <a:pt x="2572" y="0"/>
                    <a:pt x="2069"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9" name="Google Shape;3926;p80"/>
            <p:cNvSpPr/>
            <p:nvPr/>
          </p:nvSpPr>
          <p:spPr>
            <a:xfrm>
              <a:off x="-1115000" y="6757763"/>
              <a:ext cx="107925" cy="68575"/>
            </a:xfrm>
            <a:custGeom>
              <a:avLst/>
              <a:gdLst/>
              <a:ahLst/>
              <a:cxnLst/>
              <a:rect l="l" t="t" r="r" b="b"/>
              <a:pathLst>
                <a:path w="4317" h="2743" extrusionOk="0">
                  <a:moveTo>
                    <a:pt x="2360" y="1"/>
                  </a:moveTo>
                  <a:cubicBezTo>
                    <a:pt x="1524" y="1"/>
                    <a:pt x="688" y="247"/>
                    <a:pt x="0" y="733"/>
                  </a:cubicBezTo>
                  <a:cubicBezTo>
                    <a:pt x="139" y="1746"/>
                    <a:pt x="975" y="2742"/>
                    <a:pt x="2562" y="2742"/>
                  </a:cubicBezTo>
                  <a:cubicBezTo>
                    <a:pt x="3069" y="2742"/>
                    <a:pt x="3654" y="2640"/>
                    <a:pt x="4317" y="2405"/>
                  </a:cubicBezTo>
                  <a:lnTo>
                    <a:pt x="4317" y="490"/>
                  </a:lnTo>
                  <a:cubicBezTo>
                    <a:pt x="3717" y="163"/>
                    <a:pt x="3038" y="1"/>
                    <a:pt x="2360"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0" name="Google Shape;3927;p80"/>
            <p:cNvSpPr/>
            <p:nvPr/>
          </p:nvSpPr>
          <p:spPr>
            <a:xfrm>
              <a:off x="-1118050" y="6719013"/>
              <a:ext cx="110975" cy="57100"/>
            </a:xfrm>
            <a:custGeom>
              <a:avLst/>
              <a:gdLst/>
              <a:ahLst/>
              <a:cxnLst/>
              <a:rect l="l" t="t" r="r" b="b"/>
              <a:pathLst>
                <a:path w="4439" h="2284" extrusionOk="0">
                  <a:moveTo>
                    <a:pt x="2298" y="1"/>
                  </a:moveTo>
                  <a:cubicBezTo>
                    <a:pt x="1859" y="1"/>
                    <a:pt x="1386" y="99"/>
                    <a:pt x="913" y="368"/>
                  </a:cubicBezTo>
                  <a:cubicBezTo>
                    <a:pt x="274" y="763"/>
                    <a:pt x="1" y="1523"/>
                    <a:pt x="122" y="2283"/>
                  </a:cubicBezTo>
                  <a:cubicBezTo>
                    <a:pt x="810" y="1797"/>
                    <a:pt x="1646" y="1551"/>
                    <a:pt x="2482" y="1551"/>
                  </a:cubicBezTo>
                  <a:cubicBezTo>
                    <a:pt x="3160" y="1551"/>
                    <a:pt x="3839" y="1713"/>
                    <a:pt x="4439" y="2040"/>
                  </a:cubicBezTo>
                  <a:lnTo>
                    <a:pt x="4439" y="733"/>
                  </a:lnTo>
                  <a:cubicBezTo>
                    <a:pt x="4439" y="733"/>
                    <a:pt x="3495" y="1"/>
                    <a:pt x="2298"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 name="Google Shape;3928;p80"/>
            <p:cNvSpPr/>
            <p:nvPr/>
          </p:nvSpPr>
          <p:spPr>
            <a:xfrm>
              <a:off x="-1083100" y="6760788"/>
              <a:ext cx="66900" cy="57100"/>
            </a:xfrm>
            <a:custGeom>
              <a:avLst/>
              <a:gdLst/>
              <a:ahLst/>
              <a:cxnLst/>
              <a:rect l="l" t="t" r="r" b="b"/>
              <a:pathLst>
                <a:path w="2676" h="2284" extrusionOk="0">
                  <a:moveTo>
                    <a:pt x="1146" y="0"/>
                  </a:moveTo>
                  <a:cubicBezTo>
                    <a:pt x="766" y="0"/>
                    <a:pt x="373" y="82"/>
                    <a:pt x="31" y="156"/>
                  </a:cubicBezTo>
                  <a:cubicBezTo>
                    <a:pt x="1" y="187"/>
                    <a:pt x="1" y="217"/>
                    <a:pt x="31" y="217"/>
                  </a:cubicBezTo>
                  <a:cubicBezTo>
                    <a:pt x="388" y="217"/>
                    <a:pt x="796" y="137"/>
                    <a:pt x="1179" y="137"/>
                  </a:cubicBezTo>
                  <a:cubicBezTo>
                    <a:pt x="1580" y="137"/>
                    <a:pt x="1956" y="224"/>
                    <a:pt x="2220" y="582"/>
                  </a:cubicBezTo>
                  <a:cubicBezTo>
                    <a:pt x="2554" y="1038"/>
                    <a:pt x="2493" y="1676"/>
                    <a:pt x="2524" y="2193"/>
                  </a:cubicBezTo>
                  <a:cubicBezTo>
                    <a:pt x="2524" y="2253"/>
                    <a:pt x="2562" y="2284"/>
                    <a:pt x="2600" y="2284"/>
                  </a:cubicBezTo>
                  <a:cubicBezTo>
                    <a:pt x="2638" y="2284"/>
                    <a:pt x="2676" y="2253"/>
                    <a:pt x="2676" y="2193"/>
                  </a:cubicBezTo>
                  <a:cubicBezTo>
                    <a:pt x="2676" y="1585"/>
                    <a:pt x="2676" y="855"/>
                    <a:pt x="2220" y="369"/>
                  </a:cubicBezTo>
                  <a:cubicBezTo>
                    <a:pt x="1925" y="89"/>
                    <a:pt x="1542" y="0"/>
                    <a:pt x="1146"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2" name="Google Shape;3929;p80"/>
            <p:cNvSpPr/>
            <p:nvPr/>
          </p:nvSpPr>
          <p:spPr>
            <a:xfrm>
              <a:off x="-1054700" y="6776563"/>
              <a:ext cx="39100" cy="23575"/>
            </a:xfrm>
            <a:custGeom>
              <a:avLst/>
              <a:gdLst/>
              <a:ahLst/>
              <a:cxnLst/>
              <a:rect l="l" t="t" r="r" b="b"/>
              <a:pathLst>
                <a:path w="1564" h="943" extrusionOk="0">
                  <a:moveTo>
                    <a:pt x="552" y="1"/>
                  </a:moveTo>
                  <a:cubicBezTo>
                    <a:pt x="390" y="1"/>
                    <a:pt x="220" y="58"/>
                    <a:pt x="50" y="194"/>
                  </a:cubicBezTo>
                  <a:cubicBezTo>
                    <a:pt x="1" y="243"/>
                    <a:pt x="32" y="293"/>
                    <a:pt x="78" y="293"/>
                  </a:cubicBezTo>
                  <a:cubicBezTo>
                    <a:pt x="89" y="293"/>
                    <a:pt x="100" y="291"/>
                    <a:pt x="111" y="285"/>
                  </a:cubicBezTo>
                  <a:cubicBezTo>
                    <a:pt x="264" y="229"/>
                    <a:pt x="404" y="193"/>
                    <a:pt x="535" y="193"/>
                  </a:cubicBezTo>
                  <a:cubicBezTo>
                    <a:pt x="689" y="193"/>
                    <a:pt x="830" y="244"/>
                    <a:pt x="962" y="376"/>
                  </a:cubicBezTo>
                  <a:cubicBezTo>
                    <a:pt x="1145" y="528"/>
                    <a:pt x="1266" y="741"/>
                    <a:pt x="1388" y="923"/>
                  </a:cubicBezTo>
                  <a:cubicBezTo>
                    <a:pt x="1402" y="937"/>
                    <a:pt x="1418" y="943"/>
                    <a:pt x="1436" y="943"/>
                  </a:cubicBezTo>
                  <a:cubicBezTo>
                    <a:pt x="1496" y="943"/>
                    <a:pt x="1563" y="872"/>
                    <a:pt x="1540" y="802"/>
                  </a:cubicBezTo>
                  <a:cubicBezTo>
                    <a:pt x="1343" y="385"/>
                    <a:pt x="971" y="1"/>
                    <a:pt x="552"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3" name="Google Shape;3930;p80"/>
            <p:cNvSpPr/>
            <p:nvPr/>
          </p:nvSpPr>
          <p:spPr>
            <a:xfrm>
              <a:off x="-517725" y="6757763"/>
              <a:ext cx="107925" cy="68575"/>
            </a:xfrm>
            <a:custGeom>
              <a:avLst/>
              <a:gdLst/>
              <a:ahLst/>
              <a:cxnLst/>
              <a:rect l="l" t="t" r="r" b="b"/>
              <a:pathLst>
                <a:path w="4317" h="2743" extrusionOk="0">
                  <a:moveTo>
                    <a:pt x="1970" y="1"/>
                  </a:moveTo>
                  <a:cubicBezTo>
                    <a:pt x="1294" y="1"/>
                    <a:pt x="613" y="163"/>
                    <a:pt x="0" y="490"/>
                  </a:cubicBezTo>
                  <a:lnTo>
                    <a:pt x="0" y="2405"/>
                  </a:lnTo>
                  <a:cubicBezTo>
                    <a:pt x="663" y="2640"/>
                    <a:pt x="1248" y="2742"/>
                    <a:pt x="1755" y="2742"/>
                  </a:cubicBezTo>
                  <a:cubicBezTo>
                    <a:pt x="3342" y="2742"/>
                    <a:pt x="4178" y="1746"/>
                    <a:pt x="4317" y="733"/>
                  </a:cubicBezTo>
                  <a:cubicBezTo>
                    <a:pt x="3629" y="247"/>
                    <a:pt x="2802" y="1"/>
                    <a:pt x="1970"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4" name="Google Shape;3931;p80"/>
            <p:cNvSpPr/>
            <p:nvPr/>
          </p:nvSpPr>
          <p:spPr>
            <a:xfrm>
              <a:off x="-517725" y="6725613"/>
              <a:ext cx="110975" cy="50500"/>
            </a:xfrm>
            <a:custGeom>
              <a:avLst/>
              <a:gdLst/>
              <a:ahLst/>
              <a:cxnLst/>
              <a:rect l="l" t="t" r="r" b="b"/>
              <a:pathLst>
                <a:path w="4439" h="2020" extrusionOk="0">
                  <a:moveTo>
                    <a:pt x="1472" y="0"/>
                  </a:moveTo>
                  <a:cubicBezTo>
                    <a:pt x="565" y="0"/>
                    <a:pt x="0" y="469"/>
                    <a:pt x="0" y="469"/>
                  </a:cubicBezTo>
                  <a:lnTo>
                    <a:pt x="0" y="1776"/>
                  </a:lnTo>
                  <a:cubicBezTo>
                    <a:pt x="613" y="1449"/>
                    <a:pt x="1294" y="1287"/>
                    <a:pt x="1972" y="1287"/>
                  </a:cubicBezTo>
                  <a:cubicBezTo>
                    <a:pt x="2808" y="1287"/>
                    <a:pt x="3642" y="1533"/>
                    <a:pt x="4347" y="2019"/>
                  </a:cubicBezTo>
                  <a:cubicBezTo>
                    <a:pt x="4438" y="1259"/>
                    <a:pt x="3648" y="803"/>
                    <a:pt x="3010" y="439"/>
                  </a:cubicBezTo>
                  <a:cubicBezTo>
                    <a:pt x="2434" y="111"/>
                    <a:pt x="1913" y="0"/>
                    <a:pt x="1472" y="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5" name="Google Shape;3932;p80"/>
            <p:cNvSpPr/>
            <p:nvPr/>
          </p:nvSpPr>
          <p:spPr>
            <a:xfrm>
              <a:off x="-508600" y="6760788"/>
              <a:ext cx="66875" cy="57100"/>
            </a:xfrm>
            <a:custGeom>
              <a:avLst/>
              <a:gdLst/>
              <a:ahLst/>
              <a:cxnLst/>
              <a:rect l="l" t="t" r="r" b="b"/>
              <a:pathLst>
                <a:path w="2675" h="2284" extrusionOk="0">
                  <a:moveTo>
                    <a:pt x="1542" y="0"/>
                  </a:moveTo>
                  <a:cubicBezTo>
                    <a:pt x="1142" y="0"/>
                    <a:pt x="751" y="89"/>
                    <a:pt x="456" y="369"/>
                  </a:cubicBezTo>
                  <a:cubicBezTo>
                    <a:pt x="0" y="855"/>
                    <a:pt x="0" y="1585"/>
                    <a:pt x="0" y="2193"/>
                  </a:cubicBezTo>
                  <a:cubicBezTo>
                    <a:pt x="15" y="2253"/>
                    <a:pt x="61" y="2284"/>
                    <a:pt x="103" y="2284"/>
                  </a:cubicBezTo>
                  <a:cubicBezTo>
                    <a:pt x="145" y="2284"/>
                    <a:pt x="182" y="2253"/>
                    <a:pt x="182" y="2193"/>
                  </a:cubicBezTo>
                  <a:cubicBezTo>
                    <a:pt x="182" y="1676"/>
                    <a:pt x="152" y="1038"/>
                    <a:pt x="456" y="582"/>
                  </a:cubicBezTo>
                  <a:cubicBezTo>
                    <a:pt x="714" y="217"/>
                    <a:pt x="1087" y="126"/>
                    <a:pt x="1482" y="126"/>
                  </a:cubicBezTo>
                  <a:cubicBezTo>
                    <a:pt x="1877" y="126"/>
                    <a:pt x="2295" y="217"/>
                    <a:pt x="2645" y="217"/>
                  </a:cubicBezTo>
                  <a:cubicBezTo>
                    <a:pt x="2675" y="217"/>
                    <a:pt x="2675" y="187"/>
                    <a:pt x="2645" y="156"/>
                  </a:cubicBezTo>
                  <a:cubicBezTo>
                    <a:pt x="2318" y="82"/>
                    <a:pt x="1925" y="0"/>
                    <a:pt x="1542"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6" name="Google Shape;3933;p80"/>
            <p:cNvSpPr/>
            <p:nvPr/>
          </p:nvSpPr>
          <p:spPr>
            <a:xfrm>
              <a:off x="-508450" y="6776888"/>
              <a:ext cx="38350" cy="23250"/>
            </a:xfrm>
            <a:custGeom>
              <a:avLst/>
              <a:gdLst/>
              <a:ahLst/>
              <a:cxnLst/>
              <a:rect l="l" t="t" r="r" b="b"/>
              <a:pathLst>
                <a:path w="1534" h="930" extrusionOk="0">
                  <a:moveTo>
                    <a:pt x="1000" y="1"/>
                  </a:moveTo>
                  <a:cubicBezTo>
                    <a:pt x="583" y="1"/>
                    <a:pt x="200" y="371"/>
                    <a:pt x="25" y="789"/>
                  </a:cubicBezTo>
                  <a:cubicBezTo>
                    <a:pt x="1" y="859"/>
                    <a:pt x="50" y="930"/>
                    <a:pt x="102" y="930"/>
                  </a:cubicBezTo>
                  <a:cubicBezTo>
                    <a:pt x="117" y="930"/>
                    <a:pt x="132" y="924"/>
                    <a:pt x="146" y="910"/>
                  </a:cubicBezTo>
                  <a:cubicBezTo>
                    <a:pt x="298" y="728"/>
                    <a:pt x="389" y="515"/>
                    <a:pt x="572" y="363"/>
                  </a:cubicBezTo>
                  <a:cubicBezTo>
                    <a:pt x="720" y="231"/>
                    <a:pt x="868" y="180"/>
                    <a:pt x="1022" y="180"/>
                  </a:cubicBezTo>
                  <a:cubicBezTo>
                    <a:pt x="1151" y="180"/>
                    <a:pt x="1284" y="216"/>
                    <a:pt x="1423" y="272"/>
                  </a:cubicBezTo>
                  <a:cubicBezTo>
                    <a:pt x="1434" y="278"/>
                    <a:pt x="1445" y="280"/>
                    <a:pt x="1455" y="280"/>
                  </a:cubicBezTo>
                  <a:cubicBezTo>
                    <a:pt x="1502" y="280"/>
                    <a:pt x="1533" y="230"/>
                    <a:pt x="1484" y="181"/>
                  </a:cubicBezTo>
                  <a:cubicBezTo>
                    <a:pt x="1324" y="55"/>
                    <a:pt x="1160" y="1"/>
                    <a:pt x="1000"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7" name="Google Shape;3934;p80"/>
            <p:cNvSpPr/>
            <p:nvPr/>
          </p:nvSpPr>
          <p:spPr>
            <a:xfrm>
              <a:off x="-813325" y="7000238"/>
              <a:ext cx="126175" cy="64675"/>
            </a:xfrm>
            <a:custGeom>
              <a:avLst/>
              <a:gdLst/>
              <a:ahLst/>
              <a:cxnLst/>
              <a:rect l="l" t="t" r="r" b="b"/>
              <a:pathLst>
                <a:path w="5047" h="2587" extrusionOk="0">
                  <a:moveTo>
                    <a:pt x="5046" y="1"/>
                  </a:moveTo>
                  <a:lnTo>
                    <a:pt x="5046" y="1"/>
                  </a:lnTo>
                  <a:cubicBezTo>
                    <a:pt x="3374" y="122"/>
                    <a:pt x="1763" y="396"/>
                    <a:pt x="183" y="943"/>
                  </a:cubicBezTo>
                  <a:cubicBezTo>
                    <a:pt x="122" y="1095"/>
                    <a:pt x="92" y="1277"/>
                    <a:pt x="0" y="1429"/>
                  </a:cubicBezTo>
                  <a:cubicBezTo>
                    <a:pt x="0" y="1429"/>
                    <a:pt x="1083" y="2587"/>
                    <a:pt x="2708" y="2587"/>
                  </a:cubicBezTo>
                  <a:cubicBezTo>
                    <a:pt x="3394" y="2587"/>
                    <a:pt x="4177" y="2381"/>
                    <a:pt x="5016" y="1794"/>
                  </a:cubicBezTo>
                  <a:cubicBezTo>
                    <a:pt x="5016" y="1794"/>
                    <a:pt x="4955" y="973"/>
                    <a:pt x="5046"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8" name="Google Shape;3935;p80"/>
            <p:cNvSpPr/>
            <p:nvPr/>
          </p:nvSpPr>
          <p:spPr>
            <a:xfrm>
              <a:off x="-813325" y="6953138"/>
              <a:ext cx="135275" cy="70675"/>
            </a:xfrm>
            <a:custGeom>
              <a:avLst/>
              <a:gdLst/>
              <a:ahLst/>
              <a:cxnLst/>
              <a:rect l="l" t="t" r="r" b="b"/>
              <a:pathLst>
                <a:path w="5411" h="2827" extrusionOk="0">
                  <a:moveTo>
                    <a:pt x="5411" y="0"/>
                  </a:moveTo>
                  <a:lnTo>
                    <a:pt x="0" y="426"/>
                  </a:lnTo>
                  <a:cubicBezTo>
                    <a:pt x="0" y="426"/>
                    <a:pt x="426" y="1763"/>
                    <a:pt x="183" y="2827"/>
                  </a:cubicBezTo>
                  <a:cubicBezTo>
                    <a:pt x="1763" y="2280"/>
                    <a:pt x="3374" y="2006"/>
                    <a:pt x="5046" y="1885"/>
                  </a:cubicBezTo>
                  <a:cubicBezTo>
                    <a:pt x="5077" y="1277"/>
                    <a:pt x="5198" y="578"/>
                    <a:pt x="5411" y="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9" name="Google Shape;3936;p80"/>
            <p:cNvSpPr/>
            <p:nvPr/>
          </p:nvSpPr>
          <p:spPr>
            <a:xfrm>
              <a:off x="-1019000" y="6472613"/>
              <a:ext cx="522575" cy="492675"/>
            </a:xfrm>
            <a:custGeom>
              <a:avLst/>
              <a:gdLst/>
              <a:ahLst/>
              <a:cxnLst/>
              <a:rect l="l" t="t" r="r" b="b"/>
              <a:pathLst>
                <a:path w="20903" h="19707" extrusionOk="0">
                  <a:moveTo>
                    <a:pt x="7888" y="0"/>
                  </a:moveTo>
                  <a:cubicBezTo>
                    <a:pt x="3785" y="0"/>
                    <a:pt x="1" y="2090"/>
                    <a:pt x="203" y="9920"/>
                  </a:cubicBezTo>
                  <a:cubicBezTo>
                    <a:pt x="203" y="9920"/>
                    <a:pt x="81" y="13598"/>
                    <a:pt x="963" y="15422"/>
                  </a:cubicBezTo>
                  <a:cubicBezTo>
                    <a:pt x="1844" y="17246"/>
                    <a:pt x="4823" y="19282"/>
                    <a:pt x="8805" y="19647"/>
                  </a:cubicBezTo>
                  <a:cubicBezTo>
                    <a:pt x="9238" y="19687"/>
                    <a:pt x="9687" y="19707"/>
                    <a:pt x="10144" y="19707"/>
                  </a:cubicBezTo>
                  <a:cubicBezTo>
                    <a:pt x="13866" y="19707"/>
                    <a:pt x="18175" y="18392"/>
                    <a:pt x="19231" y="15847"/>
                  </a:cubicBezTo>
                  <a:cubicBezTo>
                    <a:pt x="20447" y="12960"/>
                    <a:pt x="20902" y="10984"/>
                    <a:pt x="20538" y="8066"/>
                  </a:cubicBezTo>
                  <a:cubicBezTo>
                    <a:pt x="20173" y="5148"/>
                    <a:pt x="20021" y="3841"/>
                    <a:pt x="17316" y="2534"/>
                  </a:cubicBezTo>
                  <a:cubicBezTo>
                    <a:pt x="15996" y="1896"/>
                    <a:pt x="11797" y="0"/>
                    <a:pt x="7888"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0" name="Google Shape;3937;p80"/>
            <p:cNvSpPr/>
            <p:nvPr/>
          </p:nvSpPr>
          <p:spPr>
            <a:xfrm>
              <a:off x="-898425" y="6736563"/>
              <a:ext cx="28900" cy="34975"/>
            </a:xfrm>
            <a:custGeom>
              <a:avLst/>
              <a:gdLst/>
              <a:ahLst/>
              <a:cxnLst/>
              <a:rect l="l" t="t" r="r" b="b"/>
              <a:pathLst>
                <a:path w="1156" h="1399" extrusionOk="0">
                  <a:moveTo>
                    <a:pt x="578" y="1"/>
                  </a:moveTo>
                  <a:cubicBezTo>
                    <a:pt x="243" y="1"/>
                    <a:pt x="0" y="304"/>
                    <a:pt x="0" y="700"/>
                  </a:cubicBezTo>
                  <a:cubicBezTo>
                    <a:pt x="0" y="1095"/>
                    <a:pt x="243" y="1399"/>
                    <a:pt x="578" y="1399"/>
                  </a:cubicBezTo>
                  <a:cubicBezTo>
                    <a:pt x="912" y="1399"/>
                    <a:pt x="1155" y="1095"/>
                    <a:pt x="1155" y="700"/>
                  </a:cubicBezTo>
                  <a:cubicBezTo>
                    <a:pt x="1155" y="304"/>
                    <a:pt x="912" y="1"/>
                    <a:pt x="578" y="1"/>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1" name="Google Shape;3938;p80"/>
            <p:cNvSpPr/>
            <p:nvPr/>
          </p:nvSpPr>
          <p:spPr>
            <a:xfrm>
              <a:off x="-658300" y="6736563"/>
              <a:ext cx="29650" cy="35750"/>
            </a:xfrm>
            <a:custGeom>
              <a:avLst/>
              <a:gdLst/>
              <a:ahLst/>
              <a:cxnLst/>
              <a:rect l="l" t="t" r="r" b="b"/>
              <a:pathLst>
                <a:path w="1186" h="1430" extrusionOk="0">
                  <a:moveTo>
                    <a:pt x="608" y="1"/>
                  </a:moveTo>
                  <a:cubicBezTo>
                    <a:pt x="274" y="1"/>
                    <a:pt x="0" y="335"/>
                    <a:pt x="0" y="700"/>
                  </a:cubicBezTo>
                  <a:cubicBezTo>
                    <a:pt x="0" y="1095"/>
                    <a:pt x="274" y="1429"/>
                    <a:pt x="608" y="1429"/>
                  </a:cubicBezTo>
                  <a:cubicBezTo>
                    <a:pt x="912" y="1429"/>
                    <a:pt x="1186" y="1095"/>
                    <a:pt x="1186" y="700"/>
                  </a:cubicBezTo>
                  <a:cubicBezTo>
                    <a:pt x="1186" y="335"/>
                    <a:pt x="912" y="1"/>
                    <a:pt x="608" y="1"/>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2" name="Google Shape;3939;p80"/>
            <p:cNvSpPr/>
            <p:nvPr/>
          </p:nvSpPr>
          <p:spPr>
            <a:xfrm>
              <a:off x="-779900" y="6720038"/>
              <a:ext cx="36500" cy="63000"/>
            </a:xfrm>
            <a:custGeom>
              <a:avLst/>
              <a:gdLst/>
              <a:ahLst/>
              <a:cxnLst/>
              <a:rect l="l" t="t" r="r" b="b"/>
              <a:pathLst>
                <a:path w="1460" h="2520" extrusionOk="0">
                  <a:moveTo>
                    <a:pt x="324" y="0"/>
                  </a:moveTo>
                  <a:cubicBezTo>
                    <a:pt x="312" y="0"/>
                    <a:pt x="305" y="8"/>
                    <a:pt x="305" y="23"/>
                  </a:cubicBezTo>
                  <a:cubicBezTo>
                    <a:pt x="214" y="327"/>
                    <a:pt x="153" y="692"/>
                    <a:pt x="92" y="1026"/>
                  </a:cubicBezTo>
                  <a:cubicBezTo>
                    <a:pt x="62" y="1239"/>
                    <a:pt x="1" y="1482"/>
                    <a:pt x="122" y="1695"/>
                  </a:cubicBezTo>
                  <a:cubicBezTo>
                    <a:pt x="177" y="1831"/>
                    <a:pt x="304" y="1943"/>
                    <a:pt x="440" y="1943"/>
                  </a:cubicBezTo>
                  <a:cubicBezTo>
                    <a:pt x="455" y="1943"/>
                    <a:pt x="471" y="1941"/>
                    <a:pt x="487" y="1938"/>
                  </a:cubicBezTo>
                  <a:cubicBezTo>
                    <a:pt x="578" y="1938"/>
                    <a:pt x="670" y="1877"/>
                    <a:pt x="730" y="1847"/>
                  </a:cubicBezTo>
                  <a:cubicBezTo>
                    <a:pt x="761" y="1817"/>
                    <a:pt x="822" y="1756"/>
                    <a:pt x="852" y="1756"/>
                  </a:cubicBezTo>
                  <a:cubicBezTo>
                    <a:pt x="903" y="1715"/>
                    <a:pt x="943" y="1695"/>
                    <a:pt x="975" y="1695"/>
                  </a:cubicBezTo>
                  <a:cubicBezTo>
                    <a:pt x="1038" y="1695"/>
                    <a:pt x="1065" y="1776"/>
                    <a:pt x="1065" y="1938"/>
                  </a:cubicBezTo>
                  <a:cubicBezTo>
                    <a:pt x="1217" y="2151"/>
                    <a:pt x="1186" y="2272"/>
                    <a:pt x="943" y="2333"/>
                  </a:cubicBezTo>
                  <a:cubicBezTo>
                    <a:pt x="831" y="2361"/>
                    <a:pt x="848" y="2519"/>
                    <a:pt x="947" y="2519"/>
                  </a:cubicBezTo>
                  <a:cubicBezTo>
                    <a:pt x="955" y="2519"/>
                    <a:pt x="964" y="2518"/>
                    <a:pt x="974" y="2516"/>
                  </a:cubicBezTo>
                  <a:cubicBezTo>
                    <a:pt x="1217" y="2424"/>
                    <a:pt x="1460" y="2181"/>
                    <a:pt x="1460" y="1908"/>
                  </a:cubicBezTo>
                  <a:cubicBezTo>
                    <a:pt x="1429" y="1695"/>
                    <a:pt x="1217" y="1513"/>
                    <a:pt x="1004" y="1513"/>
                  </a:cubicBezTo>
                  <a:cubicBezTo>
                    <a:pt x="852" y="1513"/>
                    <a:pt x="791" y="1634"/>
                    <a:pt x="639" y="1695"/>
                  </a:cubicBezTo>
                  <a:cubicBezTo>
                    <a:pt x="563" y="1724"/>
                    <a:pt x="500" y="1738"/>
                    <a:pt x="448" y="1738"/>
                  </a:cubicBezTo>
                  <a:cubicBezTo>
                    <a:pt x="125" y="1738"/>
                    <a:pt x="222" y="1231"/>
                    <a:pt x="274" y="996"/>
                  </a:cubicBezTo>
                  <a:cubicBezTo>
                    <a:pt x="305" y="722"/>
                    <a:pt x="518" y="297"/>
                    <a:pt x="366" y="23"/>
                  </a:cubicBezTo>
                  <a:cubicBezTo>
                    <a:pt x="350" y="8"/>
                    <a:pt x="335" y="0"/>
                    <a:pt x="324"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3" name="Google Shape;3940;p80"/>
            <p:cNvSpPr/>
            <p:nvPr/>
          </p:nvSpPr>
          <p:spPr>
            <a:xfrm>
              <a:off x="-785200" y="6820163"/>
              <a:ext cx="53975" cy="25900"/>
            </a:xfrm>
            <a:custGeom>
              <a:avLst/>
              <a:gdLst/>
              <a:ahLst/>
              <a:cxnLst/>
              <a:rect l="l" t="t" r="r" b="b"/>
              <a:pathLst>
                <a:path w="2159" h="1036" extrusionOk="0">
                  <a:moveTo>
                    <a:pt x="2048" y="0"/>
                  </a:moveTo>
                  <a:cubicBezTo>
                    <a:pt x="1991" y="0"/>
                    <a:pt x="1930" y="30"/>
                    <a:pt x="1915" y="91"/>
                  </a:cubicBezTo>
                  <a:cubicBezTo>
                    <a:pt x="1857" y="526"/>
                    <a:pt x="1578" y="823"/>
                    <a:pt x="1156" y="823"/>
                  </a:cubicBezTo>
                  <a:cubicBezTo>
                    <a:pt x="1136" y="823"/>
                    <a:pt x="1115" y="822"/>
                    <a:pt x="1094" y="821"/>
                  </a:cubicBezTo>
                  <a:cubicBezTo>
                    <a:pt x="882" y="821"/>
                    <a:pt x="669" y="760"/>
                    <a:pt x="517" y="608"/>
                  </a:cubicBezTo>
                  <a:cubicBezTo>
                    <a:pt x="365" y="486"/>
                    <a:pt x="334" y="304"/>
                    <a:pt x="213" y="152"/>
                  </a:cubicBezTo>
                  <a:cubicBezTo>
                    <a:pt x="213" y="152"/>
                    <a:pt x="182" y="152"/>
                    <a:pt x="152" y="182"/>
                  </a:cubicBezTo>
                  <a:cubicBezTo>
                    <a:pt x="0" y="669"/>
                    <a:pt x="730" y="1033"/>
                    <a:pt x="1125" y="1033"/>
                  </a:cubicBezTo>
                  <a:cubicBezTo>
                    <a:pt x="1144" y="1035"/>
                    <a:pt x="1164" y="1035"/>
                    <a:pt x="1184" y="1035"/>
                  </a:cubicBezTo>
                  <a:cubicBezTo>
                    <a:pt x="1706" y="1035"/>
                    <a:pt x="2158" y="648"/>
                    <a:pt x="2158" y="91"/>
                  </a:cubicBezTo>
                  <a:cubicBezTo>
                    <a:pt x="2158" y="30"/>
                    <a:pt x="2105" y="0"/>
                    <a:pt x="2048"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4" name="Google Shape;3941;p80"/>
            <p:cNvSpPr/>
            <p:nvPr/>
          </p:nvSpPr>
          <p:spPr>
            <a:xfrm>
              <a:off x="-944500" y="6652888"/>
              <a:ext cx="49125" cy="34375"/>
            </a:xfrm>
            <a:custGeom>
              <a:avLst/>
              <a:gdLst/>
              <a:ahLst/>
              <a:cxnLst/>
              <a:rect l="l" t="t" r="r" b="b"/>
              <a:pathLst>
                <a:path w="1965" h="1375" extrusionOk="0">
                  <a:moveTo>
                    <a:pt x="1756" y="0"/>
                  </a:moveTo>
                  <a:cubicBezTo>
                    <a:pt x="1088" y="0"/>
                    <a:pt x="136" y="642"/>
                    <a:pt x="19" y="1311"/>
                  </a:cubicBezTo>
                  <a:cubicBezTo>
                    <a:pt x="1" y="1349"/>
                    <a:pt x="28" y="1375"/>
                    <a:pt x="52" y="1375"/>
                  </a:cubicBezTo>
                  <a:cubicBezTo>
                    <a:pt x="67" y="1375"/>
                    <a:pt x="80" y="1365"/>
                    <a:pt x="80" y="1341"/>
                  </a:cubicBezTo>
                  <a:cubicBezTo>
                    <a:pt x="567" y="703"/>
                    <a:pt x="1083" y="308"/>
                    <a:pt x="1874" y="156"/>
                  </a:cubicBezTo>
                  <a:cubicBezTo>
                    <a:pt x="1965" y="126"/>
                    <a:pt x="1934" y="4"/>
                    <a:pt x="1843" y="4"/>
                  </a:cubicBezTo>
                  <a:cubicBezTo>
                    <a:pt x="1815" y="1"/>
                    <a:pt x="1786" y="0"/>
                    <a:pt x="1756"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5" name="Google Shape;3942;p80"/>
            <p:cNvSpPr/>
            <p:nvPr/>
          </p:nvSpPr>
          <p:spPr>
            <a:xfrm>
              <a:off x="-652225" y="6647038"/>
              <a:ext cx="52625" cy="23800"/>
            </a:xfrm>
            <a:custGeom>
              <a:avLst/>
              <a:gdLst/>
              <a:ahLst/>
              <a:cxnLst/>
              <a:rect l="l" t="t" r="r" b="b"/>
              <a:pathLst>
                <a:path w="2105" h="952" extrusionOk="0">
                  <a:moveTo>
                    <a:pt x="322" y="0"/>
                  </a:moveTo>
                  <a:cubicBezTo>
                    <a:pt x="222" y="0"/>
                    <a:pt x="124" y="8"/>
                    <a:pt x="31" y="25"/>
                  </a:cubicBezTo>
                  <a:cubicBezTo>
                    <a:pt x="0" y="25"/>
                    <a:pt x="0" y="116"/>
                    <a:pt x="31" y="116"/>
                  </a:cubicBezTo>
                  <a:cubicBezTo>
                    <a:pt x="699" y="299"/>
                    <a:pt x="1368" y="390"/>
                    <a:pt x="1885" y="907"/>
                  </a:cubicBezTo>
                  <a:cubicBezTo>
                    <a:pt x="1909" y="938"/>
                    <a:pt x="1936" y="951"/>
                    <a:pt x="1963" y="951"/>
                  </a:cubicBezTo>
                  <a:cubicBezTo>
                    <a:pt x="2039" y="951"/>
                    <a:pt x="2104" y="845"/>
                    <a:pt x="2037" y="755"/>
                  </a:cubicBezTo>
                  <a:cubicBezTo>
                    <a:pt x="1671" y="310"/>
                    <a:pt x="944" y="0"/>
                    <a:pt x="322"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6" name="Google Shape;3943;p80"/>
            <p:cNvSpPr/>
            <p:nvPr/>
          </p:nvSpPr>
          <p:spPr>
            <a:xfrm>
              <a:off x="-943275" y="6798113"/>
              <a:ext cx="97300" cy="91200"/>
            </a:xfrm>
            <a:custGeom>
              <a:avLst/>
              <a:gdLst/>
              <a:ahLst/>
              <a:cxnLst/>
              <a:rect l="l" t="t" r="r" b="b"/>
              <a:pathLst>
                <a:path w="3892" h="3648" extrusionOk="0">
                  <a:moveTo>
                    <a:pt x="1946" y="1"/>
                  </a:moveTo>
                  <a:cubicBezTo>
                    <a:pt x="882" y="1"/>
                    <a:pt x="1" y="821"/>
                    <a:pt x="1" y="1824"/>
                  </a:cubicBezTo>
                  <a:cubicBezTo>
                    <a:pt x="1" y="2827"/>
                    <a:pt x="882" y="3648"/>
                    <a:pt x="1946" y="3648"/>
                  </a:cubicBezTo>
                  <a:cubicBezTo>
                    <a:pt x="3010" y="3648"/>
                    <a:pt x="3891" y="2827"/>
                    <a:pt x="3891" y="1824"/>
                  </a:cubicBezTo>
                  <a:cubicBezTo>
                    <a:pt x="3891" y="821"/>
                    <a:pt x="3040"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7" name="Google Shape;3944;p80"/>
            <p:cNvSpPr/>
            <p:nvPr/>
          </p:nvSpPr>
          <p:spPr>
            <a:xfrm>
              <a:off x="-677300" y="6798113"/>
              <a:ext cx="97275" cy="91200"/>
            </a:xfrm>
            <a:custGeom>
              <a:avLst/>
              <a:gdLst/>
              <a:ahLst/>
              <a:cxnLst/>
              <a:rect l="l" t="t" r="r" b="b"/>
              <a:pathLst>
                <a:path w="3891" h="3648" extrusionOk="0">
                  <a:moveTo>
                    <a:pt x="1946" y="1"/>
                  </a:moveTo>
                  <a:cubicBezTo>
                    <a:pt x="882" y="1"/>
                    <a:pt x="0" y="821"/>
                    <a:pt x="0" y="1824"/>
                  </a:cubicBezTo>
                  <a:cubicBezTo>
                    <a:pt x="0" y="2827"/>
                    <a:pt x="882" y="3648"/>
                    <a:pt x="1946" y="3648"/>
                  </a:cubicBezTo>
                  <a:cubicBezTo>
                    <a:pt x="3009" y="3648"/>
                    <a:pt x="3891" y="2827"/>
                    <a:pt x="3891" y="1824"/>
                  </a:cubicBezTo>
                  <a:cubicBezTo>
                    <a:pt x="3891" y="821"/>
                    <a:pt x="3009" y="1"/>
                    <a:pt x="1946"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8" name="Google Shape;3945;p80"/>
            <p:cNvSpPr/>
            <p:nvPr/>
          </p:nvSpPr>
          <p:spPr>
            <a:xfrm>
              <a:off x="-915900" y="6823188"/>
              <a:ext cx="8375" cy="10675"/>
            </a:xfrm>
            <a:custGeom>
              <a:avLst/>
              <a:gdLst/>
              <a:ahLst/>
              <a:cxnLst/>
              <a:rect l="l" t="t" r="r" b="b"/>
              <a:pathLst>
                <a:path w="335" h="427" extrusionOk="0">
                  <a:moveTo>
                    <a:pt x="152" y="1"/>
                  </a:moveTo>
                  <a:cubicBezTo>
                    <a:pt x="61" y="1"/>
                    <a:pt x="0" y="92"/>
                    <a:pt x="0" y="213"/>
                  </a:cubicBezTo>
                  <a:cubicBezTo>
                    <a:pt x="0" y="335"/>
                    <a:pt x="61" y="426"/>
                    <a:pt x="152" y="426"/>
                  </a:cubicBezTo>
                  <a:cubicBezTo>
                    <a:pt x="274" y="426"/>
                    <a:pt x="334" y="335"/>
                    <a:pt x="334" y="213"/>
                  </a:cubicBezTo>
                  <a:cubicBezTo>
                    <a:pt x="334" y="92"/>
                    <a:pt x="274" y="1"/>
                    <a:pt x="152"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9" name="Google Shape;3946;p80"/>
            <p:cNvSpPr/>
            <p:nvPr/>
          </p:nvSpPr>
          <p:spPr>
            <a:xfrm>
              <a:off x="-884750" y="6852838"/>
              <a:ext cx="9125" cy="9900"/>
            </a:xfrm>
            <a:custGeom>
              <a:avLst/>
              <a:gdLst/>
              <a:ahLst/>
              <a:cxnLst/>
              <a:rect l="l" t="t" r="r" b="b"/>
              <a:pathLst>
                <a:path w="365"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0" name="Google Shape;3947;p80"/>
            <p:cNvSpPr/>
            <p:nvPr/>
          </p:nvSpPr>
          <p:spPr>
            <a:xfrm>
              <a:off x="-922750" y="6872588"/>
              <a:ext cx="9150" cy="9900"/>
            </a:xfrm>
            <a:custGeom>
              <a:avLst/>
              <a:gdLst/>
              <a:ahLst/>
              <a:cxnLst/>
              <a:rect l="l" t="t" r="r" b="b"/>
              <a:pathLst>
                <a:path w="366" h="396" extrusionOk="0">
                  <a:moveTo>
                    <a:pt x="183" y="0"/>
                  </a:moveTo>
                  <a:cubicBezTo>
                    <a:pt x="61" y="0"/>
                    <a:pt x="0" y="91"/>
                    <a:pt x="0" y="213"/>
                  </a:cubicBezTo>
                  <a:cubicBezTo>
                    <a:pt x="0" y="304"/>
                    <a:pt x="6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1" name="Google Shape;3948;p80"/>
            <p:cNvSpPr/>
            <p:nvPr/>
          </p:nvSpPr>
          <p:spPr>
            <a:xfrm>
              <a:off x="-862725" y="6815588"/>
              <a:ext cx="9150" cy="10675"/>
            </a:xfrm>
            <a:custGeom>
              <a:avLst/>
              <a:gdLst/>
              <a:ahLst/>
              <a:cxnLst/>
              <a:rect l="l" t="t" r="r" b="b"/>
              <a:pathLst>
                <a:path w="366" h="427" extrusionOk="0">
                  <a:moveTo>
                    <a:pt x="183" y="1"/>
                  </a:moveTo>
                  <a:cubicBezTo>
                    <a:pt x="92" y="1"/>
                    <a:pt x="1" y="92"/>
                    <a:pt x="1" y="213"/>
                  </a:cubicBezTo>
                  <a:cubicBezTo>
                    <a:pt x="1" y="335"/>
                    <a:pt x="9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2" name="Google Shape;3949;p80"/>
            <p:cNvSpPr/>
            <p:nvPr/>
          </p:nvSpPr>
          <p:spPr>
            <a:xfrm>
              <a:off x="-836125" y="6862713"/>
              <a:ext cx="9150" cy="10650"/>
            </a:xfrm>
            <a:custGeom>
              <a:avLst/>
              <a:gdLst/>
              <a:ahLst/>
              <a:cxnLst/>
              <a:rect l="l" t="t" r="r" b="b"/>
              <a:pathLst>
                <a:path w="366" h="426" extrusionOk="0">
                  <a:moveTo>
                    <a:pt x="183" y="0"/>
                  </a:moveTo>
                  <a:cubicBezTo>
                    <a:pt x="92" y="0"/>
                    <a:pt x="1" y="91"/>
                    <a:pt x="1" y="213"/>
                  </a:cubicBezTo>
                  <a:cubicBezTo>
                    <a:pt x="1" y="335"/>
                    <a:pt x="92"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3" name="Google Shape;3950;p80"/>
            <p:cNvSpPr/>
            <p:nvPr/>
          </p:nvSpPr>
          <p:spPr>
            <a:xfrm>
              <a:off x="-684150" y="6823188"/>
              <a:ext cx="9150" cy="10675"/>
            </a:xfrm>
            <a:custGeom>
              <a:avLst/>
              <a:gdLst/>
              <a:ahLst/>
              <a:cxnLst/>
              <a:rect l="l" t="t" r="r" b="b"/>
              <a:pathLst>
                <a:path w="366" h="427" extrusionOk="0">
                  <a:moveTo>
                    <a:pt x="183" y="1"/>
                  </a:moveTo>
                  <a:cubicBezTo>
                    <a:pt x="62" y="1"/>
                    <a:pt x="1" y="92"/>
                    <a:pt x="1" y="213"/>
                  </a:cubicBezTo>
                  <a:cubicBezTo>
                    <a:pt x="1" y="335"/>
                    <a:pt x="62" y="426"/>
                    <a:pt x="183" y="426"/>
                  </a:cubicBezTo>
                  <a:cubicBezTo>
                    <a:pt x="274" y="426"/>
                    <a:pt x="365" y="335"/>
                    <a:pt x="365" y="213"/>
                  </a:cubicBezTo>
                  <a:cubicBezTo>
                    <a:pt x="365"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4" name="Google Shape;3951;p80"/>
            <p:cNvSpPr/>
            <p:nvPr/>
          </p:nvSpPr>
          <p:spPr>
            <a:xfrm>
              <a:off x="-665900" y="6872588"/>
              <a:ext cx="9125" cy="9900"/>
            </a:xfrm>
            <a:custGeom>
              <a:avLst/>
              <a:gdLst/>
              <a:ahLst/>
              <a:cxnLst/>
              <a:rect l="l" t="t" r="r" b="b"/>
              <a:pathLst>
                <a:path w="365" h="396" extrusionOk="0">
                  <a:moveTo>
                    <a:pt x="183" y="0"/>
                  </a:moveTo>
                  <a:cubicBezTo>
                    <a:pt x="91" y="0"/>
                    <a:pt x="0" y="91"/>
                    <a:pt x="0" y="213"/>
                  </a:cubicBezTo>
                  <a:cubicBezTo>
                    <a:pt x="0" y="304"/>
                    <a:pt x="91" y="395"/>
                    <a:pt x="183" y="395"/>
                  </a:cubicBezTo>
                  <a:cubicBezTo>
                    <a:pt x="274" y="395"/>
                    <a:pt x="365" y="304"/>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5" name="Google Shape;3952;p80"/>
            <p:cNvSpPr/>
            <p:nvPr/>
          </p:nvSpPr>
          <p:spPr>
            <a:xfrm>
              <a:off x="-627925" y="6826238"/>
              <a:ext cx="9150" cy="9900"/>
            </a:xfrm>
            <a:custGeom>
              <a:avLst/>
              <a:gdLst/>
              <a:ahLst/>
              <a:cxnLst/>
              <a:rect l="l" t="t" r="r" b="b"/>
              <a:pathLst>
                <a:path w="366" h="396" extrusionOk="0">
                  <a:moveTo>
                    <a:pt x="183" y="0"/>
                  </a:moveTo>
                  <a:cubicBezTo>
                    <a:pt x="92" y="0"/>
                    <a:pt x="1" y="91"/>
                    <a:pt x="1" y="183"/>
                  </a:cubicBezTo>
                  <a:cubicBezTo>
                    <a:pt x="1" y="304"/>
                    <a:pt x="92" y="395"/>
                    <a:pt x="183" y="395"/>
                  </a:cubicBezTo>
                  <a:cubicBezTo>
                    <a:pt x="275" y="395"/>
                    <a:pt x="366" y="304"/>
                    <a:pt x="366" y="183"/>
                  </a:cubicBezTo>
                  <a:cubicBezTo>
                    <a:pt x="366" y="91"/>
                    <a:pt x="275"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6" name="Google Shape;3953;p80"/>
            <p:cNvSpPr/>
            <p:nvPr/>
          </p:nvSpPr>
          <p:spPr>
            <a:xfrm>
              <a:off x="-600550" y="6862713"/>
              <a:ext cx="9125" cy="10650"/>
            </a:xfrm>
            <a:custGeom>
              <a:avLst/>
              <a:gdLst/>
              <a:ahLst/>
              <a:cxnLst/>
              <a:rect l="l" t="t" r="r" b="b"/>
              <a:pathLst>
                <a:path w="365" h="426" extrusionOk="0">
                  <a:moveTo>
                    <a:pt x="183" y="0"/>
                  </a:moveTo>
                  <a:cubicBezTo>
                    <a:pt x="61" y="0"/>
                    <a:pt x="0" y="91"/>
                    <a:pt x="0" y="213"/>
                  </a:cubicBezTo>
                  <a:cubicBezTo>
                    <a:pt x="0" y="335"/>
                    <a:pt x="91" y="426"/>
                    <a:pt x="183" y="426"/>
                  </a:cubicBezTo>
                  <a:cubicBezTo>
                    <a:pt x="274" y="426"/>
                    <a:pt x="365" y="335"/>
                    <a:pt x="365" y="213"/>
                  </a:cubicBezTo>
                  <a:cubicBezTo>
                    <a:pt x="365" y="91"/>
                    <a:pt x="274" y="0"/>
                    <a:pt x="183"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7" name="Google Shape;3954;p80"/>
            <p:cNvSpPr/>
            <p:nvPr/>
          </p:nvSpPr>
          <p:spPr>
            <a:xfrm>
              <a:off x="-637800" y="6858138"/>
              <a:ext cx="9150" cy="9900"/>
            </a:xfrm>
            <a:custGeom>
              <a:avLst/>
              <a:gdLst/>
              <a:ahLst/>
              <a:cxnLst/>
              <a:rect l="l" t="t" r="r" b="b"/>
              <a:pathLst>
                <a:path w="366" h="396" extrusionOk="0">
                  <a:moveTo>
                    <a:pt x="183" y="1"/>
                  </a:moveTo>
                  <a:cubicBezTo>
                    <a:pt x="62" y="1"/>
                    <a:pt x="1" y="92"/>
                    <a:pt x="1" y="183"/>
                  </a:cubicBezTo>
                  <a:cubicBezTo>
                    <a:pt x="1" y="305"/>
                    <a:pt x="92" y="396"/>
                    <a:pt x="183" y="396"/>
                  </a:cubicBezTo>
                  <a:cubicBezTo>
                    <a:pt x="274" y="396"/>
                    <a:pt x="366" y="305"/>
                    <a:pt x="366" y="183"/>
                  </a:cubicBezTo>
                  <a:cubicBezTo>
                    <a:pt x="366" y="92"/>
                    <a:pt x="274" y="1"/>
                    <a:pt x="183"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8" name="Google Shape;3955;p80"/>
            <p:cNvSpPr/>
            <p:nvPr/>
          </p:nvSpPr>
          <p:spPr>
            <a:xfrm>
              <a:off x="-970625" y="6659063"/>
              <a:ext cx="423275" cy="177825"/>
            </a:xfrm>
            <a:custGeom>
              <a:avLst/>
              <a:gdLst/>
              <a:ahLst/>
              <a:cxnLst/>
              <a:rect l="l" t="t" r="r" b="b"/>
              <a:pathLst>
                <a:path w="16931" h="7113" extrusionOk="0">
                  <a:moveTo>
                    <a:pt x="3587" y="335"/>
                  </a:moveTo>
                  <a:cubicBezTo>
                    <a:pt x="5350" y="335"/>
                    <a:pt x="6779" y="1793"/>
                    <a:pt x="6779" y="3556"/>
                  </a:cubicBezTo>
                  <a:cubicBezTo>
                    <a:pt x="6779" y="5319"/>
                    <a:pt x="5350" y="6748"/>
                    <a:pt x="3587" y="6748"/>
                  </a:cubicBezTo>
                  <a:cubicBezTo>
                    <a:pt x="1794" y="6748"/>
                    <a:pt x="365" y="5319"/>
                    <a:pt x="365" y="3556"/>
                  </a:cubicBezTo>
                  <a:cubicBezTo>
                    <a:pt x="365" y="1793"/>
                    <a:pt x="1794" y="335"/>
                    <a:pt x="3587" y="335"/>
                  </a:cubicBezTo>
                  <a:close/>
                  <a:moveTo>
                    <a:pt x="13375" y="335"/>
                  </a:moveTo>
                  <a:cubicBezTo>
                    <a:pt x="15138" y="335"/>
                    <a:pt x="16566" y="1793"/>
                    <a:pt x="16566" y="3556"/>
                  </a:cubicBezTo>
                  <a:cubicBezTo>
                    <a:pt x="16566" y="5319"/>
                    <a:pt x="15138" y="6748"/>
                    <a:pt x="13375" y="6748"/>
                  </a:cubicBezTo>
                  <a:cubicBezTo>
                    <a:pt x="11612" y="6748"/>
                    <a:pt x="10183" y="5319"/>
                    <a:pt x="10183" y="3556"/>
                  </a:cubicBezTo>
                  <a:cubicBezTo>
                    <a:pt x="10183" y="1793"/>
                    <a:pt x="11612" y="335"/>
                    <a:pt x="13375" y="335"/>
                  </a:cubicBezTo>
                  <a:close/>
                  <a:moveTo>
                    <a:pt x="3557" y="0"/>
                  </a:moveTo>
                  <a:cubicBezTo>
                    <a:pt x="1612" y="0"/>
                    <a:pt x="1" y="1581"/>
                    <a:pt x="1" y="3556"/>
                  </a:cubicBezTo>
                  <a:cubicBezTo>
                    <a:pt x="1" y="5502"/>
                    <a:pt x="1612" y="7113"/>
                    <a:pt x="3557" y="7113"/>
                  </a:cubicBezTo>
                  <a:cubicBezTo>
                    <a:pt x="5411" y="7113"/>
                    <a:pt x="6931" y="5684"/>
                    <a:pt x="7113" y="3891"/>
                  </a:cubicBezTo>
                  <a:cubicBezTo>
                    <a:pt x="7223" y="3781"/>
                    <a:pt x="7573" y="3497"/>
                    <a:pt x="8203" y="3497"/>
                  </a:cubicBezTo>
                  <a:cubicBezTo>
                    <a:pt x="8623" y="3497"/>
                    <a:pt x="9168" y="3623"/>
                    <a:pt x="9849" y="4012"/>
                  </a:cubicBezTo>
                  <a:cubicBezTo>
                    <a:pt x="10062" y="5745"/>
                    <a:pt x="11581" y="7113"/>
                    <a:pt x="13375" y="7113"/>
                  </a:cubicBezTo>
                  <a:cubicBezTo>
                    <a:pt x="15350" y="7113"/>
                    <a:pt x="16931" y="5502"/>
                    <a:pt x="16931" y="3556"/>
                  </a:cubicBezTo>
                  <a:cubicBezTo>
                    <a:pt x="16931" y="1581"/>
                    <a:pt x="15350" y="0"/>
                    <a:pt x="13375" y="0"/>
                  </a:cubicBezTo>
                  <a:cubicBezTo>
                    <a:pt x="11399" y="0"/>
                    <a:pt x="9818" y="1581"/>
                    <a:pt x="9818" y="3556"/>
                  </a:cubicBezTo>
                  <a:lnTo>
                    <a:pt x="7113" y="3435"/>
                  </a:lnTo>
                  <a:cubicBezTo>
                    <a:pt x="7052" y="1520"/>
                    <a:pt x="5502" y="0"/>
                    <a:pt x="3557" y="0"/>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9" name="Google Shape;3956;p80"/>
            <p:cNvSpPr/>
            <p:nvPr/>
          </p:nvSpPr>
          <p:spPr>
            <a:xfrm>
              <a:off x="-1109675" y="6510888"/>
              <a:ext cx="172500" cy="168700"/>
            </a:xfrm>
            <a:custGeom>
              <a:avLst/>
              <a:gdLst/>
              <a:ahLst/>
              <a:cxnLst/>
              <a:rect l="l" t="t" r="r" b="b"/>
              <a:pathLst>
                <a:path w="6900" h="6748" extrusionOk="0">
                  <a:moveTo>
                    <a:pt x="1763" y="0"/>
                  </a:moveTo>
                  <a:cubicBezTo>
                    <a:pt x="882" y="881"/>
                    <a:pt x="122" y="2128"/>
                    <a:pt x="0" y="3860"/>
                  </a:cubicBezTo>
                  <a:cubicBezTo>
                    <a:pt x="0" y="3921"/>
                    <a:pt x="0" y="3982"/>
                    <a:pt x="0" y="4073"/>
                  </a:cubicBezTo>
                  <a:cubicBezTo>
                    <a:pt x="1641" y="5471"/>
                    <a:pt x="3708" y="6383"/>
                    <a:pt x="5897" y="6748"/>
                  </a:cubicBezTo>
                  <a:cubicBezTo>
                    <a:pt x="6231" y="6353"/>
                    <a:pt x="6596" y="5927"/>
                    <a:pt x="6900" y="5471"/>
                  </a:cubicBezTo>
                  <a:cubicBezTo>
                    <a:pt x="4863" y="4012"/>
                    <a:pt x="3192" y="2097"/>
                    <a:pt x="1763" y="0"/>
                  </a:cubicBezTo>
                  <a:close/>
                </a:path>
              </a:pathLst>
            </a:custGeom>
            <a:solidFill>
              <a:srgbClr val="F2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0" name="Google Shape;3957;p80"/>
            <p:cNvSpPr/>
            <p:nvPr/>
          </p:nvSpPr>
          <p:spPr>
            <a:xfrm>
              <a:off x="-1065600" y="6362388"/>
              <a:ext cx="416425" cy="323275"/>
            </a:xfrm>
            <a:custGeom>
              <a:avLst/>
              <a:gdLst/>
              <a:ahLst/>
              <a:cxnLst/>
              <a:rect l="l" t="t" r="r" b="b"/>
              <a:pathLst>
                <a:path w="16657" h="12931" extrusionOk="0">
                  <a:moveTo>
                    <a:pt x="5001" y="0"/>
                  </a:moveTo>
                  <a:cubicBezTo>
                    <a:pt x="4967" y="0"/>
                    <a:pt x="4932" y="4"/>
                    <a:pt x="4894" y="13"/>
                  </a:cubicBezTo>
                  <a:cubicBezTo>
                    <a:pt x="3830" y="286"/>
                    <a:pt x="4164" y="3356"/>
                    <a:pt x="4164" y="3356"/>
                  </a:cubicBezTo>
                  <a:cubicBezTo>
                    <a:pt x="4164" y="3356"/>
                    <a:pt x="3462" y="1251"/>
                    <a:pt x="2924" y="1251"/>
                  </a:cubicBezTo>
                  <a:cubicBezTo>
                    <a:pt x="2869" y="1251"/>
                    <a:pt x="2816" y="1272"/>
                    <a:pt x="2766" y="1320"/>
                  </a:cubicBezTo>
                  <a:cubicBezTo>
                    <a:pt x="2189" y="1806"/>
                    <a:pt x="3374" y="4055"/>
                    <a:pt x="3374" y="4055"/>
                  </a:cubicBezTo>
                  <a:cubicBezTo>
                    <a:pt x="3374" y="4055"/>
                    <a:pt x="1459" y="4481"/>
                    <a:pt x="0" y="5940"/>
                  </a:cubicBezTo>
                  <a:cubicBezTo>
                    <a:pt x="1429" y="8037"/>
                    <a:pt x="3100" y="9952"/>
                    <a:pt x="5137" y="11411"/>
                  </a:cubicBezTo>
                  <a:cubicBezTo>
                    <a:pt x="5745" y="10560"/>
                    <a:pt x="6201" y="9648"/>
                    <a:pt x="6322" y="8858"/>
                  </a:cubicBezTo>
                  <a:cubicBezTo>
                    <a:pt x="6322" y="8858"/>
                    <a:pt x="8389" y="10925"/>
                    <a:pt x="10395" y="11837"/>
                  </a:cubicBezTo>
                  <a:cubicBezTo>
                    <a:pt x="10952" y="12087"/>
                    <a:pt x="11534" y="12236"/>
                    <a:pt x="12048" y="12236"/>
                  </a:cubicBezTo>
                  <a:cubicBezTo>
                    <a:pt x="12096" y="12236"/>
                    <a:pt x="12143" y="12234"/>
                    <a:pt x="12189" y="12232"/>
                  </a:cubicBezTo>
                  <a:cubicBezTo>
                    <a:pt x="14195" y="12080"/>
                    <a:pt x="13526" y="10074"/>
                    <a:pt x="13313" y="9527"/>
                  </a:cubicBezTo>
                  <a:lnTo>
                    <a:pt x="13313" y="9527"/>
                  </a:lnTo>
                  <a:cubicBezTo>
                    <a:pt x="13587" y="10165"/>
                    <a:pt x="14864" y="12809"/>
                    <a:pt x="16657" y="12931"/>
                  </a:cubicBezTo>
                  <a:cubicBezTo>
                    <a:pt x="16049" y="8706"/>
                    <a:pt x="14468" y="4633"/>
                    <a:pt x="11581" y="1502"/>
                  </a:cubicBezTo>
                  <a:cubicBezTo>
                    <a:pt x="7933" y="1745"/>
                    <a:pt x="5167" y="3052"/>
                    <a:pt x="5167" y="3052"/>
                  </a:cubicBezTo>
                  <a:cubicBezTo>
                    <a:pt x="5167" y="3052"/>
                    <a:pt x="5902" y="0"/>
                    <a:pt x="5001"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1" name="Google Shape;3958;p80"/>
            <p:cNvSpPr/>
            <p:nvPr/>
          </p:nvSpPr>
          <p:spPr>
            <a:xfrm>
              <a:off x="-775325" y="6398788"/>
              <a:ext cx="174800" cy="287225"/>
            </a:xfrm>
            <a:custGeom>
              <a:avLst/>
              <a:gdLst/>
              <a:ahLst/>
              <a:cxnLst/>
              <a:rect l="l" t="t" r="r" b="b"/>
              <a:pathLst>
                <a:path w="6992" h="11489" extrusionOk="0">
                  <a:moveTo>
                    <a:pt x="1197" y="1"/>
                  </a:moveTo>
                  <a:cubicBezTo>
                    <a:pt x="783" y="1"/>
                    <a:pt x="380" y="16"/>
                    <a:pt x="0" y="46"/>
                  </a:cubicBezTo>
                  <a:cubicBezTo>
                    <a:pt x="2857" y="3177"/>
                    <a:pt x="4438" y="7250"/>
                    <a:pt x="5046" y="11475"/>
                  </a:cubicBezTo>
                  <a:cubicBezTo>
                    <a:pt x="5107" y="11475"/>
                    <a:pt x="5154" y="11489"/>
                    <a:pt x="5206" y="11489"/>
                  </a:cubicBezTo>
                  <a:cubicBezTo>
                    <a:pt x="5232" y="11489"/>
                    <a:pt x="5259" y="11485"/>
                    <a:pt x="5289" y="11475"/>
                  </a:cubicBezTo>
                  <a:cubicBezTo>
                    <a:pt x="5958" y="11445"/>
                    <a:pt x="6383" y="11201"/>
                    <a:pt x="6657" y="10867"/>
                  </a:cubicBezTo>
                  <a:cubicBezTo>
                    <a:pt x="6991" y="7372"/>
                    <a:pt x="6626" y="3846"/>
                    <a:pt x="5289" y="685"/>
                  </a:cubicBezTo>
                  <a:cubicBezTo>
                    <a:pt x="4438" y="381"/>
                    <a:pt x="3496" y="137"/>
                    <a:pt x="2462" y="46"/>
                  </a:cubicBezTo>
                  <a:cubicBezTo>
                    <a:pt x="2037" y="16"/>
                    <a:pt x="1611" y="1"/>
                    <a:pt x="1197" y="1"/>
                  </a:cubicBezTo>
                  <a:close/>
                </a:path>
              </a:pathLst>
            </a:custGeom>
            <a:solidFill>
              <a:srgbClr val="F2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2" name="Google Shape;3959;p80"/>
            <p:cNvSpPr/>
            <p:nvPr/>
          </p:nvSpPr>
          <p:spPr>
            <a:xfrm>
              <a:off x="-643875" y="6415888"/>
              <a:ext cx="205200" cy="312475"/>
            </a:xfrm>
            <a:custGeom>
              <a:avLst/>
              <a:gdLst/>
              <a:ahLst/>
              <a:cxnLst/>
              <a:rect l="l" t="t" r="r" b="b"/>
              <a:pathLst>
                <a:path w="8208" h="12499" extrusionOk="0">
                  <a:moveTo>
                    <a:pt x="1" y="1"/>
                  </a:moveTo>
                  <a:lnTo>
                    <a:pt x="1" y="1"/>
                  </a:lnTo>
                  <a:cubicBezTo>
                    <a:pt x="1338" y="3162"/>
                    <a:pt x="1733" y="6688"/>
                    <a:pt x="1399" y="10183"/>
                  </a:cubicBezTo>
                  <a:cubicBezTo>
                    <a:pt x="2007" y="9484"/>
                    <a:pt x="1855" y="8390"/>
                    <a:pt x="1855" y="8390"/>
                  </a:cubicBezTo>
                  <a:lnTo>
                    <a:pt x="1855" y="8390"/>
                  </a:lnTo>
                  <a:cubicBezTo>
                    <a:pt x="1855" y="8390"/>
                    <a:pt x="3079" y="12499"/>
                    <a:pt x="5498" y="12499"/>
                  </a:cubicBezTo>
                  <a:cubicBezTo>
                    <a:pt x="5550" y="12499"/>
                    <a:pt x="5602" y="12497"/>
                    <a:pt x="5654" y="12493"/>
                  </a:cubicBezTo>
                  <a:cubicBezTo>
                    <a:pt x="8208" y="12311"/>
                    <a:pt x="6293" y="6627"/>
                    <a:pt x="5502" y="4925"/>
                  </a:cubicBezTo>
                  <a:cubicBezTo>
                    <a:pt x="4894" y="3587"/>
                    <a:pt x="3101" y="1156"/>
                    <a:pt x="1" y="1"/>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3" name="Google Shape;3960;p80"/>
            <p:cNvSpPr/>
            <p:nvPr/>
          </p:nvSpPr>
          <p:spPr>
            <a:xfrm>
              <a:off x="-1116525" y="6612713"/>
              <a:ext cx="154275" cy="123875"/>
            </a:xfrm>
            <a:custGeom>
              <a:avLst/>
              <a:gdLst/>
              <a:ahLst/>
              <a:cxnLst/>
              <a:rect l="l" t="t" r="r" b="b"/>
              <a:pathLst>
                <a:path w="6171" h="4955" extrusionOk="0">
                  <a:moveTo>
                    <a:pt x="274" y="0"/>
                  </a:moveTo>
                  <a:cubicBezTo>
                    <a:pt x="1" y="4468"/>
                    <a:pt x="456" y="4955"/>
                    <a:pt x="456" y="4955"/>
                  </a:cubicBezTo>
                  <a:cubicBezTo>
                    <a:pt x="456" y="4955"/>
                    <a:pt x="1256" y="4285"/>
                    <a:pt x="2393" y="4285"/>
                  </a:cubicBezTo>
                  <a:cubicBezTo>
                    <a:pt x="2900" y="4285"/>
                    <a:pt x="3474" y="4418"/>
                    <a:pt x="4074" y="4803"/>
                  </a:cubicBezTo>
                  <a:cubicBezTo>
                    <a:pt x="4074" y="4803"/>
                    <a:pt x="5107" y="3891"/>
                    <a:pt x="6171" y="2675"/>
                  </a:cubicBezTo>
                  <a:cubicBezTo>
                    <a:pt x="3982" y="2310"/>
                    <a:pt x="1915" y="1398"/>
                    <a:pt x="274" y="0"/>
                  </a:cubicBezTo>
                  <a:close/>
                </a:path>
              </a:pathLst>
            </a:custGeom>
            <a:solidFill>
              <a:srgbClr val="F158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4" name="Google Shape;3961;p80"/>
            <p:cNvSpPr/>
            <p:nvPr/>
          </p:nvSpPr>
          <p:spPr>
            <a:xfrm>
              <a:off x="-734300" y="6596738"/>
              <a:ext cx="1550" cy="3825"/>
            </a:xfrm>
            <a:custGeom>
              <a:avLst/>
              <a:gdLst/>
              <a:ahLst/>
              <a:cxnLst/>
              <a:rect l="l" t="t" r="r" b="b"/>
              <a:pathLst>
                <a:path w="62" h="153" extrusionOk="0">
                  <a:moveTo>
                    <a:pt x="61" y="153"/>
                  </a:moveTo>
                  <a:cubicBezTo>
                    <a:pt x="31" y="62"/>
                    <a:pt x="1" y="1"/>
                    <a:pt x="1" y="1"/>
                  </a:cubicBezTo>
                  <a:cubicBezTo>
                    <a:pt x="1" y="1"/>
                    <a:pt x="31" y="62"/>
                    <a:pt x="61" y="153"/>
                  </a:cubicBezTo>
                  <a:close/>
                </a:path>
              </a:pathLst>
            </a:custGeom>
            <a:solidFill>
              <a:srgbClr val="F2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5" name="Google Shape;3962;p80"/>
            <p:cNvSpPr/>
            <p:nvPr/>
          </p:nvSpPr>
          <p:spPr>
            <a:xfrm>
              <a:off x="-949350" y="7032563"/>
              <a:ext cx="113250" cy="409200"/>
            </a:xfrm>
            <a:custGeom>
              <a:avLst/>
              <a:gdLst/>
              <a:ahLst/>
              <a:cxnLst/>
              <a:rect l="l" t="t" r="r" b="b"/>
              <a:pathLst>
                <a:path w="4530" h="16368" extrusionOk="0">
                  <a:moveTo>
                    <a:pt x="3347" y="0"/>
                  </a:moveTo>
                  <a:cubicBezTo>
                    <a:pt x="2651" y="0"/>
                    <a:pt x="1675" y="330"/>
                    <a:pt x="700" y="927"/>
                  </a:cubicBezTo>
                  <a:cubicBezTo>
                    <a:pt x="700" y="927"/>
                    <a:pt x="1520" y="4088"/>
                    <a:pt x="1368" y="6033"/>
                  </a:cubicBezTo>
                  <a:cubicBezTo>
                    <a:pt x="1216" y="7978"/>
                    <a:pt x="305" y="12416"/>
                    <a:pt x="305" y="12416"/>
                  </a:cubicBezTo>
                  <a:cubicBezTo>
                    <a:pt x="305" y="12416"/>
                    <a:pt x="1" y="15000"/>
                    <a:pt x="153" y="16368"/>
                  </a:cubicBezTo>
                  <a:cubicBezTo>
                    <a:pt x="2402" y="13602"/>
                    <a:pt x="4043" y="11656"/>
                    <a:pt x="4378" y="6641"/>
                  </a:cubicBezTo>
                  <a:cubicBezTo>
                    <a:pt x="4530" y="4270"/>
                    <a:pt x="3922" y="1322"/>
                    <a:pt x="3587" y="15"/>
                  </a:cubicBezTo>
                  <a:cubicBezTo>
                    <a:pt x="3512" y="5"/>
                    <a:pt x="3431" y="0"/>
                    <a:pt x="3347"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6" name="Google Shape;3963;p80"/>
            <p:cNvSpPr/>
            <p:nvPr/>
          </p:nvSpPr>
          <p:spPr>
            <a:xfrm>
              <a:off x="-945550" y="7032913"/>
              <a:ext cx="137575" cy="426325"/>
            </a:xfrm>
            <a:custGeom>
              <a:avLst/>
              <a:gdLst/>
              <a:ahLst/>
              <a:cxnLst/>
              <a:rect l="l" t="t" r="r" b="b"/>
              <a:pathLst>
                <a:path w="5503" h="17053" extrusionOk="0">
                  <a:moveTo>
                    <a:pt x="3435" y="1"/>
                  </a:moveTo>
                  <a:lnTo>
                    <a:pt x="3435" y="1"/>
                  </a:lnTo>
                  <a:cubicBezTo>
                    <a:pt x="3770" y="1308"/>
                    <a:pt x="4378" y="4256"/>
                    <a:pt x="4226" y="6627"/>
                  </a:cubicBezTo>
                  <a:cubicBezTo>
                    <a:pt x="3891" y="11642"/>
                    <a:pt x="2250" y="13588"/>
                    <a:pt x="1" y="16354"/>
                  </a:cubicBezTo>
                  <a:cubicBezTo>
                    <a:pt x="31" y="16688"/>
                    <a:pt x="92" y="16931"/>
                    <a:pt x="183" y="17053"/>
                  </a:cubicBezTo>
                  <a:cubicBezTo>
                    <a:pt x="183" y="17053"/>
                    <a:pt x="3709" y="13983"/>
                    <a:pt x="4590" y="9332"/>
                  </a:cubicBezTo>
                  <a:cubicBezTo>
                    <a:pt x="5502" y="4651"/>
                    <a:pt x="4469" y="1338"/>
                    <a:pt x="4195" y="517"/>
                  </a:cubicBezTo>
                  <a:cubicBezTo>
                    <a:pt x="4104" y="214"/>
                    <a:pt x="3830" y="62"/>
                    <a:pt x="3435" y="1"/>
                  </a:cubicBezTo>
                  <a:close/>
                </a:path>
              </a:pathLst>
            </a:custGeom>
            <a:solidFill>
              <a:srgbClr val="F16790"/>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7" name="Google Shape;3964;p80"/>
            <p:cNvSpPr/>
            <p:nvPr/>
          </p:nvSpPr>
          <p:spPr>
            <a:xfrm>
              <a:off x="-1040525" y="7241888"/>
              <a:ext cx="112475" cy="120100"/>
            </a:xfrm>
            <a:custGeom>
              <a:avLst/>
              <a:gdLst/>
              <a:ahLst/>
              <a:cxnLst/>
              <a:rect l="l" t="t" r="r" b="b"/>
              <a:pathLst>
                <a:path w="4499" h="4804" extrusionOk="0">
                  <a:moveTo>
                    <a:pt x="1216" y="1"/>
                  </a:moveTo>
                  <a:cubicBezTo>
                    <a:pt x="1216" y="1"/>
                    <a:pt x="608" y="1551"/>
                    <a:pt x="0" y="3435"/>
                  </a:cubicBezTo>
                  <a:cubicBezTo>
                    <a:pt x="1828" y="4433"/>
                    <a:pt x="1913" y="4706"/>
                    <a:pt x="1863" y="4778"/>
                  </a:cubicBezTo>
                  <a:lnTo>
                    <a:pt x="1863" y="4778"/>
                  </a:lnTo>
                  <a:cubicBezTo>
                    <a:pt x="2984" y="4059"/>
                    <a:pt x="4499" y="2128"/>
                    <a:pt x="4499" y="2128"/>
                  </a:cubicBezTo>
                  <a:lnTo>
                    <a:pt x="4256" y="821"/>
                  </a:lnTo>
                  <a:cubicBezTo>
                    <a:pt x="4256" y="821"/>
                    <a:pt x="2614" y="608"/>
                    <a:pt x="1216" y="1"/>
                  </a:cubicBezTo>
                  <a:close/>
                  <a:moveTo>
                    <a:pt x="1863" y="4778"/>
                  </a:moveTo>
                  <a:cubicBezTo>
                    <a:pt x="1850" y="4787"/>
                    <a:pt x="1837" y="4795"/>
                    <a:pt x="1824" y="4803"/>
                  </a:cubicBezTo>
                  <a:cubicBezTo>
                    <a:pt x="1824" y="4803"/>
                    <a:pt x="1849" y="4799"/>
                    <a:pt x="1863" y="4778"/>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8" name="Google Shape;3965;p80"/>
            <p:cNvSpPr/>
            <p:nvPr/>
          </p:nvSpPr>
          <p:spPr>
            <a:xfrm>
              <a:off x="-1062400" y="7185363"/>
              <a:ext cx="290900" cy="300275"/>
            </a:xfrm>
            <a:custGeom>
              <a:avLst/>
              <a:gdLst/>
              <a:ahLst/>
              <a:cxnLst/>
              <a:rect l="l" t="t" r="r" b="b"/>
              <a:pathLst>
                <a:path w="11636" h="12011" extrusionOk="0">
                  <a:moveTo>
                    <a:pt x="9430" y="0"/>
                  </a:moveTo>
                  <a:cubicBezTo>
                    <a:pt x="8925" y="0"/>
                    <a:pt x="8171" y="929"/>
                    <a:pt x="7927" y="1228"/>
                  </a:cubicBezTo>
                  <a:cubicBezTo>
                    <a:pt x="7732" y="1091"/>
                    <a:pt x="7486" y="842"/>
                    <a:pt x="7328" y="842"/>
                  </a:cubicBezTo>
                  <a:cubicBezTo>
                    <a:pt x="7239" y="842"/>
                    <a:pt x="7178" y="919"/>
                    <a:pt x="7167" y="1137"/>
                  </a:cubicBezTo>
                  <a:cubicBezTo>
                    <a:pt x="7137" y="1775"/>
                    <a:pt x="7258" y="2140"/>
                    <a:pt x="7258" y="2140"/>
                  </a:cubicBezTo>
                  <a:cubicBezTo>
                    <a:pt x="7258" y="2140"/>
                    <a:pt x="3915" y="6274"/>
                    <a:pt x="2729" y="7034"/>
                  </a:cubicBezTo>
                  <a:cubicBezTo>
                    <a:pt x="2790" y="6973"/>
                    <a:pt x="2699" y="6699"/>
                    <a:pt x="875" y="5696"/>
                  </a:cubicBezTo>
                  <a:cubicBezTo>
                    <a:pt x="450" y="7003"/>
                    <a:pt x="85" y="8310"/>
                    <a:pt x="54" y="8979"/>
                  </a:cubicBezTo>
                  <a:cubicBezTo>
                    <a:pt x="1" y="10483"/>
                    <a:pt x="1062" y="12011"/>
                    <a:pt x="2400" y="12011"/>
                  </a:cubicBezTo>
                  <a:cubicBezTo>
                    <a:pt x="2577" y="12011"/>
                    <a:pt x="2758" y="11984"/>
                    <a:pt x="2942" y="11927"/>
                  </a:cubicBezTo>
                  <a:cubicBezTo>
                    <a:pt x="4523" y="11441"/>
                    <a:pt x="6985" y="9131"/>
                    <a:pt x="9264" y="5514"/>
                  </a:cubicBezTo>
                  <a:cubicBezTo>
                    <a:pt x="9264" y="5514"/>
                    <a:pt x="9933" y="4724"/>
                    <a:pt x="10298" y="3842"/>
                  </a:cubicBezTo>
                  <a:cubicBezTo>
                    <a:pt x="10298" y="3842"/>
                    <a:pt x="11635" y="1684"/>
                    <a:pt x="11331" y="1167"/>
                  </a:cubicBezTo>
                  <a:cubicBezTo>
                    <a:pt x="11278" y="1066"/>
                    <a:pt x="11207" y="1026"/>
                    <a:pt x="11128" y="1026"/>
                  </a:cubicBezTo>
                  <a:cubicBezTo>
                    <a:pt x="10800" y="1026"/>
                    <a:pt x="10328" y="1714"/>
                    <a:pt x="10328" y="1714"/>
                  </a:cubicBezTo>
                  <a:cubicBezTo>
                    <a:pt x="10328" y="1714"/>
                    <a:pt x="10784" y="772"/>
                    <a:pt x="10450" y="559"/>
                  </a:cubicBezTo>
                  <a:cubicBezTo>
                    <a:pt x="10418" y="537"/>
                    <a:pt x="10382" y="527"/>
                    <a:pt x="10344" y="527"/>
                  </a:cubicBezTo>
                  <a:cubicBezTo>
                    <a:pt x="10013" y="527"/>
                    <a:pt x="9477" y="1259"/>
                    <a:pt x="9477" y="1259"/>
                  </a:cubicBezTo>
                  <a:cubicBezTo>
                    <a:pt x="9477" y="1259"/>
                    <a:pt x="10024" y="286"/>
                    <a:pt x="9599" y="43"/>
                  </a:cubicBezTo>
                  <a:cubicBezTo>
                    <a:pt x="9547" y="13"/>
                    <a:pt x="9490" y="0"/>
                    <a:pt x="9430"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2" name="Google Shape;845;p44"/>
          <p:cNvSpPr txBox="1"/>
          <p:nvPr/>
        </p:nvSpPr>
        <p:spPr>
          <a:xfrm>
            <a:off x="849086" y="2414416"/>
            <a:ext cx="8654143" cy="28320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just"/>
            <a:r>
              <a:rPr lang="vi-VN" sz="4800" b="1" kern="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Nam thường đóng khố, cởi trần; nữ mặc váy và áo yếm, …</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7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7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4"/>
                                        </p:tgtEl>
                                      </p:cBhvr>
                                    </p:cmd>
                                  </p:childTnLst>
                                </p:cTn>
                              </p:par>
                            </p:childTnLst>
                          </p:cTn>
                        </p:par>
                      </p:childTnLst>
                    </p:cTn>
                  </p:par>
                </p:childTnLst>
              </p:cTn>
              <p:nextCondLst>
                <p:cond evt="onClick" delay="0">
                  <p:tgtEl>
                    <p:spTgt spid="174"/>
                  </p:tgtEl>
                </p:cond>
              </p:nextCondLst>
            </p:seq>
            <p:video>
              <p:cMediaNode vol="80000">
                <p:cTn id="17" fill="hold" display="0">
                  <p:stCondLst>
                    <p:cond delay="indefinite"/>
                  </p:stCondLst>
                </p:cTn>
                <p:tgtEl>
                  <p:spTgt spid="174"/>
                </p:tgtEl>
              </p:cMediaNode>
            </p:video>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sp>
        <p:nvSpPr>
          <p:cNvPr id="1425" name="Google Shape;1425;p53"/>
          <p:cNvSpPr txBox="1">
            <a:spLocks noGrp="1"/>
          </p:cNvSpPr>
          <p:nvPr>
            <p:ph type="title"/>
          </p:nvPr>
        </p:nvSpPr>
        <p:spPr>
          <a:xfrm>
            <a:off x="961199" y="813012"/>
            <a:ext cx="10966444" cy="767200"/>
          </a:xfrm>
          <a:prstGeom prst="rect">
            <a:avLst/>
          </a:prstGeom>
        </p:spPr>
        <p:txBody>
          <a:bodyPr spcFirstLastPara="1" wrap="square" lIns="121900" tIns="121900" rIns="121900" bIns="121900" anchor="ctr" anchorCtr="0">
            <a:noAutofit/>
          </a:bodyPr>
          <a:lstStyle/>
          <a:p>
            <a:pPr>
              <a:buNone/>
            </a:pPr>
            <a:r>
              <a:rPr lang="en-US" sz="4800" dirty="0">
                <a:latin typeface="Cambria" panose="02040503050406030204" pitchFamily="18" charset="0"/>
                <a:ea typeface="Cambria" panose="02040503050406030204" pitchFamily="18" charset="0"/>
              </a:rPr>
              <a:t>3. </a:t>
            </a:r>
            <a:r>
              <a:rPr lang="vi-VN" sz="4800" dirty="0">
                <a:latin typeface="Cambria" panose="02040503050406030204" pitchFamily="18" charset="0"/>
                <a:ea typeface="Cambria" panose="02040503050406030204" pitchFamily="18" charset="0"/>
              </a:rPr>
              <a:t>Người Việt cổ có tục lệ gì?</a:t>
            </a:r>
            <a:endParaRPr sz="4800" dirty="0">
              <a:latin typeface="Cambria" panose="02040503050406030204" pitchFamily="18" charset="0"/>
              <a:ea typeface="Cambria" panose="02040503050406030204" pitchFamily="18" charset="0"/>
            </a:endParaRPr>
          </a:p>
        </p:txBody>
      </p:sp>
      <p:grpSp>
        <p:nvGrpSpPr>
          <p:cNvPr id="19" name="Google Shape;2645;p71"/>
          <p:cNvGrpSpPr/>
          <p:nvPr/>
        </p:nvGrpSpPr>
        <p:grpSpPr>
          <a:xfrm>
            <a:off x="48576" y="3830878"/>
            <a:ext cx="1917029" cy="2219977"/>
            <a:chOff x="5293245" y="6083019"/>
            <a:chExt cx="1941885" cy="2248761"/>
          </a:xfrm>
        </p:grpSpPr>
        <p:sp>
          <p:nvSpPr>
            <p:cNvPr id="20" name="Google Shape;2646;p71"/>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 name="Google Shape;2647;p71"/>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 name="Google Shape;2648;p71"/>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 name="Google Shape;2649;p71"/>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 name="Google Shape;2650;p71"/>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 name="Google Shape;2651;p71"/>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6" name="Google Shape;2652;p71"/>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7" name="Google Shape;2653;p71"/>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8" name="Google Shape;2654;p71"/>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9" name="Google Shape;2655;p71"/>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0" name="Google Shape;2656;p71"/>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1" name="Google Shape;2657;p71"/>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2" name="Google Shape;2658;p71"/>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3" name="Google Shape;2659;p71"/>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4" name="Google Shape;2660;p71"/>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5" name="Google Shape;2661;p71"/>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6" name="Google Shape;2662;p71"/>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7" name="Google Shape;2663;p71"/>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8" name="Google Shape;2664;p71"/>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39" name="Google Shape;2665;p71"/>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0" name="Google Shape;2666;p71"/>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1" name="Google Shape;2667;p71"/>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2" name="Google Shape;2668;p71"/>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3" name="Google Shape;2669;p71"/>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4" name="Google Shape;2670;p71"/>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5" name="Google Shape;2671;p71"/>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6" name="Google Shape;2672;p71"/>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7" name="Google Shape;2673;p71"/>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8" name="Google Shape;2674;p71"/>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49" name="Google Shape;2675;p71"/>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0" name="Google Shape;2676;p71"/>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1" name="Google Shape;2677;p71"/>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2" name="Google Shape;2678;p71"/>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3" name="Google Shape;2679;p71"/>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4" name="Google Shape;2680;p71"/>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5" name="Google Shape;2681;p71"/>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6" name="Google Shape;2682;p71"/>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7" name="Google Shape;2683;p71"/>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8" name="Google Shape;2684;p71"/>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59" name="Google Shape;2685;p71"/>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0" name="Google Shape;2686;p71"/>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1" name="Google Shape;2687;p71"/>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2" name="Google Shape;2688;p71"/>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3" name="Google Shape;2689;p71"/>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4" name="Google Shape;2690;p71"/>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5" name="Google Shape;2691;p71"/>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6" name="Google Shape;2692;p71"/>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7" name="Google Shape;2693;p71"/>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8" name="Google Shape;2694;p71"/>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69" name="Google Shape;2695;p71"/>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0" name="Google Shape;2696;p71"/>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1" name="Google Shape;2697;p71"/>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2" name="Google Shape;2698;p71"/>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3" name="Google Shape;2699;p71"/>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4" name="Google Shape;2700;p71"/>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5" name="Google Shape;2701;p71"/>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6" name="Google Shape;2702;p71"/>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7" name="Google Shape;2703;p71"/>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8" name="Google Shape;2704;p71"/>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79" name="Google Shape;2705;p71"/>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0" name="Google Shape;2706;p71"/>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1" name="Google Shape;2707;p71"/>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2" name="Google Shape;2708;p71"/>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3" name="Google Shape;2709;p71"/>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4" name="Google Shape;2710;p71"/>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5" name="Google Shape;2711;p71"/>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6" name="Google Shape;2712;p71"/>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7" name="Google Shape;2713;p71"/>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8" name="Google Shape;2714;p71"/>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89" name="Google Shape;2715;p71"/>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0" name="Google Shape;2716;p71"/>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1" name="Google Shape;2717;p71"/>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2" name="Google Shape;2718;p71"/>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3" name="Google Shape;2719;p71"/>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4" name="Google Shape;2720;p71"/>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5" name="Google Shape;2721;p71"/>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6" name="Google Shape;2722;p71"/>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7" name="Google Shape;2723;p71"/>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8" name="Google Shape;2724;p71"/>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99" name="Google Shape;2725;p71"/>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0" name="Google Shape;2726;p71"/>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1" name="Google Shape;2727;p71"/>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2" name="Google Shape;2728;p71"/>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3" name="Google Shape;2729;p71"/>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4" name="Google Shape;2730;p71"/>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5" name="Google Shape;2731;p71"/>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6" name="Google Shape;2732;p71"/>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7" name="Google Shape;2733;p71"/>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8" name="Google Shape;2734;p71"/>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09" name="Google Shape;2735;p71"/>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0" name="Google Shape;2736;p71"/>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1" name="Google Shape;2737;p71"/>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2" name="Google Shape;2738;p71"/>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3" name="Google Shape;2739;p71"/>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4" name="Google Shape;2740;p71"/>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5" name="Google Shape;2741;p71"/>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6" name="Google Shape;2742;p71"/>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7" name="Google Shape;2743;p71"/>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8" name="Google Shape;2744;p71"/>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19" name="Google Shape;2745;p71"/>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0" name="Google Shape;2746;p71"/>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1" name="Google Shape;2747;p71"/>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2" name="Google Shape;2748;p71"/>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3" name="Google Shape;2749;p71"/>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4" name="Google Shape;2750;p71"/>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5" name="Google Shape;2751;p71"/>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6" name="Google Shape;2752;p71"/>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27" name="Google Shape;2753;p71"/>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grpSp>
        <p:nvGrpSpPr>
          <p:cNvPr id="128" name="Google Shape;2754;p71"/>
          <p:cNvGrpSpPr/>
          <p:nvPr/>
        </p:nvGrpSpPr>
        <p:grpSpPr>
          <a:xfrm>
            <a:off x="11086122" y="3345550"/>
            <a:ext cx="1333279" cy="2522007"/>
            <a:chOff x="7784225" y="2854166"/>
            <a:chExt cx="1017459" cy="1924608"/>
          </a:xfrm>
        </p:grpSpPr>
        <p:sp>
          <p:nvSpPr>
            <p:cNvPr id="129" name="Google Shape;2755;p71"/>
            <p:cNvSpPr/>
            <p:nvPr/>
          </p:nvSpPr>
          <p:spPr>
            <a:xfrm>
              <a:off x="8281309" y="4441221"/>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0" name="Google Shape;2756;p71"/>
            <p:cNvSpPr/>
            <p:nvPr/>
          </p:nvSpPr>
          <p:spPr>
            <a:xfrm>
              <a:off x="8266881" y="4287282"/>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1" name="Google Shape;2757;p71"/>
            <p:cNvSpPr/>
            <p:nvPr/>
          </p:nvSpPr>
          <p:spPr>
            <a:xfrm>
              <a:off x="8113733" y="2856936"/>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2" name="Google Shape;2758;p71"/>
            <p:cNvSpPr/>
            <p:nvPr/>
          </p:nvSpPr>
          <p:spPr>
            <a:xfrm>
              <a:off x="7795436" y="3010875"/>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3" name="Google Shape;2759;p71"/>
            <p:cNvSpPr/>
            <p:nvPr/>
          </p:nvSpPr>
          <p:spPr>
            <a:xfrm>
              <a:off x="8314967" y="2854166"/>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4" name="Google Shape;2760;p71"/>
            <p:cNvSpPr/>
            <p:nvPr/>
          </p:nvSpPr>
          <p:spPr>
            <a:xfrm>
              <a:off x="7784225" y="3353229"/>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5" name="Google Shape;2761;p71"/>
            <p:cNvSpPr/>
            <p:nvPr/>
          </p:nvSpPr>
          <p:spPr>
            <a:xfrm>
              <a:off x="7934155" y="2898613"/>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6" name="Google Shape;2762;p71"/>
            <p:cNvSpPr/>
            <p:nvPr/>
          </p:nvSpPr>
          <p:spPr>
            <a:xfrm>
              <a:off x="8355061" y="3649870"/>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7" name="Google Shape;2763;p71"/>
            <p:cNvSpPr/>
            <p:nvPr/>
          </p:nvSpPr>
          <p:spPr>
            <a:xfrm>
              <a:off x="8375925" y="4021081"/>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8" name="Google Shape;2764;p71"/>
            <p:cNvSpPr/>
            <p:nvPr/>
          </p:nvSpPr>
          <p:spPr>
            <a:xfrm>
              <a:off x="8324595" y="3071016"/>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39" name="Google Shape;2765;p71"/>
            <p:cNvSpPr/>
            <p:nvPr/>
          </p:nvSpPr>
          <p:spPr>
            <a:xfrm>
              <a:off x="8339023" y="3346001"/>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0" name="Google Shape;2766;p71"/>
            <p:cNvSpPr/>
            <p:nvPr/>
          </p:nvSpPr>
          <p:spPr>
            <a:xfrm>
              <a:off x="8388745" y="4287282"/>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1" name="Google Shape;2767;p71"/>
            <p:cNvSpPr/>
            <p:nvPr/>
          </p:nvSpPr>
          <p:spPr>
            <a:xfrm>
              <a:off x="7975831" y="4187048"/>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2" name="Google Shape;2768;p71"/>
            <p:cNvSpPr/>
            <p:nvPr/>
          </p:nvSpPr>
          <p:spPr>
            <a:xfrm>
              <a:off x="7805855" y="3721221"/>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3" name="Google Shape;2769;p71"/>
            <p:cNvSpPr/>
            <p:nvPr/>
          </p:nvSpPr>
          <p:spPr>
            <a:xfrm>
              <a:off x="8426412" y="2915468"/>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4" name="Google Shape;2770;p71"/>
            <p:cNvSpPr/>
            <p:nvPr/>
          </p:nvSpPr>
          <p:spPr>
            <a:xfrm>
              <a:off x="8355878" y="2854536"/>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5" name="Google Shape;2771;p71"/>
            <p:cNvSpPr/>
            <p:nvPr/>
          </p:nvSpPr>
          <p:spPr>
            <a:xfrm>
              <a:off x="8449677" y="3710802"/>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6" name="Google Shape;2772;p71"/>
            <p:cNvSpPr/>
            <p:nvPr/>
          </p:nvSpPr>
          <p:spPr>
            <a:xfrm>
              <a:off x="8484152" y="3106283"/>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7" name="Google Shape;2773;p71"/>
            <p:cNvSpPr/>
            <p:nvPr/>
          </p:nvSpPr>
          <p:spPr>
            <a:xfrm>
              <a:off x="8411192" y="4090849"/>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8" name="Google Shape;2774;p71"/>
            <p:cNvSpPr/>
            <p:nvPr/>
          </p:nvSpPr>
          <p:spPr>
            <a:xfrm>
              <a:off x="8496972" y="3434208"/>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9" name="Google Shape;2775;p71"/>
            <p:cNvSpPr/>
            <p:nvPr/>
          </p:nvSpPr>
          <p:spPr>
            <a:xfrm>
              <a:off x="8328604" y="3729240"/>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0" name="Google Shape;2776;p71"/>
            <p:cNvSpPr/>
            <p:nvPr/>
          </p:nvSpPr>
          <p:spPr>
            <a:xfrm>
              <a:off x="8311775" y="3427798"/>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1" name="Google Shape;2777;p71"/>
            <p:cNvSpPr/>
            <p:nvPr/>
          </p:nvSpPr>
          <p:spPr>
            <a:xfrm>
              <a:off x="8285318" y="2854984"/>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2" name="Google Shape;2778;p71"/>
            <p:cNvSpPr/>
            <p:nvPr/>
          </p:nvSpPr>
          <p:spPr>
            <a:xfrm>
              <a:off x="8351051" y="4071594"/>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3" name="Google Shape;2779;p71"/>
            <p:cNvSpPr/>
            <p:nvPr/>
          </p:nvSpPr>
          <p:spPr>
            <a:xfrm>
              <a:off x="7918117" y="2994046"/>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4" name="Google Shape;2780;p71"/>
            <p:cNvSpPr/>
            <p:nvPr/>
          </p:nvSpPr>
          <p:spPr>
            <a:xfrm>
              <a:off x="8310984" y="3411760"/>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5" name="Google Shape;2781;p71"/>
            <p:cNvSpPr/>
            <p:nvPr/>
          </p:nvSpPr>
          <p:spPr>
            <a:xfrm>
              <a:off x="7792217" y="3316353"/>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6" name="Google Shape;2782;p71"/>
            <p:cNvSpPr/>
            <p:nvPr/>
          </p:nvSpPr>
          <p:spPr>
            <a:xfrm>
              <a:off x="8328604" y="3732458"/>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7" name="Google Shape;2783;p71"/>
            <p:cNvSpPr/>
            <p:nvPr/>
          </p:nvSpPr>
          <p:spPr>
            <a:xfrm>
              <a:off x="7801054" y="3673926"/>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8" name="Google Shape;2784;p71"/>
            <p:cNvSpPr/>
            <p:nvPr/>
          </p:nvSpPr>
          <p:spPr>
            <a:xfrm>
              <a:off x="8349469" y="4053973"/>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59" name="Google Shape;2785;p71"/>
            <p:cNvSpPr/>
            <p:nvPr/>
          </p:nvSpPr>
          <p:spPr>
            <a:xfrm>
              <a:off x="7930937" y="4126116"/>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0" name="Google Shape;2786;p71"/>
            <p:cNvSpPr/>
            <p:nvPr/>
          </p:nvSpPr>
          <p:spPr>
            <a:xfrm>
              <a:off x="8365480" y="4298493"/>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1" name="Google Shape;2787;p71"/>
            <p:cNvSpPr/>
            <p:nvPr/>
          </p:nvSpPr>
          <p:spPr>
            <a:xfrm>
              <a:off x="8089677" y="2890620"/>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2" name="Google Shape;2788;p71"/>
            <p:cNvSpPr/>
            <p:nvPr/>
          </p:nvSpPr>
          <p:spPr>
            <a:xfrm>
              <a:off x="8297347" y="3164814"/>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3" name="Google Shape;2789;p71"/>
            <p:cNvSpPr/>
            <p:nvPr/>
          </p:nvSpPr>
          <p:spPr>
            <a:xfrm>
              <a:off x="8323803" y="3037332"/>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4" name="Google Shape;2790;p71"/>
            <p:cNvSpPr/>
            <p:nvPr/>
          </p:nvSpPr>
          <p:spPr>
            <a:xfrm>
              <a:off x="8416810" y="2900222"/>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5" name="Google Shape;2791;p71"/>
            <p:cNvSpPr/>
            <p:nvPr/>
          </p:nvSpPr>
          <p:spPr>
            <a:xfrm>
              <a:off x="8296291" y="3143976"/>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6" name="Google Shape;2792;p71"/>
            <p:cNvSpPr/>
            <p:nvPr/>
          </p:nvSpPr>
          <p:spPr>
            <a:xfrm>
              <a:off x="8337440" y="3310735"/>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7" name="Google Shape;2793;p71"/>
            <p:cNvSpPr/>
            <p:nvPr/>
          </p:nvSpPr>
          <p:spPr>
            <a:xfrm>
              <a:off x="8478534" y="3076608"/>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8" name="Google Shape;2794;p71"/>
            <p:cNvSpPr/>
            <p:nvPr/>
          </p:nvSpPr>
          <p:spPr>
            <a:xfrm>
              <a:off x="8320585" y="3413343"/>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69" name="Google Shape;2795;p71"/>
            <p:cNvSpPr/>
            <p:nvPr/>
          </p:nvSpPr>
          <p:spPr>
            <a:xfrm>
              <a:off x="8319794" y="3419779"/>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0" name="Google Shape;2796;p71"/>
            <p:cNvSpPr/>
            <p:nvPr/>
          </p:nvSpPr>
          <p:spPr>
            <a:xfrm>
              <a:off x="8326995" y="3721221"/>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1" name="Google Shape;2797;p71"/>
            <p:cNvSpPr/>
            <p:nvPr/>
          </p:nvSpPr>
          <p:spPr>
            <a:xfrm>
              <a:off x="8354269" y="3620222"/>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2" name="Google Shape;2798;p71"/>
            <p:cNvSpPr/>
            <p:nvPr/>
          </p:nvSpPr>
          <p:spPr>
            <a:xfrm>
              <a:off x="8510609" y="3395723"/>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3" name="Google Shape;2799;p71"/>
            <p:cNvSpPr/>
            <p:nvPr/>
          </p:nvSpPr>
          <p:spPr>
            <a:xfrm>
              <a:off x="8327813" y="3706001"/>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4" name="Google Shape;2800;p71"/>
            <p:cNvSpPr/>
            <p:nvPr/>
          </p:nvSpPr>
          <p:spPr>
            <a:xfrm>
              <a:off x="8344641" y="4068402"/>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5" name="Google Shape;2801;p71"/>
            <p:cNvSpPr/>
            <p:nvPr/>
          </p:nvSpPr>
          <p:spPr>
            <a:xfrm>
              <a:off x="8375107" y="3989006"/>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6" name="Google Shape;2802;p71"/>
            <p:cNvSpPr/>
            <p:nvPr/>
          </p:nvSpPr>
          <p:spPr>
            <a:xfrm>
              <a:off x="8493780" y="3666699"/>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7" name="Google Shape;2803;p71"/>
            <p:cNvSpPr/>
            <p:nvPr/>
          </p:nvSpPr>
          <p:spPr>
            <a:xfrm>
              <a:off x="8350260" y="4054765"/>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8" name="Google Shape;2804;p71"/>
            <p:cNvSpPr/>
            <p:nvPr/>
          </p:nvSpPr>
          <p:spPr>
            <a:xfrm>
              <a:off x="8347860" y="4065975"/>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79" name="Google Shape;2805;p71"/>
            <p:cNvSpPr/>
            <p:nvPr/>
          </p:nvSpPr>
          <p:spPr>
            <a:xfrm>
              <a:off x="8350260" y="4060383"/>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0" name="Google Shape;2806;p71"/>
            <p:cNvSpPr/>
            <p:nvPr/>
          </p:nvSpPr>
          <p:spPr>
            <a:xfrm>
              <a:off x="8387927" y="4260826"/>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1" name="Google Shape;2807;p71"/>
            <p:cNvSpPr/>
            <p:nvPr/>
          </p:nvSpPr>
          <p:spPr>
            <a:xfrm>
              <a:off x="8444058" y="4013062"/>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82" name="Google Shape;2808;p71"/>
            <p:cNvSpPr/>
            <p:nvPr/>
          </p:nvSpPr>
          <p:spPr>
            <a:xfrm>
              <a:off x="8373709" y="4278446"/>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183" name="Google Shape;846;p44">
            <a:hlinkClick r:id="rId6" action="ppaction://hlinksldjump"/>
          </p:cNvPr>
          <p:cNvSpPr/>
          <p:nvPr/>
        </p:nvSpPr>
        <p:spPr>
          <a:xfrm>
            <a:off x="729867" y="990233"/>
            <a:ext cx="462671" cy="455215"/>
          </a:xfrm>
          <a:custGeom>
            <a:avLst/>
            <a:gdLst/>
            <a:ahLst/>
            <a:cxnLst/>
            <a:rect l="l" t="t" r="r" b="b"/>
            <a:pathLst>
              <a:path w="212885" h="209134" extrusionOk="0">
                <a:moveTo>
                  <a:pt x="106442" y="0"/>
                </a:moveTo>
                <a:cubicBezTo>
                  <a:pt x="101296" y="0"/>
                  <a:pt x="96467" y="2010"/>
                  <a:pt x="92840" y="5637"/>
                </a:cubicBezTo>
                <a:lnTo>
                  <a:pt x="7574" y="90903"/>
                </a:lnTo>
                <a:cubicBezTo>
                  <a:pt x="7525" y="90928"/>
                  <a:pt x="7501" y="90977"/>
                  <a:pt x="7476" y="91001"/>
                </a:cubicBezTo>
                <a:cubicBezTo>
                  <a:pt x="1" y="98501"/>
                  <a:pt x="25" y="110682"/>
                  <a:pt x="7525" y="118181"/>
                </a:cubicBezTo>
                <a:cubicBezTo>
                  <a:pt x="10932" y="121613"/>
                  <a:pt x="15466" y="123598"/>
                  <a:pt x="20294" y="123794"/>
                </a:cubicBezTo>
                <a:cubicBezTo>
                  <a:pt x="20490" y="123818"/>
                  <a:pt x="20686" y="123818"/>
                  <a:pt x="20882" y="123818"/>
                </a:cubicBezTo>
                <a:lnTo>
                  <a:pt x="24289" y="123818"/>
                </a:lnTo>
                <a:lnTo>
                  <a:pt x="24289" y="186610"/>
                </a:lnTo>
                <a:cubicBezTo>
                  <a:pt x="24289" y="199036"/>
                  <a:pt x="34387" y="209133"/>
                  <a:pt x="46813" y="209133"/>
                </a:cubicBezTo>
                <a:lnTo>
                  <a:pt x="80194" y="209133"/>
                </a:lnTo>
                <a:cubicBezTo>
                  <a:pt x="83576" y="209133"/>
                  <a:pt x="86321" y="206388"/>
                  <a:pt x="86321" y="203006"/>
                </a:cubicBezTo>
                <a:lnTo>
                  <a:pt x="86321" y="153793"/>
                </a:lnTo>
                <a:cubicBezTo>
                  <a:pt x="86321" y="148131"/>
                  <a:pt x="90928" y="143523"/>
                  <a:pt x="96614" y="143523"/>
                </a:cubicBezTo>
                <a:lnTo>
                  <a:pt x="116295" y="143523"/>
                </a:lnTo>
                <a:cubicBezTo>
                  <a:pt x="121956" y="143523"/>
                  <a:pt x="126564" y="148131"/>
                  <a:pt x="126564" y="153793"/>
                </a:cubicBezTo>
                <a:lnTo>
                  <a:pt x="126564" y="203006"/>
                </a:lnTo>
                <a:cubicBezTo>
                  <a:pt x="126564" y="206388"/>
                  <a:pt x="129309" y="209133"/>
                  <a:pt x="132691" y="209133"/>
                </a:cubicBezTo>
                <a:lnTo>
                  <a:pt x="166072" y="209133"/>
                </a:lnTo>
                <a:cubicBezTo>
                  <a:pt x="178498" y="209133"/>
                  <a:pt x="188620" y="199036"/>
                  <a:pt x="188620" y="186610"/>
                </a:cubicBezTo>
                <a:lnTo>
                  <a:pt x="188620" y="123818"/>
                </a:lnTo>
                <a:lnTo>
                  <a:pt x="191757" y="123818"/>
                </a:lnTo>
                <a:cubicBezTo>
                  <a:pt x="196904" y="123818"/>
                  <a:pt x="201733" y="121833"/>
                  <a:pt x="205384" y="118181"/>
                </a:cubicBezTo>
                <a:cubicBezTo>
                  <a:pt x="212884" y="110682"/>
                  <a:pt x="212884" y="98476"/>
                  <a:pt x="205384" y="90977"/>
                </a:cubicBezTo>
                <a:lnTo>
                  <a:pt x="205384" y="90952"/>
                </a:lnTo>
                <a:lnTo>
                  <a:pt x="120069" y="5637"/>
                </a:lnTo>
                <a:cubicBezTo>
                  <a:pt x="116417" y="2010"/>
                  <a:pt x="111589" y="0"/>
                  <a:pt x="10644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pic>
        <p:nvPicPr>
          <p:cNvPr id="184" name="Đồng hồ đếm ngược 20s">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818" y="5867557"/>
            <a:ext cx="1358601" cy="1018951"/>
          </a:xfrm>
          <a:prstGeom prst="rect">
            <a:avLst/>
          </a:prstGeom>
        </p:spPr>
      </p:pic>
      <p:grpSp>
        <p:nvGrpSpPr>
          <p:cNvPr id="204" name="Google Shape;3541;p80"/>
          <p:cNvGrpSpPr/>
          <p:nvPr/>
        </p:nvGrpSpPr>
        <p:grpSpPr>
          <a:xfrm>
            <a:off x="7616062" y="5353670"/>
            <a:ext cx="3631039" cy="1242765"/>
            <a:chOff x="2700100" y="4201800"/>
            <a:chExt cx="1951425" cy="616500"/>
          </a:xfrm>
        </p:grpSpPr>
        <p:sp>
          <p:nvSpPr>
            <p:cNvPr id="205" name="Google Shape;3542;p80"/>
            <p:cNvSpPr/>
            <p:nvPr/>
          </p:nvSpPr>
          <p:spPr>
            <a:xfrm>
              <a:off x="3688725" y="4598125"/>
              <a:ext cx="158075" cy="220175"/>
            </a:xfrm>
            <a:custGeom>
              <a:avLst/>
              <a:gdLst/>
              <a:ahLst/>
              <a:cxnLst/>
              <a:rect l="l" t="t" r="r" b="b"/>
              <a:pathLst>
                <a:path w="6323" h="8807" extrusionOk="0">
                  <a:moveTo>
                    <a:pt x="2732" y="1"/>
                  </a:moveTo>
                  <a:cubicBezTo>
                    <a:pt x="2605" y="1"/>
                    <a:pt x="2484" y="17"/>
                    <a:pt x="2371" y="51"/>
                  </a:cubicBezTo>
                  <a:cubicBezTo>
                    <a:pt x="2371" y="51"/>
                    <a:pt x="3465" y="2057"/>
                    <a:pt x="3830" y="2544"/>
                  </a:cubicBezTo>
                  <a:cubicBezTo>
                    <a:pt x="3830" y="2544"/>
                    <a:pt x="1429" y="4550"/>
                    <a:pt x="0" y="5097"/>
                  </a:cubicBezTo>
                  <a:cubicBezTo>
                    <a:pt x="0" y="5097"/>
                    <a:pt x="1034" y="6191"/>
                    <a:pt x="1824" y="6738"/>
                  </a:cubicBezTo>
                  <a:cubicBezTo>
                    <a:pt x="1824" y="6738"/>
                    <a:pt x="2402" y="6404"/>
                    <a:pt x="2675" y="5887"/>
                  </a:cubicBezTo>
                  <a:cubicBezTo>
                    <a:pt x="2707" y="5833"/>
                    <a:pt x="2733" y="5808"/>
                    <a:pt x="2752" y="5808"/>
                  </a:cubicBezTo>
                  <a:cubicBezTo>
                    <a:pt x="2918" y="5808"/>
                    <a:pt x="2675" y="7559"/>
                    <a:pt x="2675" y="7559"/>
                  </a:cubicBezTo>
                  <a:cubicBezTo>
                    <a:pt x="2675" y="7559"/>
                    <a:pt x="3344" y="8471"/>
                    <a:pt x="4620" y="8744"/>
                  </a:cubicBezTo>
                  <a:cubicBezTo>
                    <a:pt x="4799" y="8788"/>
                    <a:pt x="4960" y="8807"/>
                    <a:pt x="5107" y="8807"/>
                  </a:cubicBezTo>
                  <a:cubicBezTo>
                    <a:pt x="5988" y="8807"/>
                    <a:pt x="6323" y="8137"/>
                    <a:pt x="6323" y="8137"/>
                  </a:cubicBezTo>
                  <a:cubicBezTo>
                    <a:pt x="6323" y="8137"/>
                    <a:pt x="5776" y="4945"/>
                    <a:pt x="5897" y="3304"/>
                  </a:cubicBezTo>
                  <a:cubicBezTo>
                    <a:pt x="6008" y="1804"/>
                    <a:pt x="4065" y="1"/>
                    <a:pt x="2732" y="1"/>
                  </a:cubicBezTo>
                  <a:close/>
                </a:path>
              </a:pathLst>
            </a:custGeom>
            <a:solidFill>
              <a:srgbClr val="FBB2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06" name="Google Shape;3543;p80"/>
            <p:cNvSpPr/>
            <p:nvPr/>
          </p:nvSpPr>
          <p:spPr>
            <a:xfrm>
              <a:off x="3760900" y="4635875"/>
              <a:ext cx="91975" cy="58950"/>
            </a:xfrm>
            <a:custGeom>
              <a:avLst/>
              <a:gdLst/>
              <a:ahLst/>
              <a:cxnLst/>
              <a:rect l="l" t="t" r="r" b="b"/>
              <a:pathLst>
                <a:path w="3679" h="2358" extrusionOk="0">
                  <a:moveTo>
                    <a:pt x="822" y="0"/>
                  </a:moveTo>
                  <a:cubicBezTo>
                    <a:pt x="822" y="0"/>
                    <a:pt x="1" y="396"/>
                    <a:pt x="1338" y="1520"/>
                  </a:cubicBezTo>
                  <a:cubicBezTo>
                    <a:pt x="2025" y="2111"/>
                    <a:pt x="2636" y="2358"/>
                    <a:pt x="3061" y="2358"/>
                  </a:cubicBezTo>
                  <a:cubicBezTo>
                    <a:pt x="3446" y="2358"/>
                    <a:pt x="3679" y="2156"/>
                    <a:pt x="3679" y="1824"/>
                  </a:cubicBezTo>
                  <a:cubicBezTo>
                    <a:pt x="3648" y="1155"/>
                    <a:pt x="822" y="0"/>
                    <a:pt x="822" y="0"/>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07" name="Google Shape;3544;p80"/>
            <p:cNvSpPr/>
            <p:nvPr/>
          </p:nvSpPr>
          <p:spPr>
            <a:xfrm>
              <a:off x="4150725" y="4517325"/>
              <a:ext cx="171000" cy="230450"/>
            </a:xfrm>
            <a:custGeom>
              <a:avLst/>
              <a:gdLst/>
              <a:ahLst/>
              <a:cxnLst/>
              <a:rect l="l" t="t" r="r" b="b"/>
              <a:pathLst>
                <a:path w="6840" h="9218" extrusionOk="0">
                  <a:moveTo>
                    <a:pt x="2858" y="1"/>
                  </a:moveTo>
                  <a:cubicBezTo>
                    <a:pt x="1490" y="31"/>
                    <a:pt x="1" y="2736"/>
                    <a:pt x="670" y="4226"/>
                  </a:cubicBezTo>
                  <a:cubicBezTo>
                    <a:pt x="1338" y="5745"/>
                    <a:pt x="1885" y="8907"/>
                    <a:pt x="1885" y="8907"/>
                  </a:cubicBezTo>
                  <a:cubicBezTo>
                    <a:pt x="1885" y="8907"/>
                    <a:pt x="2210" y="9217"/>
                    <a:pt x="2759" y="9217"/>
                  </a:cubicBezTo>
                  <a:cubicBezTo>
                    <a:pt x="3034" y="9217"/>
                    <a:pt x="3365" y="9140"/>
                    <a:pt x="3740" y="8907"/>
                  </a:cubicBezTo>
                  <a:cubicBezTo>
                    <a:pt x="4834" y="8238"/>
                    <a:pt x="5138" y="7144"/>
                    <a:pt x="5138" y="7144"/>
                  </a:cubicBezTo>
                  <a:cubicBezTo>
                    <a:pt x="5138" y="7144"/>
                    <a:pt x="4274" y="5517"/>
                    <a:pt x="4474" y="5517"/>
                  </a:cubicBezTo>
                  <a:cubicBezTo>
                    <a:pt x="4493" y="5517"/>
                    <a:pt x="4521" y="5532"/>
                    <a:pt x="4560" y="5563"/>
                  </a:cubicBezTo>
                  <a:cubicBezTo>
                    <a:pt x="4986" y="5958"/>
                    <a:pt x="5655" y="6110"/>
                    <a:pt x="5655" y="6110"/>
                  </a:cubicBezTo>
                  <a:cubicBezTo>
                    <a:pt x="6202" y="5289"/>
                    <a:pt x="6840" y="3922"/>
                    <a:pt x="6840" y="3922"/>
                  </a:cubicBezTo>
                  <a:cubicBezTo>
                    <a:pt x="5290" y="3891"/>
                    <a:pt x="2341" y="2827"/>
                    <a:pt x="2341" y="2827"/>
                  </a:cubicBezTo>
                  <a:cubicBezTo>
                    <a:pt x="2524" y="2250"/>
                    <a:pt x="2858" y="1"/>
                    <a:pt x="2858" y="1"/>
                  </a:cubicBezTo>
                  <a:close/>
                </a:path>
              </a:pathLst>
            </a:custGeom>
            <a:solidFill>
              <a:srgbClr val="FBB2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08" name="Google Shape;3545;p80"/>
            <p:cNvSpPr/>
            <p:nvPr/>
          </p:nvSpPr>
          <p:spPr>
            <a:xfrm>
              <a:off x="4146175" y="4562150"/>
              <a:ext cx="79825" cy="76125"/>
            </a:xfrm>
            <a:custGeom>
              <a:avLst/>
              <a:gdLst/>
              <a:ahLst/>
              <a:cxnLst/>
              <a:rect l="l" t="t" r="r" b="b"/>
              <a:pathLst>
                <a:path w="3193" h="3045" extrusionOk="0">
                  <a:moveTo>
                    <a:pt x="2280" y="1"/>
                  </a:moveTo>
                  <a:cubicBezTo>
                    <a:pt x="2280" y="1"/>
                    <a:pt x="1" y="2037"/>
                    <a:pt x="244" y="2706"/>
                  </a:cubicBezTo>
                  <a:cubicBezTo>
                    <a:pt x="317" y="2925"/>
                    <a:pt x="487" y="3044"/>
                    <a:pt x="713" y="3044"/>
                  </a:cubicBezTo>
                  <a:cubicBezTo>
                    <a:pt x="1145" y="3044"/>
                    <a:pt x="1782" y="2610"/>
                    <a:pt x="2341" y="1612"/>
                  </a:cubicBezTo>
                  <a:cubicBezTo>
                    <a:pt x="3192" y="92"/>
                    <a:pt x="2280" y="1"/>
                    <a:pt x="2280" y="1"/>
                  </a:cubicBezTo>
                  <a:close/>
                </a:path>
              </a:pathLst>
            </a:custGeom>
            <a:solidFill>
              <a:srgbClr val="F27F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09" name="Google Shape;3546;p80"/>
            <p:cNvSpPr/>
            <p:nvPr/>
          </p:nvSpPr>
          <p:spPr>
            <a:xfrm>
              <a:off x="3664400" y="4559150"/>
              <a:ext cx="103375" cy="63275"/>
            </a:xfrm>
            <a:custGeom>
              <a:avLst/>
              <a:gdLst/>
              <a:ahLst/>
              <a:cxnLst/>
              <a:rect l="l" t="t" r="r" b="b"/>
              <a:pathLst>
                <a:path w="4135" h="2531" extrusionOk="0">
                  <a:moveTo>
                    <a:pt x="2665" y="1"/>
                  </a:moveTo>
                  <a:cubicBezTo>
                    <a:pt x="1684" y="1"/>
                    <a:pt x="718" y="376"/>
                    <a:pt x="1" y="1094"/>
                  </a:cubicBezTo>
                  <a:cubicBezTo>
                    <a:pt x="260" y="1851"/>
                    <a:pt x="977" y="2531"/>
                    <a:pt x="2083" y="2531"/>
                  </a:cubicBezTo>
                  <a:cubicBezTo>
                    <a:pt x="2663" y="2531"/>
                    <a:pt x="3350" y="2344"/>
                    <a:pt x="4134" y="1884"/>
                  </a:cubicBezTo>
                  <a:lnTo>
                    <a:pt x="3831" y="182"/>
                  </a:lnTo>
                  <a:cubicBezTo>
                    <a:pt x="3450" y="61"/>
                    <a:pt x="3056" y="1"/>
                    <a:pt x="2665"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0" name="Google Shape;3547;p80"/>
            <p:cNvSpPr/>
            <p:nvPr/>
          </p:nvSpPr>
          <p:spPr>
            <a:xfrm>
              <a:off x="3658325" y="4525425"/>
              <a:ext cx="101850" cy="61075"/>
            </a:xfrm>
            <a:custGeom>
              <a:avLst/>
              <a:gdLst/>
              <a:ahLst/>
              <a:cxnLst/>
              <a:rect l="l" t="t" r="r" b="b"/>
              <a:pathLst>
                <a:path w="4074" h="2443" extrusionOk="0">
                  <a:moveTo>
                    <a:pt x="2301" y="0"/>
                  </a:moveTo>
                  <a:cubicBezTo>
                    <a:pt x="1773" y="0"/>
                    <a:pt x="1180" y="140"/>
                    <a:pt x="639" y="588"/>
                  </a:cubicBezTo>
                  <a:cubicBezTo>
                    <a:pt x="122" y="1044"/>
                    <a:pt x="1" y="1774"/>
                    <a:pt x="244" y="2443"/>
                  </a:cubicBezTo>
                  <a:cubicBezTo>
                    <a:pt x="961" y="1725"/>
                    <a:pt x="1927" y="1350"/>
                    <a:pt x="2908" y="1350"/>
                  </a:cubicBezTo>
                  <a:cubicBezTo>
                    <a:pt x="3299" y="1350"/>
                    <a:pt x="3693" y="1410"/>
                    <a:pt x="4074" y="1531"/>
                  </a:cubicBezTo>
                  <a:lnTo>
                    <a:pt x="3861" y="376"/>
                  </a:lnTo>
                  <a:cubicBezTo>
                    <a:pt x="3861" y="376"/>
                    <a:pt x="3168" y="0"/>
                    <a:pt x="2301" y="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1" name="Google Shape;3548;p80"/>
            <p:cNvSpPr/>
            <p:nvPr/>
          </p:nvSpPr>
          <p:spPr>
            <a:xfrm>
              <a:off x="3691000" y="4562200"/>
              <a:ext cx="68100" cy="46200"/>
            </a:xfrm>
            <a:custGeom>
              <a:avLst/>
              <a:gdLst/>
              <a:ahLst/>
              <a:cxnLst/>
              <a:rect l="l" t="t" r="r" b="b"/>
              <a:pathLst>
                <a:path w="2724" h="1848" extrusionOk="0">
                  <a:moveTo>
                    <a:pt x="1329" y="0"/>
                  </a:moveTo>
                  <a:cubicBezTo>
                    <a:pt x="886" y="0"/>
                    <a:pt x="421" y="188"/>
                    <a:pt x="31" y="364"/>
                  </a:cubicBezTo>
                  <a:cubicBezTo>
                    <a:pt x="1" y="364"/>
                    <a:pt x="31" y="394"/>
                    <a:pt x="61" y="394"/>
                  </a:cubicBezTo>
                  <a:cubicBezTo>
                    <a:pt x="468" y="320"/>
                    <a:pt x="931" y="123"/>
                    <a:pt x="1354" y="123"/>
                  </a:cubicBezTo>
                  <a:cubicBezTo>
                    <a:pt x="1627" y="123"/>
                    <a:pt x="1883" y="205"/>
                    <a:pt x="2098" y="455"/>
                  </a:cubicBezTo>
                  <a:cubicBezTo>
                    <a:pt x="2432" y="820"/>
                    <a:pt x="2493" y="1336"/>
                    <a:pt x="2584" y="1792"/>
                  </a:cubicBezTo>
                  <a:cubicBezTo>
                    <a:pt x="2597" y="1830"/>
                    <a:pt x="2626" y="1847"/>
                    <a:pt x="2652" y="1847"/>
                  </a:cubicBezTo>
                  <a:cubicBezTo>
                    <a:pt x="2690" y="1847"/>
                    <a:pt x="2723" y="1815"/>
                    <a:pt x="2706" y="1762"/>
                  </a:cubicBezTo>
                  <a:cubicBezTo>
                    <a:pt x="2645" y="1215"/>
                    <a:pt x="2523" y="546"/>
                    <a:pt x="2037" y="212"/>
                  </a:cubicBezTo>
                  <a:cubicBezTo>
                    <a:pt x="1819" y="59"/>
                    <a:pt x="1577" y="0"/>
                    <a:pt x="1329"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2" name="Google Shape;3549;p80"/>
            <p:cNvSpPr/>
            <p:nvPr/>
          </p:nvSpPr>
          <p:spPr>
            <a:xfrm>
              <a:off x="3720025" y="4575050"/>
              <a:ext cx="36900" cy="17375"/>
            </a:xfrm>
            <a:custGeom>
              <a:avLst/>
              <a:gdLst/>
              <a:ahLst/>
              <a:cxnLst/>
              <a:rect l="l" t="t" r="r" b="b"/>
              <a:pathLst>
                <a:path w="1476" h="695" extrusionOk="0">
                  <a:moveTo>
                    <a:pt x="528" y="1"/>
                  </a:moveTo>
                  <a:cubicBezTo>
                    <a:pt x="352" y="1"/>
                    <a:pt x="178" y="71"/>
                    <a:pt x="25" y="245"/>
                  </a:cubicBezTo>
                  <a:cubicBezTo>
                    <a:pt x="0" y="294"/>
                    <a:pt x="16" y="344"/>
                    <a:pt x="56" y="344"/>
                  </a:cubicBezTo>
                  <a:cubicBezTo>
                    <a:pt x="64" y="344"/>
                    <a:pt x="75" y="342"/>
                    <a:pt x="86" y="336"/>
                  </a:cubicBezTo>
                  <a:cubicBezTo>
                    <a:pt x="234" y="225"/>
                    <a:pt x="371" y="159"/>
                    <a:pt x="525" y="159"/>
                  </a:cubicBezTo>
                  <a:cubicBezTo>
                    <a:pt x="623" y="159"/>
                    <a:pt x="727" y="186"/>
                    <a:pt x="846" y="245"/>
                  </a:cubicBezTo>
                  <a:cubicBezTo>
                    <a:pt x="1028" y="336"/>
                    <a:pt x="1150" y="518"/>
                    <a:pt x="1332" y="670"/>
                  </a:cubicBezTo>
                  <a:cubicBezTo>
                    <a:pt x="1349" y="687"/>
                    <a:pt x="1368" y="695"/>
                    <a:pt x="1387" y="695"/>
                  </a:cubicBezTo>
                  <a:cubicBezTo>
                    <a:pt x="1434" y="695"/>
                    <a:pt x="1475" y="645"/>
                    <a:pt x="1454" y="579"/>
                  </a:cubicBezTo>
                  <a:cubicBezTo>
                    <a:pt x="1232" y="276"/>
                    <a:pt x="876" y="1"/>
                    <a:pt x="528"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3" name="Google Shape;3550;p80"/>
            <p:cNvSpPr/>
            <p:nvPr/>
          </p:nvSpPr>
          <p:spPr>
            <a:xfrm>
              <a:off x="4199375" y="4467400"/>
              <a:ext cx="97950" cy="65075"/>
            </a:xfrm>
            <a:custGeom>
              <a:avLst/>
              <a:gdLst/>
              <a:ahLst/>
              <a:cxnLst/>
              <a:rect l="l" t="t" r="r" b="b"/>
              <a:pathLst>
                <a:path w="3918" h="2603" extrusionOk="0">
                  <a:moveTo>
                    <a:pt x="2311" y="0"/>
                  </a:moveTo>
                  <a:cubicBezTo>
                    <a:pt x="1484" y="0"/>
                    <a:pt x="664" y="278"/>
                    <a:pt x="0" y="812"/>
                  </a:cubicBezTo>
                  <a:lnTo>
                    <a:pt x="304" y="2514"/>
                  </a:lnTo>
                  <a:cubicBezTo>
                    <a:pt x="647" y="2575"/>
                    <a:pt x="962" y="2603"/>
                    <a:pt x="1251" y="2603"/>
                  </a:cubicBezTo>
                  <a:cubicBezTo>
                    <a:pt x="3143" y="2603"/>
                    <a:pt x="3917" y="1411"/>
                    <a:pt x="3891" y="356"/>
                  </a:cubicBezTo>
                  <a:cubicBezTo>
                    <a:pt x="3388" y="117"/>
                    <a:pt x="2848" y="0"/>
                    <a:pt x="2311"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4" name="Google Shape;3551;p80"/>
            <p:cNvSpPr/>
            <p:nvPr/>
          </p:nvSpPr>
          <p:spPr>
            <a:xfrm>
              <a:off x="4194050" y="4432375"/>
              <a:ext cx="102600" cy="55350"/>
            </a:xfrm>
            <a:custGeom>
              <a:avLst/>
              <a:gdLst/>
              <a:ahLst/>
              <a:cxnLst/>
              <a:rect l="l" t="t" r="r" b="b"/>
              <a:pathLst>
                <a:path w="4104" h="2214" extrusionOk="0">
                  <a:moveTo>
                    <a:pt x="2256" y="0"/>
                  </a:moveTo>
                  <a:cubicBezTo>
                    <a:pt x="944" y="0"/>
                    <a:pt x="0" y="1028"/>
                    <a:pt x="0" y="1028"/>
                  </a:cubicBezTo>
                  <a:lnTo>
                    <a:pt x="213" y="2213"/>
                  </a:lnTo>
                  <a:cubicBezTo>
                    <a:pt x="877" y="1679"/>
                    <a:pt x="1697" y="1401"/>
                    <a:pt x="2524" y="1401"/>
                  </a:cubicBezTo>
                  <a:cubicBezTo>
                    <a:pt x="3061" y="1401"/>
                    <a:pt x="3601" y="1518"/>
                    <a:pt x="4104" y="1757"/>
                  </a:cubicBezTo>
                  <a:cubicBezTo>
                    <a:pt x="4104" y="1058"/>
                    <a:pt x="3739" y="389"/>
                    <a:pt x="3101" y="146"/>
                  </a:cubicBezTo>
                  <a:cubicBezTo>
                    <a:pt x="2807" y="43"/>
                    <a:pt x="2524" y="0"/>
                    <a:pt x="2256" y="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5" name="Google Shape;3552;p80"/>
            <p:cNvSpPr/>
            <p:nvPr/>
          </p:nvSpPr>
          <p:spPr>
            <a:xfrm>
              <a:off x="4209250" y="4470650"/>
              <a:ext cx="57025" cy="57950"/>
            </a:xfrm>
            <a:custGeom>
              <a:avLst/>
              <a:gdLst/>
              <a:ahLst/>
              <a:cxnLst/>
              <a:rect l="l" t="t" r="r" b="b"/>
              <a:pathLst>
                <a:path w="2281" h="2318" extrusionOk="0">
                  <a:moveTo>
                    <a:pt x="1815" y="1"/>
                  </a:moveTo>
                  <a:cubicBezTo>
                    <a:pt x="1256" y="1"/>
                    <a:pt x="639" y="89"/>
                    <a:pt x="304" y="591"/>
                  </a:cubicBezTo>
                  <a:cubicBezTo>
                    <a:pt x="0" y="1077"/>
                    <a:pt x="92" y="1716"/>
                    <a:pt x="213" y="2263"/>
                  </a:cubicBezTo>
                  <a:cubicBezTo>
                    <a:pt x="226" y="2301"/>
                    <a:pt x="255" y="2318"/>
                    <a:pt x="284" y="2318"/>
                  </a:cubicBezTo>
                  <a:cubicBezTo>
                    <a:pt x="324" y="2318"/>
                    <a:pt x="365" y="2285"/>
                    <a:pt x="365" y="2232"/>
                  </a:cubicBezTo>
                  <a:cubicBezTo>
                    <a:pt x="274" y="1746"/>
                    <a:pt x="122" y="1138"/>
                    <a:pt x="396" y="682"/>
                  </a:cubicBezTo>
                  <a:cubicBezTo>
                    <a:pt x="760" y="13"/>
                    <a:pt x="1642" y="165"/>
                    <a:pt x="2280" y="74"/>
                  </a:cubicBezTo>
                  <a:cubicBezTo>
                    <a:pt x="2280" y="44"/>
                    <a:pt x="2280" y="13"/>
                    <a:pt x="2250" y="13"/>
                  </a:cubicBezTo>
                  <a:cubicBezTo>
                    <a:pt x="2114" y="7"/>
                    <a:pt x="1966" y="1"/>
                    <a:pt x="1815"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6" name="Google Shape;3553;p80"/>
            <p:cNvSpPr/>
            <p:nvPr/>
          </p:nvSpPr>
          <p:spPr>
            <a:xfrm>
              <a:off x="4211000" y="4488175"/>
              <a:ext cx="32475" cy="24500"/>
            </a:xfrm>
            <a:custGeom>
              <a:avLst/>
              <a:gdLst/>
              <a:ahLst/>
              <a:cxnLst/>
              <a:rect l="l" t="t" r="r" b="b"/>
              <a:pathLst>
                <a:path w="1299" h="980" extrusionOk="0">
                  <a:moveTo>
                    <a:pt x="901" y="1"/>
                  </a:moveTo>
                  <a:cubicBezTo>
                    <a:pt x="469" y="1"/>
                    <a:pt x="141" y="438"/>
                    <a:pt x="22" y="893"/>
                  </a:cubicBezTo>
                  <a:cubicBezTo>
                    <a:pt x="0" y="936"/>
                    <a:pt x="55" y="979"/>
                    <a:pt x="110" y="979"/>
                  </a:cubicBezTo>
                  <a:cubicBezTo>
                    <a:pt x="133" y="979"/>
                    <a:pt x="156" y="972"/>
                    <a:pt x="174" y="954"/>
                  </a:cubicBezTo>
                  <a:cubicBezTo>
                    <a:pt x="295" y="741"/>
                    <a:pt x="326" y="528"/>
                    <a:pt x="508" y="346"/>
                  </a:cubicBezTo>
                  <a:cubicBezTo>
                    <a:pt x="621" y="195"/>
                    <a:pt x="758" y="138"/>
                    <a:pt x="910" y="138"/>
                  </a:cubicBezTo>
                  <a:cubicBezTo>
                    <a:pt x="1004" y="138"/>
                    <a:pt x="1103" y="159"/>
                    <a:pt x="1207" y="194"/>
                  </a:cubicBezTo>
                  <a:cubicBezTo>
                    <a:pt x="1268" y="194"/>
                    <a:pt x="1298" y="133"/>
                    <a:pt x="1268" y="103"/>
                  </a:cubicBezTo>
                  <a:cubicBezTo>
                    <a:pt x="1139" y="32"/>
                    <a:pt x="1016" y="1"/>
                    <a:pt x="901"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7" name="Google Shape;3554;p80"/>
            <p:cNvSpPr/>
            <p:nvPr/>
          </p:nvSpPr>
          <p:spPr>
            <a:xfrm>
              <a:off x="3703900" y="4263800"/>
              <a:ext cx="510700" cy="442300"/>
            </a:xfrm>
            <a:custGeom>
              <a:avLst/>
              <a:gdLst/>
              <a:ahLst/>
              <a:cxnLst/>
              <a:rect l="l" t="t" r="r" b="b"/>
              <a:pathLst>
                <a:path w="20428" h="17692" extrusionOk="0">
                  <a:moveTo>
                    <a:pt x="9368" y="1"/>
                  </a:moveTo>
                  <a:cubicBezTo>
                    <a:pt x="4824" y="1"/>
                    <a:pt x="0" y="1843"/>
                    <a:pt x="1673" y="10263"/>
                  </a:cubicBezTo>
                  <a:cubicBezTo>
                    <a:pt x="1673" y="10263"/>
                    <a:pt x="2159" y="13607"/>
                    <a:pt x="3254" y="15096"/>
                  </a:cubicBezTo>
                  <a:cubicBezTo>
                    <a:pt x="4216" y="16444"/>
                    <a:pt x="6772" y="17692"/>
                    <a:pt x="9907" y="17692"/>
                  </a:cubicBezTo>
                  <a:cubicBezTo>
                    <a:pt x="10236" y="17692"/>
                    <a:pt x="10572" y="17678"/>
                    <a:pt x="10913" y="17649"/>
                  </a:cubicBezTo>
                  <a:cubicBezTo>
                    <a:pt x="14530" y="17376"/>
                    <a:pt x="19059" y="15370"/>
                    <a:pt x="19698" y="12604"/>
                  </a:cubicBezTo>
                  <a:cubicBezTo>
                    <a:pt x="20306" y="9838"/>
                    <a:pt x="20427" y="8014"/>
                    <a:pt x="19637" y="5430"/>
                  </a:cubicBezTo>
                  <a:cubicBezTo>
                    <a:pt x="18847" y="2877"/>
                    <a:pt x="18512" y="1722"/>
                    <a:pt x="15868" y="993"/>
                  </a:cubicBezTo>
                  <a:cubicBezTo>
                    <a:pt x="14870" y="703"/>
                    <a:pt x="12172" y="1"/>
                    <a:pt x="9368"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8" name="Google Shape;3555;p80"/>
            <p:cNvSpPr/>
            <p:nvPr/>
          </p:nvSpPr>
          <p:spPr>
            <a:xfrm>
              <a:off x="3809550" y="4432225"/>
              <a:ext cx="38775" cy="38325"/>
            </a:xfrm>
            <a:custGeom>
              <a:avLst/>
              <a:gdLst/>
              <a:ahLst/>
              <a:cxnLst/>
              <a:rect l="l" t="t" r="r" b="b"/>
              <a:pathLst>
                <a:path w="1551" h="1533" extrusionOk="0">
                  <a:moveTo>
                    <a:pt x="1459" y="0"/>
                  </a:moveTo>
                  <a:cubicBezTo>
                    <a:pt x="851" y="92"/>
                    <a:pt x="31" y="851"/>
                    <a:pt x="0" y="1490"/>
                  </a:cubicBezTo>
                  <a:cubicBezTo>
                    <a:pt x="0" y="1511"/>
                    <a:pt x="31" y="1533"/>
                    <a:pt x="59" y="1533"/>
                  </a:cubicBezTo>
                  <a:cubicBezTo>
                    <a:pt x="71" y="1533"/>
                    <a:pt x="83" y="1529"/>
                    <a:pt x="91" y="1520"/>
                  </a:cubicBezTo>
                  <a:cubicBezTo>
                    <a:pt x="395" y="851"/>
                    <a:pt x="821" y="426"/>
                    <a:pt x="1490" y="152"/>
                  </a:cubicBezTo>
                  <a:cubicBezTo>
                    <a:pt x="1550" y="122"/>
                    <a:pt x="1550" y="0"/>
                    <a:pt x="1459"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19" name="Google Shape;3556;p80"/>
            <p:cNvSpPr/>
            <p:nvPr/>
          </p:nvSpPr>
          <p:spPr>
            <a:xfrm>
              <a:off x="4065625" y="4386650"/>
              <a:ext cx="51325" cy="16300"/>
            </a:xfrm>
            <a:custGeom>
              <a:avLst/>
              <a:gdLst/>
              <a:ahLst/>
              <a:cxnLst/>
              <a:rect l="l" t="t" r="r" b="b"/>
              <a:pathLst>
                <a:path w="2053" h="652" extrusionOk="0">
                  <a:moveTo>
                    <a:pt x="601" y="1"/>
                  </a:moveTo>
                  <a:cubicBezTo>
                    <a:pt x="405" y="1"/>
                    <a:pt x="219" y="29"/>
                    <a:pt x="61" y="91"/>
                  </a:cubicBezTo>
                  <a:cubicBezTo>
                    <a:pt x="1" y="121"/>
                    <a:pt x="1" y="212"/>
                    <a:pt x="61" y="212"/>
                  </a:cubicBezTo>
                  <a:cubicBezTo>
                    <a:pt x="700" y="243"/>
                    <a:pt x="1308" y="243"/>
                    <a:pt x="1824" y="638"/>
                  </a:cubicBezTo>
                  <a:cubicBezTo>
                    <a:pt x="1844" y="648"/>
                    <a:pt x="1863" y="652"/>
                    <a:pt x="1882" y="652"/>
                  </a:cubicBezTo>
                  <a:cubicBezTo>
                    <a:pt x="1979" y="652"/>
                    <a:pt x="2053" y="532"/>
                    <a:pt x="1976" y="456"/>
                  </a:cubicBezTo>
                  <a:cubicBezTo>
                    <a:pt x="1630" y="174"/>
                    <a:pt x="1084" y="1"/>
                    <a:pt x="601"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0" name="Google Shape;3557;p80"/>
            <p:cNvSpPr/>
            <p:nvPr/>
          </p:nvSpPr>
          <p:spPr>
            <a:xfrm>
              <a:off x="3824750" y="4570675"/>
              <a:ext cx="95000" cy="83300"/>
            </a:xfrm>
            <a:custGeom>
              <a:avLst/>
              <a:gdLst/>
              <a:ahLst/>
              <a:cxnLst/>
              <a:rect l="l" t="t" r="r" b="b"/>
              <a:pathLst>
                <a:path w="3800" h="3332" extrusionOk="0">
                  <a:moveTo>
                    <a:pt x="1943" y="0"/>
                  </a:moveTo>
                  <a:cubicBezTo>
                    <a:pt x="1843" y="0"/>
                    <a:pt x="1743" y="8"/>
                    <a:pt x="1642" y="25"/>
                  </a:cubicBezTo>
                  <a:cubicBezTo>
                    <a:pt x="669" y="207"/>
                    <a:pt x="0" y="1058"/>
                    <a:pt x="183" y="1970"/>
                  </a:cubicBezTo>
                  <a:cubicBezTo>
                    <a:pt x="318" y="2784"/>
                    <a:pt x="1059" y="3332"/>
                    <a:pt x="1887" y="3332"/>
                  </a:cubicBezTo>
                  <a:cubicBezTo>
                    <a:pt x="1987" y="3332"/>
                    <a:pt x="2088" y="3324"/>
                    <a:pt x="2189" y="3307"/>
                  </a:cubicBezTo>
                  <a:cubicBezTo>
                    <a:pt x="3161" y="3125"/>
                    <a:pt x="3800" y="2274"/>
                    <a:pt x="3648" y="1362"/>
                  </a:cubicBezTo>
                  <a:cubicBezTo>
                    <a:pt x="3512" y="548"/>
                    <a:pt x="2771" y="0"/>
                    <a:pt x="1943" y="0"/>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1" name="Google Shape;3558;p80"/>
            <p:cNvSpPr/>
            <p:nvPr/>
          </p:nvSpPr>
          <p:spPr>
            <a:xfrm>
              <a:off x="4063350" y="4529425"/>
              <a:ext cx="95000" cy="82975"/>
            </a:xfrm>
            <a:custGeom>
              <a:avLst/>
              <a:gdLst/>
              <a:ahLst/>
              <a:cxnLst/>
              <a:rect l="l" t="t" r="r" b="b"/>
              <a:pathLst>
                <a:path w="3800" h="3319" extrusionOk="0">
                  <a:moveTo>
                    <a:pt x="1958" y="1"/>
                  </a:moveTo>
                  <a:cubicBezTo>
                    <a:pt x="1844" y="1"/>
                    <a:pt x="1728" y="11"/>
                    <a:pt x="1611" y="33"/>
                  </a:cubicBezTo>
                  <a:cubicBezTo>
                    <a:pt x="669" y="185"/>
                    <a:pt x="0" y="1067"/>
                    <a:pt x="152" y="1948"/>
                  </a:cubicBezTo>
                  <a:cubicBezTo>
                    <a:pt x="313" y="2751"/>
                    <a:pt x="1015" y="3318"/>
                    <a:pt x="1844" y="3318"/>
                  </a:cubicBezTo>
                  <a:cubicBezTo>
                    <a:pt x="1957" y="3318"/>
                    <a:pt x="2072" y="3308"/>
                    <a:pt x="2189" y="3286"/>
                  </a:cubicBezTo>
                  <a:cubicBezTo>
                    <a:pt x="3162" y="3134"/>
                    <a:pt x="3800" y="2252"/>
                    <a:pt x="3648" y="1340"/>
                  </a:cubicBezTo>
                  <a:cubicBezTo>
                    <a:pt x="3514" y="565"/>
                    <a:pt x="2792" y="1"/>
                    <a:pt x="1958"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2" name="Google Shape;3559;p80"/>
            <p:cNvSpPr/>
            <p:nvPr/>
          </p:nvSpPr>
          <p:spPr>
            <a:xfrm>
              <a:off x="3956200" y="4562350"/>
              <a:ext cx="42575" cy="23475"/>
            </a:xfrm>
            <a:custGeom>
              <a:avLst/>
              <a:gdLst/>
              <a:ahLst/>
              <a:cxnLst/>
              <a:rect l="l" t="t" r="r" b="b"/>
              <a:pathLst>
                <a:path w="1703" h="939" extrusionOk="0">
                  <a:moveTo>
                    <a:pt x="46" y="1"/>
                  </a:moveTo>
                  <a:cubicBezTo>
                    <a:pt x="23" y="1"/>
                    <a:pt x="1" y="8"/>
                    <a:pt x="1" y="23"/>
                  </a:cubicBezTo>
                  <a:cubicBezTo>
                    <a:pt x="29" y="754"/>
                    <a:pt x="861" y="939"/>
                    <a:pt x="1467" y="939"/>
                  </a:cubicBezTo>
                  <a:cubicBezTo>
                    <a:pt x="1517" y="939"/>
                    <a:pt x="1565" y="938"/>
                    <a:pt x="1612" y="935"/>
                  </a:cubicBezTo>
                  <a:cubicBezTo>
                    <a:pt x="1703" y="935"/>
                    <a:pt x="1703" y="814"/>
                    <a:pt x="1612" y="814"/>
                  </a:cubicBezTo>
                  <a:cubicBezTo>
                    <a:pt x="973" y="722"/>
                    <a:pt x="365" y="692"/>
                    <a:pt x="92" y="23"/>
                  </a:cubicBezTo>
                  <a:cubicBezTo>
                    <a:pt x="92" y="8"/>
                    <a:pt x="69" y="1"/>
                    <a:pt x="46"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3" name="Google Shape;3560;p80"/>
            <p:cNvSpPr/>
            <p:nvPr/>
          </p:nvSpPr>
          <p:spPr>
            <a:xfrm>
              <a:off x="3853625" y="4511025"/>
              <a:ext cx="28900" cy="31475"/>
            </a:xfrm>
            <a:custGeom>
              <a:avLst/>
              <a:gdLst/>
              <a:ahLst/>
              <a:cxnLst/>
              <a:rect l="l" t="t" r="r" b="b"/>
              <a:pathLst>
                <a:path w="1156" h="1259" extrusionOk="0">
                  <a:moveTo>
                    <a:pt x="541" y="0"/>
                  </a:moveTo>
                  <a:cubicBezTo>
                    <a:pt x="513" y="0"/>
                    <a:pt x="485" y="3"/>
                    <a:pt x="456" y="9"/>
                  </a:cubicBezTo>
                  <a:cubicBezTo>
                    <a:pt x="183" y="70"/>
                    <a:pt x="0" y="374"/>
                    <a:pt x="61" y="739"/>
                  </a:cubicBezTo>
                  <a:cubicBezTo>
                    <a:pt x="118" y="1052"/>
                    <a:pt x="388" y="1259"/>
                    <a:pt x="647" y="1259"/>
                  </a:cubicBezTo>
                  <a:cubicBezTo>
                    <a:pt x="664" y="1259"/>
                    <a:pt x="682" y="1258"/>
                    <a:pt x="699" y="1256"/>
                  </a:cubicBezTo>
                  <a:cubicBezTo>
                    <a:pt x="973" y="1195"/>
                    <a:pt x="1155" y="861"/>
                    <a:pt x="1094" y="526"/>
                  </a:cubicBezTo>
                  <a:cubicBezTo>
                    <a:pt x="1013" y="227"/>
                    <a:pt x="785" y="0"/>
                    <a:pt x="541" y="0"/>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4" name="Google Shape;3561;p80"/>
            <p:cNvSpPr/>
            <p:nvPr/>
          </p:nvSpPr>
          <p:spPr>
            <a:xfrm>
              <a:off x="4064100" y="4469225"/>
              <a:ext cx="28900" cy="31475"/>
            </a:xfrm>
            <a:custGeom>
              <a:avLst/>
              <a:gdLst/>
              <a:ahLst/>
              <a:cxnLst/>
              <a:rect l="l" t="t" r="r" b="b"/>
              <a:pathLst>
                <a:path w="1156" h="1259" extrusionOk="0">
                  <a:moveTo>
                    <a:pt x="543" y="0"/>
                  </a:moveTo>
                  <a:cubicBezTo>
                    <a:pt x="514" y="0"/>
                    <a:pt x="485" y="3"/>
                    <a:pt x="457" y="10"/>
                  </a:cubicBezTo>
                  <a:cubicBezTo>
                    <a:pt x="183" y="70"/>
                    <a:pt x="1" y="374"/>
                    <a:pt x="62" y="739"/>
                  </a:cubicBezTo>
                  <a:cubicBezTo>
                    <a:pt x="119" y="1052"/>
                    <a:pt x="389" y="1259"/>
                    <a:pt x="647" y="1259"/>
                  </a:cubicBezTo>
                  <a:cubicBezTo>
                    <a:pt x="665" y="1259"/>
                    <a:pt x="683" y="1258"/>
                    <a:pt x="700" y="1256"/>
                  </a:cubicBezTo>
                  <a:cubicBezTo>
                    <a:pt x="973" y="1195"/>
                    <a:pt x="1156" y="861"/>
                    <a:pt x="1095" y="526"/>
                  </a:cubicBezTo>
                  <a:cubicBezTo>
                    <a:pt x="1041" y="227"/>
                    <a:pt x="791" y="0"/>
                    <a:pt x="543" y="0"/>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5" name="Google Shape;3562;p80"/>
            <p:cNvSpPr/>
            <p:nvPr/>
          </p:nvSpPr>
          <p:spPr>
            <a:xfrm>
              <a:off x="3959250" y="4477050"/>
              <a:ext cx="35725" cy="52825"/>
            </a:xfrm>
            <a:custGeom>
              <a:avLst/>
              <a:gdLst/>
              <a:ahLst/>
              <a:cxnLst/>
              <a:rect l="l" t="t" r="r" b="b"/>
              <a:pathLst>
                <a:path w="1429" h="2113" extrusionOk="0">
                  <a:moveTo>
                    <a:pt x="61" y="1"/>
                  </a:moveTo>
                  <a:cubicBezTo>
                    <a:pt x="61" y="1"/>
                    <a:pt x="31" y="1"/>
                    <a:pt x="31" y="31"/>
                  </a:cubicBezTo>
                  <a:cubicBezTo>
                    <a:pt x="0" y="305"/>
                    <a:pt x="31" y="609"/>
                    <a:pt x="31" y="882"/>
                  </a:cubicBezTo>
                  <a:cubicBezTo>
                    <a:pt x="31" y="1095"/>
                    <a:pt x="0" y="1368"/>
                    <a:pt x="152" y="1520"/>
                  </a:cubicBezTo>
                  <a:cubicBezTo>
                    <a:pt x="220" y="1633"/>
                    <a:pt x="321" y="1696"/>
                    <a:pt x="431" y="1696"/>
                  </a:cubicBezTo>
                  <a:cubicBezTo>
                    <a:pt x="469" y="1696"/>
                    <a:pt x="508" y="1688"/>
                    <a:pt x="547" y="1672"/>
                  </a:cubicBezTo>
                  <a:cubicBezTo>
                    <a:pt x="608" y="1642"/>
                    <a:pt x="669" y="1581"/>
                    <a:pt x="730" y="1551"/>
                  </a:cubicBezTo>
                  <a:cubicBezTo>
                    <a:pt x="760" y="1520"/>
                    <a:pt x="851" y="1399"/>
                    <a:pt x="882" y="1399"/>
                  </a:cubicBezTo>
                  <a:cubicBezTo>
                    <a:pt x="1003" y="1490"/>
                    <a:pt x="1094" y="1581"/>
                    <a:pt x="1186" y="1672"/>
                  </a:cubicBezTo>
                  <a:cubicBezTo>
                    <a:pt x="1155" y="1794"/>
                    <a:pt x="1094" y="1885"/>
                    <a:pt x="973" y="1946"/>
                  </a:cubicBezTo>
                  <a:cubicBezTo>
                    <a:pt x="896" y="1997"/>
                    <a:pt x="948" y="2112"/>
                    <a:pt x="1021" y="2112"/>
                  </a:cubicBezTo>
                  <a:cubicBezTo>
                    <a:pt x="1035" y="2112"/>
                    <a:pt x="1049" y="2108"/>
                    <a:pt x="1064" y="2098"/>
                  </a:cubicBezTo>
                  <a:cubicBezTo>
                    <a:pt x="1277" y="1976"/>
                    <a:pt x="1429" y="1703"/>
                    <a:pt x="1338" y="1429"/>
                  </a:cubicBezTo>
                  <a:cubicBezTo>
                    <a:pt x="1294" y="1298"/>
                    <a:pt x="1155" y="1198"/>
                    <a:pt x="1002" y="1198"/>
                  </a:cubicBezTo>
                  <a:cubicBezTo>
                    <a:pt x="942" y="1198"/>
                    <a:pt x="880" y="1213"/>
                    <a:pt x="821" y="1247"/>
                  </a:cubicBezTo>
                  <a:cubicBezTo>
                    <a:pt x="730" y="1308"/>
                    <a:pt x="669" y="1429"/>
                    <a:pt x="578" y="1490"/>
                  </a:cubicBezTo>
                  <a:cubicBezTo>
                    <a:pt x="516" y="1524"/>
                    <a:pt x="462" y="1538"/>
                    <a:pt x="417" y="1538"/>
                  </a:cubicBezTo>
                  <a:cubicBezTo>
                    <a:pt x="174" y="1538"/>
                    <a:pt x="152" y="1117"/>
                    <a:pt x="152" y="913"/>
                  </a:cubicBezTo>
                  <a:cubicBezTo>
                    <a:pt x="152" y="669"/>
                    <a:pt x="274" y="213"/>
                    <a:pt x="61"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6" name="Google Shape;3563;p80"/>
            <p:cNvSpPr/>
            <p:nvPr/>
          </p:nvSpPr>
          <p:spPr>
            <a:xfrm>
              <a:off x="3691000" y="4287850"/>
              <a:ext cx="97300" cy="243425"/>
            </a:xfrm>
            <a:custGeom>
              <a:avLst/>
              <a:gdLst/>
              <a:ahLst/>
              <a:cxnLst/>
              <a:rect l="l" t="t" r="r" b="b"/>
              <a:pathLst>
                <a:path w="3892" h="9737" extrusionOk="0">
                  <a:moveTo>
                    <a:pt x="3861" y="0"/>
                  </a:moveTo>
                  <a:cubicBezTo>
                    <a:pt x="2128" y="1003"/>
                    <a:pt x="821" y="2645"/>
                    <a:pt x="517" y="4134"/>
                  </a:cubicBezTo>
                  <a:cubicBezTo>
                    <a:pt x="1" y="6748"/>
                    <a:pt x="821" y="9514"/>
                    <a:pt x="821" y="9514"/>
                  </a:cubicBezTo>
                  <a:cubicBezTo>
                    <a:pt x="1156" y="9514"/>
                    <a:pt x="2128" y="9696"/>
                    <a:pt x="2280" y="9727"/>
                  </a:cubicBezTo>
                  <a:cubicBezTo>
                    <a:pt x="2295" y="9733"/>
                    <a:pt x="2308" y="9737"/>
                    <a:pt x="2318" y="9737"/>
                  </a:cubicBezTo>
                  <a:cubicBezTo>
                    <a:pt x="2486" y="9737"/>
                    <a:pt x="1931" y="8808"/>
                    <a:pt x="2189" y="8693"/>
                  </a:cubicBezTo>
                  <a:cubicBezTo>
                    <a:pt x="2736" y="8450"/>
                    <a:pt x="3314" y="8207"/>
                    <a:pt x="3891" y="7994"/>
                  </a:cubicBezTo>
                  <a:cubicBezTo>
                    <a:pt x="3253" y="5775"/>
                    <a:pt x="3283" y="3496"/>
                    <a:pt x="3678" y="1338"/>
                  </a:cubicBezTo>
                  <a:cubicBezTo>
                    <a:pt x="3739" y="882"/>
                    <a:pt x="3800" y="426"/>
                    <a:pt x="3861" y="0"/>
                  </a:cubicBezTo>
                  <a:close/>
                </a:path>
              </a:pathLst>
            </a:custGeom>
            <a:solidFill>
              <a:srgbClr val="FBB2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7" name="Google Shape;3564;p80"/>
            <p:cNvSpPr/>
            <p:nvPr/>
          </p:nvSpPr>
          <p:spPr>
            <a:xfrm>
              <a:off x="3772300" y="4272650"/>
              <a:ext cx="76775" cy="215075"/>
            </a:xfrm>
            <a:custGeom>
              <a:avLst/>
              <a:gdLst/>
              <a:ahLst/>
              <a:cxnLst/>
              <a:rect l="l" t="t" r="r" b="b"/>
              <a:pathLst>
                <a:path w="3071" h="8603" extrusionOk="0">
                  <a:moveTo>
                    <a:pt x="1946" y="0"/>
                  </a:moveTo>
                  <a:lnTo>
                    <a:pt x="1946" y="0"/>
                  </a:lnTo>
                  <a:cubicBezTo>
                    <a:pt x="1460" y="152"/>
                    <a:pt x="1034" y="365"/>
                    <a:pt x="609" y="608"/>
                  </a:cubicBezTo>
                  <a:cubicBezTo>
                    <a:pt x="548" y="1034"/>
                    <a:pt x="487" y="1490"/>
                    <a:pt x="426" y="1946"/>
                  </a:cubicBezTo>
                  <a:cubicBezTo>
                    <a:pt x="31" y="4104"/>
                    <a:pt x="1" y="6383"/>
                    <a:pt x="639" y="8602"/>
                  </a:cubicBezTo>
                  <a:cubicBezTo>
                    <a:pt x="1429" y="8329"/>
                    <a:pt x="2281" y="8085"/>
                    <a:pt x="3071" y="7903"/>
                  </a:cubicBezTo>
                  <a:cubicBezTo>
                    <a:pt x="2159" y="5350"/>
                    <a:pt x="1825" y="2675"/>
                    <a:pt x="1946" y="0"/>
                  </a:cubicBezTo>
                  <a:close/>
                </a:path>
              </a:pathLst>
            </a:custGeom>
            <a:solidFill>
              <a:srgbClr val="FFCC7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8" name="Google Shape;3565;p80"/>
            <p:cNvSpPr/>
            <p:nvPr/>
          </p:nvSpPr>
          <p:spPr>
            <a:xfrm>
              <a:off x="3817900" y="4201800"/>
              <a:ext cx="313875" cy="267675"/>
            </a:xfrm>
            <a:custGeom>
              <a:avLst/>
              <a:gdLst/>
              <a:ahLst/>
              <a:cxnLst/>
              <a:rect l="l" t="t" r="r" b="b"/>
              <a:pathLst>
                <a:path w="12555" h="10707" extrusionOk="0">
                  <a:moveTo>
                    <a:pt x="5177" y="1"/>
                  </a:moveTo>
                  <a:cubicBezTo>
                    <a:pt x="5156" y="1"/>
                    <a:pt x="5132" y="3"/>
                    <a:pt x="5107" y="7"/>
                  </a:cubicBezTo>
                  <a:cubicBezTo>
                    <a:pt x="4286" y="129"/>
                    <a:pt x="4195" y="2348"/>
                    <a:pt x="4195" y="2348"/>
                  </a:cubicBezTo>
                  <a:cubicBezTo>
                    <a:pt x="4195" y="2348"/>
                    <a:pt x="3715" y="1003"/>
                    <a:pt x="3010" y="1003"/>
                  </a:cubicBezTo>
                  <a:cubicBezTo>
                    <a:pt x="2922" y="1003"/>
                    <a:pt x="2831" y="1024"/>
                    <a:pt x="2736" y="1071"/>
                  </a:cubicBezTo>
                  <a:cubicBezTo>
                    <a:pt x="1885" y="1527"/>
                    <a:pt x="3314" y="2530"/>
                    <a:pt x="3314" y="2530"/>
                  </a:cubicBezTo>
                  <a:cubicBezTo>
                    <a:pt x="2985" y="2477"/>
                    <a:pt x="2659" y="2452"/>
                    <a:pt x="2338" y="2452"/>
                  </a:cubicBezTo>
                  <a:cubicBezTo>
                    <a:pt x="1560" y="2452"/>
                    <a:pt x="811" y="2598"/>
                    <a:pt x="122" y="2834"/>
                  </a:cubicBezTo>
                  <a:cubicBezTo>
                    <a:pt x="1" y="5509"/>
                    <a:pt x="335" y="8184"/>
                    <a:pt x="1247" y="10707"/>
                  </a:cubicBezTo>
                  <a:cubicBezTo>
                    <a:pt x="4317" y="9977"/>
                    <a:pt x="7022" y="9825"/>
                    <a:pt x="7022" y="9825"/>
                  </a:cubicBezTo>
                  <a:cubicBezTo>
                    <a:pt x="7022" y="9825"/>
                    <a:pt x="6518" y="7254"/>
                    <a:pt x="6795" y="7254"/>
                  </a:cubicBezTo>
                  <a:cubicBezTo>
                    <a:pt x="6822" y="7254"/>
                    <a:pt x="6857" y="7279"/>
                    <a:pt x="6900" y="7333"/>
                  </a:cubicBezTo>
                  <a:cubicBezTo>
                    <a:pt x="7387" y="7971"/>
                    <a:pt x="7843" y="9764"/>
                    <a:pt x="7843" y="9764"/>
                  </a:cubicBezTo>
                  <a:lnTo>
                    <a:pt x="10305" y="9430"/>
                  </a:lnTo>
                  <a:cubicBezTo>
                    <a:pt x="10335" y="8822"/>
                    <a:pt x="9697" y="6056"/>
                    <a:pt x="9697" y="6056"/>
                  </a:cubicBezTo>
                  <a:lnTo>
                    <a:pt x="9697" y="6056"/>
                  </a:lnTo>
                  <a:cubicBezTo>
                    <a:pt x="10426" y="6907"/>
                    <a:pt x="11369" y="9400"/>
                    <a:pt x="11369" y="9400"/>
                  </a:cubicBezTo>
                  <a:cubicBezTo>
                    <a:pt x="11703" y="9430"/>
                    <a:pt x="12128" y="9430"/>
                    <a:pt x="12554" y="9460"/>
                  </a:cubicBezTo>
                  <a:cubicBezTo>
                    <a:pt x="11581" y="6573"/>
                    <a:pt x="9666" y="3898"/>
                    <a:pt x="7660" y="1466"/>
                  </a:cubicBezTo>
                  <a:cubicBezTo>
                    <a:pt x="6080" y="1740"/>
                    <a:pt x="4864" y="2257"/>
                    <a:pt x="4864" y="2257"/>
                  </a:cubicBezTo>
                  <a:cubicBezTo>
                    <a:pt x="4864" y="2257"/>
                    <a:pt x="5864" y="1"/>
                    <a:pt x="5177" y="1"/>
                  </a:cubicBezTo>
                  <a:close/>
                </a:path>
              </a:pathLst>
            </a:custGeom>
            <a:solidFill>
              <a:srgbClr val="FBB2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29" name="Google Shape;3566;p80"/>
            <p:cNvSpPr/>
            <p:nvPr/>
          </p:nvSpPr>
          <p:spPr>
            <a:xfrm>
              <a:off x="4009400" y="4234175"/>
              <a:ext cx="180125" cy="204150"/>
            </a:xfrm>
            <a:custGeom>
              <a:avLst/>
              <a:gdLst/>
              <a:ahLst/>
              <a:cxnLst/>
              <a:rect l="l" t="t" r="r" b="b"/>
              <a:pathLst>
                <a:path w="7205" h="8166" extrusionOk="0">
                  <a:moveTo>
                    <a:pt x="2032" y="0"/>
                  </a:moveTo>
                  <a:cubicBezTo>
                    <a:pt x="1337" y="0"/>
                    <a:pt x="641" y="77"/>
                    <a:pt x="0" y="171"/>
                  </a:cubicBezTo>
                  <a:cubicBezTo>
                    <a:pt x="2006" y="2603"/>
                    <a:pt x="3921" y="5278"/>
                    <a:pt x="4924" y="8165"/>
                  </a:cubicBezTo>
                  <a:lnTo>
                    <a:pt x="7204" y="8165"/>
                  </a:lnTo>
                  <a:cubicBezTo>
                    <a:pt x="6475" y="5096"/>
                    <a:pt x="4864" y="2208"/>
                    <a:pt x="2614" y="19"/>
                  </a:cubicBezTo>
                  <a:cubicBezTo>
                    <a:pt x="2421" y="6"/>
                    <a:pt x="2226" y="0"/>
                    <a:pt x="2032" y="0"/>
                  </a:cubicBezTo>
                  <a:close/>
                </a:path>
              </a:pathLst>
            </a:custGeom>
            <a:solidFill>
              <a:srgbClr val="FFCC7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0" name="Google Shape;3567;p80"/>
            <p:cNvSpPr/>
            <p:nvPr/>
          </p:nvSpPr>
          <p:spPr>
            <a:xfrm>
              <a:off x="4073975" y="4234650"/>
              <a:ext cx="150500" cy="212800"/>
            </a:xfrm>
            <a:custGeom>
              <a:avLst/>
              <a:gdLst/>
              <a:ahLst/>
              <a:cxnLst/>
              <a:rect l="l" t="t" r="r" b="b"/>
              <a:pathLst>
                <a:path w="6020" h="8512" extrusionOk="0">
                  <a:moveTo>
                    <a:pt x="1" y="0"/>
                  </a:moveTo>
                  <a:lnTo>
                    <a:pt x="1" y="0"/>
                  </a:lnTo>
                  <a:cubicBezTo>
                    <a:pt x="2281" y="2189"/>
                    <a:pt x="3892" y="5077"/>
                    <a:pt x="4621" y="8146"/>
                  </a:cubicBezTo>
                  <a:lnTo>
                    <a:pt x="5107" y="8146"/>
                  </a:lnTo>
                  <a:cubicBezTo>
                    <a:pt x="5533" y="8146"/>
                    <a:pt x="5047" y="8511"/>
                    <a:pt x="5290" y="8511"/>
                  </a:cubicBezTo>
                  <a:cubicBezTo>
                    <a:pt x="5472" y="8511"/>
                    <a:pt x="6019" y="8116"/>
                    <a:pt x="6019" y="8116"/>
                  </a:cubicBezTo>
                  <a:cubicBezTo>
                    <a:pt x="6019" y="8116"/>
                    <a:pt x="5776" y="5958"/>
                    <a:pt x="3588" y="2067"/>
                  </a:cubicBezTo>
                  <a:cubicBezTo>
                    <a:pt x="2828" y="669"/>
                    <a:pt x="1460" y="122"/>
                    <a:pt x="1" y="0"/>
                  </a:cubicBezTo>
                  <a:close/>
                </a:path>
              </a:pathLst>
            </a:custGeom>
            <a:solidFill>
              <a:srgbClr val="FBB2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1" name="Google Shape;3568;p80"/>
            <p:cNvSpPr/>
            <p:nvPr/>
          </p:nvSpPr>
          <p:spPr>
            <a:xfrm>
              <a:off x="2975175" y="4531100"/>
              <a:ext cx="96550" cy="62725"/>
            </a:xfrm>
            <a:custGeom>
              <a:avLst/>
              <a:gdLst/>
              <a:ahLst/>
              <a:cxnLst/>
              <a:rect l="l" t="t" r="r" b="b"/>
              <a:pathLst>
                <a:path w="3862" h="2509" extrusionOk="0">
                  <a:moveTo>
                    <a:pt x="1729" y="1"/>
                  </a:moveTo>
                  <a:cubicBezTo>
                    <a:pt x="1134" y="1"/>
                    <a:pt x="538" y="140"/>
                    <a:pt x="1" y="422"/>
                  </a:cubicBezTo>
                  <a:cubicBezTo>
                    <a:pt x="26" y="1434"/>
                    <a:pt x="788" y="2508"/>
                    <a:pt x="2496" y="2508"/>
                  </a:cubicBezTo>
                  <a:cubicBezTo>
                    <a:pt x="2841" y="2508"/>
                    <a:pt x="3224" y="2465"/>
                    <a:pt x="3648" y="2368"/>
                  </a:cubicBezTo>
                  <a:lnTo>
                    <a:pt x="3861" y="665"/>
                  </a:lnTo>
                  <a:cubicBezTo>
                    <a:pt x="3233" y="224"/>
                    <a:pt x="2482" y="1"/>
                    <a:pt x="1729"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2" name="Google Shape;3569;p80"/>
            <p:cNvSpPr/>
            <p:nvPr/>
          </p:nvSpPr>
          <p:spPr>
            <a:xfrm>
              <a:off x="2975175" y="4496475"/>
              <a:ext cx="100325" cy="51275"/>
            </a:xfrm>
            <a:custGeom>
              <a:avLst/>
              <a:gdLst/>
              <a:ahLst/>
              <a:cxnLst/>
              <a:rect l="l" t="t" r="r" b="b"/>
              <a:pathLst>
                <a:path w="4013" h="2051" extrusionOk="0">
                  <a:moveTo>
                    <a:pt x="1877" y="1"/>
                  </a:moveTo>
                  <a:cubicBezTo>
                    <a:pt x="1572" y="1"/>
                    <a:pt x="1247" y="56"/>
                    <a:pt x="913" y="196"/>
                  </a:cubicBezTo>
                  <a:cubicBezTo>
                    <a:pt x="305" y="439"/>
                    <a:pt x="1" y="1108"/>
                    <a:pt x="1" y="1807"/>
                  </a:cubicBezTo>
                  <a:cubicBezTo>
                    <a:pt x="538" y="1525"/>
                    <a:pt x="1134" y="1386"/>
                    <a:pt x="1729" y="1386"/>
                  </a:cubicBezTo>
                  <a:cubicBezTo>
                    <a:pt x="2482" y="1386"/>
                    <a:pt x="3233" y="1609"/>
                    <a:pt x="3861" y="2050"/>
                  </a:cubicBezTo>
                  <a:lnTo>
                    <a:pt x="4013" y="895"/>
                  </a:lnTo>
                  <a:cubicBezTo>
                    <a:pt x="4013" y="895"/>
                    <a:pt x="3099" y="1"/>
                    <a:pt x="1877"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3" name="Google Shape;3570;p80"/>
            <p:cNvSpPr/>
            <p:nvPr/>
          </p:nvSpPr>
          <p:spPr>
            <a:xfrm>
              <a:off x="3004825" y="4533275"/>
              <a:ext cx="57775" cy="55575"/>
            </a:xfrm>
            <a:custGeom>
              <a:avLst/>
              <a:gdLst/>
              <a:ahLst/>
              <a:cxnLst/>
              <a:rect l="l" t="t" r="r" b="b"/>
              <a:pathLst>
                <a:path w="2311" h="2223" extrusionOk="0">
                  <a:moveTo>
                    <a:pt x="675" y="24"/>
                  </a:moveTo>
                  <a:cubicBezTo>
                    <a:pt x="459" y="24"/>
                    <a:pt x="249" y="43"/>
                    <a:pt x="61" y="62"/>
                  </a:cubicBezTo>
                  <a:cubicBezTo>
                    <a:pt x="31" y="92"/>
                    <a:pt x="0" y="123"/>
                    <a:pt x="31" y="123"/>
                  </a:cubicBezTo>
                  <a:cubicBezTo>
                    <a:pt x="669" y="214"/>
                    <a:pt x="1520" y="1"/>
                    <a:pt x="1915" y="639"/>
                  </a:cubicBezTo>
                  <a:cubicBezTo>
                    <a:pt x="2189" y="1095"/>
                    <a:pt x="2067" y="1673"/>
                    <a:pt x="2037" y="2159"/>
                  </a:cubicBezTo>
                  <a:cubicBezTo>
                    <a:pt x="2018" y="2197"/>
                    <a:pt x="2069" y="2223"/>
                    <a:pt x="2110" y="2223"/>
                  </a:cubicBezTo>
                  <a:cubicBezTo>
                    <a:pt x="2136" y="2223"/>
                    <a:pt x="2158" y="2213"/>
                    <a:pt x="2158" y="2189"/>
                  </a:cubicBezTo>
                  <a:cubicBezTo>
                    <a:pt x="2249" y="1642"/>
                    <a:pt x="2310" y="974"/>
                    <a:pt x="1976" y="518"/>
                  </a:cubicBezTo>
                  <a:cubicBezTo>
                    <a:pt x="1661" y="118"/>
                    <a:pt x="1157" y="24"/>
                    <a:pt x="675" y="24"/>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4" name="Google Shape;3571;p80"/>
            <p:cNvSpPr/>
            <p:nvPr/>
          </p:nvSpPr>
          <p:spPr>
            <a:xfrm>
              <a:off x="3028575" y="4550100"/>
              <a:ext cx="32500" cy="23125"/>
            </a:xfrm>
            <a:custGeom>
              <a:avLst/>
              <a:gdLst/>
              <a:ahLst/>
              <a:cxnLst/>
              <a:rect l="l" t="t" r="r" b="b"/>
              <a:pathLst>
                <a:path w="1300" h="925" extrusionOk="0">
                  <a:moveTo>
                    <a:pt x="427" y="0"/>
                  </a:moveTo>
                  <a:cubicBezTo>
                    <a:pt x="309" y="0"/>
                    <a:pt x="183" y="36"/>
                    <a:pt x="53" y="118"/>
                  </a:cubicBezTo>
                  <a:cubicBezTo>
                    <a:pt x="1" y="144"/>
                    <a:pt x="16" y="216"/>
                    <a:pt x="60" y="216"/>
                  </a:cubicBezTo>
                  <a:cubicBezTo>
                    <a:pt x="67" y="216"/>
                    <a:pt x="75" y="214"/>
                    <a:pt x="84" y="209"/>
                  </a:cubicBezTo>
                  <a:cubicBezTo>
                    <a:pt x="192" y="173"/>
                    <a:pt x="291" y="152"/>
                    <a:pt x="384" y="152"/>
                  </a:cubicBezTo>
                  <a:cubicBezTo>
                    <a:pt x="526" y="152"/>
                    <a:pt x="654" y="202"/>
                    <a:pt x="783" y="331"/>
                  </a:cubicBezTo>
                  <a:cubicBezTo>
                    <a:pt x="965" y="483"/>
                    <a:pt x="1026" y="696"/>
                    <a:pt x="1148" y="878"/>
                  </a:cubicBezTo>
                  <a:cubicBezTo>
                    <a:pt x="1170" y="912"/>
                    <a:pt x="1196" y="925"/>
                    <a:pt x="1221" y="925"/>
                  </a:cubicBezTo>
                  <a:cubicBezTo>
                    <a:pt x="1263" y="925"/>
                    <a:pt x="1299" y="886"/>
                    <a:pt x="1299" y="848"/>
                  </a:cubicBezTo>
                  <a:cubicBezTo>
                    <a:pt x="1158" y="424"/>
                    <a:pt x="835" y="0"/>
                    <a:pt x="427"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5" name="Google Shape;3572;p80"/>
            <p:cNvSpPr/>
            <p:nvPr/>
          </p:nvSpPr>
          <p:spPr>
            <a:xfrm>
              <a:off x="3500275" y="4595575"/>
              <a:ext cx="100325" cy="61225"/>
            </a:xfrm>
            <a:custGeom>
              <a:avLst/>
              <a:gdLst/>
              <a:ahLst/>
              <a:cxnLst/>
              <a:rect l="l" t="t" r="r" b="b"/>
              <a:pathLst>
                <a:path w="4013" h="2449" extrusionOk="0">
                  <a:moveTo>
                    <a:pt x="1545" y="0"/>
                  </a:moveTo>
                  <a:cubicBezTo>
                    <a:pt x="1094" y="0"/>
                    <a:pt x="642" y="81"/>
                    <a:pt x="213" y="245"/>
                  </a:cubicBezTo>
                  <a:lnTo>
                    <a:pt x="0" y="1916"/>
                  </a:lnTo>
                  <a:cubicBezTo>
                    <a:pt x="725" y="2293"/>
                    <a:pt x="1360" y="2449"/>
                    <a:pt x="1901" y="2449"/>
                  </a:cubicBezTo>
                  <a:cubicBezTo>
                    <a:pt x="3061" y="2449"/>
                    <a:pt x="3784" y="1732"/>
                    <a:pt x="4012" y="944"/>
                  </a:cubicBezTo>
                  <a:cubicBezTo>
                    <a:pt x="3326" y="318"/>
                    <a:pt x="2438" y="0"/>
                    <a:pt x="1545" y="0"/>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6" name="Google Shape;3573;p80"/>
            <p:cNvSpPr/>
            <p:nvPr/>
          </p:nvSpPr>
          <p:spPr>
            <a:xfrm>
              <a:off x="3505575" y="4561750"/>
              <a:ext cx="99575" cy="57425"/>
            </a:xfrm>
            <a:custGeom>
              <a:avLst/>
              <a:gdLst/>
              <a:ahLst/>
              <a:cxnLst/>
              <a:rect l="l" t="t" r="r" b="b"/>
              <a:pathLst>
                <a:path w="3983" h="2297" extrusionOk="0">
                  <a:moveTo>
                    <a:pt x="1775" y="1"/>
                  </a:moveTo>
                  <a:cubicBezTo>
                    <a:pt x="863" y="1"/>
                    <a:pt x="123" y="443"/>
                    <a:pt x="123" y="443"/>
                  </a:cubicBezTo>
                  <a:lnTo>
                    <a:pt x="1" y="1598"/>
                  </a:lnTo>
                  <a:cubicBezTo>
                    <a:pt x="419" y="1434"/>
                    <a:pt x="868" y="1353"/>
                    <a:pt x="1319" y="1353"/>
                  </a:cubicBezTo>
                  <a:cubicBezTo>
                    <a:pt x="2209" y="1353"/>
                    <a:pt x="3104" y="1671"/>
                    <a:pt x="3770" y="2297"/>
                  </a:cubicBezTo>
                  <a:cubicBezTo>
                    <a:pt x="3983" y="1628"/>
                    <a:pt x="3800" y="898"/>
                    <a:pt x="3284" y="503"/>
                  </a:cubicBezTo>
                  <a:cubicBezTo>
                    <a:pt x="2789" y="125"/>
                    <a:pt x="2258" y="1"/>
                    <a:pt x="1775"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7" name="Google Shape;3574;p80"/>
            <p:cNvSpPr/>
            <p:nvPr/>
          </p:nvSpPr>
          <p:spPr>
            <a:xfrm>
              <a:off x="3508200" y="4598150"/>
              <a:ext cx="65050" cy="46775"/>
            </a:xfrm>
            <a:custGeom>
              <a:avLst/>
              <a:gdLst/>
              <a:ahLst/>
              <a:cxnLst/>
              <a:rect l="l" t="t" r="r" b="b"/>
              <a:pathLst>
                <a:path w="2602" h="1871" extrusionOk="0">
                  <a:moveTo>
                    <a:pt x="1374" y="0"/>
                  </a:moveTo>
                  <a:cubicBezTo>
                    <a:pt x="1103" y="0"/>
                    <a:pt x="843" y="64"/>
                    <a:pt x="625" y="233"/>
                  </a:cubicBezTo>
                  <a:cubicBezTo>
                    <a:pt x="139" y="567"/>
                    <a:pt x="48" y="1266"/>
                    <a:pt x="18" y="1813"/>
                  </a:cubicBezTo>
                  <a:cubicBezTo>
                    <a:pt x="1" y="1847"/>
                    <a:pt x="39" y="1871"/>
                    <a:pt x="77" y="1871"/>
                  </a:cubicBezTo>
                  <a:cubicBezTo>
                    <a:pt x="108" y="1871"/>
                    <a:pt x="139" y="1854"/>
                    <a:pt x="139" y="1813"/>
                  </a:cubicBezTo>
                  <a:cubicBezTo>
                    <a:pt x="200" y="1327"/>
                    <a:pt x="261" y="719"/>
                    <a:pt x="625" y="385"/>
                  </a:cubicBezTo>
                  <a:cubicBezTo>
                    <a:pt x="836" y="186"/>
                    <a:pt x="1077" y="122"/>
                    <a:pt x="1331" y="122"/>
                  </a:cubicBezTo>
                  <a:cubicBezTo>
                    <a:pt x="1739" y="122"/>
                    <a:pt x="2178" y="286"/>
                    <a:pt x="2571" y="324"/>
                  </a:cubicBezTo>
                  <a:cubicBezTo>
                    <a:pt x="2601" y="324"/>
                    <a:pt x="2601" y="294"/>
                    <a:pt x="2571" y="294"/>
                  </a:cubicBezTo>
                  <a:cubicBezTo>
                    <a:pt x="2223" y="147"/>
                    <a:pt x="1786" y="0"/>
                    <a:pt x="1374"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8" name="Google Shape;3575;p80"/>
            <p:cNvSpPr/>
            <p:nvPr/>
          </p:nvSpPr>
          <p:spPr>
            <a:xfrm>
              <a:off x="3509575" y="4611325"/>
              <a:ext cx="36200" cy="18225"/>
            </a:xfrm>
            <a:custGeom>
              <a:avLst/>
              <a:gdLst/>
              <a:ahLst/>
              <a:cxnLst/>
              <a:rect l="l" t="t" r="r" b="b"/>
              <a:pathLst>
                <a:path w="1448" h="729" extrusionOk="0">
                  <a:moveTo>
                    <a:pt x="927" y="0"/>
                  </a:moveTo>
                  <a:cubicBezTo>
                    <a:pt x="575" y="0"/>
                    <a:pt x="229" y="288"/>
                    <a:pt x="23" y="618"/>
                  </a:cubicBezTo>
                  <a:cubicBezTo>
                    <a:pt x="0" y="664"/>
                    <a:pt x="48" y="729"/>
                    <a:pt x="100" y="729"/>
                  </a:cubicBezTo>
                  <a:cubicBezTo>
                    <a:pt x="115" y="729"/>
                    <a:pt x="131" y="723"/>
                    <a:pt x="145" y="709"/>
                  </a:cubicBezTo>
                  <a:cubicBezTo>
                    <a:pt x="297" y="557"/>
                    <a:pt x="418" y="374"/>
                    <a:pt x="601" y="253"/>
                  </a:cubicBezTo>
                  <a:cubicBezTo>
                    <a:pt x="709" y="181"/>
                    <a:pt x="807" y="152"/>
                    <a:pt x="903" y="152"/>
                  </a:cubicBezTo>
                  <a:cubicBezTo>
                    <a:pt x="1051" y="152"/>
                    <a:pt x="1195" y="221"/>
                    <a:pt x="1361" y="314"/>
                  </a:cubicBezTo>
                  <a:cubicBezTo>
                    <a:pt x="1365" y="318"/>
                    <a:pt x="1370" y="320"/>
                    <a:pt x="1375" y="320"/>
                  </a:cubicBezTo>
                  <a:cubicBezTo>
                    <a:pt x="1406" y="320"/>
                    <a:pt x="1448" y="249"/>
                    <a:pt x="1422" y="222"/>
                  </a:cubicBezTo>
                  <a:cubicBezTo>
                    <a:pt x="1265" y="66"/>
                    <a:pt x="1095" y="0"/>
                    <a:pt x="927" y="0"/>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39" name="Google Shape;3576;p80"/>
            <p:cNvSpPr/>
            <p:nvPr/>
          </p:nvSpPr>
          <p:spPr>
            <a:xfrm>
              <a:off x="3058775" y="4302825"/>
              <a:ext cx="468125" cy="447300"/>
            </a:xfrm>
            <a:custGeom>
              <a:avLst/>
              <a:gdLst/>
              <a:ahLst/>
              <a:cxnLst/>
              <a:rect l="l" t="t" r="r" b="b"/>
              <a:pathLst>
                <a:path w="18725" h="17892" extrusionOk="0">
                  <a:moveTo>
                    <a:pt x="7210" y="1"/>
                  </a:moveTo>
                  <a:cubicBezTo>
                    <a:pt x="4011" y="1"/>
                    <a:pt x="1098" y="1811"/>
                    <a:pt x="487" y="8003"/>
                  </a:cubicBezTo>
                  <a:cubicBezTo>
                    <a:pt x="487" y="8003"/>
                    <a:pt x="0" y="11255"/>
                    <a:pt x="578" y="12988"/>
                  </a:cubicBezTo>
                  <a:cubicBezTo>
                    <a:pt x="1155" y="14690"/>
                    <a:pt x="3587" y="16818"/>
                    <a:pt x="7052" y="17578"/>
                  </a:cubicBezTo>
                  <a:cubicBezTo>
                    <a:pt x="7990" y="17783"/>
                    <a:pt x="9027" y="17891"/>
                    <a:pt x="10067" y="17891"/>
                  </a:cubicBezTo>
                  <a:cubicBezTo>
                    <a:pt x="12868" y="17891"/>
                    <a:pt x="15698" y="17110"/>
                    <a:pt x="16718" y="15359"/>
                  </a:cubicBezTo>
                  <a:cubicBezTo>
                    <a:pt x="18086" y="12958"/>
                    <a:pt x="18724" y="11225"/>
                    <a:pt x="18724" y="8611"/>
                  </a:cubicBezTo>
                  <a:cubicBezTo>
                    <a:pt x="18724" y="5997"/>
                    <a:pt x="18724" y="4812"/>
                    <a:pt x="16444" y="3353"/>
                  </a:cubicBezTo>
                  <a:cubicBezTo>
                    <a:pt x="15223" y="2560"/>
                    <a:pt x="11014" y="1"/>
                    <a:pt x="7210" y="1"/>
                  </a:cubicBezTo>
                  <a:close/>
                </a:path>
              </a:pathLst>
            </a:custGeom>
            <a:solidFill>
              <a:srgbClr val="F9C1B9"/>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0" name="Google Shape;3577;p80"/>
            <p:cNvSpPr/>
            <p:nvPr/>
          </p:nvSpPr>
          <p:spPr>
            <a:xfrm>
              <a:off x="3168200" y="4531700"/>
              <a:ext cx="28125" cy="31300"/>
            </a:xfrm>
            <a:custGeom>
              <a:avLst/>
              <a:gdLst/>
              <a:ahLst/>
              <a:cxnLst/>
              <a:rect l="l" t="t" r="r" b="b"/>
              <a:pathLst>
                <a:path w="1125" h="1252" extrusionOk="0">
                  <a:moveTo>
                    <a:pt x="592" y="1"/>
                  </a:moveTo>
                  <a:cubicBezTo>
                    <a:pt x="335" y="1"/>
                    <a:pt x="90" y="235"/>
                    <a:pt x="61" y="550"/>
                  </a:cubicBezTo>
                  <a:cubicBezTo>
                    <a:pt x="0" y="915"/>
                    <a:pt x="213" y="1219"/>
                    <a:pt x="487" y="1249"/>
                  </a:cubicBezTo>
                  <a:cubicBezTo>
                    <a:pt x="504" y="1251"/>
                    <a:pt x="521" y="1252"/>
                    <a:pt x="538" y="1252"/>
                  </a:cubicBezTo>
                  <a:cubicBezTo>
                    <a:pt x="818" y="1252"/>
                    <a:pt x="1037" y="1018"/>
                    <a:pt x="1095" y="702"/>
                  </a:cubicBezTo>
                  <a:cubicBezTo>
                    <a:pt x="1125" y="337"/>
                    <a:pt x="943" y="34"/>
                    <a:pt x="639" y="3"/>
                  </a:cubicBezTo>
                  <a:cubicBezTo>
                    <a:pt x="623" y="1"/>
                    <a:pt x="608" y="1"/>
                    <a:pt x="592" y="1"/>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1" name="Google Shape;3578;p80"/>
            <p:cNvSpPr/>
            <p:nvPr/>
          </p:nvSpPr>
          <p:spPr>
            <a:xfrm>
              <a:off x="3381725" y="4558300"/>
              <a:ext cx="28150" cy="31300"/>
            </a:xfrm>
            <a:custGeom>
              <a:avLst/>
              <a:gdLst/>
              <a:ahLst/>
              <a:cxnLst/>
              <a:rect l="l" t="t" r="r" b="b"/>
              <a:pathLst>
                <a:path w="1126" h="1252" extrusionOk="0">
                  <a:moveTo>
                    <a:pt x="588" y="0"/>
                  </a:moveTo>
                  <a:cubicBezTo>
                    <a:pt x="308" y="0"/>
                    <a:pt x="88" y="235"/>
                    <a:pt x="31" y="550"/>
                  </a:cubicBezTo>
                  <a:cubicBezTo>
                    <a:pt x="0" y="915"/>
                    <a:pt x="183" y="1219"/>
                    <a:pt x="487" y="1249"/>
                  </a:cubicBezTo>
                  <a:cubicBezTo>
                    <a:pt x="502" y="1251"/>
                    <a:pt x="518" y="1252"/>
                    <a:pt x="533" y="1252"/>
                  </a:cubicBezTo>
                  <a:cubicBezTo>
                    <a:pt x="790" y="1252"/>
                    <a:pt x="1036" y="1016"/>
                    <a:pt x="1064" y="672"/>
                  </a:cubicBezTo>
                  <a:cubicBezTo>
                    <a:pt x="1125" y="337"/>
                    <a:pt x="912" y="33"/>
                    <a:pt x="639" y="3"/>
                  </a:cubicBezTo>
                  <a:cubicBezTo>
                    <a:pt x="622" y="1"/>
                    <a:pt x="605" y="0"/>
                    <a:pt x="588" y="0"/>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2" name="Google Shape;3579;p80"/>
            <p:cNvSpPr/>
            <p:nvPr/>
          </p:nvSpPr>
          <p:spPr>
            <a:xfrm>
              <a:off x="3274575" y="4529675"/>
              <a:ext cx="31175" cy="57575"/>
            </a:xfrm>
            <a:custGeom>
              <a:avLst/>
              <a:gdLst/>
              <a:ahLst/>
              <a:cxnLst/>
              <a:rect l="l" t="t" r="r" b="b"/>
              <a:pathLst>
                <a:path w="1247" h="2303" extrusionOk="0">
                  <a:moveTo>
                    <a:pt x="445" y="1"/>
                  </a:moveTo>
                  <a:cubicBezTo>
                    <a:pt x="434" y="1"/>
                    <a:pt x="426" y="8"/>
                    <a:pt x="426" y="23"/>
                  </a:cubicBezTo>
                  <a:cubicBezTo>
                    <a:pt x="305" y="236"/>
                    <a:pt x="274" y="479"/>
                    <a:pt x="183" y="722"/>
                  </a:cubicBezTo>
                  <a:cubicBezTo>
                    <a:pt x="122" y="935"/>
                    <a:pt x="1" y="1209"/>
                    <a:pt x="61" y="1422"/>
                  </a:cubicBezTo>
                  <a:cubicBezTo>
                    <a:pt x="92" y="1574"/>
                    <a:pt x="183" y="1726"/>
                    <a:pt x="335" y="1726"/>
                  </a:cubicBezTo>
                  <a:cubicBezTo>
                    <a:pt x="353" y="1734"/>
                    <a:pt x="371" y="1738"/>
                    <a:pt x="388" y="1738"/>
                  </a:cubicBezTo>
                  <a:cubicBezTo>
                    <a:pt x="431" y="1738"/>
                    <a:pt x="474" y="1717"/>
                    <a:pt x="517" y="1695"/>
                  </a:cubicBezTo>
                  <a:cubicBezTo>
                    <a:pt x="548" y="1695"/>
                    <a:pt x="609" y="1634"/>
                    <a:pt x="639" y="1634"/>
                  </a:cubicBezTo>
                  <a:cubicBezTo>
                    <a:pt x="666" y="1607"/>
                    <a:pt x="691" y="1593"/>
                    <a:pt x="713" y="1593"/>
                  </a:cubicBezTo>
                  <a:cubicBezTo>
                    <a:pt x="764" y="1593"/>
                    <a:pt x="800" y="1668"/>
                    <a:pt x="821" y="1817"/>
                  </a:cubicBezTo>
                  <a:cubicBezTo>
                    <a:pt x="1004" y="1999"/>
                    <a:pt x="973" y="2090"/>
                    <a:pt x="700" y="2121"/>
                  </a:cubicBezTo>
                  <a:cubicBezTo>
                    <a:pt x="609" y="2151"/>
                    <a:pt x="639" y="2303"/>
                    <a:pt x="761" y="2303"/>
                  </a:cubicBezTo>
                  <a:cubicBezTo>
                    <a:pt x="1004" y="2242"/>
                    <a:pt x="1247" y="2029"/>
                    <a:pt x="1217" y="1756"/>
                  </a:cubicBezTo>
                  <a:cubicBezTo>
                    <a:pt x="1217" y="1561"/>
                    <a:pt x="1064" y="1418"/>
                    <a:pt x="875" y="1418"/>
                  </a:cubicBezTo>
                  <a:cubicBezTo>
                    <a:pt x="858" y="1418"/>
                    <a:pt x="840" y="1419"/>
                    <a:pt x="821" y="1422"/>
                  </a:cubicBezTo>
                  <a:cubicBezTo>
                    <a:pt x="700" y="1422"/>
                    <a:pt x="639" y="1513"/>
                    <a:pt x="517" y="1543"/>
                  </a:cubicBezTo>
                  <a:cubicBezTo>
                    <a:pt x="477" y="1552"/>
                    <a:pt x="442" y="1556"/>
                    <a:pt x="410" y="1556"/>
                  </a:cubicBezTo>
                  <a:cubicBezTo>
                    <a:pt x="104" y="1556"/>
                    <a:pt x="161" y="1186"/>
                    <a:pt x="244" y="966"/>
                  </a:cubicBezTo>
                  <a:cubicBezTo>
                    <a:pt x="335" y="692"/>
                    <a:pt x="578" y="297"/>
                    <a:pt x="487" y="23"/>
                  </a:cubicBezTo>
                  <a:cubicBezTo>
                    <a:pt x="472" y="8"/>
                    <a:pt x="457" y="1"/>
                    <a:pt x="445"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3" name="Google Shape;3580;p80"/>
            <p:cNvSpPr/>
            <p:nvPr/>
          </p:nvSpPr>
          <p:spPr>
            <a:xfrm>
              <a:off x="3249500" y="4611725"/>
              <a:ext cx="68675" cy="52275"/>
            </a:xfrm>
            <a:custGeom>
              <a:avLst/>
              <a:gdLst/>
              <a:ahLst/>
              <a:cxnLst/>
              <a:rect l="l" t="t" r="r" b="b"/>
              <a:pathLst>
                <a:path w="2747" h="2091" extrusionOk="0">
                  <a:moveTo>
                    <a:pt x="383" y="1"/>
                  </a:moveTo>
                  <a:cubicBezTo>
                    <a:pt x="302" y="1"/>
                    <a:pt x="221" y="47"/>
                    <a:pt x="153" y="176"/>
                  </a:cubicBezTo>
                  <a:cubicBezTo>
                    <a:pt x="92" y="328"/>
                    <a:pt x="31" y="480"/>
                    <a:pt x="1" y="693"/>
                  </a:cubicBezTo>
                  <a:cubicBezTo>
                    <a:pt x="669" y="1088"/>
                    <a:pt x="1399" y="1544"/>
                    <a:pt x="1976" y="2091"/>
                  </a:cubicBezTo>
                  <a:cubicBezTo>
                    <a:pt x="2493" y="1878"/>
                    <a:pt x="2675" y="1331"/>
                    <a:pt x="2706" y="1027"/>
                  </a:cubicBezTo>
                  <a:cubicBezTo>
                    <a:pt x="2746" y="703"/>
                    <a:pt x="2638" y="608"/>
                    <a:pt x="2535" y="608"/>
                  </a:cubicBezTo>
                  <a:cubicBezTo>
                    <a:pt x="2483" y="608"/>
                    <a:pt x="2432" y="632"/>
                    <a:pt x="2402" y="662"/>
                  </a:cubicBezTo>
                  <a:cubicBezTo>
                    <a:pt x="2183" y="868"/>
                    <a:pt x="1894" y="981"/>
                    <a:pt x="1619" y="981"/>
                  </a:cubicBezTo>
                  <a:cubicBezTo>
                    <a:pt x="1244" y="981"/>
                    <a:pt x="896" y="771"/>
                    <a:pt x="791" y="298"/>
                  </a:cubicBezTo>
                  <a:cubicBezTo>
                    <a:pt x="791" y="298"/>
                    <a:pt x="588" y="1"/>
                    <a:pt x="383" y="1"/>
                  </a:cubicBezTo>
                  <a:close/>
                </a:path>
              </a:pathLst>
            </a:custGeom>
            <a:solidFill>
              <a:srgbClr val="11111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4" name="Google Shape;3581;p80"/>
            <p:cNvSpPr/>
            <p:nvPr/>
          </p:nvSpPr>
          <p:spPr>
            <a:xfrm>
              <a:off x="3248750" y="4629025"/>
              <a:ext cx="50175" cy="37375"/>
            </a:xfrm>
            <a:custGeom>
              <a:avLst/>
              <a:gdLst/>
              <a:ahLst/>
              <a:cxnLst/>
              <a:rect l="l" t="t" r="r" b="b"/>
              <a:pathLst>
                <a:path w="2007" h="1495" extrusionOk="0">
                  <a:moveTo>
                    <a:pt x="61" y="1"/>
                  </a:moveTo>
                  <a:lnTo>
                    <a:pt x="61" y="1"/>
                  </a:lnTo>
                  <a:cubicBezTo>
                    <a:pt x="0" y="487"/>
                    <a:pt x="122" y="1065"/>
                    <a:pt x="851" y="1338"/>
                  </a:cubicBezTo>
                  <a:cubicBezTo>
                    <a:pt x="1106" y="1449"/>
                    <a:pt x="1335" y="1494"/>
                    <a:pt x="1535" y="1494"/>
                  </a:cubicBezTo>
                  <a:cubicBezTo>
                    <a:pt x="1718" y="1494"/>
                    <a:pt x="1876" y="1457"/>
                    <a:pt x="2006" y="1399"/>
                  </a:cubicBezTo>
                  <a:cubicBezTo>
                    <a:pt x="1429" y="852"/>
                    <a:pt x="699" y="396"/>
                    <a:pt x="61" y="1"/>
                  </a:cubicBezTo>
                  <a:close/>
                </a:path>
              </a:pathLst>
            </a:custGeom>
            <a:solidFill>
              <a:srgbClr val="F0678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5" name="Google Shape;3582;p80"/>
            <p:cNvSpPr/>
            <p:nvPr/>
          </p:nvSpPr>
          <p:spPr>
            <a:xfrm>
              <a:off x="3136475" y="4455475"/>
              <a:ext cx="46950" cy="26450"/>
            </a:xfrm>
            <a:custGeom>
              <a:avLst/>
              <a:gdLst/>
              <a:ahLst/>
              <a:cxnLst/>
              <a:rect l="l" t="t" r="r" b="b"/>
              <a:pathLst>
                <a:path w="1878" h="1058" extrusionOk="0">
                  <a:moveTo>
                    <a:pt x="1622" y="1"/>
                  </a:moveTo>
                  <a:cubicBezTo>
                    <a:pt x="1017" y="1"/>
                    <a:pt x="190" y="430"/>
                    <a:pt x="23" y="985"/>
                  </a:cubicBezTo>
                  <a:cubicBezTo>
                    <a:pt x="1" y="1030"/>
                    <a:pt x="27" y="1058"/>
                    <a:pt x="55" y="1058"/>
                  </a:cubicBezTo>
                  <a:cubicBezTo>
                    <a:pt x="65" y="1058"/>
                    <a:pt x="76" y="1054"/>
                    <a:pt x="84" y="1046"/>
                  </a:cubicBezTo>
                  <a:cubicBezTo>
                    <a:pt x="570" y="499"/>
                    <a:pt x="1057" y="225"/>
                    <a:pt x="1786" y="165"/>
                  </a:cubicBezTo>
                  <a:cubicBezTo>
                    <a:pt x="1847" y="165"/>
                    <a:pt x="1877" y="43"/>
                    <a:pt x="1786" y="13"/>
                  </a:cubicBezTo>
                  <a:cubicBezTo>
                    <a:pt x="1734" y="5"/>
                    <a:pt x="1679" y="1"/>
                    <a:pt x="1622"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6" name="Google Shape;3583;p80"/>
            <p:cNvSpPr/>
            <p:nvPr/>
          </p:nvSpPr>
          <p:spPr>
            <a:xfrm>
              <a:off x="3399200" y="4478425"/>
              <a:ext cx="44950" cy="25425"/>
            </a:xfrm>
            <a:custGeom>
              <a:avLst/>
              <a:gdLst/>
              <a:ahLst/>
              <a:cxnLst/>
              <a:rect l="l" t="t" r="r" b="b"/>
              <a:pathLst>
                <a:path w="1798" h="1017" extrusionOk="0">
                  <a:moveTo>
                    <a:pt x="175" y="1"/>
                  </a:moveTo>
                  <a:cubicBezTo>
                    <a:pt x="136" y="1"/>
                    <a:pt x="98" y="3"/>
                    <a:pt x="61" y="6"/>
                  </a:cubicBezTo>
                  <a:cubicBezTo>
                    <a:pt x="1" y="6"/>
                    <a:pt x="1" y="67"/>
                    <a:pt x="31" y="98"/>
                  </a:cubicBezTo>
                  <a:cubicBezTo>
                    <a:pt x="608" y="310"/>
                    <a:pt x="1186" y="462"/>
                    <a:pt x="1581" y="979"/>
                  </a:cubicBezTo>
                  <a:cubicBezTo>
                    <a:pt x="1599" y="1006"/>
                    <a:pt x="1627" y="1017"/>
                    <a:pt x="1656" y="1017"/>
                  </a:cubicBezTo>
                  <a:cubicBezTo>
                    <a:pt x="1725" y="1017"/>
                    <a:pt x="1798" y="952"/>
                    <a:pt x="1733" y="888"/>
                  </a:cubicBezTo>
                  <a:cubicBezTo>
                    <a:pt x="1449" y="404"/>
                    <a:pt x="738" y="1"/>
                    <a:pt x="175" y="1"/>
                  </a:cubicBezTo>
                  <a:close/>
                </a:path>
              </a:pathLst>
            </a:custGeom>
            <a:solidFill>
              <a:srgbClr val="8E4F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7" name="Google Shape;3584;p80"/>
            <p:cNvSpPr/>
            <p:nvPr/>
          </p:nvSpPr>
          <p:spPr>
            <a:xfrm>
              <a:off x="3118050" y="4584575"/>
              <a:ext cx="91200" cy="81950"/>
            </a:xfrm>
            <a:custGeom>
              <a:avLst/>
              <a:gdLst/>
              <a:ahLst/>
              <a:cxnLst/>
              <a:rect l="l" t="t" r="r" b="b"/>
              <a:pathLst>
                <a:path w="3648" h="3278" extrusionOk="0">
                  <a:moveTo>
                    <a:pt x="1776" y="1"/>
                  </a:moveTo>
                  <a:cubicBezTo>
                    <a:pt x="929" y="1"/>
                    <a:pt x="203" y="605"/>
                    <a:pt x="91" y="1414"/>
                  </a:cubicBezTo>
                  <a:cubicBezTo>
                    <a:pt x="0" y="2326"/>
                    <a:pt x="669" y="3147"/>
                    <a:pt x="1611" y="3268"/>
                  </a:cubicBezTo>
                  <a:cubicBezTo>
                    <a:pt x="1676" y="3274"/>
                    <a:pt x="1740" y="3277"/>
                    <a:pt x="1803" y="3277"/>
                  </a:cubicBezTo>
                  <a:cubicBezTo>
                    <a:pt x="2694" y="3277"/>
                    <a:pt x="3441" y="2691"/>
                    <a:pt x="3526" y="1840"/>
                  </a:cubicBezTo>
                  <a:cubicBezTo>
                    <a:pt x="3648" y="958"/>
                    <a:pt x="2979" y="137"/>
                    <a:pt x="2006" y="16"/>
                  </a:cubicBezTo>
                  <a:cubicBezTo>
                    <a:pt x="1929" y="6"/>
                    <a:pt x="1852" y="1"/>
                    <a:pt x="1776"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8" name="Google Shape;3585;p80"/>
            <p:cNvSpPr/>
            <p:nvPr/>
          </p:nvSpPr>
          <p:spPr>
            <a:xfrm>
              <a:off x="3352850" y="4613600"/>
              <a:ext cx="91975" cy="81950"/>
            </a:xfrm>
            <a:custGeom>
              <a:avLst/>
              <a:gdLst/>
              <a:ahLst/>
              <a:cxnLst/>
              <a:rect l="l" t="t" r="r" b="b"/>
              <a:pathLst>
                <a:path w="3679" h="3278" extrusionOk="0">
                  <a:moveTo>
                    <a:pt x="1850" y="1"/>
                  </a:moveTo>
                  <a:cubicBezTo>
                    <a:pt x="985" y="1"/>
                    <a:pt x="236" y="587"/>
                    <a:pt x="122" y="1438"/>
                  </a:cubicBezTo>
                  <a:cubicBezTo>
                    <a:pt x="0" y="2320"/>
                    <a:pt x="700" y="3141"/>
                    <a:pt x="1642" y="3262"/>
                  </a:cubicBezTo>
                  <a:cubicBezTo>
                    <a:pt x="1719" y="3272"/>
                    <a:pt x="1797" y="3277"/>
                    <a:pt x="1873" y="3277"/>
                  </a:cubicBezTo>
                  <a:cubicBezTo>
                    <a:pt x="2724" y="3277"/>
                    <a:pt x="3473" y="2673"/>
                    <a:pt x="3557" y="1864"/>
                  </a:cubicBezTo>
                  <a:cubicBezTo>
                    <a:pt x="3678" y="952"/>
                    <a:pt x="2979" y="131"/>
                    <a:pt x="2037" y="10"/>
                  </a:cubicBezTo>
                  <a:cubicBezTo>
                    <a:pt x="1974" y="4"/>
                    <a:pt x="1912" y="1"/>
                    <a:pt x="1850" y="1"/>
                  </a:cubicBezTo>
                  <a:close/>
                </a:path>
              </a:pathLst>
            </a:custGeom>
            <a:solidFill>
              <a:srgbClr val="ED999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49" name="Google Shape;3586;p80"/>
            <p:cNvSpPr/>
            <p:nvPr/>
          </p:nvSpPr>
          <p:spPr>
            <a:xfrm>
              <a:off x="3042050" y="4325825"/>
              <a:ext cx="538025" cy="239875"/>
            </a:xfrm>
            <a:custGeom>
              <a:avLst/>
              <a:gdLst/>
              <a:ahLst/>
              <a:cxnLst/>
              <a:rect l="l" t="t" r="r" b="b"/>
              <a:pathLst>
                <a:path w="21521" h="9595" extrusionOk="0">
                  <a:moveTo>
                    <a:pt x="3010" y="1"/>
                  </a:moveTo>
                  <a:cubicBezTo>
                    <a:pt x="1824" y="2189"/>
                    <a:pt x="1520" y="4864"/>
                    <a:pt x="1" y="6992"/>
                  </a:cubicBezTo>
                  <a:cubicBezTo>
                    <a:pt x="791" y="7265"/>
                    <a:pt x="1338" y="7721"/>
                    <a:pt x="1338" y="7721"/>
                  </a:cubicBezTo>
                  <a:cubicBezTo>
                    <a:pt x="3253" y="7600"/>
                    <a:pt x="3709" y="1156"/>
                    <a:pt x="3709" y="1156"/>
                  </a:cubicBezTo>
                  <a:cubicBezTo>
                    <a:pt x="3709" y="1156"/>
                    <a:pt x="7448" y="4348"/>
                    <a:pt x="9514" y="4773"/>
                  </a:cubicBezTo>
                  <a:cubicBezTo>
                    <a:pt x="9725" y="4820"/>
                    <a:pt x="9921" y="4840"/>
                    <a:pt x="10102" y="4840"/>
                  </a:cubicBezTo>
                  <a:cubicBezTo>
                    <a:pt x="11693" y="4840"/>
                    <a:pt x="12159" y="3223"/>
                    <a:pt x="12159" y="3223"/>
                  </a:cubicBezTo>
                  <a:cubicBezTo>
                    <a:pt x="12159" y="3223"/>
                    <a:pt x="12797" y="4712"/>
                    <a:pt x="14317" y="5047"/>
                  </a:cubicBezTo>
                  <a:cubicBezTo>
                    <a:pt x="14455" y="5077"/>
                    <a:pt x="14581" y="5091"/>
                    <a:pt x="14697" y="5091"/>
                  </a:cubicBezTo>
                  <a:cubicBezTo>
                    <a:pt x="15853" y="5091"/>
                    <a:pt x="15928" y="3709"/>
                    <a:pt x="15928" y="3709"/>
                  </a:cubicBezTo>
                  <a:cubicBezTo>
                    <a:pt x="16681" y="4964"/>
                    <a:pt x="17319" y="5287"/>
                    <a:pt x="17776" y="5287"/>
                  </a:cubicBezTo>
                  <a:cubicBezTo>
                    <a:pt x="18261" y="5287"/>
                    <a:pt x="18542" y="4925"/>
                    <a:pt x="18542" y="4925"/>
                  </a:cubicBezTo>
                  <a:lnTo>
                    <a:pt x="18542" y="4925"/>
                  </a:lnTo>
                  <a:cubicBezTo>
                    <a:pt x="18542" y="4925"/>
                    <a:pt x="18025" y="9211"/>
                    <a:pt x="19454" y="9545"/>
                  </a:cubicBezTo>
                  <a:cubicBezTo>
                    <a:pt x="19604" y="9580"/>
                    <a:pt x="19740" y="9595"/>
                    <a:pt x="19865" y="9595"/>
                  </a:cubicBezTo>
                  <a:cubicBezTo>
                    <a:pt x="20948" y="9595"/>
                    <a:pt x="21095" y="8421"/>
                    <a:pt x="21095" y="8421"/>
                  </a:cubicBezTo>
                  <a:cubicBezTo>
                    <a:pt x="21206" y="8465"/>
                    <a:pt x="21318" y="8493"/>
                    <a:pt x="21417" y="8493"/>
                  </a:cubicBezTo>
                  <a:cubicBezTo>
                    <a:pt x="21453" y="8493"/>
                    <a:pt x="21488" y="8489"/>
                    <a:pt x="21521" y="8481"/>
                  </a:cubicBezTo>
                  <a:cubicBezTo>
                    <a:pt x="20305" y="7296"/>
                    <a:pt x="20123" y="4986"/>
                    <a:pt x="20123" y="2949"/>
                  </a:cubicBezTo>
                  <a:cubicBezTo>
                    <a:pt x="19822" y="3488"/>
                    <a:pt x="19419" y="3686"/>
                    <a:pt x="18995" y="3686"/>
                  </a:cubicBezTo>
                  <a:cubicBezTo>
                    <a:pt x="18389" y="3686"/>
                    <a:pt x="17743" y="3282"/>
                    <a:pt x="17296" y="2889"/>
                  </a:cubicBezTo>
                  <a:cubicBezTo>
                    <a:pt x="17083" y="2311"/>
                    <a:pt x="16293" y="1916"/>
                    <a:pt x="16384" y="1095"/>
                  </a:cubicBezTo>
                  <a:lnTo>
                    <a:pt x="16384" y="1095"/>
                  </a:lnTo>
                  <a:cubicBezTo>
                    <a:pt x="16255" y="2250"/>
                    <a:pt x="15477" y="3752"/>
                    <a:pt x="14432" y="3752"/>
                  </a:cubicBezTo>
                  <a:cubicBezTo>
                    <a:pt x="14240" y="3752"/>
                    <a:pt x="14039" y="3701"/>
                    <a:pt x="13831" y="3588"/>
                  </a:cubicBezTo>
                  <a:cubicBezTo>
                    <a:pt x="13071" y="2919"/>
                    <a:pt x="12645" y="1733"/>
                    <a:pt x="11916" y="822"/>
                  </a:cubicBezTo>
                  <a:cubicBezTo>
                    <a:pt x="11392" y="2637"/>
                    <a:pt x="10426" y="3282"/>
                    <a:pt x="9291" y="3282"/>
                  </a:cubicBezTo>
                  <a:cubicBezTo>
                    <a:pt x="7197" y="3282"/>
                    <a:pt x="4528" y="1085"/>
                    <a:pt x="3010" y="1"/>
                  </a:cubicBezTo>
                  <a:close/>
                </a:path>
              </a:pathLst>
            </a:custGeom>
            <a:solidFill>
              <a:srgbClr val="F0593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0" name="Google Shape;3587;p80"/>
            <p:cNvSpPr/>
            <p:nvPr/>
          </p:nvSpPr>
          <p:spPr>
            <a:xfrm>
              <a:off x="2988850" y="4224400"/>
              <a:ext cx="650500" cy="313475"/>
            </a:xfrm>
            <a:custGeom>
              <a:avLst/>
              <a:gdLst/>
              <a:ahLst/>
              <a:cxnLst/>
              <a:rect l="l" t="t" r="r" b="b"/>
              <a:pathLst>
                <a:path w="26020" h="12539" extrusionOk="0">
                  <a:moveTo>
                    <a:pt x="5466" y="1"/>
                  </a:moveTo>
                  <a:cubicBezTo>
                    <a:pt x="4493" y="1"/>
                    <a:pt x="4773" y="2690"/>
                    <a:pt x="4773" y="2690"/>
                  </a:cubicBezTo>
                  <a:cubicBezTo>
                    <a:pt x="4773" y="2690"/>
                    <a:pt x="4049" y="1242"/>
                    <a:pt x="3340" y="1242"/>
                  </a:cubicBezTo>
                  <a:cubicBezTo>
                    <a:pt x="3154" y="1242"/>
                    <a:pt x="2968" y="1343"/>
                    <a:pt x="2797" y="1596"/>
                  </a:cubicBezTo>
                  <a:cubicBezTo>
                    <a:pt x="1916" y="2812"/>
                    <a:pt x="3983" y="4332"/>
                    <a:pt x="3983" y="4332"/>
                  </a:cubicBezTo>
                  <a:cubicBezTo>
                    <a:pt x="3783" y="4396"/>
                    <a:pt x="3639" y="4418"/>
                    <a:pt x="3528" y="4418"/>
                  </a:cubicBezTo>
                  <a:cubicBezTo>
                    <a:pt x="3285" y="4418"/>
                    <a:pt x="3195" y="4313"/>
                    <a:pt x="3013" y="4313"/>
                  </a:cubicBezTo>
                  <a:cubicBezTo>
                    <a:pt x="2884" y="4313"/>
                    <a:pt x="2710" y="4366"/>
                    <a:pt x="2402" y="4544"/>
                  </a:cubicBezTo>
                  <a:cubicBezTo>
                    <a:pt x="700" y="5790"/>
                    <a:pt x="1581" y="8070"/>
                    <a:pt x="1581" y="8070"/>
                  </a:cubicBezTo>
                  <a:cubicBezTo>
                    <a:pt x="1" y="9286"/>
                    <a:pt x="1247" y="10897"/>
                    <a:pt x="1247" y="10897"/>
                  </a:cubicBezTo>
                  <a:cubicBezTo>
                    <a:pt x="1551" y="10897"/>
                    <a:pt x="1855" y="10958"/>
                    <a:pt x="2129" y="11049"/>
                  </a:cubicBezTo>
                  <a:cubicBezTo>
                    <a:pt x="3648" y="8952"/>
                    <a:pt x="3952" y="6246"/>
                    <a:pt x="5138" y="4058"/>
                  </a:cubicBezTo>
                  <a:cubicBezTo>
                    <a:pt x="6656" y="5142"/>
                    <a:pt x="9338" y="7339"/>
                    <a:pt x="11433" y="7339"/>
                  </a:cubicBezTo>
                  <a:cubicBezTo>
                    <a:pt x="12568" y="7339"/>
                    <a:pt x="13531" y="6694"/>
                    <a:pt x="14044" y="4879"/>
                  </a:cubicBezTo>
                  <a:cubicBezTo>
                    <a:pt x="14773" y="5790"/>
                    <a:pt x="15199" y="6976"/>
                    <a:pt x="15959" y="7645"/>
                  </a:cubicBezTo>
                  <a:cubicBezTo>
                    <a:pt x="16167" y="7758"/>
                    <a:pt x="16368" y="7809"/>
                    <a:pt x="16560" y="7809"/>
                  </a:cubicBezTo>
                  <a:cubicBezTo>
                    <a:pt x="17605" y="7809"/>
                    <a:pt x="18383" y="6307"/>
                    <a:pt x="18512" y="5152"/>
                  </a:cubicBezTo>
                  <a:lnTo>
                    <a:pt x="18512" y="5152"/>
                  </a:lnTo>
                  <a:cubicBezTo>
                    <a:pt x="18421" y="5973"/>
                    <a:pt x="19211" y="6368"/>
                    <a:pt x="19424" y="6946"/>
                  </a:cubicBezTo>
                  <a:cubicBezTo>
                    <a:pt x="19871" y="7339"/>
                    <a:pt x="20517" y="7743"/>
                    <a:pt x="21123" y="7743"/>
                  </a:cubicBezTo>
                  <a:cubicBezTo>
                    <a:pt x="21547" y="7743"/>
                    <a:pt x="21950" y="7545"/>
                    <a:pt x="22251" y="7006"/>
                  </a:cubicBezTo>
                  <a:cubicBezTo>
                    <a:pt x="22251" y="9043"/>
                    <a:pt x="22433" y="11353"/>
                    <a:pt x="23649" y="12538"/>
                  </a:cubicBezTo>
                  <a:cubicBezTo>
                    <a:pt x="24105" y="12447"/>
                    <a:pt x="24469" y="11991"/>
                    <a:pt x="24469" y="11991"/>
                  </a:cubicBezTo>
                  <a:cubicBezTo>
                    <a:pt x="26020" y="9894"/>
                    <a:pt x="24409" y="9164"/>
                    <a:pt x="24409" y="9164"/>
                  </a:cubicBezTo>
                  <a:cubicBezTo>
                    <a:pt x="24865" y="6550"/>
                    <a:pt x="22555" y="6338"/>
                    <a:pt x="22555" y="6338"/>
                  </a:cubicBezTo>
                  <a:cubicBezTo>
                    <a:pt x="22284" y="3186"/>
                    <a:pt x="18661" y="2886"/>
                    <a:pt x="17296" y="2886"/>
                  </a:cubicBezTo>
                  <a:cubicBezTo>
                    <a:pt x="16975" y="2886"/>
                    <a:pt x="16779" y="2903"/>
                    <a:pt x="16779" y="2903"/>
                  </a:cubicBezTo>
                  <a:cubicBezTo>
                    <a:pt x="16779" y="2903"/>
                    <a:pt x="17691" y="1201"/>
                    <a:pt x="14013" y="593"/>
                  </a:cubicBezTo>
                  <a:cubicBezTo>
                    <a:pt x="13614" y="527"/>
                    <a:pt x="13204" y="497"/>
                    <a:pt x="12791" y="497"/>
                  </a:cubicBezTo>
                  <a:cubicBezTo>
                    <a:pt x="9404" y="497"/>
                    <a:pt x="5806" y="2477"/>
                    <a:pt x="5806" y="2477"/>
                  </a:cubicBezTo>
                  <a:cubicBezTo>
                    <a:pt x="5806" y="2477"/>
                    <a:pt x="6749" y="258"/>
                    <a:pt x="5594" y="15"/>
                  </a:cubicBezTo>
                  <a:cubicBezTo>
                    <a:pt x="5549" y="6"/>
                    <a:pt x="5506" y="1"/>
                    <a:pt x="5466" y="1"/>
                  </a:cubicBezTo>
                  <a:close/>
                </a:path>
              </a:pathLst>
            </a:custGeom>
            <a:solidFill>
              <a:srgbClr val="F0695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1" name="Google Shape;3588;p80"/>
            <p:cNvSpPr/>
            <p:nvPr/>
          </p:nvSpPr>
          <p:spPr>
            <a:xfrm>
              <a:off x="3195125" y="4262825"/>
              <a:ext cx="125075" cy="114075"/>
            </a:xfrm>
            <a:custGeom>
              <a:avLst/>
              <a:gdLst/>
              <a:ahLst/>
              <a:cxnLst/>
              <a:rect l="l" t="t" r="r" b="b"/>
              <a:pathLst>
                <a:path w="5003" h="4563" extrusionOk="0">
                  <a:moveTo>
                    <a:pt x="3965" y="0"/>
                  </a:moveTo>
                  <a:cubicBezTo>
                    <a:pt x="3884" y="0"/>
                    <a:pt x="3806" y="109"/>
                    <a:pt x="3878" y="180"/>
                  </a:cubicBezTo>
                  <a:cubicBezTo>
                    <a:pt x="4425" y="728"/>
                    <a:pt x="4546" y="1639"/>
                    <a:pt x="4577" y="2369"/>
                  </a:cubicBezTo>
                  <a:cubicBezTo>
                    <a:pt x="4602" y="3012"/>
                    <a:pt x="4284" y="3554"/>
                    <a:pt x="3707" y="3554"/>
                  </a:cubicBezTo>
                  <a:cubicBezTo>
                    <a:pt x="3575" y="3554"/>
                    <a:pt x="3429" y="3526"/>
                    <a:pt x="3270" y="3463"/>
                  </a:cubicBezTo>
                  <a:cubicBezTo>
                    <a:pt x="2814" y="3250"/>
                    <a:pt x="2449" y="2825"/>
                    <a:pt x="2236" y="2369"/>
                  </a:cubicBezTo>
                  <a:cubicBezTo>
                    <a:pt x="2226" y="2337"/>
                    <a:pt x="2200" y="2324"/>
                    <a:pt x="2173" y="2324"/>
                  </a:cubicBezTo>
                  <a:cubicBezTo>
                    <a:pt x="2122" y="2324"/>
                    <a:pt x="2065" y="2370"/>
                    <a:pt x="2084" y="2430"/>
                  </a:cubicBezTo>
                  <a:cubicBezTo>
                    <a:pt x="2206" y="2916"/>
                    <a:pt x="2236" y="3372"/>
                    <a:pt x="2176" y="3858"/>
                  </a:cubicBezTo>
                  <a:cubicBezTo>
                    <a:pt x="2094" y="4224"/>
                    <a:pt x="1893" y="4354"/>
                    <a:pt x="1659" y="4354"/>
                  </a:cubicBezTo>
                  <a:cubicBezTo>
                    <a:pt x="1368" y="4354"/>
                    <a:pt x="1027" y="4152"/>
                    <a:pt x="808" y="3950"/>
                  </a:cubicBezTo>
                  <a:cubicBezTo>
                    <a:pt x="443" y="3615"/>
                    <a:pt x="230" y="3129"/>
                    <a:pt x="139" y="2673"/>
                  </a:cubicBezTo>
                  <a:cubicBezTo>
                    <a:pt x="125" y="2632"/>
                    <a:pt x="93" y="2615"/>
                    <a:pt x="65" y="2615"/>
                  </a:cubicBezTo>
                  <a:cubicBezTo>
                    <a:pt x="30" y="2615"/>
                    <a:pt x="1" y="2640"/>
                    <a:pt x="18" y="2673"/>
                  </a:cubicBezTo>
                  <a:cubicBezTo>
                    <a:pt x="94" y="3309"/>
                    <a:pt x="788" y="4562"/>
                    <a:pt x="1564" y="4562"/>
                  </a:cubicBezTo>
                  <a:cubicBezTo>
                    <a:pt x="1715" y="4562"/>
                    <a:pt x="1870" y="4515"/>
                    <a:pt x="2024" y="4405"/>
                  </a:cubicBezTo>
                  <a:cubicBezTo>
                    <a:pt x="2297" y="4223"/>
                    <a:pt x="2358" y="3828"/>
                    <a:pt x="2388" y="3554"/>
                  </a:cubicBezTo>
                  <a:cubicBezTo>
                    <a:pt x="2388" y="3343"/>
                    <a:pt x="2388" y="3132"/>
                    <a:pt x="2369" y="2921"/>
                  </a:cubicBezTo>
                  <a:lnTo>
                    <a:pt x="2369" y="2921"/>
                  </a:lnTo>
                  <a:cubicBezTo>
                    <a:pt x="2375" y="2930"/>
                    <a:pt x="2382" y="2938"/>
                    <a:pt x="2388" y="2946"/>
                  </a:cubicBezTo>
                  <a:cubicBezTo>
                    <a:pt x="2721" y="3335"/>
                    <a:pt x="3313" y="3735"/>
                    <a:pt x="3828" y="3735"/>
                  </a:cubicBezTo>
                  <a:cubicBezTo>
                    <a:pt x="4160" y="3735"/>
                    <a:pt x="4459" y="3569"/>
                    <a:pt x="4638" y="3129"/>
                  </a:cubicBezTo>
                  <a:cubicBezTo>
                    <a:pt x="5002" y="2278"/>
                    <a:pt x="4698" y="667"/>
                    <a:pt x="4030" y="29"/>
                  </a:cubicBezTo>
                  <a:cubicBezTo>
                    <a:pt x="4010" y="9"/>
                    <a:pt x="3987" y="0"/>
                    <a:pt x="3965" y="0"/>
                  </a:cubicBez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2" name="Google Shape;3589;p80"/>
            <p:cNvSpPr/>
            <p:nvPr/>
          </p:nvSpPr>
          <p:spPr>
            <a:xfrm>
              <a:off x="3486600" y="4370175"/>
              <a:ext cx="67650" cy="67650"/>
            </a:xfrm>
            <a:custGeom>
              <a:avLst/>
              <a:gdLst/>
              <a:ahLst/>
              <a:cxnLst/>
              <a:rect l="l" t="t" r="r" b="b"/>
              <a:pathLst>
                <a:path w="2706" h="2706" extrusionOk="0">
                  <a:moveTo>
                    <a:pt x="76" y="0"/>
                  </a:moveTo>
                  <a:cubicBezTo>
                    <a:pt x="42" y="0"/>
                    <a:pt x="0" y="15"/>
                    <a:pt x="0" y="51"/>
                  </a:cubicBezTo>
                  <a:cubicBezTo>
                    <a:pt x="122" y="902"/>
                    <a:pt x="243" y="2330"/>
                    <a:pt x="1186" y="2665"/>
                  </a:cubicBezTo>
                  <a:cubicBezTo>
                    <a:pt x="1266" y="2692"/>
                    <a:pt x="1343" y="2705"/>
                    <a:pt x="1418" y="2705"/>
                  </a:cubicBezTo>
                  <a:cubicBezTo>
                    <a:pt x="2163" y="2705"/>
                    <a:pt x="2622" y="1424"/>
                    <a:pt x="2705" y="871"/>
                  </a:cubicBezTo>
                  <a:cubicBezTo>
                    <a:pt x="2705" y="790"/>
                    <a:pt x="2651" y="736"/>
                    <a:pt x="2597" y="736"/>
                  </a:cubicBezTo>
                  <a:cubicBezTo>
                    <a:pt x="2570" y="736"/>
                    <a:pt x="2543" y="750"/>
                    <a:pt x="2523" y="780"/>
                  </a:cubicBezTo>
                  <a:cubicBezTo>
                    <a:pt x="2239" y="1292"/>
                    <a:pt x="2140" y="2469"/>
                    <a:pt x="1407" y="2469"/>
                  </a:cubicBezTo>
                  <a:cubicBezTo>
                    <a:pt x="1356" y="2469"/>
                    <a:pt x="1303" y="2464"/>
                    <a:pt x="1246" y="2452"/>
                  </a:cubicBezTo>
                  <a:cubicBezTo>
                    <a:pt x="365" y="2270"/>
                    <a:pt x="395" y="689"/>
                    <a:pt x="122" y="20"/>
                  </a:cubicBezTo>
                  <a:cubicBezTo>
                    <a:pt x="122" y="8"/>
                    <a:pt x="101" y="0"/>
                    <a:pt x="76" y="0"/>
                  </a:cubicBez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3" name="Google Shape;3590;p80"/>
            <p:cNvSpPr/>
            <p:nvPr/>
          </p:nvSpPr>
          <p:spPr>
            <a:xfrm>
              <a:off x="3039450" y="4408100"/>
              <a:ext cx="58100" cy="67475"/>
            </a:xfrm>
            <a:custGeom>
              <a:avLst/>
              <a:gdLst/>
              <a:ahLst/>
              <a:cxnLst/>
              <a:rect l="l" t="t" r="r" b="b"/>
              <a:pathLst>
                <a:path w="2324" h="2699" extrusionOk="0">
                  <a:moveTo>
                    <a:pt x="2006" y="0"/>
                  </a:moveTo>
                  <a:cubicBezTo>
                    <a:pt x="1958" y="0"/>
                    <a:pt x="1910" y="41"/>
                    <a:pt x="1928" y="114"/>
                  </a:cubicBezTo>
                  <a:cubicBezTo>
                    <a:pt x="2050" y="661"/>
                    <a:pt x="2050" y="1300"/>
                    <a:pt x="1928" y="1847"/>
                  </a:cubicBezTo>
                  <a:cubicBezTo>
                    <a:pt x="1847" y="2200"/>
                    <a:pt x="1619" y="2530"/>
                    <a:pt x="1267" y="2530"/>
                  </a:cubicBezTo>
                  <a:cubicBezTo>
                    <a:pt x="1226" y="2530"/>
                    <a:pt x="1183" y="2525"/>
                    <a:pt x="1138" y="2515"/>
                  </a:cubicBezTo>
                  <a:cubicBezTo>
                    <a:pt x="713" y="2424"/>
                    <a:pt x="409" y="1877"/>
                    <a:pt x="196" y="1543"/>
                  </a:cubicBezTo>
                  <a:cubicBezTo>
                    <a:pt x="178" y="1516"/>
                    <a:pt x="152" y="1505"/>
                    <a:pt x="127" y="1505"/>
                  </a:cubicBezTo>
                  <a:cubicBezTo>
                    <a:pt x="64" y="1505"/>
                    <a:pt x="1" y="1570"/>
                    <a:pt x="44" y="1634"/>
                  </a:cubicBezTo>
                  <a:cubicBezTo>
                    <a:pt x="315" y="2040"/>
                    <a:pt x="821" y="2699"/>
                    <a:pt x="1324" y="2699"/>
                  </a:cubicBezTo>
                  <a:cubicBezTo>
                    <a:pt x="1499" y="2699"/>
                    <a:pt x="1673" y="2620"/>
                    <a:pt x="1837" y="2424"/>
                  </a:cubicBezTo>
                  <a:cubicBezTo>
                    <a:pt x="2323" y="1847"/>
                    <a:pt x="2232" y="722"/>
                    <a:pt x="2080" y="53"/>
                  </a:cubicBezTo>
                  <a:cubicBezTo>
                    <a:pt x="2068" y="17"/>
                    <a:pt x="2037" y="0"/>
                    <a:pt x="2006" y="0"/>
                  </a:cubicBezTo>
                  <a:close/>
                </a:path>
              </a:pathLst>
            </a:custGeom>
            <a:solidFill>
              <a:srgbClr val="F79828"/>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4" name="Google Shape;3591;p80"/>
            <p:cNvSpPr/>
            <p:nvPr/>
          </p:nvSpPr>
          <p:spPr>
            <a:xfrm>
              <a:off x="2831550" y="4629800"/>
              <a:ext cx="186975" cy="186950"/>
            </a:xfrm>
            <a:custGeom>
              <a:avLst/>
              <a:gdLst/>
              <a:ahLst/>
              <a:cxnLst/>
              <a:rect l="l" t="t" r="r" b="b"/>
              <a:pathLst>
                <a:path w="7479" h="7478" extrusionOk="0">
                  <a:moveTo>
                    <a:pt x="5320" y="0"/>
                  </a:moveTo>
                  <a:lnTo>
                    <a:pt x="3132" y="2128"/>
                  </a:lnTo>
                  <a:lnTo>
                    <a:pt x="1" y="2158"/>
                  </a:lnTo>
                  <a:lnTo>
                    <a:pt x="2159" y="4377"/>
                  </a:lnTo>
                  <a:lnTo>
                    <a:pt x="2189" y="7477"/>
                  </a:lnTo>
                  <a:lnTo>
                    <a:pt x="4378" y="5319"/>
                  </a:lnTo>
                  <a:lnTo>
                    <a:pt x="7478" y="5319"/>
                  </a:lnTo>
                  <a:lnTo>
                    <a:pt x="5351" y="3101"/>
                  </a:lnTo>
                  <a:lnTo>
                    <a:pt x="5320"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5" name="Google Shape;3592;p80"/>
            <p:cNvSpPr/>
            <p:nvPr/>
          </p:nvSpPr>
          <p:spPr>
            <a:xfrm>
              <a:off x="4327025" y="4356225"/>
              <a:ext cx="194575" cy="194550"/>
            </a:xfrm>
            <a:custGeom>
              <a:avLst/>
              <a:gdLst/>
              <a:ahLst/>
              <a:cxnLst/>
              <a:rect l="l" t="t" r="r" b="b"/>
              <a:pathLst>
                <a:path w="7783" h="7782" extrusionOk="0">
                  <a:moveTo>
                    <a:pt x="5046" y="1"/>
                  </a:moveTo>
                  <a:lnTo>
                    <a:pt x="3101" y="2372"/>
                  </a:lnTo>
                  <a:lnTo>
                    <a:pt x="1" y="2736"/>
                  </a:lnTo>
                  <a:lnTo>
                    <a:pt x="2372" y="4682"/>
                  </a:lnTo>
                  <a:lnTo>
                    <a:pt x="2736" y="7782"/>
                  </a:lnTo>
                  <a:lnTo>
                    <a:pt x="4682" y="5411"/>
                  </a:lnTo>
                  <a:lnTo>
                    <a:pt x="7782" y="5046"/>
                  </a:lnTo>
                  <a:lnTo>
                    <a:pt x="5411" y="3101"/>
                  </a:lnTo>
                  <a:lnTo>
                    <a:pt x="5046" y="1"/>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6" name="Google Shape;3593;p80"/>
            <p:cNvSpPr/>
            <p:nvPr/>
          </p:nvSpPr>
          <p:spPr>
            <a:xfrm>
              <a:off x="4313350" y="4573550"/>
              <a:ext cx="224950" cy="216600"/>
            </a:xfrm>
            <a:custGeom>
              <a:avLst/>
              <a:gdLst/>
              <a:ahLst/>
              <a:cxnLst/>
              <a:rect l="l" t="t" r="r" b="b"/>
              <a:pathLst>
                <a:path w="8998" h="8664" extrusionOk="0">
                  <a:moveTo>
                    <a:pt x="3040" y="2797"/>
                  </a:moveTo>
                  <a:cubicBezTo>
                    <a:pt x="3040" y="2797"/>
                    <a:pt x="3800" y="1"/>
                    <a:pt x="4499" y="122"/>
                  </a:cubicBezTo>
                  <a:cubicBezTo>
                    <a:pt x="5198" y="214"/>
                    <a:pt x="6019" y="2402"/>
                    <a:pt x="6019" y="2402"/>
                  </a:cubicBezTo>
                  <a:cubicBezTo>
                    <a:pt x="6019" y="2402"/>
                    <a:pt x="8815" y="2797"/>
                    <a:pt x="8907" y="3466"/>
                  </a:cubicBezTo>
                  <a:cubicBezTo>
                    <a:pt x="8998" y="4165"/>
                    <a:pt x="6961" y="5199"/>
                    <a:pt x="6961" y="5199"/>
                  </a:cubicBezTo>
                  <a:cubicBezTo>
                    <a:pt x="6961" y="5199"/>
                    <a:pt x="8359" y="7934"/>
                    <a:pt x="7843" y="8299"/>
                  </a:cubicBezTo>
                  <a:cubicBezTo>
                    <a:pt x="7326" y="8664"/>
                    <a:pt x="4773" y="6870"/>
                    <a:pt x="4773" y="6870"/>
                  </a:cubicBezTo>
                  <a:cubicBezTo>
                    <a:pt x="4773" y="6870"/>
                    <a:pt x="2493" y="8633"/>
                    <a:pt x="1764" y="8360"/>
                  </a:cubicBezTo>
                  <a:cubicBezTo>
                    <a:pt x="1338" y="8177"/>
                    <a:pt x="2463" y="5381"/>
                    <a:pt x="2463" y="5381"/>
                  </a:cubicBezTo>
                  <a:cubicBezTo>
                    <a:pt x="2463" y="5381"/>
                    <a:pt x="1" y="4226"/>
                    <a:pt x="213" y="3557"/>
                  </a:cubicBezTo>
                  <a:cubicBezTo>
                    <a:pt x="426" y="2919"/>
                    <a:pt x="3040" y="2797"/>
                    <a:pt x="3040" y="2797"/>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7" name="Google Shape;3594;p80"/>
            <p:cNvSpPr/>
            <p:nvPr/>
          </p:nvSpPr>
          <p:spPr>
            <a:xfrm>
              <a:off x="2736575" y="4398775"/>
              <a:ext cx="222675" cy="218125"/>
            </a:xfrm>
            <a:custGeom>
              <a:avLst/>
              <a:gdLst/>
              <a:ahLst/>
              <a:cxnLst/>
              <a:rect l="l" t="t" r="r" b="b"/>
              <a:pathLst>
                <a:path w="8907" h="8725" extrusionOk="0">
                  <a:moveTo>
                    <a:pt x="2797" y="2888"/>
                  </a:moveTo>
                  <a:cubicBezTo>
                    <a:pt x="2797" y="2888"/>
                    <a:pt x="3101" y="31"/>
                    <a:pt x="3800" y="1"/>
                  </a:cubicBezTo>
                  <a:cubicBezTo>
                    <a:pt x="4529" y="1"/>
                    <a:pt x="5685" y="2037"/>
                    <a:pt x="5685" y="2037"/>
                  </a:cubicBezTo>
                  <a:cubicBezTo>
                    <a:pt x="5685" y="2037"/>
                    <a:pt x="8511" y="1977"/>
                    <a:pt x="8694" y="2645"/>
                  </a:cubicBezTo>
                  <a:cubicBezTo>
                    <a:pt x="8906" y="3284"/>
                    <a:pt x="7022" y="4651"/>
                    <a:pt x="7022" y="4651"/>
                  </a:cubicBezTo>
                  <a:cubicBezTo>
                    <a:pt x="7022" y="4651"/>
                    <a:pt x="8846" y="7113"/>
                    <a:pt x="8390" y="7569"/>
                  </a:cubicBezTo>
                  <a:cubicBezTo>
                    <a:pt x="7934" y="7995"/>
                    <a:pt x="5137" y="6627"/>
                    <a:pt x="5137" y="6627"/>
                  </a:cubicBezTo>
                  <a:cubicBezTo>
                    <a:pt x="5137" y="6627"/>
                    <a:pt x="3162" y="8724"/>
                    <a:pt x="2402" y="8572"/>
                  </a:cubicBezTo>
                  <a:cubicBezTo>
                    <a:pt x="1946" y="8481"/>
                    <a:pt x="2615" y="5533"/>
                    <a:pt x="2615" y="5533"/>
                  </a:cubicBezTo>
                  <a:cubicBezTo>
                    <a:pt x="2615" y="5533"/>
                    <a:pt x="1" y="4773"/>
                    <a:pt x="122" y="4104"/>
                  </a:cubicBezTo>
                  <a:cubicBezTo>
                    <a:pt x="213" y="3436"/>
                    <a:pt x="2797" y="2888"/>
                    <a:pt x="2797" y="2888"/>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8" name="Google Shape;3595;p80"/>
            <p:cNvSpPr/>
            <p:nvPr/>
          </p:nvSpPr>
          <p:spPr>
            <a:xfrm>
              <a:off x="4557275" y="4508175"/>
              <a:ext cx="94250" cy="82475"/>
            </a:xfrm>
            <a:custGeom>
              <a:avLst/>
              <a:gdLst/>
              <a:ahLst/>
              <a:cxnLst/>
              <a:rect l="l" t="t" r="r" b="b"/>
              <a:pathLst>
                <a:path w="3770" h="3299" extrusionOk="0">
                  <a:moveTo>
                    <a:pt x="1894" y="1"/>
                  </a:moveTo>
                  <a:cubicBezTo>
                    <a:pt x="1384" y="1"/>
                    <a:pt x="878" y="231"/>
                    <a:pt x="548" y="671"/>
                  </a:cubicBezTo>
                  <a:cubicBezTo>
                    <a:pt x="1" y="1430"/>
                    <a:pt x="183" y="2464"/>
                    <a:pt x="912" y="2981"/>
                  </a:cubicBezTo>
                  <a:cubicBezTo>
                    <a:pt x="1212" y="3196"/>
                    <a:pt x="1555" y="3299"/>
                    <a:pt x="1891" y="3299"/>
                  </a:cubicBezTo>
                  <a:cubicBezTo>
                    <a:pt x="2407" y="3299"/>
                    <a:pt x="2910" y="3058"/>
                    <a:pt x="3223" y="2616"/>
                  </a:cubicBezTo>
                  <a:cubicBezTo>
                    <a:pt x="3770" y="1886"/>
                    <a:pt x="3587" y="853"/>
                    <a:pt x="2858" y="306"/>
                  </a:cubicBezTo>
                  <a:cubicBezTo>
                    <a:pt x="2568" y="101"/>
                    <a:pt x="2230" y="1"/>
                    <a:pt x="1894" y="1"/>
                  </a:cubicBezTo>
                  <a:close/>
                </a:path>
              </a:pathLst>
            </a:custGeom>
            <a:solidFill>
              <a:srgbClr val="F0678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259" name="Google Shape;3596;p80"/>
            <p:cNvSpPr/>
            <p:nvPr/>
          </p:nvSpPr>
          <p:spPr>
            <a:xfrm>
              <a:off x="2700100" y="4638625"/>
              <a:ext cx="57775" cy="51500"/>
            </a:xfrm>
            <a:custGeom>
              <a:avLst/>
              <a:gdLst/>
              <a:ahLst/>
              <a:cxnLst/>
              <a:rect l="l" t="t" r="r" b="b"/>
              <a:pathLst>
                <a:path w="2311" h="2060" extrusionOk="0">
                  <a:moveTo>
                    <a:pt x="1125" y="1"/>
                  </a:moveTo>
                  <a:cubicBezTo>
                    <a:pt x="1024" y="1"/>
                    <a:pt x="922" y="14"/>
                    <a:pt x="821" y="42"/>
                  </a:cubicBezTo>
                  <a:cubicBezTo>
                    <a:pt x="304" y="225"/>
                    <a:pt x="1" y="802"/>
                    <a:pt x="183" y="1349"/>
                  </a:cubicBezTo>
                  <a:cubicBezTo>
                    <a:pt x="307" y="1795"/>
                    <a:pt x="734" y="2060"/>
                    <a:pt x="1167" y="2060"/>
                  </a:cubicBezTo>
                  <a:cubicBezTo>
                    <a:pt x="1266" y="2060"/>
                    <a:pt x="1364" y="2046"/>
                    <a:pt x="1460" y="2018"/>
                  </a:cubicBezTo>
                  <a:cubicBezTo>
                    <a:pt x="2007" y="1836"/>
                    <a:pt x="2311" y="1258"/>
                    <a:pt x="2128" y="711"/>
                  </a:cubicBezTo>
                  <a:cubicBezTo>
                    <a:pt x="1980" y="265"/>
                    <a:pt x="1568" y="1"/>
                    <a:pt x="1125" y="1"/>
                  </a:cubicBezTo>
                  <a:close/>
                </a:path>
              </a:pathLst>
            </a:custGeom>
            <a:solidFill>
              <a:srgbClr val="4FC1B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sp>
        <p:nvSpPr>
          <p:cNvPr id="4" name="Google Shape;845;p44"/>
          <p:cNvSpPr txBox="1">
            <a:spLocks noGrp="1"/>
          </p:cNvSpPr>
          <p:nvPr>
            <p:ph type="title" idx="2"/>
          </p:nvPr>
        </p:nvSpPr>
        <p:spPr>
          <a:xfrm>
            <a:off x="1970315" y="2098730"/>
            <a:ext cx="8479971" cy="2832000"/>
          </a:xfrm>
          <a:prstGeom prst="rect">
            <a:avLst/>
          </a:prstGeom>
        </p:spPr>
        <p:txBody>
          <a:bodyPr spcFirstLastPara="1" wrap="square" lIns="121900" tIns="121900" rIns="121900" bIns="121900" anchor="ctr" anchorCtr="0">
            <a:noAutofit/>
          </a:bodyPr>
          <a:lstStyle/>
          <a:p>
            <a:pPr algn="l"/>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Ngườ</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i</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Việt</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44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cổ</a:t>
            </a:r>
            <a:r>
              <a:rPr lang="vi-VN"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có tục nhuộm răng đen, ăn trầu</a:t>
            </a:r>
            <a:r>
              <a:rPr lang="en-US"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sz="4400" b="1" dirty="0">
              <a:solidFill>
                <a:srgbClr val="FF0000"/>
              </a:solidFill>
              <a:latin typeface="Cambria" panose="02040503050406030204" pitchFamily="18" charset="0"/>
              <a:ea typeface="Cambria" panose="0204050305040603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02" fill="hold"/>
                                        <p:tgtEl>
                                          <p:spTgt spid="18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8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4"/>
                                        </p:tgtEl>
                                      </p:cBhvr>
                                    </p:cmd>
                                  </p:childTnLst>
                                </p:cTn>
                              </p:par>
                            </p:childTnLst>
                          </p:cTn>
                        </p:par>
                      </p:childTnLst>
                    </p:cTn>
                  </p:par>
                </p:childTnLst>
              </p:cTn>
              <p:nextCondLst>
                <p:cond evt="onClick" delay="0">
                  <p:tgtEl>
                    <p:spTgt spid="184"/>
                  </p:tgtEl>
                </p:cond>
              </p:nextCondLst>
            </p:seq>
            <p:video>
              <p:cMediaNode vol="80000">
                <p:cTn id="17" fill="hold" display="0">
                  <p:stCondLst>
                    <p:cond delay="indefinite"/>
                  </p:stCondLst>
                </p:cTn>
                <p:tgtEl>
                  <p:spTgt spid="184"/>
                </p:tgtEl>
              </p:cMediaNode>
            </p:video>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rotWithShape="1">
          <a:blip r:embed="rId7">
            <a:extLst>
              <a:ext uri="{BEBA8EAE-BF5A-486C-A8C5-ECC9F3942E4B}">
                <a14:imgProps xmlns:a14="http://schemas.microsoft.com/office/drawing/2010/main">
                  <a14:imgLayer r:embed="rId8">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a:fillRect/>
          </a:stretch>
        </p:blipFill>
        <p:spPr>
          <a:xfrm>
            <a:off x="0" y="3571461"/>
            <a:ext cx="5744817" cy="3286539"/>
          </a:xfrm>
          <a:prstGeom prst="rect">
            <a:avLst/>
          </a:prstGeom>
        </p:spPr>
      </p:pic>
      <p:pic>
        <p:nvPicPr>
          <p:cNvPr id="3" name="Picture 2"/>
          <p:cNvPicPr>
            <a:picLocks noChangeAspect="1"/>
          </p:cNvPicPr>
          <p:nvPr/>
        </p:nvPicPr>
        <p:blipFill>
          <a:blip r:embed="rId9"/>
          <a:stretch>
            <a:fillRect/>
          </a:stretch>
        </p:blipFill>
        <p:spPr>
          <a:xfrm>
            <a:off x="955326" y="1327011"/>
            <a:ext cx="10150720" cy="402980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sông hồng_720p">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0" y="0"/>
            <a:ext cx="12192000" cy="68580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922339" y="685799"/>
            <a:ext cx="5485736" cy="2640452"/>
            <a:chOff x="4745449" y="668253"/>
            <a:chExt cx="5485736" cy="2299301"/>
          </a:xfrm>
        </p:grpSpPr>
        <p:pic>
          <p:nvPicPr>
            <p:cNvPr id="13"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4745449" y="668253"/>
              <a:ext cx="5485736" cy="2299301"/>
            </a:xfrm>
            <a:prstGeom prst="rect">
              <a:avLst/>
            </a:prstGeom>
          </p:spPr>
        </p:pic>
        <p:sp>
          <p:nvSpPr>
            <p:cNvPr id="14" name="TextBox 13"/>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mj-lt"/>
                  <a:cs typeface="Calibri" panose="020F0502020204030204" pitchFamily="34" charset="0"/>
                </a:rPr>
                <a:t>Em có biết sông hồng bắt nguồn từ đâu?</a:t>
              </a:r>
              <a:endParaRPr kumimoji="0" lang="en-US" sz="3600" b="1"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grpSp>
      <p:pic>
        <p:nvPicPr>
          <p:cNvPr id="9" name="Picture 12" descr="15 Vector ideas | vector, vector free, kids ico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7831167" y="3621037"/>
            <a:ext cx="1989107" cy="302646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2121989" y="2714624"/>
            <a:ext cx="5485736" cy="2640452"/>
            <a:chOff x="4745449" y="668253"/>
            <a:chExt cx="5485736" cy="2299301"/>
          </a:xfrm>
        </p:grpSpPr>
        <p:pic>
          <p:nvPicPr>
            <p:cNvPr id="12"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4745449" y="668253"/>
              <a:ext cx="5485736" cy="2299301"/>
            </a:xfrm>
            <a:prstGeom prst="rect">
              <a:avLst/>
            </a:prstGeom>
          </p:spPr>
        </p:pic>
        <p:sp>
          <p:nvSpPr>
            <p:cNvPr id="15" name="TextBox 14"/>
            <p:cNvSpPr txBox="1"/>
            <p:nvPr/>
          </p:nvSpPr>
          <p:spPr>
            <a:xfrm>
              <a:off x="5008404" y="1127221"/>
              <a:ext cx="5036025" cy="144726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mj-lt"/>
                  <a:cs typeface="Calibri" panose="020F0502020204030204" pitchFamily="34" charset="0"/>
                </a:rPr>
                <a:t>Sông Hồng chảy qua những tỉnh, thành phố nào ở nước ta?</a:t>
              </a:r>
              <a:endParaRPr kumimoji="0" lang="en-US" sz="3600" b="1"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a:fillRect/>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0"/>
          <a:stretch>
            <a:fillRect/>
          </a:stretch>
        </p:blipFill>
        <p:spPr>
          <a:xfrm>
            <a:off x="2617143" y="2322506"/>
            <a:ext cx="7529213" cy="160338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0943" t="20970" r="11722" b="16705"/>
          <a:stretch>
            <a:fillRect/>
          </a:stretch>
        </p:blipFill>
        <p:spPr>
          <a:xfrm>
            <a:off x="0" y="0"/>
            <a:ext cx="12207833" cy="6858000"/>
          </a:xfrm>
          <a:prstGeom prst="rect">
            <a:avLst/>
          </a:prstGeom>
        </p:spPr>
      </p:pic>
      <p:sp>
        <p:nvSpPr>
          <p:cNvPr id="3" name="Rectangle: Rounded Corners 2"/>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66775" y="562836"/>
            <a:ext cx="10839450" cy="4062730"/>
          </a:xfrm>
          <a:prstGeom prst="rect">
            <a:avLst/>
          </a:prstGeom>
          <a:noFill/>
        </p:spPr>
        <p:txBody>
          <a:bodyPr wrap="square" lIns="0" tIns="0" rIns="0" bIns="0" rtlCol="0">
            <a:spAutoFit/>
          </a:bodyPr>
          <a:lstStyle/>
          <a:p>
            <a:pPr lvl="0" algn="just"/>
            <a:r>
              <a:rPr lang="vi-VN" sz="3200" b="1" dirty="0">
                <a:solidFill>
                  <a:srgbClr val="002060"/>
                </a:solidFill>
                <a:latin typeface="+mj-lt"/>
                <a:cs typeface="Calibri" panose="020F0502020204030204" pitchFamily="34" charset="0"/>
              </a:rPr>
              <a:t>Dựa vào bản đồ địa hình phần đất liền Việt Nam ở Bài 1, trang 7 và thông tin, em hãy:</a:t>
            </a:r>
          </a:p>
          <a:p>
            <a:pPr marL="457200" lvl="0" indent="-457200" algn="just">
              <a:buFont typeface="Arial" panose="020B0604020202020204" pitchFamily="34" charset="0"/>
              <a:buChar char="•"/>
            </a:pPr>
            <a:r>
              <a:rPr lang="vi-VN" sz="4000" dirty="0">
                <a:solidFill>
                  <a:srgbClr val="002060"/>
                </a:solidFill>
                <a:latin typeface="+mj-lt"/>
                <a:cs typeface="Calibri" panose="020F0502020204030204" pitchFamily="34" charset="0"/>
              </a:rPr>
              <a:t>Xác định vị trí sông Hồng </a:t>
            </a:r>
          </a:p>
          <a:p>
            <a:pPr lvl="0" indent="0" algn="just">
              <a:buFont typeface="Arial" panose="020B0604020202020204" pitchFamily="34" charset="0"/>
              <a:buNone/>
            </a:pPr>
            <a:r>
              <a:rPr lang="vi-VN" sz="4000" dirty="0">
                <a:solidFill>
                  <a:srgbClr val="002060"/>
                </a:solidFill>
                <a:latin typeface="+mj-lt"/>
                <a:cs typeface="Calibri" panose="020F0502020204030204" pitchFamily="34" charset="0"/>
              </a:rPr>
              <a:t>trên bản đồ.</a:t>
            </a:r>
          </a:p>
          <a:p>
            <a:pPr marL="457200" lvl="0" indent="-457200" algn="just">
              <a:buFont typeface="Arial" panose="020B0604020202020204" pitchFamily="34" charset="0"/>
              <a:buChar char="•"/>
            </a:pPr>
            <a:r>
              <a:rPr kumimoji="0" lang="en-US" sz="4000" b="0" i="0" u="none" strike="noStrike" kern="1200" cap="none" spc="0" normalizeH="0" baseline="0" noProof="0" dirty="0">
                <a:ln>
                  <a:noFill/>
                </a:ln>
                <a:solidFill>
                  <a:srgbClr val="002060"/>
                </a:solidFill>
                <a:effectLst/>
                <a:uLnTx/>
                <a:uFillTx/>
                <a:latin typeface="+mj-lt"/>
                <a:cs typeface="Calibri" panose="020F0502020204030204" pitchFamily="34" charset="0"/>
              </a:rPr>
              <a:t>Sông Hồng còn có </a:t>
            </a:r>
          </a:p>
          <a:p>
            <a:pPr lvl="0" indent="0" algn="just">
              <a:buFont typeface="Arial" panose="020B0604020202020204" pitchFamily="34" charset="0"/>
              <a:buNone/>
            </a:pPr>
            <a:r>
              <a:rPr kumimoji="0" lang="en-US" sz="4000" b="0" i="0" u="none" strike="noStrike" kern="1200" cap="none" spc="0" normalizeH="0" baseline="0" noProof="0" dirty="0">
                <a:ln>
                  <a:noFill/>
                </a:ln>
                <a:solidFill>
                  <a:srgbClr val="002060"/>
                </a:solidFill>
                <a:effectLst/>
                <a:uLnTx/>
                <a:uFillTx/>
                <a:latin typeface="+mj-lt"/>
                <a:cs typeface="Calibri" panose="020F0502020204030204" pitchFamily="34" charset="0"/>
              </a:rPr>
              <a:t>những tên gọi nào khác?</a:t>
            </a:r>
          </a:p>
          <a:p>
            <a:pPr lvl="0" indent="0" algn="just">
              <a:buFont typeface="Arial" panose="020B0604020202020204" pitchFamily="34" charset="0"/>
              <a:buNone/>
            </a:pPr>
            <a:r>
              <a:rPr kumimoji="0" lang="en-US" sz="4000" b="0" i="0" u="none" strike="noStrike" kern="1200" cap="none" spc="0" normalizeH="0" baseline="0" noProof="0" dirty="0">
                <a:ln>
                  <a:noFill/>
                </a:ln>
                <a:solidFill>
                  <a:srgbClr val="002060"/>
                </a:solidFill>
                <a:effectLst/>
                <a:uLnTx/>
                <a:uFillTx/>
                <a:latin typeface="+mj-lt"/>
                <a:cs typeface="Calibri" panose="020F0502020204030204" pitchFamily="34" charset="0"/>
              </a:rPr>
              <a:t>          </a:t>
            </a:r>
            <a:r>
              <a:rPr kumimoji="0" lang="en-US" sz="4000" b="0" i="0" u="none" strike="noStrike" kern="1200" cap="none" spc="0" normalizeH="0" baseline="0" noProof="0" dirty="0">
                <a:ln>
                  <a:noFill/>
                </a:ln>
                <a:solidFill>
                  <a:schemeClr val="accent1"/>
                </a:solidFill>
                <a:effectLst/>
                <a:uLnTx/>
                <a:uFillTx/>
                <a:latin typeface="+mj-lt"/>
                <a:cs typeface="Calibri" panose="020F0502020204030204" pitchFamily="34" charset="0"/>
              </a:rPr>
              <a:t>THẢO LUẬN NHÓM ĐÔI</a:t>
            </a:r>
          </a:p>
        </p:txBody>
      </p:sp>
      <p:pic>
        <p:nvPicPr>
          <p:cNvPr id="7" name="Picture 6"/>
          <p:cNvPicPr>
            <a:picLocks noChangeAspect="1"/>
          </p:cNvPicPr>
          <p:nvPr/>
        </p:nvPicPr>
        <p:blipFill>
          <a:blip r:embed="rId5"/>
          <a:stretch>
            <a:fillRect/>
          </a:stretch>
        </p:blipFill>
        <p:spPr>
          <a:xfrm>
            <a:off x="7810500" y="1219018"/>
            <a:ext cx="3914775" cy="522795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10943" t="20970" r="11722" b="16705"/>
          <a:stretch>
            <a:fillRect/>
          </a:stretch>
        </p:blipFill>
        <p:spPr>
          <a:xfrm>
            <a:off x="0" y="0"/>
            <a:ext cx="12207833" cy="6858000"/>
          </a:xfrm>
          <a:prstGeom prst="rect">
            <a:avLst/>
          </a:prstGeom>
        </p:spPr>
      </p:pic>
      <p:sp>
        <p:nvSpPr>
          <p:cNvPr id="3" name="Rectangle: Rounded Corners 2"/>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p:cNvPicPr>
            <a:picLocks noChangeAspect="1"/>
          </p:cNvPicPr>
          <p:nvPr/>
        </p:nvPicPr>
        <p:blipFill>
          <a:blip r:embed="rId5"/>
          <a:stretch>
            <a:fillRect/>
          </a:stretch>
        </p:blipFill>
        <p:spPr>
          <a:xfrm>
            <a:off x="3248025" y="871537"/>
            <a:ext cx="5200650" cy="5343525"/>
          </a:xfrm>
          <a:prstGeom prst="rect">
            <a:avLst/>
          </a:prstGeom>
        </p:spPr>
      </p:pic>
      <p:sp>
        <p:nvSpPr>
          <p:cNvPr id="7" name="Freeform: Shape 6"/>
          <p:cNvSpPr/>
          <p:nvPr/>
        </p:nvSpPr>
        <p:spPr>
          <a:xfrm>
            <a:off x="5067300" y="2019300"/>
            <a:ext cx="1981200" cy="1886086"/>
          </a:xfrm>
          <a:custGeom>
            <a:avLst/>
            <a:gdLst>
              <a:gd name="connsiteX0" fmla="*/ 0 w 1981200"/>
              <a:gd name="connsiteY0" fmla="*/ 0 h 1886086"/>
              <a:gd name="connsiteX1" fmla="*/ 47625 w 1981200"/>
              <a:gd name="connsiteY1" fmla="*/ 47625 h 1886086"/>
              <a:gd name="connsiteX2" fmla="*/ 66675 w 1981200"/>
              <a:gd name="connsiteY2" fmla="*/ 85725 h 1886086"/>
              <a:gd name="connsiteX3" fmla="*/ 142875 w 1981200"/>
              <a:gd name="connsiteY3" fmla="*/ 142875 h 1886086"/>
              <a:gd name="connsiteX4" fmla="*/ 161925 w 1981200"/>
              <a:gd name="connsiteY4" fmla="*/ 190500 h 1886086"/>
              <a:gd name="connsiteX5" fmla="*/ 190500 w 1981200"/>
              <a:gd name="connsiteY5" fmla="*/ 209550 h 1886086"/>
              <a:gd name="connsiteX6" fmla="*/ 228600 w 1981200"/>
              <a:gd name="connsiteY6" fmla="*/ 238125 h 1886086"/>
              <a:gd name="connsiteX7" fmla="*/ 285750 w 1981200"/>
              <a:gd name="connsiteY7" fmla="*/ 276225 h 1886086"/>
              <a:gd name="connsiteX8" fmla="*/ 352425 w 1981200"/>
              <a:gd name="connsiteY8" fmla="*/ 323850 h 1886086"/>
              <a:gd name="connsiteX9" fmla="*/ 447675 w 1981200"/>
              <a:gd name="connsiteY9" fmla="*/ 438150 h 1886086"/>
              <a:gd name="connsiteX10" fmla="*/ 476250 w 1981200"/>
              <a:gd name="connsiteY10" fmla="*/ 457200 h 1886086"/>
              <a:gd name="connsiteX11" fmla="*/ 600075 w 1981200"/>
              <a:gd name="connsiteY11" fmla="*/ 552450 h 1886086"/>
              <a:gd name="connsiteX12" fmla="*/ 695325 w 1981200"/>
              <a:gd name="connsiteY12" fmla="*/ 638175 h 1886086"/>
              <a:gd name="connsiteX13" fmla="*/ 704850 w 1981200"/>
              <a:gd name="connsiteY13" fmla="*/ 666750 h 1886086"/>
              <a:gd name="connsiteX14" fmla="*/ 762000 w 1981200"/>
              <a:gd name="connsiteY14" fmla="*/ 714375 h 1886086"/>
              <a:gd name="connsiteX15" fmla="*/ 790575 w 1981200"/>
              <a:gd name="connsiteY15" fmla="*/ 762000 h 1886086"/>
              <a:gd name="connsiteX16" fmla="*/ 876300 w 1981200"/>
              <a:gd name="connsiteY16" fmla="*/ 857250 h 1886086"/>
              <a:gd name="connsiteX17" fmla="*/ 904875 w 1981200"/>
              <a:gd name="connsiteY17" fmla="*/ 866775 h 1886086"/>
              <a:gd name="connsiteX18" fmla="*/ 952500 w 1981200"/>
              <a:gd name="connsiteY18" fmla="*/ 923925 h 1886086"/>
              <a:gd name="connsiteX19" fmla="*/ 1028700 w 1981200"/>
              <a:gd name="connsiteY19" fmla="*/ 1000125 h 1886086"/>
              <a:gd name="connsiteX20" fmla="*/ 1085850 w 1981200"/>
              <a:gd name="connsiteY20" fmla="*/ 1085850 h 1886086"/>
              <a:gd name="connsiteX21" fmla="*/ 1190625 w 1981200"/>
              <a:gd name="connsiteY21" fmla="*/ 1095375 h 1886086"/>
              <a:gd name="connsiteX22" fmla="*/ 1304925 w 1981200"/>
              <a:gd name="connsiteY22" fmla="*/ 1133475 h 1886086"/>
              <a:gd name="connsiteX23" fmla="*/ 1381125 w 1981200"/>
              <a:gd name="connsiteY23" fmla="*/ 1190625 h 1886086"/>
              <a:gd name="connsiteX24" fmla="*/ 1419225 w 1981200"/>
              <a:gd name="connsiteY24" fmla="*/ 1219200 h 1886086"/>
              <a:gd name="connsiteX25" fmla="*/ 1428750 w 1981200"/>
              <a:gd name="connsiteY25" fmla="*/ 1257300 h 1886086"/>
              <a:gd name="connsiteX26" fmla="*/ 1466850 w 1981200"/>
              <a:gd name="connsiteY26" fmla="*/ 1352550 h 1886086"/>
              <a:gd name="connsiteX27" fmla="*/ 1495425 w 1981200"/>
              <a:gd name="connsiteY27" fmla="*/ 1390650 h 1886086"/>
              <a:gd name="connsiteX28" fmla="*/ 1514475 w 1981200"/>
              <a:gd name="connsiteY28" fmla="*/ 1428750 h 1886086"/>
              <a:gd name="connsiteX29" fmla="*/ 1524000 w 1981200"/>
              <a:gd name="connsiteY29" fmla="*/ 1457325 h 1886086"/>
              <a:gd name="connsiteX30" fmla="*/ 1562100 w 1981200"/>
              <a:gd name="connsiteY30" fmla="*/ 1504950 h 1886086"/>
              <a:gd name="connsiteX31" fmla="*/ 1581150 w 1981200"/>
              <a:gd name="connsiteY31" fmla="*/ 1533525 h 1886086"/>
              <a:gd name="connsiteX32" fmla="*/ 1609725 w 1981200"/>
              <a:gd name="connsiteY32" fmla="*/ 1581150 h 1886086"/>
              <a:gd name="connsiteX33" fmla="*/ 1638300 w 1981200"/>
              <a:gd name="connsiteY33" fmla="*/ 1600200 h 1886086"/>
              <a:gd name="connsiteX34" fmla="*/ 1647825 w 1981200"/>
              <a:gd name="connsiteY34" fmla="*/ 1638300 h 1886086"/>
              <a:gd name="connsiteX35" fmla="*/ 1704975 w 1981200"/>
              <a:gd name="connsiteY35" fmla="*/ 1685925 h 1886086"/>
              <a:gd name="connsiteX36" fmla="*/ 1762125 w 1981200"/>
              <a:gd name="connsiteY36" fmla="*/ 1733550 h 1886086"/>
              <a:gd name="connsiteX37" fmla="*/ 1809750 w 1981200"/>
              <a:gd name="connsiteY37" fmla="*/ 1781175 h 1886086"/>
              <a:gd name="connsiteX38" fmla="*/ 1866900 w 1981200"/>
              <a:gd name="connsiteY38" fmla="*/ 1809750 h 1886086"/>
              <a:gd name="connsiteX39" fmla="*/ 1924050 w 1981200"/>
              <a:gd name="connsiteY39" fmla="*/ 1847850 h 1886086"/>
              <a:gd name="connsiteX40" fmla="*/ 1981200 w 1981200"/>
              <a:gd name="connsiteY40" fmla="*/ 1885950 h 188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981200" h="1886086">
                <a:moveTo>
                  <a:pt x="0" y="0"/>
                </a:moveTo>
                <a:cubicBezTo>
                  <a:pt x="15875" y="15875"/>
                  <a:pt x="33842" y="29904"/>
                  <a:pt x="47625" y="47625"/>
                </a:cubicBezTo>
                <a:cubicBezTo>
                  <a:pt x="56342" y="58833"/>
                  <a:pt x="58156" y="74366"/>
                  <a:pt x="66675" y="85725"/>
                </a:cubicBezTo>
                <a:cubicBezTo>
                  <a:pt x="95559" y="124237"/>
                  <a:pt x="103934" y="123404"/>
                  <a:pt x="142875" y="142875"/>
                </a:cubicBezTo>
                <a:cubicBezTo>
                  <a:pt x="149225" y="158750"/>
                  <a:pt x="151987" y="176587"/>
                  <a:pt x="161925" y="190500"/>
                </a:cubicBezTo>
                <a:cubicBezTo>
                  <a:pt x="168579" y="199815"/>
                  <a:pt x="181185" y="202896"/>
                  <a:pt x="190500" y="209550"/>
                </a:cubicBezTo>
                <a:cubicBezTo>
                  <a:pt x="203418" y="218777"/>
                  <a:pt x="215595" y="229021"/>
                  <a:pt x="228600" y="238125"/>
                </a:cubicBezTo>
                <a:cubicBezTo>
                  <a:pt x="247357" y="251255"/>
                  <a:pt x="269561" y="260036"/>
                  <a:pt x="285750" y="276225"/>
                </a:cubicBezTo>
                <a:cubicBezTo>
                  <a:pt x="324365" y="314840"/>
                  <a:pt x="302277" y="298776"/>
                  <a:pt x="352425" y="323850"/>
                </a:cubicBezTo>
                <a:cubicBezTo>
                  <a:pt x="388239" y="371603"/>
                  <a:pt x="405290" y="401820"/>
                  <a:pt x="447675" y="438150"/>
                </a:cubicBezTo>
                <a:cubicBezTo>
                  <a:pt x="456367" y="445600"/>
                  <a:pt x="467779" y="449499"/>
                  <a:pt x="476250" y="457200"/>
                </a:cubicBezTo>
                <a:cubicBezTo>
                  <a:pt x="580306" y="551796"/>
                  <a:pt x="511594" y="517057"/>
                  <a:pt x="600075" y="552450"/>
                </a:cubicBezTo>
                <a:cubicBezTo>
                  <a:pt x="740167" y="727564"/>
                  <a:pt x="522505" y="465355"/>
                  <a:pt x="695325" y="638175"/>
                </a:cubicBezTo>
                <a:cubicBezTo>
                  <a:pt x="702425" y="645275"/>
                  <a:pt x="698238" y="659194"/>
                  <a:pt x="704850" y="666750"/>
                </a:cubicBezTo>
                <a:cubicBezTo>
                  <a:pt x="721179" y="685412"/>
                  <a:pt x="745411" y="695943"/>
                  <a:pt x="762000" y="714375"/>
                </a:cubicBezTo>
                <a:cubicBezTo>
                  <a:pt x="774385" y="728136"/>
                  <a:pt x="779686" y="747028"/>
                  <a:pt x="790575" y="762000"/>
                </a:cubicBezTo>
                <a:cubicBezTo>
                  <a:pt x="800822" y="776090"/>
                  <a:pt x="856066" y="842797"/>
                  <a:pt x="876300" y="857250"/>
                </a:cubicBezTo>
                <a:cubicBezTo>
                  <a:pt x="884470" y="863086"/>
                  <a:pt x="895350" y="863600"/>
                  <a:pt x="904875" y="866775"/>
                </a:cubicBezTo>
                <a:cubicBezTo>
                  <a:pt x="946979" y="929930"/>
                  <a:pt x="897495" y="859753"/>
                  <a:pt x="952500" y="923925"/>
                </a:cubicBezTo>
                <a:cubicBezTo>
                  <a:pt x="1011806" y="993115"/>
                  <a:pt x="944945" y="933121"/>
                  <a:pt x="1028700" y="1000125"/>
                </a:cubicBezTo>
                <a:cubicBezTo>
                  <a:pt x="1034552" y="1011829"/>
                  <a:pt x="1060396" y="1078577"/>
                  <a:pt x="1085850" y="1085850"/>
                </a:cubicBezTo>
                <a:cubicBezTo>
                  <a:pt x="1119570" y="1095484"/>
                  <a:pt x="1155700" y="1092200"/>
                  <a:pt x="1190625" y="1095375"/>
                </a:cubicBezTo>
                <a:cubicBezTo>
                  <a:pt x="1272758" y="1156974"/>
                  <a:pt x="1174992" y="1093496"/>
                  <a:pt x="1304925" y="1133475"/>
                </a:cubicBezTo>
                <a:cubicBezTo>
                  <a:pt x="1347508" y="1146577"/>
                  <a:pt x="1351532" y="1165260"/>
                  <a:pt x="1381125" y="1190625"/>
                </a:cubicBezTo>
                <a:cubicBezTo>
                  <a:pt x="1393178" y="1200956"/>
                  <a:pt x="1406525" y="1209675"/>
                  <a:pt x="1419225" y="1219200"/>
                </a:cubicBezTo>
                <a:cubicBezTo>
                  <a:pt x="1422400" y="1231900"/>
                  <a:pt x="1425154" y="1244713"/>
                  <a:pt x="1428750" y="1257300"/>
                </a:cubicBezTo>
                <a:cubicBezTo>
                  <a:pt x="1436718" y="1285187"/>
                  <a:pt x="1456485" y="1333548"/>
                  <a:pt x="1466850" y="1352550"/>
                </a:cubicBezTo>
                <a:cubicBezTo>
                  <a:pt x="1474452" y="1366487"/>
                  <a:pt x="1487011" y="1377188"/>
                  <a:pt x="1495425" y="1390650"/>
                </a:cubicBezTo>
                <a:cubicBezTo>
                  <a:pt x="1502950" y="1402691"/>
                  <a:pt x="1508882" y="1415699"/>
                  <a:pt x="1514475" y="1428750"/>
                </a:cubicBezTo>
                <a:cubicBezTo>
                  <a:pt x="1518430" y="1437978"/>
                  <a:pt x="1518679" y="1448811"/>
                  <a:pt x="1524000" y="1457325"/>
                </a:cubicBezTo>
                <a:cubicBezTo>
                  <a:pt x="1534775" y="1474565"/>
                  <a:pt x="1549902" y="1488686"/>
                  <a:pt x="1562100" y="1504950"/>
                </a:cubicBezTo>
                <a:cubicBezTo>
                  <a:pt x="1568969" y="1514108"/>
                  <a:pt x="1575083" y="1523817"/>
                  <a:pt x="1581150" y="1533525"/>
                </a:cubicBezTo>
                <a:cubicBezTo>
                  <a:pt x="1590962" y="1549224"/>
                  <a:pt x="1597677" y="1567094"/>
                  <a:pt x="1609725" y="1581150"/>
                </a:cubicBezTo>
                <a:cubicBezTo>
                  <a:pt x="1617175" y="1589842"/>
                  <a:pt x="1628775" y="1593850"/>
                  <a:pt x="1638300" y="1600200"/>
                </a:cubicBezTo>
                <a:cubicBezTo>
                  <a:pt x="1641475" y="1612900"/>
                  <a:pt x="1641330" y="1626934"/>
                  <a:pt x="1647825" y="1638300"/>
                </a:cubicBezTo>
                <a:cubicBezTo>
                  <a:pt x="1659108" y="1658045"/>
                  <a:pt x="1686767" y="1673786"/>
                  <a:pt x="1704975" y="1685925"/>
                </a:cubicBezTo>
                <a:cubicBezTo>
                  <a:pt x="1746891" y="1748798"/>
                  <a:pt x="1695194" y="1681493"/>
                  <a:pt x="1762125" y="1733550"/>
                </a:cubicBezTo>
                <a:cubicBezTo>
                  <a:pt x="1779846" y="1747333"/>
                  <a:pt x="1791593" y="1767970"/>
                  <a:pt x="1809750" y="1781175"/>
                </a:cubicBezTo>
                <a:cubicBezTo>
                  <a:pt x="1826975" y="1793702"/>
                  <a:pt x="1848503" y="1799018"/>
                  <a:pt x="1866900" y="1809750"/>
                </a:cubicBezTo>
                <a:cubicBezTo>
                  <a:pt x="1886676" y="1821286"/>
                  <a:pt x="1906172" y="1833547"/>
                  <a:pt x="1924050" y="1847850"/>
                </a:cubicBezTo>
                <a:cubicBezTo>
                  <a:pt x="1977288" y="1890440"/>
                  <a:pt x="1940425" y="1885950"/>
                  <a:pt x="1981200" y="18859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45"/>
          <p:cNvSpPr>
            <a:spLocks noChangeArrowheads="1"/>
          </p:cNvSpPr>
          <p:nvPr/>
        </p:nvSpPr>
        <p:spPr bwMode="auto">
          <a:xfrm flipH="1">
            <a:off x="6508750" y="866775"/>
            <a:ext cx="2978150" cy="575965"/>
          </a:xfrm>
          <a:prstGeom prst="wedgeRoundRectCallout">
            <a:avLst>
              <a:gd name="adj1" fmla="val 57674"/>
              <a:gd name="adj2" fmla="val 350661"/>
              <a:gd name="adj3" fmla="val 16667"/>
            </a:avLst>
          </a:prstGeom>
          <a:solidFill>
            <a:srgbClr val="FF0066"/>
          </a:solidFill>
          <a:ln w="9525">
            <a:solidFill>
              <a:schemeClr val="tx1"/>
            </a:solidFill>
            <a:miter lim="800000"/>
          </a:ln>
        </p:spPr>
        <p:txBody>
          <a:bodyPr lIns="0" tIns="0" rIns="0" bIns="0"/>
          <a:lstStyle/>
          <a:p>
            <a:pPr algn="ctr" eaLnBrk="1" hangingPunct="1"/>
            <a:r>
              <a:rPr lang="en-US" sz="3200" b="1" i="1" dirty="0">
                <a:solidFill>
                  <a:srgbClr val="FFFFFF"/>
                </a:solidFill>
                <a:latin typeface="Cambria" panose="02040503050406030204" pitchFamily="18" charset="0"/>
                <a:ea typeface="Cambria" panose="02040503050406030204" pitchFamily="18" charset="0"/>
              </a:rPr>
              <a:t>SÔNG HỒNG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971" t="21280" r="12127" b="16999"/>
          <a:stretch>
            <a:fillRect/>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a:fillRect/>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4922339" y="685799"/>
            <a:ext cx="5485736" cy="2640452"/>
            <a:chOff x="4745449" y="668253"/>
            <a:chExt cx="5485736" cy="2299301"/>
          </a:xfrm>
        </p:grpSpPr>
        <p:pic>
          <p:nvPicPr>
            <p:cNvPr id="13"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4745449" y="668253"/>
              <a:ext cx="5485736" cy="2299301"/>
            </a:xfrm>
            <a:prstGeom prst="rect">
              <a:avLst/>
            </a:prstGeom>
          </p:spPr>
        </p:pic>
        <p:sp>
          <p:nvSpPr>
            <p:cNvPr id="14" name="TextBox 13"/>
            <p:cNvSpPr txBox="1"/>
            <p:nvPr/>
          </p:nvSpPr>
          <p:spPr>
            <a:xfrm>
              <a:off x="5046504" y="1475584"/>
              <a:ext cx="5036025" cy="96484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rPr>
                <a:t>Kể một số tên gọi khác của sông Hồng.</a:t>
              </a:r>
              <a:endParaRPr kumimoji="0" lang="en-US" sz="3600" b="1" i="0" u="none" strike="noStrike" kern="1200" cap="none" spc="0" normalizeH="0" baseline="0" noProof="0" dirty="0">
                <a:ln>
                  <a:noFill/>
                </a:ln>
                <a:solidFill>
                  <a:srgbClr val="002060"/>
                </a:solidFill>
                <a:effectLst/>
                <a:uLnTx/>
                <a:uFillTx/>
                <a:latin typeface="+mj-lt"/>
                <a:ea typeface="+mn-ea"/>
                <a:cs typeface="Calibri" panose="020F0502020204030204" pitchFamily="34" charset="0"/>
              </a:endParaRPr>
            </a:p>
          </p:txBody>
        </p:sp>
      </p:grpSp>
      <p:pic>
        <p:nvPicPr>
          <p:cNvPr id="9" name="Picture 12" descr="15 Vector ideas | vector, vector free, kids ic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a:off x="8607344" y="3504079"/>
            <a:ext cx="1989107" cy="30264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1012699" y="3306726"/>
            <a:ext cx="7121208" cy="2987747"/>
          </a:xfrm>
          <a:prstGeom prst="roundRect">
            <a:avLst>
              <a:gd name="adj" fmla="val 11503"/>
            </a:avLst>
          </a:prstGeom>
          <a:solidFill>
            <a:schemeClr val="accent4">
              <a:lumMod val="20000"/>
              <a:lumOff val="80000"/>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C00000"/>
                </a:solidFill>
                <a:latin typeface="+mj-lt"/>
                <a:ea typeface="Cambria" panose="02040503050406030204" pitchFamily="18" charset="0"/>
              </a:rPr>
              <a:t>Một số tên gọi khác của sông Hồng: </a:t>
            </a:r>
            <a:r>
              <a:rPr lang="vi-VN" sz="4400" dirty="0">
                <a:solidFill>
                  <a:srgbClr val="C00000"/>
                </a:solidFill>
                <a:latin typeface="+mj-lt"/>
                <a:ea typeface="Cambria" panose="02040503050406030204" pitchFamily="18" charset="0"/>
              </a:rPr>
              <a:t>Nhị Hà, Hồng Hà, sông Xích Đằng, sông Kẻ Chợ, sông Cái,</a:t>
            </a:r>
            <a:r>
              <a:rPr lang="en-US" altLang="vi-VN" sz="4400" dirty="0">
                <a:solidFill>
                  <a:srgbClr val="C00000"/>
                </a:solidFill>
                <a:latin typeface="+mj-lt"/>
                <a:ea typeface="Cambria" panose="02040503050406030204" pitchFamily="18" charset="0"/>
              </a:rPr>
              <a:t> sông Thao</a:t>
            </a:r>
            <a:r>
              <a:rPr lang="vi-VN" sz="4400" dirty="0">
                <a:solidFill>
                  <a:srgbClr val="C00000"/>
                </a:solidFill>
                <a:latin typeface="+mj-lt"/>
                <a:ea typeface="Cambria" panose="02040503050406030204" pitchFamily="18" charset="0"/>
              </a:rPr>
              <a:t> ...</a:t>
            </a:r>
            <a:endParaRPr kumimoji="0" lang="en-US" sz="4400" b="0" i="0" u="none" strike="noStrike" kern="1200" cap="none" spc="0" normalizeH="0" baseline="0" noProof="0" dirty="0">
              <a:ln>
                <a:noFill/>
              </a:ln>
              <a:solidFill>
                <a:srgbClr val="C00000"/>
              </a:solidFill>
              <a:effectLst/>
              <a:uLnTx/>
              <a:uFillTx/>
              <a:latin typeface="+mj-lt"/>
              <a:ea typeface="Cambria" panose="0204050305040603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786810" y="945770"/>
            <a:ext cx="10919638" cy="1938020"/>
          </a:xfrm>
          <a:prstGeom prst="rect">
            <a:avLst/>
          </a:prstGeom>
        </p:spPr>
        <p:txBody>
          <a:bodyPr wrap="square">
            <a:spAutoFit/>
          </a:bodyPr>
          <a:lstStyle/>
          <a:p>
            <a:pPr lvl="0" algn="ctr"/>
            <a:r>
              <a:rPr lang="en-US" sz="4000" b="1" dirty="0">
                <a:solidFill>
                  <a:srgbClr val="7030A0"/>
                </a:solidFill>
                <a:latin typeface="Cambria" panose="02040503050406030204" pitchFamily="18" charset="0"/>
                <a:ea typeface="Cambria" panose="02040503050406030204" pitchFamily="18" charset="0"/>
              </a:rPr>
              <a:t>2. </a:t>
            </a:r>
            <a:r>
              <a:rPr lang="vi-VN" sz="4000" b="1" dirty="0">
                <a:solidFill>
                  <a:srgbClr val="7030A0"/>
                </a:solidFill>
                <a:latin typeface="+mj-lt"/>
                <a:ea typeface="Cambria" panose="02040503050406030204" pitchFamily="18" charset="0"/>
              </a:rPr>
              <a:t>Đọc thông tin và quan sát các hình 2, 3, em hãy trình bày một số thành tựu tiêu biểu </a:t>
            </a:r>
          </a:p>
          <a:p>
            <a:pPr lvl="0" algn="ctr"/>
            <a:r>
              <a:rPr lang="vi-VN" sz="4000" b="1" dirty="0">
                <a:solidFill>
                  <a:srgbClr val="7030A0"/>
                </a:solidFill>
                <a:latin typeface="+mj-lt"/>
                <a:ea typeface="Cambria" panose="02040503050406030204" pitchFamily="18" charset="0"/>
              </a:rPr>
              <a:t>của văn minh sông Hồng.</a:t>
            </a:r>
            <a:endParaRPr kumimoji="0" lang="en-US" sz="4000" b="1" i="0" u="none" strike="noStrike" kern="1200" cap="none" spc="0" normalizeH="0" baseline="0" noProof="0" dirty="0">
              <a:ln>
                <a:noFill/>
              </a:ln>
              <a:solidFill>
                <a:srgbClr val="7030A0"/>
              </a:solidFill>
              <a:effectLst/>
              <a:uLnTx/>
              <a:uFillTx/>
              <a:latin typeface="+mj-lt"/>
              <a:ea typeface="Cambria" panose="0204050305040603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0899773-6D58-46CC-B598-D706BA2107A6"/>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m\uFFFDN\uFFFD{19812E9B-0A56-4FB8-971E-C90E5B8AEAE0}&quot;,&quot;C:\\Users\\PC\\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KNTT  Bai 11 Song Hong va van minh song Hong"/>
</p:tagLst>
</file>

<file path=ppt/tags/tag10.xml><?xml version="1.0" encoding="utf-8"?>
<p:tagLst xmlns:a="http://schemas.openxmlformats.org/drawingml/2006/main" xmlns:r="http://schemas.openxmlformats.org/officeDocument/2006/relationships" xmlns:p="http://schemas.openxmlformats.org/presentationml/2006/main">
  <p:tag name="GENSWF_SLIDE_UID" val="{3678F3FC-67F5-49A8-A5C7-F9F2F1DBDEDE}:322"/>
</p:tagLst>
</file>

<file path=ppt/tags/tag11.xml><?xml version="1.0" encoding="utf-8"?>
<p:tagLst xmlns:a="http://schemas.openxmlformats.org/drawingml/2006/main" xmlns:r="http://schemas.openxmlformats.org/officeDocument/2006/relationships" xmlns:p="http://schemas.openxmlformats.org/presentationml/2006/main">
  <p:tag name="GENSWF_SLIDE_UID" val="{08D039C8-CB3F-490A-96A2-B2B18C471220}:265"/>
</p:tagLst>
</file>

<file path=ppt/tags/tag12.xml><?xml version="1.0" encoding="utf-8"?>
<p:tagLst xmlns:a="http://schemas.openxmlformats.org/drawingml/2006/main" xmlns:r="http://schemas.openxmlformats.org/officeDocument/2006/relationships" xmlns:p="http://schemas.openxmlformats.org/presentationml/2006/main">
  <p:tag name="GENSWF_SLIDE_UID" val="{8EF71D50-9D63-4354-971E-DAB629932D6A}:296"/>
</p:tagLst>
</file>

<file path=ppt/tags/tag13.xml><?xml version="1.0" encoding="utf-8"?>
<p:tagLst xmlns:a="http://schemas.openxmlformats.org/drawingml/2006/main" xmlns:r="http://schemas.openxmlformats.org/officeDocument/2006/relationships" xmlns:p="http://schemas.openxmlformats.org/presentationml/2006/main">
  <p:tag name="GENSWF_SLIDE_UID" val="{776105B0-16B7-4415-9320-E1651AEEBD42}:298"/>
</p:tagLst>
</file>

<file path=ppt/tags/tag14.xml><?xml version="1.0" encoding="utf-8"?>
<p:tagLst xmlns:a="http://schemas.openxmlformats.org/drawingml/2006/main" xmlns:r="http://schemas.openxmlformats.org/officeDocument/2006/relationships" xmlns:p="http://schemas.openxmlformats.org/presentationml/2006/main">
  <p:tag name="GENSWF_SLIDE_UID" val="{B1269039-2ECD-409C-A34F-B3F5C6FC660E}:321"/>
</p:tagLst>
</file>

<file path=ppt/tags/tag15.xml><?xml version="1.0" encoding="utf-8"?>
<p:tagLst xmlns:a="http://schemas.openxmlformats.org/drawingml/2006/main" xmlns:r="http://schemas.openxmlformats.org/officeDocument/2006/relationships" xmlns:p="http://schemas.openxmlformats.org/presentationml/2006/main">
  <p:tag name="GENSWF_SLIDE_UID" val="{92AC0D23-A7FC-4063-9D42-E4928FE9B1E4}:320"/>
</p:tagLst>
</file>

<file path=ppt/tags/tag16.xml><?xml version="1.0" encoding="utf-8"?>
<p:tagLst xmlns:a="http://schemas.openxmlformats.org/drawingml/2006/main" xmlns:r="http://schemas.openxmlformats.org/officeDocument/2006/relationships" xmlns:p="http://schemas.openxmlformats.org/presentationml/2006/main">
  <p:tag name="GENSWF_SLIDE_UID" val="{926CE4C2-B958-4E5A-B6BF-EA7C6FA2E2F0}:280"/>
</p:tagLst>
</file>

<file path=ppt/tags/tag17.xml><?xml version="1.0" encoding="utf-8"?>
<p:tagLst xmlns:a="http://schemas.openxmlformats.org/drawingml/2006/main" xmlns:r="http://schemas.openxmlformats.org/officeDocument/2006/relationships" xmlns:p="http://schemas.openxmlformats.org/presentationml/2006/main">
  <p:tag name="GENSWF_SLIDE_UID" val="{C764F7E0-5609-4D0F-A829-7F38D921307F}:300"/>
</p:tagLst>
</file>

<file path=ppt/tags/tag18.xml><?xml version="1.0" encoding="utf-8"?>
<p:tagLst xmlns:a="http://schemas.openxmlformats.org/drawingml/2006/main" xmlns:r="http://schemas.openxmlformats.org/officeDocument/2006/relationships" xmlns:p="http://schemas.openxmlformats.org/presentationml/2006/main">
  <p:tag name="GENSWF_SLIDE_UID" val="{1AD42909-8E2C-4E33-B9BA-A558A92DB625}:301"/>
</p:tagLst>
</file>

<file path=ppt/tags/tag19.xml><?xml version="1.0" encoding="utf-8"?>
<p:tagLst xmlns:a="http://schemas.openxmlformats.org/drawingml/2006/main" xmlns:r="http://schemas.openxmlformats.org/officeDocument/2006/relationships" xmlns:p="http://schemas.openxmlformats.org/presentationml/2006/main">
  <p:tag name="GENSWF_SLIDE_UID" val="{9372FC44-3B72-4DEB-AF6B-8BB8AB66642F}:302"/>
</p:tagLst>
</file>

<file path=ppt/tags/tag2.xml><?xml version="1.0" encoding="utf-8"?>
<p:tagLst xmlns:a="http://schemas.openxmlformats.org/drawingml/2006/main" xmlns:r="http://schemas.openxmlformats.org/officeDocument/2006/relationships" xmlns:p="http://schemas.openxmlformats.org/presentationml/2006/main">
  <p:tag name="GENSWF_SLIDE_UID" val="{9573E670-0CF7-4241-9C57-3464646DC169}:258"/>
</p:tagLst>
</file>

<file path=ppt/tags/tag20.xml><?xml version="1.0" encoding="utf-8"?>
<p:tagLst xmlns:a="http://schemas.openxmlformats.org/drawingml/2006/main" xmlns:r="http://schemas.openxmlformats.org/officeDocument/2006/relationships" xmlns:p="http://schemas.openxmlformats.org/presentationml/2006/main">
  <p:tag name="GENSWF_SLIDE_UID" val="{56CD58F1-3182-42B9-B130-4066BB4DC588}:303"/>
</p:tagLst>
</file>

<file path=ppt/tags/tag21.xml><?xml version="1.0" encoding="utf-8"?>
<p:tagLst xmlns:a="http://schemas.openxmlformats.org/drawingml/2006/main" xmlns:r="http://schemas.openxmlformats.org/officeDocument/2006/relationships" xmlns:p="http://schemas.openxmlformats.org/presentationml/2006/main">
  <p:tag name="GENSWF_SLIDE_UID" val="{27FF0DE1-73BC-4417-B2AF-5765E7D7DE31}:305"/>
</p:tagLst>
</file>

<file path=ppt/tags/tag22.xml><?xml version="1.0" encoding="utf-8"?>
<p:tagLst xmlns:a="http://schemas.openxmlformats.org/drawingml/2006/main" xmlns:r="http://schemas.openxmlformats.org/officeDocument/2006/relationships" xmlns:p="http://schemas.openxmlformats.org/presentationml/2006/main">
  <p:tag name="GENSWF_SLIDE_UID" val="{E0F9D04F-BEE7-4007-A185-DB2FD087FBA4}:306"/>
</p:tagLst>
</file>

<file path=ppt/tags/tag23.xml><?xml version="1.0" encoding="utf-8"?>
<p:tagLst xmlns:a="http://schemas.openxmlformats.org/drawingml/2006/main" xmlns:r="http://schemas.openxmlformats.org/officeDocument/2006/relationships" xmlns:p="http://schemas.openxmlformats.org/presentationml/2006/main">
  <p:tag name="GENSWF_SLIDE_UID" val="{DE688DFB-3405-4B0C-9919-2708B3B41723}:308"/>
</p:tagLst>
</file>

<file path=ppt/tags/tag24.xml><?xml version="1.0" encoding="utf-8"?>
<p:tagLst xmlns:a="http://schemas.openxmlformats.org/drawingml/2006/main" xmlns:r="http://schemas.openxmlformats.org/officeDocument/2006/relationships" xmlns:p="http://schemas.openxmlformats.org/presentationml/2006/main">
  <p:tag name="GENSWF_SLIDE_UID" val="{BCFFF147-1A0A-475B-A692-3037E8E289D8}:310"/>
</p:tagLst>
</file>

<file path=ppt/tags/tag25.xml><?xml version="1.0" encoding="utf-8"?>
<p:tagLst xmlns:a="http://schemas.openxmlformats.org/drawingml/2006/main" xmlns:r="http://schemas.openxmlformats.org/officeDocument/2006/relationships" xmlns:p="http://schemas.openxmlformats.org/presentationml/2006/main">
  <p:tag name="GENSWF_SLIDE_UID" val="{FE3AD003-A12E-4E6C-B124-FB1F72811815}:260"/>
</p:tagLst>
</file>

<file path=ppt/tags/tag26.xml><?xml version="1.0" encoding="utf-8"?>
<p:tagLst xmlns:a="http://schemas.openxmlformats.org/drawingml/2006/main" xmlns:r="http://schemas.openxmlformats.org/officeDocument/2006/relationships" xmlns:p="http://schemas.openxmlformats.org/presentationml/2006/main">
  <p:tag name="GENSWF_SLIDE_UID" val="{2AB0B9C6-07C1-497B-B75D-763C06F9D6AF}:278"/>
</p:tagLst>
</file>

<file path=ppt/tags/tag27.xml><?xml version="1.0" encoding="utf-8"?>
<p:tagLst xmlns:a="http://schemas.openxmlformats.org/drawingml/2006/main" xmlns:r="http://schemas.openxmlformats.org/officeDocument/2006/relationships" xmlns:p="http://schemas.openxmlformats.org/presentationml/2006/main">
  <p:tag name="GENSWF_SLIDE_UID" val="{A69502DA-C5C7-4B77-801A-4D4ABB6FE97E}:269"/>
</p:tagLst>
</file>

<file path=ppt/tags/tag28.xml><?xml version="1.0" encoding="utf-8"?>
<p:tagLst xmlns:a="http://schemas.openxmlformats.org/drawingml/2006/main" xmlns:r="http://schemas.openxmlformats.org/officeDocument/2006/relationships" xmlns:p="http://schemas.openxmlformats.org/presentationml/2006/main">
  <p:tag name="GENSWF_SLIDE_UID" val="{6DBBE62A-08CC-438D-B5D6-0B626939696F}:290"/>
</p:tagLst>
</file>

<file path=ppt/tags/tag3.xml><?xml version="1.0" encoding="utf-8"?>
<p:tagLst xmlns:a="http://schemas.openxmlformats.org/drawingml/2006/main" xmlns:r="http://schemas.openxmlformats.org/officeDocument/2006/relationships" xmlns:p="http://schemas.openxmlformats.org/presentationml/2006/main">
  <p:tag name="GENSWF_SLIDE_UID" val="{6B1CF90F-9603-43F8-8FFA-673A0E00D1BF}:257"/>
</p:tagLst>
</file>

<file path=ppt/tags/tag4.xml><?xml version="1.0" encoding="utf-8"?>
<p:tagLst xmlns:a="http://schemas.openxmlformats.org/drawingml/2006/main" xmlns:r="http://schemas.openxmlformats.org/officeDocument/2006/relationships" xmlns:p="http://schemas.openxmlformats.org/presentationml/2006/main">
  <p:tag name="GENSWF_SLIDE_UID" val="{7B9E0138-E8E7-4DE9-8F6D-880E176A4EAD}:292"/>
</p:tagLst>
</file>

<file path=ppt/tags/tag5.xml><?xml version="1.0" encoding="utf-8"?>
<p:tagLst xmlns:a="http://schemas.openxmlformats.org/drawingml/2006/main" xmlns:r="http://schemas.openxmlformats.org/officeDocument/2006/relationships" xmlns:p="http://schemas.openxmlformats.org/presentationml/2006/main">
  <p:tag name="GENSWF_SLIDE_UID" val="{1E96DF62-56B2-4D5E-A87F-090AE319580B}:259"/>
</p:tagLst>
</file>

<file path=ppt/tags/tag6.xml><?xml version="1.0" encoding="utf-8"?>
<p:tagLst xmlns:a="http://schemas.openxmlformats.org/drawingml/2006/main" xmlns:r="http://schemas.openxmlformats.org/officeDocument/2006/relationships" xmlns:p="http://schemas.openxmlformats.org/presentationml/2006/main">
  <p:tag name="GENSWF_SLIDE_UID" val="{7B9E2F92-90A1-431F-9C18-BAED7F35FAAD}:293"/>
</p:tagLst>
</file>

<file path=ppt/tags/tag7.xml><?xml version="1.0" encoding="utf-8"?>
<p:tagLst xmlns:a="http://schemas.openxmlformats.org/drawingml/2006/main" xmlns:r="http://schemas.openxmlformats.org/officeDocument/2006/relationships" xmlns:p="http://schemas.openxmlformats.org/presentationml/2006/main">
  <p:tag name="GENSWF_SLIDE_UID" val="{D6245F34-D0FF-4087-A7BC-704498F1565C}:262"/>
</p:tagLst>
</file>

<file path=ppt/tags/tag8.xml><?xml version="1.0" encoding="utf-8"?>
<p:tagLst xmlns:a="http://schemas.openxmlformats.org/drawingml/2006/main" xmlns:r="http://schemas.openxmlformats.org/officeDocument/2006/relationships" xmlns:p="http://schemas.openxmlformats.org/presentationml/2006/main">
  <p:tag name="GENSWF_SLIDE_UID" val="{17AE10C1-0612-4C4B-90B7-D2FE0310A186}:263"/>
</p:tagLst>
</file>

<file path=ppt/tags/tag9.xml><?xml version="1.0" encoding="utf-8"?>
<p:tagLst xmlns:a="http://schemas.openxmlformats.org/drawingml/2006/main" xmlns:r="http://schemas.openxmlformats.org/officeDocument/2006/relationships" xmlns:p="http://schemas.openxmlformats.org/presentationml/2006/main">
  <p:tag name="GENSWF_SLIDE_UID" val="{FCB320D2-10B7-4704-9915-AE49BD45C7B1}:29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717</Words>
  <Application>Microsoft Office PowerPoint</Application>
  <PresentationFormat>Widescreen</PresentationFormat>
  <Paragraphs>53</Paragraphs>
  <Slides>27</Slides>
  <Notes>10</Notes>
  <HiddenSlides>0</HiddenSlides>
  <MMClips>5</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27</vt:i4>
      </vt:variant>
    </vt:vector>
  </HeadingPairs>
  <TitlesOfParts>
    <vt:vector size="40" baseType="lpstr">
      <vt:lpstr>Microsoft YaHei</vt:lpstr>
      <vt:lpstr>Arial</vt:lpstr>
      <vt:lpstr>Calibri</vt:lpstr>
      <vt:lpstr>Cambria</vt:lpstr>
      <vt:lpstr>等线</vt:lpstr>
      <vt:lpstr>Lato</vt:lpstr>
      <vt:lpstr>Patrick Hand</vt:lpstr>
      <vt:lpstr>Roboto Condensed Light</vt:lpstr>
      <vt:lpstr>Times New Roman</vt:lpstr>
      <vt:lpstr>Office Theme</vt:lpstr>
      <vt:lpstr>1_Office Theme</vt:lpstr>
      <vt:lpstr>End of Course Jeopardy by Slidesgo</vt:lpstr>
      <vt:lpstr>1_End of Course Jeopardy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Nêu các tên gọi khác của sông Hồng?</vt:lpstr>
      <vt:lpstr>2. Nêu trang phục của người việt cổ ?</vt:lpstr>
      <vt:lpstr>3. Người Việt cổ có tục lệ gì?</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KNTT  Bai 11 Song Hong va van minh song Hong</dc:title>
  <dc:creator>Thao Tran</dc:creator>
  <cp:lastModifiedBy>PC</cp:lastModifiedBy>
  <cp:revision>68</cp:revision>
  <dcterms:created xsi:type="dcterms:W3CDTF">2023-09-26T05:35:00Z</dcterms:created>
  <dcterms:modified xsi:type="dcterms:W3CDTF">2025-12-06T15:57:08Z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E6830816517345A1A49D78A0FD3F49B8_12</vt:lpwstr>
  </property>
  <property fmtid="{D5CDD505-2E9C-101B-9397-08002B2CF9AE}" pid="3" name="KSOProductBuildVer">
    <vt:lpwstr>1033-12.2.0.13359</vt:lpwstr>
  </property>
</Properties>
</file>