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8" r:id="rId2"/>
    <p:sldId id="291" r:id="rId3"/>
    <p:sldId id="297" r:id="rId4"/>
    <p:sldId id="261" r:id="rId5"/>
    <p:sldId id="305" r:id="rId6"/>
    <p:sldId id="265" r:id="rId7"/>
    <p:sldId id="266" r:id="rId8"/>
    <p:sldId id="313" r:id="rId9"/>
    <p:sldId id="314" r:id="rId10"/>
    <p:sldId id="315" r:id="rId11"/>
    <p:sldId id="316" r:id="rId12"/>
    <p:sldId id="308" r:id="rId13"/>
    <p:sldId id="271" r:id="rId14"/>
    <p:sldId id="281" r:id="rId15"/>
    <p:sldId id="317" r:id="rId16"/>
    <p:sldId id="293" r:id="rId17"/>
    <p:sldId id="273" r:id="rId18"/>
    <p:sldId id="295" r:id="rId19"/>
  </p:sldIdLst>
  <p:sldSz cx="9144000" cy="5143500" type="screen16x9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DD"/>
    <a:srgbClr val="BF2174"/>
    <a:srgbClr val="0099D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533" autoAdjust="0"/>
  </p:normalViewPr>
  <p:slideViewPr>
    <p:cSldViewPr showGuides="1">
      <p:cViewPr varScale="1">
        <p:scale>
          <a:sx n="93" d="100"/>
          <a:sy n="93" d="100"/>
        </p:scale>
        <p:origin x="1162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793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11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905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8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0EAA4-2E3D-49D5-AF0C-D3747B9351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65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20EAA4-2E3D-49D5-AF0C-D3747B9351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948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658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645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403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081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68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9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5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video" Target="../media/media1.mp4"/><Relationship Id="rId7" Type="http://schemas.openxmlformats.org/officeDocument/2006/relationships/image" Target="../media/image6.jpg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581150"/>
            <a:ext cx="5219700" cy="17083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260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8171" cy="583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29183E-1CFD-3FFD-273A-DC574EDBE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00" y="1275606"/>
            <a:ext cx="1475942" cy="2520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CA8028-1A94-D1B0-D5BC-E0132C8121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3" t="10800" r="3334" b="65400"/>
          <a:stretch/>
        </p:blipFill>
        <p:spPr>
          <a:xfrm>
            <a:off x="3347864" y="843558"/>
            <a:ext cx="5328592" cy="3960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AC4520-20F1-2DE0-E204-A1DB456970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9712" y="0"/>
            <a:ext cx="7017104" cy="926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948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8171" cy="583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156E6A-A0F2-1C2A-858D-E1D5A5FE18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4" t="30400" r="50000" b="45800"/>
          <a:stretch/>
        </p:blipFill>
        <p:spPr>
          <a:xfrm>
            <a:off x="611560" y="1059582"/>
            <a:ext cx="5400600" cy="3888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B1635E-DBB1-6BB6-9D31-11932B5B5E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9712" y="97823"/>
            <a:ext cx="7017104" cy="926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F369DD-EDAA-3ABB-604F-5930C74C71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2280" y="1707654"/>
            <a:ext cx="999831" cy="20179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955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8171" cy="583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1D0035-E1EF-29A9-DCED-A2214F49A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524" r="18268" b="46077"/>
          <a:stretch/>
        </p:blipFill>
        <p:spPr>
          <a:xfrm>
            <a:off x="323528" y="843558"/>
            <a:ext cx="5472608" cy="3888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32E4ED-5AED-1665-2F9B-BA5BF76698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1720" y="0"/>
            <a:ext cx="7017104" cy="926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3138A6-0BAA-F607-DF5A-F7FE5D6FF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4288" y="1562774"/>
            <a:ext cx="999831" cy="20179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77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28750"/>
            <a:ext cx="4571999" cy="20327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723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0C66D31-085A-4C90-85D7-30C1AA9952D1}"/>
              </a:ext>
            </a:extLst>
          </p:cNvPr>
          <p:cNvSpPr txBox="1"/>
          <p:nvPr/>
        </p:nvSpPr>
        <p:spPr>
          <a:xfrm>
            <a:off x="2195736" y="51470"/>
            <a:ext cx="6979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1231615" cy="5236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821054-24CE-D6DA-C8B8-15003A25F0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3" t="38800" r="52998" b="37400"/>
          <a:stretch/>
        </p:blipFill>
        <p:spPr>
          <a:xfrm>
            <a:off x="1547664" y="771550"/>
            <a:ext cx="5328592" cy="3960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495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0C66D31-085A-4C90-85D7-30C1AA9952D1}"/>
              </a:ext>
            </a:extLst>
          </p:cNvPr>
          <p:cNvSpPr txBox="1"/>
          <p:nvPr/>
        </p:nvSpPr>
        <p:spPr>
          <a:xfrm>
            <a:off x="2195736" y="51470"/>
            <a:ext cx="6979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1231615" cy="5236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821054-24CE-D6DA-C8B8-15003A25F0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14" t="38513" r="2256" b="38120"/>
          <a:stretch/>
        </p:blipFill>
        <p:spPr>
          <a:xfrm>
            <a:off x="1305643" y="699542"/>
            <a:ext cx="7128792" cy="38884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968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7" y="627534"/>
            <a:ext cx="1231615" cy="52362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707904" y="987574"/>
            <a:ext cx="4896544" cy="1872208"/>
          </a:xfrm>
          <a:prstGeom prst="roundRect">
            <a:avLst/>
          </a:prstGeom>
          <a:ln>
            <a:solidFill>
              <a:srgbClr val="BF217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20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GB" sz="20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GB" sz="20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GB" sz="20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GB" sz="20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0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GB" sz="20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0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GB" sz="20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0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GB" sz="20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GB" sz="20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GB" sz="20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20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GB" sz="20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t="12200" r="57313" b="3801"/>
          <a:stretch/>
        </p:blipFill>
        <p:spPr>
          <a:xfrm>
            <a:off x="1481172" y="1275606"/>
            <a:ext cx="1774998" cy="36724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450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107504" y="495128"/>
            <a:ext cx="3168352" cy="4629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4291E7-2C41-3048-2FF0-6F78CC9F5C90}"/>
              </a:ext>
            </a:extLst>
          </p:cNvPr>
          <p:cNvSpPr txBox="1"/>
          <p:nvPr/>
        </p:nvSpPr>
        <p:spPr>
          <a:xfrm>
            <a:off x="3275856" y="1419622"/>
            <a:ext cx="5760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3200" b="1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4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Download 999 Hình Nền Powerpoint Dễ Thương, Ngộ Nghĩnh Nhất Quả Đ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33739" y="915566"/>
            <a:ext cx="5438447" cy="1115258"/>
          </a:xfrm>
          <a:prstGeom prst="rect">
            <a:avLst/>
          </a:prstGeom>
          <a:noFill/>
        </p:spPr>
        <p:txBody>
          <a:bodyPr wrap="none" lIns="129113" tIns="64556" rIns="129113" bIns="6455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457200" indent="-457200" algn="ctr">
              <a:buFontTx/>
              <a:buChar char="-"/>
            </a:pPr>
            <a:r>
              <a:rPr lang="en-US" sz="32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ctr">
              <a:buFontTx/>
              <a:buChar char="-"/>
            </a:pPr>
            <a:r>
              <a:rPr lang="en-US" sz="32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81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-1527"/>
            <a:ext cx="1371105" cy="434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99541"/>
            <a:ext cx="2755950" cy="3904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99542"/>
            <a:ext cx="4464496" cy="4248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86079C-CD8B-2C00-6DD2-9D7AEF9C4A22}"/>
              </a:ext>
            </a:extLst>
          </p:cNvPr>
          <p:cNvSpPr txBox="1"/>
          <p:nvPr/>
        </p:nvSpPr>
        <p:spPr>
          <a:xfrm>
            <a:off x="4283968" y="-54801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3B6BDD"/>
                </a:solidFill>
              </a:rPr>
              <a:t>Bài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hát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nhắc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tới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những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gì</a:t>
            </a:r>
            <a:r>
              <a:rPr lang="en-US" b="1" dirty="0">
                <a:solidFill>
                  <a:srgbClr val="3B6BDD"/>
                </a:solidFill>
              </a:rPr>
              <a:t>? </a:t>
            </a:r>
            <a:r>
              <a:rPr lang="en-US" b="1" dirty="0" err="1">
                <a:solidFill>
                  <a:srgbClr val="3B6BDD"/>
                </a:solidFill>
              </a:rPr>
              <a:t>Bài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hát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nói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về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điều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gì</a:t>
            </a:r>
            <a:r>
              <a:rPr lang="en-US" b="1" dirty="0">
                <a:solidFill>
                  <a:srgbClr val="3B6BDD"/>
                </a:solidFill>
              </a:rPr>
              <a:t>?</a:t>
            </a:r>
          </a:p>
        </p:txBody>
      </p:sp>
      <p:pic>
        <p:nvPicPr>
          <p:cNvPr id="4" name="y2mate.com - Không Xả Rác  Bé Thanh Hằng  Nhạc Thiếu Nhi_360p">
            <a:hlinkClick r:id="" action="ppaction://media"/>
            <a:extLst>
              <a:ext uri="{FF2B5EF4-FFF2-40B4-BE49-F238E27FC236}">
                <a16:creationId xmlns:a16="http://schemas.microsoft.com/office/drawing/2014/main" id="{FC2098A0-5A70-F685-13DF-2F96DBB2379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496" y="699540"/>
            <a:ext cx="9073008" cy="43204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680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9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hung viền mầm non vector [share] | áo thun gia đình đi bi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3" y="0"/>
            <a:ext cx="920829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3E0A00-C9CA-4BA0-B0D4-5A732AF002A7}"/>
              </a:ext>
            </a:extLst>
          </p:cNvPr>
          <p:cNvSpPr txBox="1"/>
          <p:nvPr/>
        </p:nvSpPr>
        <p:spPr>
          <a:xfrm>
            <a:off x="1115616" y="699542"/>
            <a:ext cx="6416123" cy="1316603"/>
          </a:xfrm>
          <a:prstGeom prst="rect">
            <a:avLst/>
          </a:prstGeom>
          <a:noFill/>
        </p:spPr>
        <p:txBody>
          <a:bodyPr wrap="square" lIns="69365" tIns="34715" rIns="69365" bIns="34715">
            <a:spAutoFit/>
          </a:bodyPr>
          <a:lstStyle/>
          <a:p>
            <a:pPr algn="ctr" defTabSz="5120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ĐẠO ĐỨC</a:t>
            </a:r>
            <a:endParaRPr lang="zh-CN" altLang="en-US" sz="27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algn="ctr" defTabSz="5120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13: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51208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7094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428750"/>
            <a:ext cx="4014184" cy="21471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686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2" y="-92546"/>
            <a:ext cx="1259660" cy="625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2195736" y="20112"/>
            <a:ext cx="5924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C2EC1D-B4D4-469F-72B1-BDD02AACD1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01" r="7067" b="14999"/>
          <a:stretch/>
        </p:blipFill>
        <p:spPr>
          <a:xfrm>
            <a:off x="107505" y="771550"/>
            <a:ext cx="8928992" cy="4320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BA83B3-4BDA-8B51-F3EF-36191EA9A1E0}"/>
              </a:ext>
            </a:extLst>
          </p:cNvPr>
          <p:cNvSpPr txBox="1"/>
          <p:nvPr/>
        </p:nvSpPr>
        <p:spPr>
          <a:xfrm>
            <a:off x="2195736" y="298272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3393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2550"/>
            <a:ext cx="4724400" cy="21839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605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8171" cy="5838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979712" y="106590"/>
            <a:ext cx="6936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BABCA4-2F14-341D-B85E-1F45AADB14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9552" r="3335" b="45800"/>
          <a:stretch/>
        </p:blipFill>
        <p:spPr>
          <a:xfrm>
            <a:off x="0" y="869484"/>
            <a:ext cx="9144000" cy="40785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805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8171" cy="583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FB8D4E-278F-E845-4311-DA8B35EF9D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040" y="1203598"/>
            <a:ext cx="999600" cy="20162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3F3C73-E119-D0AE-9571-25C67F766C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2" r="64933" b="65400"/>
          <a:stretch/>
        </p:blipFill>
        <p:spPr>
          <a:xfrm>
            <a:off x="1691680" y="915566"/>
            <a:ext cx="6768752" cy="3672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19642-AEA5-C585-9AF0-17E285A25D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1720" y="51470"/>
            <a:ext cx="7017104" cy="926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199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8171" cy="5838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E9A873-FD46-748E-A429-9E538A7958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1" t="9552" r="35066" b="65400"/>
          <a:stretch/>
        </p:blipFill>
        <p:spPr>
          <a:xfrm>
            <a:off x="440052" y="915566"/>
            <a:ext cx="5716124" cy="38164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BF737C-A801-083E-B504-79414F4344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1720" y="5325"/>
            <a:ext cx="7017104" cy="926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382996-EE77-FE9D-5107-4F42148274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5735" y="1309768"/>
            <a:ext cx="1908213" cy="25239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882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556B715-15CD-450E-9734-A34C31A8CC3E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m\uFFFDN\uFFFD{19812E9B-0A56-4FB8-971E-C90E5B8AEAE0}&quot;,&quot;C:\\Users\\PC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KNTT  Bai 14 Giu ve sinh truong lop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70D9F4-5306-482B-B10D-4550007C58D7}:3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305390-DF5A-4CD6-887D-712DBAE2A552}:3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D63AFD-EE74-4AFE-BBE3-EC1E0D821A33}:3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B0D278-41C3-43C5-97BE-1B2A8B795935}:30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543420-FCF9-427C-8794-DA3570FF4125}:27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2CC05B-0C8E-4AE9-BA45-E9DD7CB23E9B}:2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01A1B3-8DEC-4191-8A35-655671BC9C38}:31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C36429-FA46-4240-B7AF-BA188C164285}:29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8CFC46-79EC-4E62-8C98-D65E406EE75A}:27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BEFDAE-3933-43AF-A11F-6F17D7C63712}:2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AABC8F-D20E-4C2F-B10F-903B244033DD}: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F88AD8-9CED-4D9E-9F0F-678AB428E165}:29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4CBAE3-56BB-4C6C-85BC-5FE23540C908}:29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292244-7182-4BA8-B159-593BFA14F6AA}:26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5B3F9D-29F4-4AA3-831C-21102B408FEF}:30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6CCB46-EDA7-42D0-8DCF-ABD762AA34E0}:26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237320-07B2-4C16-82D2-8E21B5FE4B26}:26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69B437-8810-4BCD-99A9-20DBDD00F13E}:3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1571</TotalTime>
  <Words>154</Words>
  <Application>Microsoft Office PowerPoint</Application>
  <PresentationFormat>On-screen Show (16:9)</PresentationFormat>
  <Paragraphs>27</Paragraphs>
  <Slides>18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Times New Roman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KNTT  Bai 14 Giu ve sinh truong lop</dc:title>
  <dc:creator>TK2</dc:creator>
  <cp:lastModifiedBy>PC</cp:lastModifiedBy>
  <cp:revision>104</cp:revision>
  <dcterms:created xsi:type="dcterms:W3CDTF">2020-04-29T11:34:14Z</dcterms:created>
  <dcterms:modified xsi:type="dcterms:W3CDTF">2025-12-06T15:48:29Z</dcterms:modified>
</cp:coreProperties>
</file>