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media/audio8.wav" ContentType="audio/wav"/>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9" r:id="rId3"/>
    <p:sldMasterId id="2147483709" r:id="rId4"/>
    <p:sldMasterId id="2147483724" r:id="rId5"/>
    <p:sldMasterId id="2147483736" r:id="rId6"/>
    <p:sldMasterId id="2147483749" r:id="rId7"/>
    <p:sldMasterId id="2147483761" r:id="rId8"/>
  </p:sldMasterIdLst>
  <p:notesMasterIdLst>
    <p:notesMasterId r:id="rId36"/>
  </p:notesMasterIdLst>
  <p:sldIdLst>
    <p:sldId id="360" r:id="rId9"/>
    <p:sldId id="259" r:id="rId10"/>
    <p:sldId id="257" r:id="rId11"/>
    <p:sldId id="330" r:id="rId12"/>
    <p:sldId id="353" r:id="rId13"/>
    <p:sldId id="355" r:id="rId14"/>
    <p:sldId id="356" r:id="rId15"/>
    <p:sldId id="358" r:id="rId16"/>
    <p:sldId id="333" r:id="rId17"/>
    <p:sldId id="261" r:id="rId18"/>
    <p:sldId id="287" r:id="rId19"/>
    <p:sldId id="334" r:id="rId20"/>
    <p:sldId id="335" r:id="rId21"/>
    <p:sldId id="336" r:id="rId22"/>
    <p:sldId id="337" r:id="rId23"/>
    <p:sldId id="338" r:id="rId24"/>
    <p:sldId id="339" r:id="rId25"/>
    <p:sldId id="343" r:id="rId26"/>
    <p:sldId id="344" r:id="rId27"/>
    <p:sldId id="345" r:id="rId28"/>
    <p:sldId id="346" r:id="rId29"/>
    <p:sldId id="328" r:id="rId30"/>
    <p:sldId id="352" r:id="rId31"/>
    <p:sldId id="347" r:id="rId32"/>
    <p:sldId id="348" r:id="rId33"/>
    <p:sldId id="349" r:id="rId34"/>
    <p:sldId id="350"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9" d="100"/>
          <a:sy n="49" d="100"/>
        </p:scale>
        <p:origin x="864" y="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0BED2-7751-47DC-AEDA-CEDC49A4484F}"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44648-0460-43DF-AF6A-A7F5ED699A0D}" type="slidenum">
              <a:rPr lang="en-US" smtClean="0"/>
              <a:t>‹#›</a:t>
            </a:fld>
            <a:endParaRPr lang="en-US"/>
          </a:p>
        </p:txBody>
      </p:sp>
    </p:spTree>
    <p:extLst>
      <p:ext uri="{BB962C8B-B14F-4D97-AF65-F5344CB8AC3E}">
        <p14:creationId xmlns:p14="http://schemas.microsoft.com/office/powerpoint/2010/main" val="396577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1</a:t>
            </a:fld>
            <a:endParaRPr lang="en-US"/>
          </a:p>
        </p:txBody>
      </p:sp>
    </p:spTree>
    <p:extLst>
      <p:ext uri="{BB962C8B-B14F-4D97-AF65-F5344CB8AC3E}">
        <p14:creationId xmlns:p14="http://schemas.microsoft.com/office/powerpoint/2010/main" val="4264136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82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379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7931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698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110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324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18</a:t>
            </a:fld>
            <a:endParaRPr lang="en-US"/>
          </a:p>
        </p:txBody>
      </p:sp>
    </p:spTree>
    <p:extLst>
      <p:ext uri="{BB962C8B-B14F-4D97-AF65-F5344CB8AC3E}">
        <p14:creationId xmlns:p14="http://schemas.microsoft.com/office/powerpoint/2010/main" val="1821377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3065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950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21</a:t>
            </a:fld>
            <a:endParaRPr lang="en-US"/>
          </a:p>
        </p:txBody>
      </p:sp>
    </p:spTree>
    <p:extLst>
      <p:ext uri="{BB962C8B-B14F-4D97-AF65-F5344CB8AC3E}">
        <p14:creationId xmlns:p14="http://schemas.microsoft.com/office/powerpoint/2010/main" val="3308464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22</a:t>
            </a:fld>
            <a:endParaRPr lang="en-US"/>
          </a:p>
        </p:txBody>
      </p:sp>
    </p:spTree>
    <p:extLst>
      <p:ext uri="{BB962C8B-B14F-4D97-AF65-F5344CB8AC3E}">
        <p14:creationId xmlns:p14="http://schemas.microsoft.com/office/powerpoint/2010/main" val="2623126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23</a:t>
            </a:fld>
            <a:endParaRPr lang="en-US"/>
          </a:p>
        </p:txBody>
      </p:sp>
    </p:spTree>
    <p:extLst>
      <p:ext uri="{BB962C8B-B14F-4D97-AF65-F5344CB8AC3E}">
        <p14:creationId xmlns:p14="http://schemas.microsoft.com/office/powerpoint/2010/main" val="3078941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6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0367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523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43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5</a:t>
            </a:fld>
            <a:endParaRPr lang="en-US"/>
          </a:p>
        </p:txBody>
      </p:sp>
    </p:spTree>
    <p:extLst>
      <p:ext uri="{BB962C8B-B14F-4D97-AF65-F5344CB8AC3E}">
        <p14:creationId xmlns:p14="http://schemas.microsoft.com/office/powerpoint/2010/main" val="2123860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6</a:t>
            </a:fld>
            <a:endParaRPr lang="en-US"/>
          </a:p>
        </p:txBody>
      </p:sp>
    </p:spTree>
    <p:extLst>
      <p:ext uri="{BB962C8B-B14F-4D97-AF65-F5344CB8AC3E}">
        <p14:creationId xmlns:p14="http://schemas.microsoft.com/office/powerpoint/2010/main" val="187857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7</a:t>
            </a:fld>
            <a:endParaRPr lang="en-US"/>
          </a:p>
        </p:txBody>
      </p:sp>
    </p:spTree>
    <p:extLst>
      <p:ext uri="{BB962C8B-B14F-4D97-AF65-F5344CB8AC3E}">
        <p14:creationId xmlns:p14="http://schemas.microsoft.com/office/powerpoint/2010/main" val="206257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44648-0460-43DF-AF6A-A7F5ED699A0D}" type="slidenum">
              <a:rPr lang="en-US" smtClean="0"/>
              <a:t>8</a:t>
            </a:fld>
            <a:endParaRPr lang="en-US"/>
          </a:p>
        </p:txBody>
      </p:sp>
    </p:spTree>
    <p:extLst>
      <p:ext uri="{BB962C8B-B14F-4D97-AF65-F5344CB8AC3E}">
        <p14:creationId xmlns:p14="http://schemas.microsoft.com/office/powerpoint/2010/main" val="259801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3331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807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88" indent="0" algn="ctr">
              <a:buNone/>
              <a:defRPr>
                <a:solidFill>
                  <a:schemeClr val="tx1">
                    <a:tint val="75000"/>
                  </a:schemeClr>
                </a:solidFill>
              </a:defRPr>
            </a:lvl2pPr>
            <a:lvl3pPr marL="1088376" indent="0" algn="ctr">
              <a:buNone/>
              <a:defRPr>
                <a:solidFill>
                  <a:schemeClr val="tx1">
                    <a:tint val="75000"/>
                  </a:schemeClr>
                </a:solidFill>
              </a:defRPr>
            </a:lvl3pPr>
            <a:lvl4pPr marL="1632565" indent="0" algn="ctr">
              <a:buNone/>
              <a:defRPr>
                <a:solidFill>
                  <a:schemeClr val="tx1">
                    <a:tint val="75000"/>
                  </a:schemeClr>
                </a:solidFill>
              </a:defRPr>
            </a:lvl4pPr>
            <a:lvl5pPr marL="2176753" indent="0" algn="ctr">
              <a:buNone/>
              <a:defRPr>
                <a:solidFill>
                  <a:schemeClr val="tx1">
                    <a:tint val="75000"/>
                  </a:schemeClr>
                </a:solidFill>
              </a:defRPr>
            </a:lvl5pPr>
            <a:lvl6pPr marL="2720941" indent="0" algn="ctr">
              <a:buNone/>
              <a:defRPr>
                <a:solidFill>
                  <a:schemeClr val="tx1">
                    <a:tint val="75000"/>
                  </a:schemeClr>
                </a:solidFill>
              </a:defRPr>
            </a:lvl6pPr>
            <a:lvl7pPr marL="3265129" indent="0" algn="ctr">
              <a:buNone/>
              <a:defRPr>
                <a:solidFill>
                  <a:schemeClr val="tx1">
                    <a:tint val="75000"/>
                  </a:schemeClr>
                </a:solidFill>
              </a:defRPr>
            </a:lvl7pPr>
            <a:lvl8pPr marL="3809318" indent="0" algn="ctr">
              <a:buNone/>
              <a:defRPr>
                <a:solidFill>
                  <a:schemeClr val="tx1">
                    <a:tint val="75000"/>
                  </a:schemeClr>
                </a:solidFill>
              </a:defRPr>
            </a:lvl8pPr>
            <a:lvl9pPr marL="43535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616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8514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6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62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2/25/2025</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7508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922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9" y="4441955"/>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76633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13" y="4428962"/>
            <a:ext cx="2666081" cy="1734976"/>
          </a:xfrm>
          <a:prstGeom prst="rect">
            <a:avLst/>
          </a:prstGeom>
        </p:spPr>
      </p:pic>
    </p:spTree>
    <p:extLst>
      <p:ext uri="{BB962C8B-B14F-4D97-AF65-F5344CB8AC3E}">
        <p14:creationId xmlns:p14="http://schemas.microsoft.com/office/powerpoint/2010/main" val="27762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37" y="409576"/>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p:blipFill>
        <p:spPr>
          <a:xfrm flipH="1">
            <a:off x="1" y="-1"/>
            <a:ext cx="1543051" cy="2084772"/>
          </a:xfrm>
          <a:prstGeom prst="rect">
            <a:avLst/>
          </a:prstGeom>
        </p:spPr>
      </p:pic>
    </p:spTree>
    <p:extLst>
      <p:ext uri="{BB962C8B-B14F-4D97-AF65-F5344CB8AC3E}">
        <p14:creationId xmlns:p14="http://schemas.microsoft.com/office/powerpoint/2010/main" val="332674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575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9" y="4441955"/>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4988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3836528"/>
            <a:ext cx="4395731" cy="3021489"/>
          </a:xfrm>
          <a:prstGeom prst="rect">
            <a:avLst/>
          </a:prstGeom>
        </p:spPr>
      </p:pic>
    </p:spTree>
    <p:extLst>
      <p:ext uri="{BB962C8B-B14F-4D97-AF65-F5344CB8AC3E}">
        <p14:creationId xmlns:p14="http://schemas.microsoft.com/office/powerpoint/2010/main" val="39235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69" y="3836528"/>
            <a:ext cx="4395731"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6675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803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1835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5"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6" y="-236046"/>
            <a:ext cx="12697036" cy="6860627"/>
          </a:xfrm>
          <a:prstGeom prst="rect">
            <a:avLst/>
          </a:prstGeom>
        </p:spPr>
      </p:pic>
    </p:spTree>
    <p:extLst>
      <p:ext uri="{BB962C8B-B14F-4D97-AF65-F5344CB8AC3E}">
        <p14:creationId xmlns:p14="http://schemas.microsoft.com/office/powerpoint/2010/main" val="13363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5" y="-1314"/>
            <a:ext cx="12193057" cy="6860627"/>
          </a:xfrm>
          <a:prstGeom prst="rect">
            <a:avLst/>
          </a:prstGeom>
        </p:spPr>
      </p:pic>
    </p:spTree>
    <p:extLst>
      <p:ext uri="{BB962C8B-B14F-4D97-AF65-F5344CB8AC3E}">
        <p14:creationId xmlns:p14="http://schemas.microsoft.com/office/powerpoint/2010/main" val="67839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82"/>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8369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516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3"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3"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8" name="Footer Placeholder 7"/>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2921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4" name="Footer Placeholder 3"/>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8615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13" y="4428962"/>
            <a:ext cx="2666081" cy="1734976"/>
          </a:xfrm>
          <a:prstGeom prst="rect">
            <a:avLst/>
          </a:prstGeom>
        </p:spPr>
      </p:pic>
    </p:spTree>
    <p:extLst>
      <p:ext uri="{BB962C8B-B14F-4D97-AF65-F5344CB8AC3E}">
        <p14:creationId xmlns:p14="http://schemas.microsoft.com/office/powerpoint/2010/main" val="12121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3" name="Footer Placeholder 2"/>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4268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44"/>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289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44"/>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6" name="Footer Placeholder 5"/>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962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904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4"/>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3" y="365144"/>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69"/>
            <a:ext cx="2743200" cy="365125"/>
          </a:xfrm>
          <a:prstGeom prst="rect">
            <a:avLst/>
          </a:prstGeom>
        </p:spPr>
        <p:txBody>
          <a:bodyPr/>
          <a:lstStyle/>
          <a:p>
            <a:fld id="{F48484D2-C01F-4EA8-81EF-09692B85756F}" type="datetimeFigureOut">
              <a:rPr lang="zh-CN" altLang="en-US" smtClean="0"/>
              <a:t>2025/2/25</a:t>
            </a:fld>
            <a:endParaRPr lang="zh-CN" altLang="en-US"/>
          </a:p>
        </p:txBody>
      </p:sp>
      <p:sp>
        <p:nvSpPr>
          <p:cNvPr id="5" name="Footer Placeholder 4"/>
          <p:cNvSpPr>
            <a:spLocks noGrp="1"/>
          </p:cNvSpPr>
          <p:nvPr>
            <p:ph type="ftr" sz="quarter" idx="11"/>
          </p:nvPr>
        </p:nvSpPr>
        <p:spPr>
          <a:xfrm>
            <a:off x="4038600" y="6356369"/>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69"/>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325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2400" y="304800"/>
            <a:ext cx="10058400" cy="579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356369"/>
            <a:ext cx="27432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4" name="Footer Placeholder 3"/>
          <p:cNvSpPr>
            <a:spLocks noGrp="1"/>
          </p:cNvSpPr>
          <p:nvPr>
            <p:ph type="ftr" sz="quarter" idx="11"/>
          </p:nvPr>
        </p:nvSpPr>
        <p:spPr>
          <a:xfrm>
            <a:off x="4038600" y="6356369"/>
            <a:ext cx="41148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5" name="Slide Number Placeholder 4"/>
          <p:cNvSpPr>
            <a:spLocks noGrp="1"/>
          </p:cNvSpPr>
          <p:nvPr>
            <p:ph type="sldNum" sz="quarter" idx="12"/>
          </p:nvPr>
        </p:nvSpPr>
        <p:spPr>
          <a:xfrm>
            <a:off x="8610600" y="6356369"/>
            <a:ext cx="2743200" cy="365125"/>
          </a:xfrm>
          <a:prstGeom prst="rect">
            <a:avLst/>
          </a:prstGeom>
        </p:spPr>
        <p:txBody>
          <a:bodyPr/>
          <a:lstStyle/>
          <a:p>
            <a:pPr lvl="0" eaLnBrk="1" hangingPunct="1"/>
            <a:fld id="{9A0DB2DC-4C9A-4742-B13C-FB6460FD3503}" type="slidenum">
              <a:rPr lang="en-US" dirty="0">
                <a:effectLst>
                  <a:outerShdw blurRad="38100" dist="38100" dir="2700000">
                    <a:srgbClr val="000000"/>
                  </a:outerShdw>
                </a:effectLst>
              </a:rPr>
              <a:t>‹#›</a:t>
            </a:fld>
            <a:endParaRPr lang="en-US" dirty="0">
              <a:effectLst>
                <a:outerShdw blurRad="38100" dist="38100" dir="2700000">
                  <a:srgbClr val="000000"/>
                </a:outerShdw>
              </a:effectLst>
              <a:latin typeface="Arial" panose="020B0604020202020204" pitchFamily="34" charset="0"/>
            </a:endParaRPr>
          </a:p>
        </p:txBody>
      </p:sp>
    </p:spTree>
    <p:extLst>
      <p:ext uri="{BB962C8B-B14F-4D97-AF65-F5344CB8AC3E}">
        <p14:creationId xmlns:p14="http://schemas.microsoft.com/office/powerpoint/2010/main" val="7910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44"/>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fld id="{D0A6BFE6-47AB-427E-8ECA-AD209510B45E}" type="slidenum">
              <a:rPr lang="en-US" altLang="en-US"/>
              <a:pPr/>
              <a:t>‹#›</a:t>
            </a:fld>
            <a:endParaRPr lang="en-US" altLang="en-US"/>
          </a:p>
        </p:txBody>
      </p:sp>
    </p:spTree>
    <p:extLst>
      <p:ext uri="{BB962C8B-B14F-4D97-AF65-F5344CB8AC3E}">
        <p14:creationId xmlns:p14="http://schemas.microsoft.com/office/powerpoint/2010/main" val="201353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5"/>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69"/>
            <a:ext cx="2743200" cy="366183"/>
          </a:xfrm>
          <a:prstGeom prst="rect">
            <a:avLst/>
          </a:prstGeom>
        </p:spPr>
        <p:txBody>
          <a:bodyPr/>
          <a:lstStyle/>
          <a:p>
            <a:fld id="{858E4EFA-8564-4BBA-B33A-0AE029A904D5}" type="datetimeFigureOut">
              <a:rPr lang="en-US" smtClean="0"/>
              <a:t>2/25/2025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69"/>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69"/>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39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2189" indent="0" algn="ctr">
              <a:buNone/>
              <a:defRPr/>
            </a:lvl2pPr>
            <a:lvl3pPr marL="904377" indent="0" algn="ctr">
              <a:buNone/>
              <a:defRPr/>
            </a:lvl3pPr>
            <a:lvl4pPr marL="1356566" indent="0" algn="ctr">
              <a:buNone/>
              <a:defRPr/>
            </a:lvl4pPr>
            <a:lvl5pPr marL="1808755" indent="0" algn="ctr">
              <a:buNone/>
              <a:defRPr/>
            </a:lvl5pPr>
            <a:lvl6pPr marL="2260943" indent="0" algn="ctr">
              <a:buNone/>
              <a:defRPr/>
            </a:lvl6pPr>
            <a:lvl7pPr marL="2713132" indent="0" algn="ctr">
              <a:buNone/>
              <a:defRPr/>
            </a:lvl7pPr>
            <a:lvl8pPr marL="3165321" indent="0" algn="ctr">
              <a:buNone/>
              <a:defRPr/>
            </a:lvl8pPr>
            <a:lvl9pPr marL="361751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54D6315D-E804-43F7-92BD-82AADB351681}" type="slidenum">
              <a:rPr lang="en-US" altLang="en-US"/>
              <a:pPr>
                <a:defRPr/>
              </a:pPr>
              <a:t>‹#›</a:t>
            </a:fld>
            <a:endParaRPr lang="en-US" altLang="en-US"/>
          </a:p>
        </p:txBody>
      </p:sp>
    </p:spTree>
    <p:extLst>
      <p:ext uri="{BB962C8B-B14F-4D97-AF65-F5344CB8AC3E}">
        <p14:creationId xmlns:p14="http://schemas.microsoft.com/office/powerpoint/2010/main" val="938736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33FCC542-F29E-4158-8C81-1989A80B1A18}" type="slidenum">
              <a:rPr lang="en-US" altLang="en-US"/>
              <a:pPr>
                <a:defRPr/>
              </a:pPr>
              <a:t>‹#›</a:t>
            </a:fld>
            <a:endParaRPr lang="en-US" altLang="en-US"/>
          </a:p>
        </p:txBody>
      </p:sp>
    </p:spTree>
    <p:extLst>
      <p:ext uri="{BB962C8B-B14F-4D97-AF65-F5344CB8AC3E}">
        <p14:creationId xmlns:p14="http://schemas.microsoft.com/office/powerpoint/2010/main" val="211313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37" y="409576"/>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p:blipFill>
        <p:spPr>
          <a:xfrm flipH="1">
            <a:off x="1" y="-1"/>
            <a:ext cx="1543051" cy="2084772"/>
          </a:xfrm>
          <a:prstGeom prst="rect">
            <a:avLst/>
          </a:prstGeom>
        </p:spPr>
      </p:pic>
    </p:spTree>
    <p:extLst>
      <p:ext uri="{BB962C8B-B14F-4D97-AF65-F5344CB8AC3E}">
        <p14:creationId xmlns:p14="http://schemas.microsoft.com/office/powerpoint/2010/main" val="84055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2189" indent="0">
              <a:buNone/>
              <a:defRPr sz="1800"/>
            </a:lvl2pPr>
            <a:lvl3pPr marL="904377" indent="0">
              <a:buNone/>
              <a:defRPr sz="1600"/>
            </a:lvl3pPr>
            <a:lvl4pPr marL="1356566" indent="0">
              <a:buNone/>
              <a:defRPr sz="1400"/>
            </a:lvl4pPr>
            <a:lvl5pPr marL="1808755" indent="0">
              <a:buNone/>
              <a:defRPr sz="1400"/>
            </a:lvl5pPr>
            <a:lvl6pPr marL="2260943" indent="0">
              <a:buNone/>
              <a:defRPr sz="1400"/>
            </a:lvl6pPr>
            <a:lvl7pPr marL="2713132" indent="0">
              <a:buNone/>
              <a:defRPr sz="1400"/>
            </a:lvl7pPr>
            <a:lvl8pPr marL="3165321" indent="0">
              <a:buNone/>
              <a:defRPr sz="1400"/>
            </a:lvl8pPr>
            <a:lvl9pPr marL="361751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7BA6F733-5AB8-41E4-AD8F-AA54813D62FE}" type="slidenum">
              <a:rPr lang="en-US" altLang="en-US"/>
              <a:pPr>
                <a:defRPr/>
              </a:pPr>
              <a:t>‹#›</a:t>
            </a:fld>
            <a:endParaRPr lang="en-US" altLang="en-US"/>
          </a:p>
        </p:txBody>
      </p:sp>
    </p:spTree>
    <p:extLst>
      <p:ext uri="{BB962C8B-B14F-4D97-AF65-F5344CB8AC3E}">
        <p14:creationId xmlns:p14="http://schemas.microsoft.com/office/powerpoint/2010/main" val="1408666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F74AB6C9-CFC1-4DFA-BC52-774DAEAD74A4}" type="slidenum">
              <a:rPr lang="en-US" altLang="en-US"/>
              <a:pPr>
                <a:defRPr/>
              </a:pPr>
              <a:t>‹#›</a:t>
            </a:fld>
            <a:endParaRPr lang="en-US" altLang="en-US"/>
          </a:p>
        </p:txBody>
      </p:sp>
    </p:spTree>
    <p:extLst>
      <p:ext uri="{BB962C8B-B14F-4D97-AF65-F5344CB8AC3E}">
        <p14:creationId xmlns:p14="http://schemas.microsoft.com/office/powerpoint/2010/main" val="1813847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2189" indent="0">
              <a:buNone/>
              <a:defRPr sz="2000" b="1"/>
            </a:lvl2pPr>
            <a:lvl3pPr marL="904377" indent="0">
              <a:buNone/>
              <a:defRPr sz="1800" b="1"/>
            </a:lvl3pPr>
            <a:lvl4pPr marL="1356566" indent="0">
              <a:buNone/>
              <a:defRPr sz="1600" b="1"/>
            </a:lvl4pPr>
            <a:lvl5pPr marL="1808755" indent="0">
              <a:buNone/>
              <a:defRPr sz="1600" b="1"/>
            </a:lvl5pPr>
            <a:lvl6pPr marL="2260943" indent="0">
              <a:buNone/>
              <a:defRPr sz="1600" b="1"/>
            </a:lvl6pPr>
            <a:lvl7pPr marL="2713132" indent="0">
              <a:buNone/>
              <a:defRPr sz="1600" b="1"/>
            </a:lvl7pPr>
            <a:lvl8pPr marL="3165321" indent="0">
              <a:buNone/>
              <a:defRPr sz="1600" b="1"/>
            </a:lvl8pPr>
            <a:lvl9pPr marL="361751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2189" indent="0">
              <a:buNone/>
              <a:defRPr sz="2000" b="1"/>
            </a:lvl2pPr>
            <a:lvl3pPr marL="904377" indent="0">
              <a:buNone/>
              <a:defRPr sz="1800" b="1"/>
            </a:lvl3pPr>
            <a:lvl4pPr marL="1356566" indent="0">
              <a:buNone/>
              <a:defRPr sz="1600" b="1"/>
            </a:lvl4pPr>
            <a:lvl5pPr marL="1808755" indent="0">
              <a:buNone/>
              <a:defRPr sz="1600" b="1"/>
            </a:lvl5pPr>
            <a:lvl6pPr marL="2260943" indent="0">
              <a:buNone/>
              <a:defRPr sz="1600" b="1"/>
            </a:lvl6pPr>
            <a:lvl7pPr marL="2713132" indent="0">
              <a:buNone/>
              <a:defRPr sz="1600" b="1"/>
            </a:lvl7pPr>
            <a:lvl8pPr marL="3165321" indent="0">
              <a:buNone/>
              <a:defRPr sz="1600" b="1"/>
            </a:lvl8pPr>
            <a:lvl9pPr marL="361751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5856621F-F42E-405F-9E55-1E2F90141779}" type="slidenum">
              <a:rPr lang="en-US" altLang="en-US"/>
              <a:pPr>
                <a:defRPr/>
              </a:pPr>
              <a:t>‹#›</a:t>
            </a:fld>
            <a:endParaRPr lang="en-US" altLang="en-US"/>
          </a:p>
        </p:txBody>
      </p:sp>
    </p:spTree>
    <p:extLst>
      <p:ext uri="{BB962C8B-B14F-4D97-AF65-F5344CB8AC3E}">
        <p14:creationId xmlns:p14="http://schemas.microsoft.com/office/powerpoint/2010/main" val="129984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8E52DFF0-21D9-4C40-8AAD-6AC7EFEADDC7}" type="slidenum">
              <a:rPr lang="en-US" altLang="en-US"/>
              <a:pPr>
                <a:defRPr/>
              </a:pPr>
              <a:t>‹#›</a:t>
            </a:fld>
            <a:endParaRPr lang="en-US" altLang="en-US"/>
          </a:p>
        </p:txBody>
      </p:sp>
    </p:spTree>
    <p:extLst>
      <p:ext uri="{BB962C8B-B14F-4D97-AF65-F5344CB8AC3E}">
        <p14:creationId xmlns:p14="http://schemas.microsoft.com/office/powerpoint/2010/main" val="2388080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BEFB7721-943F-4493-ADA9-82B8E082E1B1}" type="slidenum">
              <a:rPr lang="en-US" altLang="en-US"/>
              <a:pPr>
                <a:defRPr/>
              </a:pPr>
              <a:t>‹#›</a:t>
            </a:fld>
            <a:endParaRPr lang="en-US" altLang="en-US"/>
          </a:p>
        </p:txBody>
      </p:sp>
    </p:spTree>
    <p:extLst>
      <p:ext uri="{BB962C8B-B14F-4D97-AF65-F5344CB8AC3E}">
        <p14:creationId xmlns:p14="http://schemas.microsoft.com/office/powerpoint/2010/main" val="2667989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79"/>
            <a:ext cx="6815667"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2189" indent="0">
              <a:buNone/>
              <a:defRPr sz="1200"/>
            </a:lvl2pPr>
            <a:lvl3pPr marL="904377" indent="0">
              <a:buNone/>
              <a:defRPr sz="1000"/>
            </a:lvl3pPr>
            <a:lvl4pPr marL="1356566" indent="0">
              <a:buNone/>
              <a:defRPr sz="900"/>
            </a:lvl4pPr>
            <a:lvl5pPr marL="1808755" indent="0">
              <a:buNone/>
              <a:defRPr sz="900"/>
            </a:lvl5pPr>
            <a:lvl6pPr marL="2260943" indent="0">
              <a:buNone/>
              <a:defRPr sz="900"/>
            </a:lvl6pPr>
            <a:lvl7pPr marL="2713132" indent="0">
              <a:buNone/>
              <a:defRPr sz="900"/>
            </a:lvl7pPr>
            <a:lvl8pPr marL="3165321" indent="0">
              <a:buNone/>
              <a:defRPr sz="900"/>
            </a:lvl8pPr>
            <a:lvl9pPr marL="361751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7170D526-862A-4202-BA8B-42AA1B85B4E7}" type="slidenum">
              <a:rPr lang="en-US" altLang="en-US"/>
              <a:pPr>
                <a:defRPr/>
              </a:pPr>
              <a:t>‹#›</a:t>
            </a:fld>
            <a:endParaRPr lang="en-US" altLang="en-US"/>
          </a:p>
        </p:txBody>
      </p:sp>
    </p:spTree>
    <p:extLst>
      <p:ext uri="{BB962C8B-B14F-4D97-AF65-F5344CB8AC3E}">
        <p14:creationId xmlns:p14="http://schemas.microsoft.com/office/powerpoint/2010/main" val="1779847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100"/>
            </a:lvl1pPr>
            <a:lvl2pPr marL="452189" indent="0">
              <a:buNone/>
              <a:defRPr sz="2800"/>
            </a:lvl2pPr>
            <a:lvl3pPr marL="904377" indent="0">
              <a:buNone/>
              <a:defRPr sz="2400"/>
            </a:lvl3pPr>
            <a:lvl4pPr marL="1356566" indent="0">
              <a:buNone/>
              <a:defRPr sz="2000"/>
            </a:lvl4pPr>
            <a:lvl5pPr marL="1808755" indent="0">
              <a:buNone/>
              <a:defRPr sz="2000"/>
            </a:lvl5pPr>
            <a:lvl6pPr marL="2260943" indent="0">
              <a:buNone/>
              <a:defRPr sz="2000"/>
            </a:lvl6pPr>
            <a:lvl7pPr marL="2713132" indent="0">
              <a:buNone/>
              <a:defRPr sz="2000"/>
            </a:lvl7pPr>
            <a:lvl8pPr marL="3165321" indent="0">
              <a:buNone/>
              <a:defRPr sz="2000"/>
            </a:lvl8pPr>
            <a:lvl9pPr marL="3617510" indent="0">
              <a:buNone/>
              <a:defRPr sz="2000"/>
            </a:lvl9pPr>
          </a:lstStyle>
          <a:p>
            <a:pPr lvl="0"/>
            <a:endParaRPr lang="vi-VN"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2189" indent="0">
              <a:buNone/>
              <a:defRPr sz="1200"/>
            </a:lvl2pPr>
            <a:lvl3pPr marL="904377" indent="0">
              <a:buNone/>
              <a:defRPr sz="1000"/>
            </a:lvl3pPr>
            <a:lvl4pPr marL="1356566" indent="0">
              <a:buNone/>
              <a:defRPr sz="900"/>
            </a:lvl4pPr>
            <a:lvl5pPr marL="1808755" indent="0">
              <a:buNone/>
              <a:defRPr sz="900"/>
            </a:lvl5pPr>
            <a:lvl6pPr marL="2260943" indent="0">
              <a:buNone/>
              <a:defRPr sz="900"/>
            </a:lvl6pPr>
            <a:lvl7pPr marL="2713132" indent="0">
              <a:buNone/>
              <a:defRPr sz="900"/>
            </a:lvl7pPr>
            <a:lvl8pPr marL="3165321" indent="0">
              <a:buNone/>
              <a:defRPr sz="900"/>
            </a:lvl8pPr>
            <a:lvl9pPr marL="361751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A5329612-F47E-4BC2-8004-03CBDFA7F86E}" type="slidenum">
              <a:rPr lang="en-US" altLang="en-US"/>
              <a:pPr>
                <a:defRPr/>
              </a:pPr>
              <a:t>‹#›</a:t>
            </a:fld>
            <a:endParaRPr lang="en-US" altLang="en-US"/>
          </a:p>
        </p:txBody>
      </p:sp>
    </p:spTree>
    <p:extLst>
      <p:ext uri="{BB962C8B-B14F-4D97-AF65-F5344CB8AC3E}">
        <p14:creationId xmlns:p14="http://schemas.microsoft.com/office/powerpoint/2010/main" val="2154325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577FD30D-9CDD-4E2D-A570-766820769FAD}" type="slidenum">
              <a:rPr lang="en-US" altLang="en-US"/>
              <a:pPr>
                <a:defRPr/>
              </a:pPr>
              <a:t>‹#›</a:t>
            </a:fld>
            <a:endParaRPr lang="en-US" altLang="en-US"/>
          </a:p>
        </p:txBody>
      </p:sp>
    </p:spTree>
    <p:extLst>
      <p:ext uri="{BB962C8B-B14F-4D97-AF65-F5344CB8AC3E}">
        <p14:creationId xmlns:p14="http://schemas.microsoft.com/office/powerpoint/2010/main" val="2762233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6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15D0B365-62DD-47E5-BA5E-95234697CF18}" type="slidenum">
              <a:rPr lang="en-US" altLang="en-US"/>
              <a:pPr>
                <a:defRPr/>
              </a:pPr>
              <a:t>‹#›</a:t>
            </a:fld>
            <a:endParaRPr lang="en-US" altLang="en-US"/>
          </a:p>
        </p:txBody>
      </p:sp>
    </p:spTree>
    <p:extLst>
      <p:ext uri="{BB962C8B-B14F-4D97-AF65-F5344CB8AC3E}">
        <p14:creationId xmlns:p14="http://schemas.microsoft.com/office/powerpoint/2010/main" val="2989701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5FD036-DC16-4731-9269-746A07A68591}" type="slidenum">
              <a:rPr lang="en-US"/>
              <a:pPr>
                <a:defRPr/>
              </a:pPr>
              <a:t>‹#›</a:t>
            </a:fld>
            <a:endParaRPr lang="en-US"/>
          </a:p>
        </p:txBody>
      </p:sp>
    </p:spTree>
    <p:extLst>
      <p:ext uri="{BB962C8B-B14F-4D97-AF65-F5344CB8AC3E}">
        <p14:creationId xmlns:p14="http://schemas.microsoft.com/office/powerpoint/2010/main" val="145426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96615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B758EC-5804-4E97-B375-B07A66B5E9C9}" type="slidenum">
              <a:rPr lang="en-US"/>
              <a:pPr>
                <a:defRPr/>
              </a:pPr>
              <a:t>‹#›</a:t>
            </a:fld>
            <a:endParaRPr lang="en-US"/>
          </a:p>
        </p:txBody>
      </p:sp>
    </p:spTree>
    <p:extLst>
      <p:ext uri="{BB962C8B-B14F-4D97-AF65-F5344CB8AC3E}">
        <p14:creationId xmlns:p14="http://schemas.microsoft.com/office/powerpoint/2010/main" val="1745683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1DEB8D-BF97-41E7-83BB-2FC16D7B9F21}" type="slidenum">
              <a:rPr lang="en-US"/>
              <a:pPr>
                <a:defRPr/>
              </a:pPr>
              <a:t>‹#›</a:t>
            </a:fld>
            <a:endParaRPr lang="en-US"/>
          </a:p>
        </p:txBody>
      </p:sp>
    </p:spTree>
    <p:extLst>
      <p:ext uri="{BB962C8B-B14F-4D97-AF65-F5344CB8AC3E}">
        <p14:creationId xmlns:p14="http://schemas.microsoft.com/office/powerpoint/2010/main" val="1805612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D3D51-BC41-453F-A7F8-4434129D86AD}" type="slidenum">
              <a:rPr lang="en-US"/>
              <a:pPr>
                <a:defRPr/>
              </a:pPr>
              <a:t>‹#›</a:t>
            </a:fld>
            <a:endParaRPr lang="en-US"/>
          </a:p>
        </p:txBody>
      </p:sp>
    </p:spTree>
    <p:extLst>
      <p:ext uri="{BB962C8B-B14F-4D97-AF65-F5344CB8AC3E}">
        <p14:creationId xmlns:p14="http://schemas.microsoft.com/office/powerpoint/2010/main" val="1476925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6AF51AC-2728-4D93-A39D-58B96976F7B1}" type="slidenum">
              <a:rPr lang="en-US"/>
              <a:pPr>
                <a:defRPr/>
              </a:pPr>
              <a:t>‹#›</a:t>
            </a:fld>
            <a:endParaRPr lang="en-US"/>
          </a:p>
        </p:txBody>
      </p:sp>
    </p:spTree>
    <p:extLst>
      <p:ext uri="{BB962C8B-B14F-4D97-AF65-F5344CB8AC3E}">
        <p14:creationId xmlns:p14="http://schemas.microsoft.com/office/powerpoint/2010/main" val="5821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470206-496B-47A7-8F10-3B11C67583B9}" type="slidenum">
              <a:rPr lang="en-US"/>
              <a:pPr>
                <a:defRPr/>
              </a:pPr>
              <a:t>‹#›</a:t>
            </a:fld>
            <a:endParaRPr lang="en-US"/>
          </a:p>
        </p:txBody>
      </p:sp>
    </p:spTree>
    <p:extLst>
      <p:ext uri="{BB962C8B-B14F-4D97-AF65-F5344CB8AC3E}">
        <p14:creationId xmlns:p14="http://schemas.microsoft.com/office/powerpoint/2010/main" val="35128871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8B59CC-9EDE-4D58-A921-D8FE9FF14E6A}" type="slidenum">
              <a:rPr lang="en-US"/>
              <a:pPr>
                <a:defRPr/>
              </a:pPr>
              <a:t>‹#›</a:t>
            </a:fld>
            <a:endParaRPr lang="en-US"/>
          </a:p>
        </p:txBody>
      </p:sp>
    </p:spTree>
    <p:extLst>
      <p:ext uri="{BB962C8B-B14F-4D97-AF65-F5344CB8AC3E}">
        <p14:creationId xmlns:p14="http://schemas.microsoft.com/office/powerpoint/2010/main" val="2268099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FA680A-2617-4F46-8B16-3EBCB7B04D04}" type="slidenum">
              <a:rPr lang="en-US"/>
              <a:pPr>
                <a:defRPr/>
              </a:pPr>
              <a:t>‹#›</a:t>
            </a:fld>
            <a:endParaRPr lang="en-US"/>
          </a:p>
        </p:txBody>
      </p:sp>
    </p:spTree>
    <p:extLst>
      <p:ext uri="{BB962C8B-B14F-4D97-AF65-F5344CB8AC3E}">
        <p14:creationId xmlns:p14="http://schemas.microsoft.com/office/powerpoint/2010/main" val="914541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999BE9-6C11-43CE-9132-9FED73BDD6D6}" type="slidenum">
              <a:rPr lang="en-US"/>
              <a:pPr>
                <a:defRPr/>
              </a:pPr>
              <a:t>‹#›</a:t>
            </a:fld>
            <a:endParaRPr lang="en-US"/>
          </a:p>
        </p:txBody>
      </p:sp>
    </p:spTree>
    <p:extLst>
      <p:ext uri="{BB962C8B-B14F-4D97-AF65-F5344CB8AC3E}">
        <p14:creationId xmlns:p14="http://schemas.microsoft.com/office/powerpoint/2010/main" val="5309946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805358-D6BB-4F79-A96E-FDE3F1D1271D}" type="slidenum">
              <a:rPr lang="en-US"/>
              <a:pPr>
                <a:defRPr/>
              </a:pPr>
              <a:t>‹#›</a:t>
            </a:fld>
            <a:endParaRPr lang="en-US"/>
          </a:p>
        </p:txBody>
      </p:sp>
    </p:spTree>
    <p:extLst>
      <p:ext uri="{BB962C8B-B14F-4D97-AF65-F5344CB8AC3E}">
        <p14:creationId xmlns:p14="http://schemas.microsoft.com/office/powerpoint/2010/main" val="34236547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2CC086-70B2-46C9-BC68-7758F5C2E171}" type="slidenum">
              <a:rPr lang="en-US"/>
              <a:pPr>
                <a:defRPr/>
              </a:pPr>
              <a:t>‹#›</a:t>
            </a:fld>
            <a:endParaRPr lang="en-US"/>
          </a:p>
        </p:txBody>
      </p:sp>
    </p:spTree>
    <p:extLst>
      <p:ext uri="{BB962C8B-B14F-4D97-AF65-F5344CB8AC3E}">
        <p14:creationId xmlns:p14="http://schemas.microsoft.com/office/powerpoint/2010/main" val="225632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3836528"/>
            <a:ext cx="4395731" cy="3021489"/>
          </a:xfrm>
          <a:prstGeom prst="rect">
            <a:avLst/>
          </a:prstGeom>
        </p:spPr>
      </p:pic>
    </p:spTree>
    <p:extLst>
      <p:ext uri="{BB962C8B-B14F-4D97-AF65-F5344CB8AC3E}">
        <p14:creationId xmlns:p14="http://schemas.microsoft.com/office/powerpoint/2010/main" val="41444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5"/>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AB4A2DD6-29C4-47DD-97F8-297B55D0AA46}" type="slidenum">
              <a:rPr lang="en-US"/>
              <a:pPr>
                <a:defRPr/>
              </a:pPr>
              <a:t>‹#›</a:t>
            </a:fld>
            <a:endParaRPr lang="en-US"/>
          </a:p>
        </p:txBody>
      </p:sp>
    </p:spTree>
    <p:extLst>
      <p:ext uri="{BB962C8B-B14F-4D97-AF65-F5344CB8AC3E}">
        <p14:creationId xmlns:p14="http://schemas.microsoft.com/office/powerpoint/2010/main" val="35673941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19" indent="0" algn="ctr">
              <a:buNone/>
              <a:defRPr>
                <a:solidFill>
                  <a:schemeClr val="tx1">
                    <a:tint val="75000"/>
                  </a:schemeClr>
                </a:solidFill>
              </a:defRPr>
            </a:lvl2pPr>
            <a:lvl3pPr marL="914038" indent="0" algn="ctr">
              <a:buNone/>
              <a:defRPr>
                <a:solidFill>
                  <a:schemeClr val="tx1">
                    <a:tint val="75000"/>
                  </a:schemeClr>
                </a:solidFill>
              </a:defRPr>
            </a:lvl3pPr>
            <a:lvl4pPr marL="1371057" indent="0" algn="ctr">
              <a:buNone/>
              <a:defRPr>
                <a:solidFill>
                  <a:schemeClr val="tx1">
                    <a:tint val="75000"/>
                  </a:schemeClr>
                </a:solidFill>
              </a:defRPr>
            </a:lvl4pPr>
            <a:lvl5pPr marL="1828076" indent="0" algn="ctr">
              <a:buNone/>
              <a:defRPr>
                <a:solidFill>
                  <a:schemeClr val="tx1">
                    <a:tint val="75000"/>
                  </a:schemeClr>
                </a:solidFill>
              </a:defRPr>
            </a:lvl5pPr>
            <a:lvl6pPr marL="2285094" indent="0" algn="ctr">
              <a:buNone/>
              <a:defRPr>
                <a:solidFill>
                  <a:schemeClr val="tx1">
                    <a:tint val="75000"/>
                  </a:schemeClr>
                </a:solidFill>
              </a:defRPr>
            </a:lvl6pPr>
            <a:lvl7pPr marL="2742113" indent="0" algn="ctr">
              <a:buNone/>
              <a:defRPr>
                <a:solidFill>
                  <a:schemeClr val="tx1">
                    <a:tint val="75000"/>
                  </a:schemeClr>
                </a:solidFill>
              </a:defRPr>
            </a:lvl7pPr>
            <a:lvl8pPr marL="3199132" indent="0" algn="ctr">
              <a:buNone/>
              <a:defRPr>
                <a:solidFill>
                  <a:schemeClr val="tx1">
                    <a:tint val="75000"/>
                  </a:schemeClr>
                </a:solidFill>
              </a:defRPr>
            </a:lvl8pPr>
            <a:lvl9pPr marL="36561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332CCA-E979-4D73-B3B1-F79AC42F83A5}" type="slidenum">
              <a:rPr lang="en-US"/>
              <a:pPr>
                <a:defRPr/>
              </a:pPr>
              <a:t>‹#›</a:t>
            </a:fld>
            <a:endParaRPr lang="en-US"/>
          </a:p>
        </p:txBody>
      </p:sp>
    </p:spTree>
    <p:extLst>
      <p:ext uri="{BB962C8B-B14F-4D97-AF65-F5344CB8AC3E}">
        <p14:creationId xmlns:p14="http://schemas.microsoft.com/office/powerpoint/2010/main" val="2522957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6DDDD8-7C7A-489E-A1C0-CA4B5A4C8F73}" type="slidenum">
              <a:rPr lang="en-US"/>
              <a:pPr>
                <a:defRPr/>
              </a:pPr>
              <a:t>‹#›</a:t>
            </a:fld>
            <a:endParaRPr lang="en-US"/>
          </a:p>
        </p:txBody>
      </p:sp>
    </p:spTree>
    <p:extLst>
      <p:ext uri="{BB962C8B-B14F-4D97-AF65-F5344CB8AC3E}">
        <p14:creationId xmlns:p14="http://schemas.microsoft.com/office/powerpoint/2010/main" val="1860464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019" indent="0">
              <a:buNone/>
              <a:defRPr sz="1800">
                <a:solidFill>
                  <a:schemeClr val="tx1">
                    <a:tint val="75000"/>
                  </a:schemeClr>
                </a:solidFill>
              </a:defRPr>
            </a:lvl2pPr>
            <a:lvl3pPr marL="914038" indent="0">
              <a:buNone/>
              <a:defRPr sz="1600">
                <a:solidFill>
                  <a:schemeClr val="tx1">
                    <a:tint val="75000"/>
                  </a:schemeClr>
                </a:solidFill>
              </a:defRPr>
            </a:lvl3pPr>
            <a:lvl4pPr marL="1371057" indent="0">
              <a:buNone/>
              <a:defRPr sz="1400">
                <a:solidFill>
                  <a:schemeClr val="tx1">
                    <a:tint val="75000"/>
                  </a:schemeClr>
                </a:solidFill>
              </a:defRPr>
            </a:lvl4pPr>
            <a:lvl5pPr marL="1828076" indent="0">
              <a:buNone/>
              <a:defRPr sz="1400">
                <a:solidFill>
                  <a:schemeClr val="tx1">
                    <a:tint val="75000"/>
                  </a:schemeClr>
                </a:solidFill>
              </a:defRPr>
            </a:lvl5pPr>
            <a:lvl6pPr marL="2285094" indent="0">
              <a:buNone/>
              <a:defRPr sz="1400">
                <a:solidFill>
                  <a:schemeClr val="tx1">
                    <a:tint val="75000"/>
                  </a:schemeClr>
                </a:solidFill>
              </a:defRPr>
            </a:lvl6pPr>
            <a:lvl7pPr marL="2742113" indent="0">
              <a:buNone/>
              <a:defRPr sz="1400">
                <a:solidFill>
                  <a:schemeClr val="tx1">
                    <a:tint val="75000"/>
                  </a:schemeClr>
                </a:solidFill>
              </a:defRPr>
            </a:lvl7pPr>
            <a:lvl8pPr marL="3199132" indent="0">
              <a:buNone/>
              <a:defRPr sz="1400">
                <a:solidFill>
                  <a:schemeClr val="tx1">
                    <a:tint val="75000"/>
                  </a:schemeClr>
                </a:solidFill>
              </a:defRPr>
            </a:lvl8pPr>
            <a:lvl9pPr marL="36561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4E577-C21D-4098-B657-0683E63E2047}" type="slidenum">
              <a:rPr lang="en-US"/>
              <a:pPr>
                <a:defRPr/>
              </a:pPr>
              <a:t>‹#›</a:t>
            </a:fld>
            <a:endParaRPr lang="en-US"/>
          </a:p>
        </p:txBody>
      </p:sp>
    </p:spTree>
    <p:extLst>
      <p:ext uri="{BB962C8B-B14F-4D97-AF65-F5344CB8AC3E}">
        <p14:creationId xmlns:p14="http://schemas.microsoft.com/office/powerpoint/2010/main" val="2396265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3BC993-F7B4-4F50-A333-1FD11A69E44C}" type="slidenum">
              <a:rPr lang="en-US"/>
              <a:pPr>
                <a:defRPr/>
              </a:pPr>
              <a:t>‹#›</a:t>
            </a:fld>
            <a:endParaRPr lang="en-US"/>
          </a:p>
        </p:txBody>
      </p:sp>
    </p:spTree>
    <p:extLst>
      <p:ext uri="{BB962C8B-B14F-4D97-AF65-F5344CB8AC3E}">
        <p14:creationId xmlns:p14="http://schemas.microsoft.com/office/powerpoint/2010/main" val="2585466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251B59-AC37-47C5-9A98-6161E3776B3F}" type="slidenum">
              <a:rPr lang="en-US"/>
              <a:pPr>
                <a:defRPr/>
              </a:pPr>
              <a:t>‹#›</a:t>
            </a:fld>
            <a:endParaRPr lang="en-US"/>
          </a:p>
        </p:txBody>
      </p:sp>
    </p:spTree>
    <p:extLst>
      <p:ext uri="{BB962C8B-B14F-4D97-AF65-F5344CB8AC3E}">
        <p14:creationId xmlns:p14="http://schemas.microsoft.com/office/powerpoint/2010/main" val="79102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112691-3CF2-4CD7-BF7E-7326035463B7}" type="slidenum">
              <a:rPr lang="en-US"/>
              <a:pPr>
                <a:defRPr/>
              </a:pPr>
              <a:t>‹#›</a:t>
            </a:fld>
            <a:endParaRPr lang="en-US"/>
          </a:p>
        </p:txBody>
      </p:sp>
    </p:spTree>
    <p:extLst>
      <p:ext uri="{BB962C8B-B14F-4D97-AF65-F5344CB8AC3E}">
        <p14:creationId xmlns:p14="http://schemas.microsoft.com/office/powerpoint/2010/main" val="2400931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838B24-EB0E-4C91-AE93-CEDAB1E23D1B}" type="slidenum">
              <a:rPr lang="en-US"/>
              <a:pPr>
                <a:defRPr/>
              </a:pPr>
              <a:t>‹#›</a:t>
            </a:fld>
            <a:endParaRPr lang="en-US"/>
          </a:p>
        </p:txBody>
      </p:sp>
    </p:spTree>
    <p:extLst>
      <p:ext uri="{BB962C8B-B14F-4D97-AF65-F5344CB8AC3E}">
        <p14:creationId xmlns:p14="http://schemas.microsoft.com/office/powerpoint/2010/main" val="502170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3E4F4A-EB9E-4078-9355-9284D27B569F}" type="slidenum">
              <a:rPr lang="en-US"/>
              <a:pPr>
                <a:defRPr/>
              </a:pPr>
              <a:t>‹#›</a:t>
            </a:fld>
            <a:endParaRPr lang="en-US"/>
          </a:p>
        </p:txBody>
      </p:sp>
    </p:spTree>
    <p:extLst>
      <p:ext uri="{BB962C8B-B14F-4D97-AF65-F5344CB8AC3E}">
        <p14:creationId xmlns:p14="http://schemas.microsoft.com/office/powerpoint/2010/main" val="2432431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19" indent="0">
              <a:buNone/>
              <a:defRPr sz="2800"/>
            </a:lvl2pPr>
            <a:lvl3pPr marL="914038" indent="0">
              <a:buNone/>
              <a:defRPr sz="2400"/>
            </a:lvl3pPr>
            <a:lvl4pPr marL="1371057" indent="0">
              <a:buNone/>
              <a:defRPr sz="2000"/>
            </a:lvl4pPr>
            <a:lvl5pPr marL="1828076" indent="0">
              <a:buNone/>
              <a:defRPr sz="2000"/>
            </a:lvl5pPr>
            <a:lvl6pPr marL="2285094" indent="0">
              <a:buNone/>
              <a:defRPr sz="2000"/>
            </a:lvl6pPr>
            <a:lvl7pPr marL="2742113" indent="0">
              <a:buNone/>
              <a:defRPr sz="2000"/>
            </a:lvl7pPr>
            <a:lvl8pPr marL="3199132" indent="0">
              <a:buNone/>
              <a:defRPr sz="2000"/>
            </a:lvl8pPr>
            <a:lvl9pPr marL="3656152"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D9D4CA-1DC8-4EE0-B01C-7DCEAAF80179}" type="slidenum">
              <a:rPr lang="en-US"/>
              <a:pPr>
                <a:defRPr/>
              </a:pPr>
              <a:t>‹#›</a:t>
            </a:fld>
            <a:endParaRPr lang="en-US"/>
          </a:p>
        </p:txBody>
      </p:sp>
    </p:spTree>
    <p:extLst>
      <p:ext uri="{BB962C8B-B14F-4D97-AF65-F5344CB8AC3E}">
        <p14:creationId xmlns:p14="http://schemas.microsoft.com/office/powerpoint/2010/main" val="2787405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21" y="669291"/>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69" y="3836528"/>
            <a:ext cx="4395731"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8057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4E909F-91B3-4615-946A-B64EAD061848}" type="slidenum">
              <a:rPr lang="en-US"/>
              <a:pPr>
                <a:defRPr/>
              </a:pPr>
              <a:t>‹#›</a:t>
            </a:fld>
            <a:endParaRPr lang="en-US"/>
          </a:p>
        </p:txBody>
      </p:sp>
    </p:spTree>
    <p:extLst>
      <p:ext uri="{BB962C8B-B14F-4D97-AF65-F5344CB8AC3E}">
        <p14:creationId xmlns:p14="http://schemas.microsoft.com/office/powerpoint/2010/main" val="1180114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AFF1DD-3FB3-49B9-8AC6-0E1EE2973BF5}" type="slidenum">
              <a:rPr lang="en-US"/>
              <a:pPr>
                <a:defRPr/>
              </a:pPr>
              <a:t>‹#›</a:t>
            </a:fld>
            <a:endParaRPr lang="en-US"/>
          </a:p>
        </p:txBody>
      </p:sp>
    </p:spTree>
    <p:extLst>
      <p:ext uri="{BB962C8B-B14F-4D97-AF65-F5344CB8AC3E}">
        <p14:creationId xmlns:p14="http://schemas.microsoft.com/office/powerpoint/2010/main" val="1966058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19" indent="0" algn="ctr">
              <a:buNone/>
              <a:defRPr>
                <a:solidFill>
                  <a:schemeClr val="tx1">
                    <a:tint val="75000"/>
                  </a:schemeClr>
                </a:solidFill>
              </a:defRPr>
            </a:lvl2pPr>
            <a:lvl3pPr marL="914038" indent="0" algn="ctr">
              <a:buNone/>
              <a:defRPr>
                <a:solidFill>
                  <a:schemeClr val="tx1">
                    <a:tint val="75000"/>
                  </a:schemeClr>
                </a:solidFill>
              </a:defRPr>
            </a:lvl3pPr>
            <a:lvl4pPr marL="1371057" indent="0" algn="ctr">
              <a:buNone/>
              <a:defRPr>
                <a:solidFill>
                  <a:schemeClr val="tx1">
                    <a:tint val="75000"/>
                  </a:schemeClr>
                </a:solidFill>
              </a:defRPr>
            </a:lvl4pPr>
            <a:lvl5pPr marL="1828076" indent="0" algn="ctr">
              <a:buNone/>
              <a:defRPr>
                <a:solidFill>
                  <a:schemeClr val="tx1">
                    <a:tint val="75000"/>
                  </a:schemeClr>
                </a:solidFill>
              </a:defRPr>
            </a:lvl5pPr>
            <a:lvl6pPr marL="2285094" indent="0" algn="ctr">
              <a:buNone/>
              <a:defRPr>
                <a:solidFill>
                  <a:schemeClr val="tx1">
                    <a:tint val="75000"/>
                  </a:schemeClr>
                </a:solidFill>
              </a:defRPr>
            </a:lvl6pPr>
            <a:lvl7pPr marL="2742113" indent="0" algn="ctr">
              <a:buNone/>
              <a:defRPr>
                <a:solidFill>
                  <a:schemeClr val="tx1">
                    <a:tint val="75000"/>
                  </a:schemeClr>
                </a:solidFill>
              </a:defRPr>
            </a:lvl7pPr>
            <a:lvl8pPr marL="3199132" indent="0" algn="ctr">
              <a:buNone/>
              <a:defRPr>
                <a:solidFill>
                  <a:schemeClr val="tx1">
                    <a:tint val="75000"/>
                  </a:schemeClr>
                </a:solidFill>
              </a:defRPr>
            </a:lvl8pPr>
            <a:lvl9pPr marL="36561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22F279-FE8E-4E7D-ADD0-2506FE59DB87}" type="slidenum">
              <a:rPr lang="en-US"/>
              <a:pPr>
                <a:defRPr/>
              </a:pPr>
              <a:t>‹#›</a:t>
            </a:fld>
            <a:endParaRPr lang="en-US"/>
          </a:p>
        </p:txBody>
      </p:sp>
    </p:spTree>
    <p:extLst>
      <p:ext uri="{BB962C8B-B14F-4D97-AF65-F5344CB8AC3E}">
        <p14:creationId xmlns:p14="http://schemas.microsoft.com/office/powerpoint/2010/main" val="4239053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CA49AA-90B5-42D0-9121-C8B63986DF42}" type="slidenum">
              <a:rPr lang="en-US"/>
              <a:pPr>
                <a:defRPr/>
              </a:pPr>
              <a:t>‹#›</a:t>
            </a:fld>
            <a:endParaRPr lang="en-US"/>
          </a:p>
        </p:txBody>
      </p:sp>
    </p:spTree>
    <p:extLst>
      <p:ext uri="{BB962C8B-B14F-4D97-AF65-F5344CB8AC3E}">
        <p14:creationId xmlns:p14="http://schemas.microsoft.com/office/powerpoint/2010/main" val="379065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019" indent="0">
              <a:buNone/>
              <a:defRPr sz="1800">
                <a:solidFill>
                  <a:schemeClr val="tx1">
                    <a:tint val="75000"/>
                  </a:schemeClr>
                </a:solidFill>
              </a:defRPr>
            </a:lvl2pPr>
            <a:lvl3pPr marL="914038" indent="0">
              <a:buNone/>
              <a:defRPr sz="1600">
                <a:solidFill>
                  <a:schemeClr val="tx1">
                    <a:tint val="75000"/>
                  </a:schemeClr>
                </a:solidFill>
              </a:defRPr>
            </a:lvl3pPr>
            <a:lvl4pPr marL="1371057" indent="0">
              <a:buNone/>
              <a:defRPr sz="1400">
                <a:solidFill>
                  <a:schemeClr val="tx1">
                    <a:tint val="75000"/>
                  </a:schemeClr>
                </a:solidFill>
              </a:defRPr>
            </a:lvl4pPr>
            <a:lvl5pPr marL="1828076" indent="0">
              <a:buNone/>
              <a:defRPr sz="1400">
                <a:solidFill>
                  <a:schemeClr val="tx1">
                    <a:tint val="75000"/>
                  </a:schemeClr>
                </a:solidFill>
              </a:defRPr>
            </a:lvl5pPr>
            <a:lvl6pPr marL="2285094" indent="0">
              <a:buNone/>
              <a:defRPr sz="1400">
                <a:solidFill>
                  <a:schemeClr val="tx1">
                    <a:tint val="75000"/>
                  </a:schemeClr>
                </a:solidFill>
              </a:defRPr>
            </a:lvl6pPr>
            <a:lvl7pPr marL="2742113" indent="0">
              <a:buNone/>
              <a:defRPr sz="1400">
                <a:solidFill>
                  <a:schemeClr val="tx1">
                    <a:tint val="75000"/>
                  </a:schemeClr>
                </a:solidFill>
              </a:defRPr>
            </a:lvl7pPr>
            <a:lvl8pPr marL="3199132" indent="0">
              <a:buNone/>
              <a:defRPr sz="1400">
                <a:solidFill>
                  <a:schemeClr val="tx1">
                    <a:tint val="75000"/>
                  </a:schemeClr>
                </a:solidFill>
              </a:defRPr>
            </a:lvl8pPr>
            <a:lvl9pPr marL="36561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51B6C8-05CA-401F-BC42-705A9BAA2AD3}" type="slidenum">
              <a:rPr lang="en-US"/>
              <a:pPr>
                <a:defRPr/>
              </a:pPr>
              <a:t>‹#›</a:t>
            </a:fld>
            <a:endParaRPr lang="en-US"/>
          </a:p>
        </p:txBody>
      </p:sp>
    </p:spTree>
    <p:extLst>
      <p:ext uri="{BB962C8B-B14F-4D97-AF65-F5344CB8AC3E}">
        <p14:creationId xmlns:p14="http://schemas.microsoft.com/office/powerpoint/2010/main" val="11556362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CFB397-9442-4FD6-B27C-B4130D6E89A7}" type="slidenum">
              <a:rPr lang="en-US"/>
              <a:pPr>
                <a:defRPr/>
              </a:pPr>
              <a:t>‹#›</a:t>
            </a:fld>
            <a:endParaRPr lang="en-US"/>
          </a:p>
        </p:txBody>
      </p:sp>
    </p:spTree>
    <p:extLst>
      <p:ext uri="{BB962C8B-B14F-4D97-AF65-F5344CB8AC3E}">
        <p14:creationId xmlns:p14="http://schemas.microsoft.com/office/powerpoint/2010/main" val="294922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019" indent="0">
              <a:buNone/>
              <a:defRPr sz="2000" b="1"/>
            </a:lvl2pPr>
            <a:lvl3pPr marL="914038" indent="0">
              <a:buNone/>
              <a:defRPr sz="1800" b="1"/>
            </a:lvl3pPr>
            <a:lvl4pPr marL="1371057" indent="0">
              <a:buNone/>
              <a:defRPr sz="1600" b="1"/>
            </a:lvl4pPr>
            <a:lvl5pPr marL="1828076" indent="0">
              <a:buNone/>
              <a:defRPr sz="1600" b="1"/>
            </a:lvl5pPr>
            <a:lvl6pPr marL="2285094" indent="0">
              <a:buNone/>
              <a:defRPr sz="1600" b="1"/>
            </a:lvl6pPr>
            <a:lvl7pPr marL="2742113" indent="0">
              <a:buNone/>
              <a:defRPr sz="1600" b="1"/>
            </a:lvl7pPr>
            <a:lvl8pPr marL="3199132" indent="0">
              <a:buNone/>
              <a:defRPr sz="1600" b="1"/>
            </a:lvl8pPr>
            <a:lvl9pPr marL="36561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37AE736-3BFF-482F-AC1B-B761B91B27F2}" type="slidenum">
              <a:rPr lang="en-US"/>
              <a:pPr>
                <a:defRPr/>
              </a:pPr>
              <a:t>‹#›</a:t>
            </a:fld>
            <a:endParaRPr lang="en-US"/>
          </a:p>
        </p:txBody>
      </p:sp>
    </p:spTree>
    <p:extLst>
      <p:ext uri="{BB962C8B-B14F-4D97-AF65-F5344CB8AC3E}">
        <p14:creationId xmlns:p14="http://schemas.microsoft.com/office/powerpoint/2010/main" val="9847079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11A2F5-2E4F-44BD-AF11-B75124519ED7}" type="slidenum">
              <a:rPr lang="en-US"/>
              <a:pPr>
                <a:defRPr/>
              </a:pPr>
              <a:t>‹#›</a:t>
            </a:fld>
            <a:endParaRPr lang="en-US"/>
          </a:p>
        </p:txBody>
      </p:sp>
    </p:spTree>
    <p:extLst>
      <p:ext uri="{BB962C8B-B14F-4D97-AF65-F5344CB8AC3E}">
        <p14:creationId xmlns:p14="http://schemas.microsoft.com/office/powerpoint/2010/main" val="2942242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557FFF-0D00-481C-8C7C-DD6ABFA0C24C}" type="slidenum">
              <a:rPr lang="en-US"/>
              <a:pPr>
                <a:defRPr/>
              </a:pPr>
              <a:t>‹#›</a:t>
            </a:fld>
            <a:endParaRPr lang="en-US"/>
          </a:p>
        </p:txBody>
      </p:sp>
    </p:spTree>
    <p:extLst>
      <p:ext uri="{BB962C8B-B14F-4D97-AF65-F5344CB8AC3E}">
        <p14:creationId xmlns:p14="http://schemas.microsoft.com/office/powerpoint/2010/main" val="16915801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5FE2E6-1678-46CF-8B7E-7FB7F9D0FF4C}" type="slidenum">
              <a:rPr lang="en-US"/>
              <a:pPr>
                <a:defRPr/>
              </a:pPr>
              <a:t>‹#›</a:t>
            </a:fld>
            <a:endParaRPr lang="en-US"/>
          </a:p>
        </p:txBody>
      </p:sp>
    </p:spTree>
    <p:extLst>
      <p:ext uri="{BB962C8B-B14F-4D97-AF65-F5344CB8AC3E}">
        <p14:creationId xmlns:p14="http://schemas.microsoft.com/office/powerpoint/2010/main" val="137064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110360"/>
            <a:ext cx="8361803"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96"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300"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146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19" indent="0">
              <a:buNone/>
              <a:defRPr sz="2800"/>
            </a:lvl2pPr>
            <a:lvl3pPr marL="914038" indent="0">
              <a:buNone/>
              <a:defRPr sz="2400"/>
            </a:lvl3pPr>
            <a:lvl4pPr marL="1371057" indent="0">
              <a:buNone/>
              <a:defRPr sz="2000"/>
            </a:lvl4pPr>
            <a:lvl5pPr marL="1828076" indent="0">
              <a:buNone/>
              <a:defRPr sz="2000"/>
            </a:lvl5pPr>
            <a:lvl6pPr marL="2285094" indent="0">
              <a:buNone/>
              <a:defRPr sz="2000"/>
            </a:lvl6pPr>
            <a:lvl7pPr marL="2742113" indent="0">
              <a:buNone/>
              <a:defRPr sz="2000"/>
            </a:lvl7pPr>
            <a:lvl8pPr marL="3199132" indent="0">
              <a:buNone/>
              <a:defRPr sz="2000"/>
            </a:lvl8pPr>
            <a:lvl9pPr marL="3656152"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19" indent="0">
              <a:buNone/>
              <a:defRPr sz="1200"/>
            </a:lvl2pPr>
            <a:lvl3pPr marL="914038" indent="0">
              <a:buNone/>
              <a:defRPr sz="1000"/>
            </a:lvl3pPr>
            <a:lvl4pPr marL="1371057" indent="0">
              <a:buNone/>
              <a:defRPr sz="900"/>
            </a:lvl4pPr>
            <a:lvl5pPr marL="1828076" indent="0">
              <a:buNone/>
              <a:defRPr sz="900"/>
            </a:lvl5pPr>
            <a:lvl6pPr marL="2285094" indent="0">
              <a:buNone/>
              <a:defRPr sz="900"/>
            </a:lvl6pPr>
            <a:lvl7pPr marL="2742113" indent="0">
              <a:buNone/>
              <a:defRPr sz="900"/>
            </a:lvl7pPr>
            <a:lvl8pPr marL="3199132" indent="0">
              <a:buNone/>
              <a:defRPr sz="900"/>
            </a:lvl8pPr>
            <a:lvl9pPr marL="36561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78FBCA-C158-48DD-84C7-CDF30839A7BD}" type="slidenum">
              <a:rPr lang="en-US"/>
              <a:pPr>
                <a:defRPr/>
              </a:pPr>
              <a:t>‹#›</a:t>
            </a:fld>
            <a:endParaRPr lang="en-US"/>
          </a:p>
        </p:txBody>
      </p:sp>
    </p:spTree>
    <p:extLst>
      <p:ext uri="{BB962C8B-B14F-4D97-AF65-F5344CB8AC3E}">
        <p14:creationId xmlns:p14="http://schemas.microsoft.com/office/powerpoint/2010/main" val="1856657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67F83-8FAE-4F13-A3AD-12E650997F0C}" type="slidenum">
              <a:rPr lang="en-US"/>
              <a:pPr>
                <a:defRPr/>
              </a:pPr>
              <a:t>‹#›</a:t>
            </a:fld>
            <a:endParaRPr lang="en-US"/>
          </a:p>
        </p:txBody>
      </p:sp>
    </p:spTree>
    <p:extLst>
      <p:ext uri="{BB962C8B-B14F-4D97-AF65-F5344CB8AC3E}">
        <p14:creationId xmlns:p14="http://schemas.microsoft.com/office/powerpoint/2010/main" val="15451720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6175AE-6BC6-4559-ADC4-47B4DDB07A93}" type="slidenum">
              <a:rPr lang="en-US"/>
              <a:pPr>
                <a:defRPr/>
              </a:pPr>
              <a:t>‹#›</a:t>
            </a:fld>
            <a:endParaRPr lang="en-US"/>
          </a:p>
        </p:txBody>
      </p:sp>
    </p:spTree>
    <p:extLst>
      <p:ext uri="{BB962C8B-B14F-4D97-AF65-F5344CB8AC3E}">
        <p14:creationId xmlns:p14="http://schemas.microsoft.com/office/powerpoint/2010/main" val="2591393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21"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09849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DCE9EE7E-659A-E620-5E76-B3BEE7DE2A4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57425" y="133367"/>
            <a:ext cx="1981201" cy="1981201"/>
          </a:xfrm>
          <a:prstGeom prst="rect">
            <a:avLst/>
          </a:prstGeom>
        </p:spPr>
      </p:pic>
    </p:spTree>
    <p:extLst>
      <p:ext uri="{BB962C8B-B14F-4D97-AF65-F5344CB8AC3E}">
        <p14:creationId xmlns:p14="http://schemas.microsoft.com/office/powerpoint/2010/main" val="418548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7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2025/2/25</a:t>
            </a:fld>
            <a:endParaRPr lang="zh-CN" altLang="en-US"/>
          </a:p>
        </p:txBody>
      </p:sp>
      <p:sp>
        <p:nvSpPr>
          <p:cNvPr id="5" name="页脚占位符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pic>
        <p:nvPicPr>
          <p:cNvPr id="8" name="图片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
            <a:ext cx="12192000" cy="6857999"/>
          </a:xfrm>
          <a:prstGeom prst="rect">
            <a:avLst/>
          </a:prstGeom>
        </p:spPr>
      </p:pic>
    </p:spTree>
    <p:extLst>
      <p:ext uri="{BB962C8B-B14F-4D97-AF65-F5344CB8AC3E}">
        <p14:creationId xmlns:p14="http://schemas.microsoft.com/office/powerpoint/2010/main" val="1514538499"/>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84" r:id="rId3"/>
    <p:sldLayoutId id="214748369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729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907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38" tIns="45219" rIns="90438" bIns="45219"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DBF02721-243D-4112-86EC-B0A9BA344769}"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629857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Arial" charset="0"/>
        </a:defRPr>
      </a:lvl2pPr>
      <a:lvl3pPr algn="ctr" rtl="0" eaLnBrk="0" fontAlgn="base" hangingPunct="0">
        <a:spcBef>
          <a:spcPct val="0"/>
        </a:spcBef>
        <a:spcAft>
          <a:spcPct val="0"/>
        </a:spcAft>
        <a:defRPr sz="4300">
          <a:solidFill>
            <a:schemeClr val="tx2"/>
          </a:solidFill>
          <a:latin typeface="Arial" charset="0"/>
        </a:defRPr>
      </a:lvl3pPr>
      <a:lvl4pPr algn="ctr" rtl="0" eaLnBrk="0" fontAlgn="base" hangingPunct="0">
        <a:spcBef>
          <a:spcPct val="0"/>
        </a:spcBef>
        <a:spcAft>
          <a:spcPct val="0"/>
        </a:spcAft>
        <a:defRPr sz="4300">
          <a:solidFill>
            <a:schemeClr val="tx2"/>
          </a:solidFill>
          <a:latin typeface="Arial" charset="0"/>
        </a:defRPr>
      </a:lvl4pPr>
      <a:lvl5pPr algn="ctr" rtl="0" eaLnBrk="0" fontAlgn="base" hangingPunct="0">
        <a:spcBef>
          <a:spcPct val="0"/>
        </a:spcBef>
        <a:spcAft>
          <a:spcPct val="0"/>
        </a:spcAft>
        <a:defRPr sz="4300">
          <a:solidFill>
            <a:schemeClr val="tx2"/>
          </a:solidFill>
          <a:latin typeface="Arial" charset="0"/>
        </a:defRPr>
      </a:lvl5pPr>
      <a:lvl6pPr marL="452189" algn="ctr" rtl="0" fontAlgn="base">
        <a:spcBef>
          <a:spcPct val="0"/>
        </a:spcBef>
        <a:spcAft>
          <a:spcPct val="0"/>
        </a:spcAft>
        <a:defRPr sz="4300">
          <a:solidFill>
            <a:schemeClr val="tx2"/>
          </a:solidFill>
          <a:latin typeface="Arial" charset="0"/>
        </a:defRPr>
      </a:lvl6pPr>
      <a:lvl7pPr marL="904377" algn="ctr" rtl="0" fontAlgn="base">
        <a:spcBef>
          <a:spcPct val="0"/>
        </a:spcBef>
        <a:spcAft>
          <a:spcPct val="0"/>
        </a:spcAft>
        <a:defRPr sz="4300">
          <a:solidFill>
            <a:schemeClr val="tx2"/>
          </a:solidFill>
          <a:latin typeface="Arial" charset="0"/>
        </a:defRPr>
      </a:lvl7pPr>
      <a:lvl8pPr marL="1356566" algn="ctr" rtl="0" fontAlgn="base">
        <a:spcBef>
          <a:spcPct val="0"/>
        </a:spcBef>
        <a:spcAft>
          <a:spcPct val="0"/>
        </a:spcAft>
        <a:defRPr sz="4300">
          <a:solidFill>
            <a:schemeClr val="tx2"/>
          </a:solidFill>
          <a:latin typeface="Arial" charset="0"/>
        </a:defRPr>
      </a:lvl8pPr>
      <a:lvl9pPr marL="1808755" algn="ctr" rtl="0" fontAlgn="base">
        <a:spcBef>
          <a:spcPct val="0"/>
        </a:spcBef>
        <a:spcAft>
          <a:spcPct val="0"/>
        </a:spcAft>
        <a:defRPr sz="4300">
          <a:solidFill>
            <a:schemeClr val="tx2"/>
          </a:solidFill>
          <a:latin typeface="Arial" charset="0"/>
        </a:defRPr>
      </a:lvl9pPr>
    </p:titleStyle>
    <p:bodyStyle>
      <a:lvl1pPr marL="338138" indent="-338138" algn="l" rtl="0" eaLnBrk="0" fontAlgn="base" hangingPunct="0">
        <a:spcBef>
          <a:spcPct val="20000"/>
        </a:spcBef>
        <a:spcAft>
          <a:spcPct val="0"/>
        </a:spcAft>
        <a:buChar char="•"/>
        <a:defRPr sz="3100">
          <a:solidFill>
            <a:schemeClr val="tx1"/>
          </a:solidFill>
          <a:latin typeface="+mn-lt"/>
          <a:ea typeface="+mn-ea"/>
          <a:cs typeface="+mn-cs"/>
        </a:defRPr>
      </a:lvl1pPr>
      <a:lvl2pPr marL="733425" indent="-280988" algn="l" rtl="0" eaLnBrk="0" fontAlgn="base" hangingPunct="0">
        <a:spcBef>
          <a:spcPct val="20000"/>
        </a:spcBef>
        <a:spcAft>
          <a:spcPct val="0"/>
        </a:spcAft>
        <a:buChar char="–"/>
        <a:defRPr sz="2800">
          <a:solidFill>
            <a:schemeClr val="tx1"/>
          </a:solidFill>
          <a:latin typeface="+mn-lt"/>
        </a:defRPr>
      </a:lvl2pPr>
      <a:lvl3pPr marL="1128713" indent="-225425" algn="l" rtl="0" eaLnBrk="0" fontAlgn="base" hangingPunct="0">
        <a:spcBef>
          <a:spcPct val="20000"/>
        </a:spcBef>
        <a:spcAft>
          <a:spcPct val="0"/>
        </a:spcAft>
        <a:buChar char="•"/>
        <a:defRPr sz="2400">
          <a:solidFill>
            <a:schemeClr val="tx1"/>
          </a:solidFill>
          <a:latin typeface="+mn-lt"/>
        </a:defRPr>
      </a:lvl3pPr>
      <a:lvl4pPr marL="1581150" indent="-225425" algn="l" rtl="0" eaLnBrk="0" fontAlgn="base" hangingPunct="0">
        <a:spcBef>
          <a:spcPct val="20000"/>
        </a:spcBef>
        <a:spcAft>
          <a:spcPct val="0"/>
        </a:spcAft>
        <a:buChar char="–"/>
        <a:defRPr sz="2000">
          <a:solidFill>
            <a:schemeClr val="tx1"/>
          </a:solidFill>
          <a:latin typeface="+mn-lt"/>
        </a:defRPr>
      </a:lvl4pPr>
      <a:lvl5pPr marL="2033588" indent="-225425" algn="l" rtl="0" eaLnBrk="0" fontAlgn="base" hangingPunct="0">
        <a:spcBef>
          <a:spcPct val="20000"/>
        </a:spcBef>
        <a:spcAft>
          <a:spcPct val="0"/>
        </a:spcAft>
        <a:buChar char="»"/>
        <a:defRPr sz="2000">
          <a:solidFill>
            <a:schemeClr val="tx1"/>
          </a:solidFill>
          <a:latin typeface="+mn-lt"/>
        </a:defRPr>
      </a:lvl5pPr>
      <a:lvl6pPr marL="2487038" indent="-226094" algn="l" rtl="0" fontAlgn="base">
        <a:spcBef>
          <a:spcPct val="20000"/>
        </a:spcBef>
        <a:spcAft>
          <a:spcPct val="0"/>
        </a:spcAft>
        <a:buChar char="»"/>
        <a:defRPr sz="2000">
          <a:solidFill>
            <a:schemeClr val="tx1"/>
          </a:solidFill>
          <a:latin typeface="+mn-lt"/>
        </a:defRPr>
      </a:lvl6pPr>
      <a:lvl7pPr marL="2939227" indent="-226094" algn="l" rtl="0" fontAlgn="base">
        <a:spcBef>
          <a:spcPct val="20000"/>
        </a:spcBef>
        <a:spcAft>
          <a:spcPct val="0"/>
        </a:spcAft>
        <a:buChar char="»"/>
        <a:defRPr sz="2000">
          <a:solidFill>
            <a:schemeClr val="tx1"/>
          </a:solidFill>
          <a:latin typeface="+mn-lt"/>
        </a:defRPr>
      </a:lvl7pPr>
      <a:lvl8pPr marL="3391416" indent="-226094" algn="l" rtl="0" fontAlgn="base">
        <a:spcBef>
          <a:spcPct val="20000"/>
        </a:spcBef>
        <a:spcAft>
          <a:spcPct val="0"/>
        </a:spcAft>
        <a:buChar char="»"/>
        <a:defRPr sz="2000">
          <a:solidFill>
            <a:schemeClr val="tx1"/>
          </a:solidFill>
          <a:latin typeface="+mn-lt"/>
        </a:defRPr>
      </a:lvl8pPr>
      <a:lvl9pPr marL="3843604" indent="-226094" algn="l" rtl="0" fontAlgn="base">
        <a:spcBef>
          <a:spcPct val="20000"/>
        </a:spcBef>
        <a:spcAft>
          <a:spcPct val="0"/>
        </a:spcAft>
        <a:buChar char="»"/>
        <a:defRPr sz="2000">
          <a:solidFill>
            <a:schemeClr val="tx1"/>
          </a:solidFill>
          <a:latin typeface="+mn-lt"/>
        </a:defRPr>
      </a:lvl9pPr>
    </p:bodyStyle>
    <p:otherStyle>
      <a:defPPr>
        <a:defRPr lang="vi-VN"/>
      </a:defPPr>
      <a:lvl1pPr marL="0" algn="l" defTabSz="904377" rtl="0" eaLnBrk="1" latinLnBrk="0" hangingPunct="1">
        <a:defRPr sz="1800" kern="1200">
          <a:solidFill>
            <a:schemeClr val="tx1"/>
          </a:solidFill>
          <a:latin typeface="+mn-lt"/>
          <a:ea typeface="+mn-ea"/>
          <a:cs typeface="+mn-cs"/>
        </a:defRPr>
      </a:lvl1pPr>
      <a:lvl2pPr marL="452189" algn="l" defTabSz="904377" rtl="0" eaLnBrk="1" latinLnBrk="0" hangingPunct="1">
        <a:defRPr sz="1800" kern="1200">
          <a:solidFill>
            <a:schemeClr val="tx1"/>
          </a:solidFill>
          <a:latin typeface="+mn-lt"/>
          <a:ea typeface="+mn-ea"/>
          <a:cs typeface="+mn-cs"/>
        </a:defRPr>
      </a:lvl2pPr>
      <a:lvl3pPr marL="904377" algn="l" defTabSz="904377" rtl="0" eaLnBrk="1" latinLnBrk="0" hangingPunct="1">
        <a:defRPr sz="1800" kern="1200">
          <a:solidFill>
            <a:schemeClr val="tx1"/>
          </a:solidFill>
          <a:latin typeface="+mn-lt"/>
          <a:ea typeface="+mn-ea"/>
          <a:cs typeface="+mn-cs"/>
        </a:defRPr>
      </a:lvl3pPr>
      <a:lvl4pPr marL="1356566" algn="l" defTabSz="904377" rtl="0" eaLnBrk="1" latinLnBrk="0" hangingPunct="1">
        <a:defRPr sz="1800" kern="1200">
          <a:solidFill>
            <a:schemeClr val="tx1"/>
          </a:solidFill>
          <a:latin typeface="+mn-lt"/>
          <a:ea typeface="+mn-ea"/>
          <a:cs typeface="+mn-cs"/>
        </a:defRPr>
      </a:lvl4pPr>
      <a:lvl5pPr marL="1808755" algn="l" defTabSz="904377" rtl="0" eaLnBrk="1" latinLnBrk="0" hangingPunct="1">
        <a:defRPr sz="1800" kern="1200">
          <a:solidFill>
            <a:schemeClr val="tx1"/>
          </a:solidFill>
          <a:latin typeface="+mn-lt"/>
          <a:ea typeface="+mn-ea"/>
          <a:cs typeface="+mn-cs"/>
        </a:defRPr>
      </a:lvl5pPr>
      <a:lvl6pPr marL="2260943" algn="l" defTabSz="904377" rtl="0" eaLnBrk="1" latinLnBrk="0" hangingPunct="1">
        <a:defRPr sz="1800" kern="1200">
          <a:solidFill>
            <a:schemeClr val="tx1"/>
          </a:solidFill>
          <a:latin typeface="+mn-lt"/>
          <a:ea typeface="+mn-ea"/>
          <a:cs typeface="+mn-cs"/>
        </a:defRPr>
      </a:lvl6pPr>
      <a:lvl7pPr marL="2713132" algn="l" defTabSz="904377" rtl="0" eaLnBrk="1" latinLnBrk="0" hangingPunct="1">
        <a:defRPr sz="1800" kern="1200">
          <a:solidFill>
            <a:schemeClr val="tx1"/>
          </a:solidFill>
          <a:latin typeface="+mn-lt"/>
          <a:ea typeface="+mn-ea"/>
          <a:cs typeface="+mn-cs"/>
        </a:defRPr>
      </a:lvl7pPr>
      <a:lvl8pPr marL="3165321" algn="l" defTabSz="904377" rtl="0" eaLnBrk="1" latinLnBrk="0" hangingPunct="1">
        <a:defRPr sz="1800" kern="1200">
          <a:solidFill>
            <a:schemeClr val="tx1"/>
          </a:solidFill>
          <a:latin typeface="+mn-lt"/>
          <a:ea typeface="+mn-ea"/>
          <a:cs typeface="+mn-cs"/>
        </a:defRPr>
      </a:lvl8pPr>
      <a:lvl9pPr marL="3617510" algn="l" defTabSz="90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prstClr val="black">
                    <a:tint val="75000"/>
                  </a:prstClr>
                </a:solidFill>
                <a:latin typeface="Arial" charset="0"/>
              </a:defRPr>
            </a:lvl1pPr>
          </a:lstStyle>
          <a:p>
            <a:pPr fontAlgn="base">
              <a:spcBef>
                <a:spcPct val="0"/>
              </a:spcBef>
              <a:spcAft>
                <a:spcPct val="0"/>
              </a:spcAft>
              <a:defRPr/>
            </a:pPr>
            <a:fld id="{351A2AB5-A4A4-4E3C-8736-874A007EF96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0693587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04" tIns="45702" rIns="91404" bIns="45702"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04" tIns="45702" rIns="91404" bIns="45702"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04" tIns="45702" rIns="91404" bIns="45702" rtlCol="0" anchor="ctr"/>
          <a:lstStyle>
            <a:lvl1pPr algn="r">
              <a:defRPr sz="1200">
                <a:solidFill>
                  <a:prstClr val="black">
                    <a:tint val="75000"/>
                  </a:prstClr>
                </a:solidFill>
                <a:latin typeface="Arial" charset="0"/>
              </a:defRPr>
            </a:lvl1pPr>
          </a:lstStyle>
          <a:p>
            <a:pPr fontAlgn="base">
              <a:spcBef>
                <a:spcPct val="0"/>
              </a:spcBef>
              <a:spcAft>
                <a:spcPct val="0"/>
              </a:spcAft>
              <a:defRPr/>
            </a:pPr>
            <a:fld id="{F3383C78-AC03-48DF-840C-E2B77889562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3613304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9" algn="ctr" rtl="0" fontAlgn="base">
        <a:spcBef>
          <a:spcPct val="0"/>
        </a:spcBef>
        <a:spcAft>
          <a:spcPct val="0"/>
        </a:spcAft>
        <a:defRPr sz="4400">
          <a:solidFill>
            <a:schemeClr val="tx1"/>
          </a:solidFill>
          <a:latin typeface="Calibri" pitchFamily="34" charset="0"/>
        </a:defRPr>
      </a:lvl6pPr>
      <a:lvl7pPr marL="914038" algn="ctr" rtl="0" fontAlgn="base">
        <a:spcBef>
          <a:spcPct val="0"/>
        </a:spcBef>
        <a:spcAft>
          <a:spcPct val="0"/>
        </a:spcAft>
        <a:defRPr sz="4400">
          <a:solidFill>
            <a:schemeClr val="tx1"/>
          </a:solidFill>
          <a:latin typeface="Calibri" pitchFamily="34" charset="0"/>
        </a:defRPr>
      </a:lvl7pPr>
      <a:lvl8pPr marL="1371057" algn="ctr" rtl="0" fontAlgn="base">
        <a:spcBef>
          <a:spcPct val="0"/>
        </a:spcBef>
        <a:spcAft>
          <a:spcPct val="0"/>
        </a:spcAft>
        <a:defRPr sz="4400">
          <a:solidFill>
            <a:schemeClr val="tx1"/>
          </a:solidFill>
          <a:latin typeface="Calibri" pitchFamily="34" charset="0"/>
        </a:defRPr>
      </a:lvl8pPr>
      <a:lvl9pPr marL="182807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604"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23"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42"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61"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38" rtl="0" eaLnBrk="1" latinLnBrk="0" hangingPunct="1">
        <a:defRPr sz="1800" kern="1200">
          <a:solidFill>
            <a:schemeClr val="tx1"/>
          </a:solidFill>
          <a:latin typeface="+mn-lt"/>
          <a:ea typeface="+mn-ea"/>
          <a:cs typeface="+mn-cs"/>
        </a:defRPr>
      </a:lvl1pPr>
      <a:lvl2pPr marL="457019" algn="l" defTabSz="914038" rtl="0" eaLnBrk="1" latinLnBrk="0" hangingPunct="1">
        <a:defRPr sz="1800" kern="1200">
          <a:solidFill>
            <a:schemeClr val="tx1"/>
          </a:solidFill>
          <a:latin typeface="+mn-lt"/>
          <a:ea typeface="+mn-ea"/>
          <a:cs typeface="+mn-cs"/>
        </a:defRPr>
      </a:lvl2pPr>
      <a:lvl3pPr marL="914038" algn="l" defTabSz="914038" rtl="0" eaLnBrk="1" latinLnBrk="0" hangingPunct="1">
        <a:defRPr sz="1800" kern="1200">
          <a:solidFill>
            <a:schemeClr val="tx1"/>
          </a:solidFill>
          <a:latin typeface="+mn-lt"/>
          <a:ea typeface="+mn-ea"/>
          <a:cs typeface="+mn-cs"/>
        </a:defRPr>
      </a:lvl3pPr>
      <a:lvl4pPr marL="1371057" algn="l" defTabSz="914038" rtl="0" eaLnBrk="1" latinLnBrk="0" hangingPunct="1">
        <a:defRPr sz="1800" kern="1200">
          <a:solidFill>
            <a:schemeClr val="tx1"/>
          </a:solidFill>
          <a:latin typeface="+mn-lt"/>
          <a:ea typeface="+mn-ea"/>
          <a:cs typeface="+mn-cs"/>
        </a:defRPr>
      </a:lvl4pPr>
      <a:lvl5pPr marL="1828076" algn="l" defTabSz="914038" rtl="0" eaLnBrk="1" latinLnBrk="0" hangingPunct="1">
        <a:defRPr sz="1800" kern="1200">
          <a:solidFill>
            <a:schemeClr val="tx1"/>
          </a:solidFill>
          <a:latin typeface="+mn-lt"/>
          <a:ea typeface="+mn-ea"/>
          <a:cs typeface="+mn-cs"/>
        </a:defRPr>
      </a:lvl5pPr>
      <a:lvl6pPr marL="2285094" algn="l" defTabSz="914038" rtl="0" eaLnBrk="1" latinLnBrk="0" hangingPunct="1">
        <a:defRPr sz="1800" kern="1200">
          <a:solidFill>
            <a:schemeClr val="tx1"/>
          </a:solidFill>
          <a:latin typeface="+mn-lt"/>
          <a:ea typeface="+mn-ea"/>
          <a:cs typeface="+mn-cs"/>
        </a:defRPr>
      </a:lvl6pPr>
      <a:lvl7pPr marL="2742113" algn="l" defTabSz="914038" rtl="0" eaLnBrk="1" latinLnBrk="0" hangingPunct="1">
        <a:defRPr sz="1800" kern="1200">
          <a:solidFill>
            <a:schemeClr val="tx1"/>
          </a:solidFill>
          <a:latin typeface="+mn-lt"/>
          <a:ea typeface="+mn-ea"/>
          <a:cs typeface="+mn-cs"/>
        </a:defRPr>
      </a:lvl7pPr>
      <a:lvl8pPr marL="3199132" algn="l" defTabSz="914038" rtl="0" eaLnBrk="1" latinLnBrk="0" hangingPunct="1">
        <a:defRPr sz="1800" kern="1200">
          <a:solidFill>
            <a:schemeClr val="tx1"/>
          </a:solidFill>
          <a:latin typeface="+mn-lt"/>
          <a:ea typeface="+mn-ea"/>
          <a:cs typeface="+mn-cs"/>
        </a:defRPr>
      </a:lvl8pPr>
      <a:lvl9pPr marL="3656152" algn="l" defTabSz="91403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04" tIns="45702" rIns="91404" bIns="45702" rtlCol="0" anchor="ctr"/>
          <a:lstStyle>
            <a:lvl1pPr algn="l">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04" tIns="45702" rIns="91404" bIns="45702" rtlCol="0" anchor="ctr"/>
          <a:lstStyle>
            <a:lvl1pPr algn="ctr">
              <a:defRPr sz="1200">
                <a:solidFill>
                  <a:prstClr val="black">
                    <a:tint val="75000"/>
                  </a:prstClr>
                </a:solidFill>
                <a:latin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04" tIns="45702" rIns="91404" bIns="45702" rtlCol="0" anchor="ctr"/>
          <a:lstStyle>
            <a:lvl1pPr algn="r">
              <a:defRPr sz="1200">
                <a:solidFill>
                  <a:prstClr val="black">
                    <a:tint val="75000"/>
                  </a:prstClr>
                </a:solidFill>
                <a:latin typeface="Arial" charset="0"/>
              </a:defRPr>
            </a:lvl1pPr>
          </a:lstStyle>
          <a:p>
            <a:pPr fontAlgn="base">
              <a:spcBef>
                <a:spcPct val="0"/>
              </a:spcBef>
              <a:spcAft>
                <a:spcPct val="0"/>
              </a:spcAft>
              <a:defRPr/>
            </a:pPr>
            <a:fld id="{97894A2E-B761-41D8-AC9E-E11631EEBC7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3041825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9" algn="ctr" rtl="0" fontAlgn="base">
        <a:spcBef>
          <a:spcPct val="0"/>
        </a:spcBef>
        <a:spcAft>
          <a:spcPct val="0"/>
        </a:spcAft>
        <a:defRPr sz="4400">
          <a:solidFill>
            <a:schemeClr val="tx1"/>
          </a:solidFill>
          <a:latin typeface="Calibri" pitchFamily="34" charset="0"/>
        </a:defRPr>
      </a:lvl6pPr>
      <a:lvl7pPr marL="914038" algn="ctr" rtl="0" fontAlgn="base">
        <a:spcBef>
          <a:spcPct val="0"/>
        </a:spcBef>
        <a:spcAft>
          <a:spcPct val="0"/>
        </a:spcAft>
        <a:defRPr sz="4400">
          <a:solidFill>
            <a:schemeClr val="tx1"/>
          </a:solidFill>
          <a:latin typeface="Calibri" pitchFamily="34" charset="0"/>
        </a:defRPr>
      </a:lvl7pPr>
      <a:lvl8pPr marL="1371057" algn="ctr" rtl="0" fontAlgn="base">
        <a:spcBef>
          <a:spcPct val="0"/>
        </a:spcBef>
        <a:spcAft>
          <a:spcPct val="0"/>
        </a:spcAft>
        <a:defRPr sz="4400">
          <a:solidFill>
            <a:schemeClr val="tx1"/>
          </a:solidFill>
          <a:latin typeface="Calibri" pitchFamily="34" charset="0"/>
        </a:defRPr>
      </a:lvl8pPr>
      <a:lvl9pPr marL="182807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604"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23"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42"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61" indent="-228510" algn="l" defTabSz="9140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38" rtl="0" eaLnBrk="1" latinLnBrk="0" hangingPunct="1">
        <a:defRPr sz="1800" kern="1200">
          <a:solidFill>
            <a:schemeClr val="tx1"/>
          </a:solidFill>
          <a:latin typeface="+mn-lt"/>
          <a:ea typeface="+mn-ea"/>
          <a:cs typeface="+mn-cs"/>
        </a:defRPr>
      </a:lvl1pPr>
      <a:lvl2pPr marL="457019" algn="l" defTabSz="914038" rtl="0" eaLnBrk="1" latinLnBrk="0" hangingPunct="1">
        <a:defRPr sz="1800" kern="1200">
          <a:solidFill>
            <a:schemeClr val="tx1"/>
          </a:solidFill>
          <a:latin typeface="+mn-lt"/>
          <a:ea typeface="+mn-ea"/>
          <a:cs typeface="+mn-cs"/>
        </a:defRPr>
      </a:lvl2pPr>
      <a:lvl3pPr marL="914038" algn="l" defTabSz="914038" rtl="0" eaLnBrk="1" latinLnBrk="0" hangingPunct="1">
        <a:defRPr sz="1800" kern="1200">
          <a:solidFill>
            <a:schemeClr val="tx1"/>
          </a:solidFill>
          <a:latin typeface="+mn-lt"/>
          <a:ea typeface="+mn-ea"/>
          <a:cs typeface="+mn-cs"/>
        </a:defRPr>
      </a:lvl3pPr>
      <a:lvl4pPr marL="1371057" algn="l" defTabSz="914038" rtl="0" eaLnBrk="1" latinLnBrk="0" hangingPunct="1">
        <a:defRPr sz="1800" kern="1200">
          <a:solidFill>
            <a:schemeClr val="tx1"/>
          </a:solidFill>
          <a:latin typeface="+mn-lt"/>
          <a:ea typeface="+mn-ea"/>
          <a:cs typeface="+mn-cs"/>
        </a:defRPr>
      </a:lvl4pPr>
      <a:lvl5pPr marL="1828076" algn="l" defTabSz="914038" rtl="0" eaLnBrk="1" latinLnBrk="0" hangingPunct="1">
        <a:defRPr sz="1800" kern="1200">
          <a:solidFill>
            <a:schemeClr val="tx1"/>
          </a:solidFill>
          <a:latin typeface="+mn-lt"/>
          <a:ea typeface="+mn-ea"/>
          <a:cs typeface="+mn-cs"/>
        </a:defRPr>
      </a:lvl5pPr>
      <a:lvl6pPr marL="2285094" algn="l" defTabSz="914038" rtl="0" eaLnBrk="1" latinLnBrk="0" hangingPunct="1">
        <a:defRPr sz="1800" kern="1200">
          <a:solidFill>
            <a:schemeClr val="tx1"/>
          </a:solidFill>
          <a:latin typeface="+mn-lt"/>
          <a:ea typeface="+mn-ea"/>
          <a:cs typeface="+mn-cs"/>
        </a:defRPr>
      </a:lvl6pPr>
      <a:lvl7pPr marL="2742113" algn="l" defTabSz="914038" rtl="0" eaLnBrk="1" latinLnBrk="0" hangingPunct="1">
        <a:defRPr sz="1800" kern="1200">
          <a:solidFill>
            <a:schemeClr val="tx1"/>
          </a:solidFill>
          <a:latin typeface="+mn-lt"/>
          <a:ea typeface="+mn-ea"/>
          <a:cs typeface="+mn-cs"/>
        </a:defRPr>
      </a:lvl7pPr>
      <a:lvl8pPr marL="3199132" algn="l" defTabSz="914038" rtl="0" eaLnBrk="1" latinLnBrk="0" hangingPunct="1">
        <a:defRPr sz="1800" kern="1200">
          <a:solidFill>
            <a:schemeClr val="tx1"/>
          </a:solidFill>
          <a:latin typeface="+mn-lt"/>
          <a:ea typeface="+mn-ea"/>
          <a:cs typeface="+mn-cs"/>
        </a:defRPr>
      </a:lvl8pPr>
      <a:lvl9pPr marL="3656152" algn="l" defTabSz="9140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4.gif"/><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emf"/><Relationship Id="rId3" Type="http://schemas.openxmlformats.org/officeDocument/2006/relationships/notesSlide" Target="../notesSlides/notesSlide18.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slideLayout" Target="../slideLayouts/slideLayout25.xml"/><Relationship Id="rId1" Type="http://schemas.openxmlformats.org/officeDocument/2006/relationships/tags" Target="../tags/tag19.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emf"/><Relationship Id="rId9" Type="http://schemas.openxmlformats.org/officeDocument/2006/relationships/image" Target="../media/image50.png"/><Relationship Id="rId14"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21.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ags" Target="../tags/tag22.xml"/><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xml"/><Relationship Id="rId1" Type="http://schemas.openxmlformats.org/officeDocument/2006/relationships/tags" Target="../tags/tag23.xml"/><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4.xml"/><Relationship Id="rId6" Type="http://schemas.openxmlformats.org/officeDocument/2006/relationships/image" Target="../media/image62.png"/><Relationship Id="rId5" Type="http://schemas.openxmlformats.org/officeDocument/2006/relationships/notesSlide" Target="../notesSlides/notesSlide23.xml"/><Relationship Id="rId4"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26.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27.xml"/><Relationship Id="rId5" Type="http://schemas.openxmlformats.org/officeDocument/2006/relationships/image" Target="../media/image6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28.xml"/><Relationship Id="rId5" Type="http://schemas.openxmlformats.org/officeDocument/2006/relationships/image" Target="../media/image66.png"/><Relationship Id="rId4" Type="http://schemas.openxmlformats.org/officeDocument/2006/relationships/image" Target="../media/image65.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fif"/><Relationship Id="rId9" Type="http://schemas.openxmlformats.org/officeDocument/2006/relationships/image" Target="../media/image23.emf"/></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7.gif"/><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26.gif"/><Relationship Id="rId2" Type="http://schemas.openxmlformats.org/officeDocument/2006/relationships/slideLayout" Target="../slideLayouts/slideLayout44.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25.jpeg"/><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7.gif"/><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26.gif"/><Relationship Id="rId2" Type="http://schemas.openxmlformats.org/officeDocument/2006/relationships/slideLayout" Target="../slideLayouts/slideLayout55.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25.jpeg"/><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7.gif"/><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26.gif"/><Relationship Id="rId2" Type="http://schemas.openxmlformats.org/officeDocument/2006/relationships/slideLayout" Target="../slideLayouts/slideLayout67.xml"/><Relationship Id="rId1" Type="http://schemas.openxmlformats.org/officeDocument/2006/relationships/tags" Target="../tags/tag8.xml"/><Relationship Id="rId6" Type="http://schemas.openxmlformats.org/officeDocument/2006/relationships/audio" Target="../media/audio4.wav"/><Relationship Id="rId11" Type="http://schemas.openxmlformats.org/officeDocument/2006/relationships/audio" Target="../media/audio7.wav"/><Relationship Id="rId5" Type="http://schemas.openxmlformats.org/officeDocument/2006/relationships/audio" Target="../media/audio3.wav"/><Relationship Id="rId10" Type="http://schemas.openxmlformats.org/officeDocument/2006/relationships/image" Target="../media/image25.jpeg"/><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33.gif"/><Relationship Id="rId3" Type="http://schemas.microsoft.com/office/2007/relationships/media" Target="../media/media1.WAV"/><Relationship Id="rId7" Type="http://schemas.openxmlformats.org/officeDocument/2006/relationships/slideLayout" Target="../slideLayouts/slideLayout72.xml"/><Relationship Id="rId12" Type="http://schemas.openxmlformats.org/officeDocument/2006/relationships/image" Target="../media/image26.gif"/><Relationship Id="rId2" Type="http://schemas.openxmlformats.org/officeDocument/2006/relationships/audio" Target="file:///D:\Rung%20Chuong%20Vang\8.%20Ket%20thuc%20cau%20hoi.wav" TargetMode="External"/><Relationship Id="rId1" Type="http://schemas.openxmlformats.org/officeDocument/2006/relationships/tags" Target="../tags/tag9.xml"/><Relationship Id="rId6" Type="http://schemas.openxmlformats.org/officeDocument/2006/relationships/audio" Target="file:///D:\rung%20chuog%20vang\rung%20chuong.mp3" TargetMode="External"/><Relationship Id="rId11" Type="http://schemas.openxmlformats.org/officeDocument/2006/relationships/image" Target="../media/image32.png"/><Relationship Id="rId5" Type="http://schemas.openxmlformats.org/officeDocument/2006/relationships/audio" Target="file:///D:\Rung%20Chuong%20Vang\chaomung.wav" TargetMode="External"/><Relationship Id="rId15" Type="http://schemas.openxmlformats.org/officeDocument/2006/relationships/image" Target="../media/image35.svg"/><Relationship Id="rId10" Type="http://schemas.openxmlformats.org/officeDocument/2006/relationships/image" Target="../media/image31.png"/><Relationship Id="rId4" Type="http://schemas.openxmlformats.org/officeDocument/2006/relationships/audio" Target="../media/media1.WAV"/><Relationship Id="rId9" Type="http://schemas.openxmlformats.org/officeDocument/2006/relationships/audio" Target="../media/audio8.wav"/><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336800" y="427259"/>
            <a:ext cx="7518400" cy="4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52" tIns="53826" rIns="107652" bIns="5382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8230">
              <a:spcBef>
                <a:spcPct val="50000"/>
              </a:spcBef>
            </a:pPr>
            <a:r>
              <a:rPr lang="en-US" altLang="en-US" sz="2400" b="1" dirty="0">
                <a:solidFill>
                  <a:srgbClr val="FF0066"/>
                </a:solidFill>
                <a:latin typeface="Times New Roman" pitchFamily="18" charset="0"/>
              </a:rPr>
              <a:t>TRƯỜNG TH&amp;THCS CHIẾN THẮNG</a:t>
            </a:r>
          </a:p>
        </p:txBody>
      </p:sp>
      <p:sp>
        <p:nvSpPr>
          <p:cNvPr id="10" name="Text Box 14"/>
          <p:cNvSpPr txBox="1">
            <a:spLocks noChangeArrowheads="1"/>
          </p:cNvSpPr>
          <p:nvPr/>
        </p:nvSpPr>
        <p:spPr bwMode="auto">
          <a:xfrm>
            <a:off x="2061028" y="4096106"/>
            <a:ext cx="8186057" cy="72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52" tIns="53826" rIns="107652" bIns="538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632844" eaLnBrk="1" fontAlgn="base" hangingPunct="1">
              <a:spcBef>
                <a:spcPts val="2023"/>
              </a:spcBef>
              <a:spcAft>
                <a:spcPct val="0"/>
              </a:spcAft>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LỊCH SỬ VÀ ĐỊA LÝ </a:t>
            </a:r>
          </a:p>
        </p:txBody>
      </p:sp>
      <p:pic>
        <p:nvPicPr>
          <p:cNvPr id="12"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886" y="6628872"/>
            <a:ext cx="4206724" cy="1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3797906" y="129016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1308424">
            <a:off x="9606563" y="5330531"/>
            <a:ext cx="870958" cy="11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86476" y="5999047"/>
            <a:ext cx="800984" cy="5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6"/>
          <p:cNvSpPr>
            <a:spLocks noTextEdit="1"/>
          </p:cNvSpPr>
          <p:nvPr/>
        </p:nvSpPr>
        <p:spPr>
          <a:xfrm>
            <a:off x="925968" y="1901370"/>
            <a:ext cx="10990261" cy="1583111"/>
          </a:xfrm>
          <a:prstGeom prst="rect">
            <a:avLst/>
          </a:prstGeom>
        </p:spPr>
        <p:txBody>
          <a:bodyPr wrap="none" lIns="68507" tIns="34254" rIns="68507" bIns="34254" fromWordArt="1">
            <a:prstTxWarp prst="textWave1">
              <a:avLst>
                <a:gd name="adj1" fmla="val 9181"/>
                <a:gd name="adj2" fmla="val 0"/>
              </a:avLst>
            </a:prstTxWarp>
            <a:normAutofit/>
          </a:bodyPr>
          <a:lstStyle/>
          <a:p>
            <a:pPr algn="ctr" defTabSz="685160" eaLnBrk="0" fontAlgn="base" hangingPunct="0">
              <a:spcBef>
                <a:spcPct val="0"/>
              </a:spcBef>
              <a:spcAft>
                <a:spcPct val="0"/>
              </a:spcAft>
            </a:pPr>
            <a:r>
              <a:rPr lang="en-US" sz="5300" b="1" dirty="0">
                <a:solidFill>
                  <a:srgbClr val="0000FF"/>
                </a:solidFill>
                <a:latin typeface="Times New Roman" panose="02020603050405020304" pitchFamily="18" charset="0"/>
                <a:ea typeface="Times New Roman" panose="02020603050405020304" pitchFamily="18" charset="0"/>
              </a:rPr>
              <a:t>NHIỆT LIỆT CHÀO MỪNG CÁC THẦY CÔ VỀ DỰ GIỜ</a:t>
            </a:r>
          </a:p>
        </p:txBody>
      </p:sp>
      <p:sp>
        <p:nvSpPr>
          <p:cNvPr id="18" name="WordArt 9"/>
          <p:cNvSpPr>
            <a:spLocks noTextEdit="1"/>
          </p:cNvSpPr>
          <p:nvPr/>
        </p:nvSpPr>
        <p:spPr>
          <a:xfrm>
            <a:off x="1216706" y="4286250"/>
            <a:ext cx="9646104" cy="1257300"/>
          </a:xfrm>
          <a:prstGeom prst="rect">
            <a:avLst/>
          </a:prstGeom>
        </p:spPr>
        <p:txBody>
          <a:bodyPr wrap="none" lIns="68507" tIns="34254" rIns="68507" bIns="34254" fromWordArt="1">
            <a:prstTxWarp prst="textCanDown">
              <a:avLst>
                <a:gd name="adj" fmla="val 33333"/>
              </a:avLst>
            </a:prstTxWarp>
            <a:normAutofit/>
          </a:bodyPr>
          <a:lstStyle/>
          <a:p>
            <a:pPr algn="ctr" defTabSz="685160" eaLnBrk="0" fontAlgn="base" hangingPunct="0">
              <a:spcBef>
                <a:spcPct val="0"/>
              </a:spcBef>
              <a:spcAft>
                <a:spcPct val="0"/>
              </a:spcAft>
            </a:pPr>
            <a:endParaRPr lang="en-US" sz="5300" dirty="0">
              <a:ln w="9525" cap="flat" cmpd="sng">
                <a:solidFill>
                  <a:srgbClr val="00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endParaRPr>
          </a:p>
        </p:txBody>
      </p:sp>
      <p:sp>
        <p:nvSpPr>
          <p:cNvPr id="2" name="Rectangle 1"/>
          <p:cNvSpPr/>
          <p:nvPr/>
        </p:nvSpPr>
        <p:spPr>
          <a:xfrm>
            <a:off x="3048000" y="5298965"/>
            <a:ext cx="6096000" cy="461665"/>
          </a:xfrm>
          <a:prstGeom prst="rect">
            <a:avLst/>
          </a:prstGeom>
        </p:spPr>
        <p:txBody>
          <a:bodyPr>
            <a:spAutoFit/>
          </a:bodyPr>
          <a:lstStyle/>
          <a:p>
            <a:pPr algn="ctr" defTabSz="1632844" fontAlgn="base">
              <a:spcBef>
                <a:spcPct val="0"/>
              </a:spcBef>
              <a:spcAft>
                <a:spcPct val="0"/>
              </a:spcAft>
            </a:pPr>
            <a:r>
              <a:rPr lang="en-US" altLang="en-US" sz="2400" b="1" i="1" dirty="0">
                <a:solidFill>
                  <a:srgbClr val="FF0066"/>
                </a:solidFill>
                <a:latin typeface="Times New Roman" pitchFamily="18" charset="0"/>
              </a:rPr>
              <a:t>Giáo viên: </a:t>
            </a:r>
            <a:r>
              <a:rPr lang="en-US" altLang="en-US" sz="2400" b="1" i="1" dirty="0" err="1">
                <a:solidFill>
                  <a:srgbClr val="FF0066"/>
                </a:solidFill>
                <a:latin typeface="Times New Roman" pitchFamily="18" charset="0"/>
              </a:rPr>
              <a:t>Phạm</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Thị</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Phương</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ThanhLớp</a:t>
            </a:r>
            <a:r>
              <a:rPr lang="en-US" altLang="en-US" sz="2400" b="1" i="1" dirty="0">
                <a:solidFill>
                  <a:srgbClr val="FF0066"/>
                </a:solidFill>
                <a:latin typeface="Times New Roman" pitchFamily="18" charset="0"/>
              </a:rPr>
              <a:t>:  4A</a:t>
            </a:r>
          </a:p>
        </p:txBody>
      </p:sp>
    </p:spTree>
    <p:custDataLst>
      <p:tags r:id="rId1"/>
    </p:custDataLst>
    <p:extLst>
      <p:ext uri="{BB962C8B-B14F-4D97-AF65-F5344CB8AC3E}">
        <p14:creationId xmlns:p14="http://schemas.microsoft.com/office/powerpoint/2010/main" val="1370839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withEffect">
                                  <p:stCondLst>
                                    <p:cond delay="0"/>
                                  </p:stCondLst>
                                  <p:childTnLst>
                                    <p:animClr clrSpc="hsl" dir="cw">
                                      <p:cBhvr override="childStyle">
                                        <p:cTn id="6" dur="500" fill="hold"/>
                                        <p:tgtEl>
                                          <p:spTgt spid="17"/>
                                        </p:tgtEl>
                                        <p:attrNameLst>
                                          <p:attrName>style.color</p:attrName>
                                        </p:attrNameLst>
                                      </p:cBhvr>
                                      <p:by>
                                        <p:hsl h="10842353" s="0" l="0"/>
                                      </p:by>
                                    </p:animClr>
                                    <p:animClr clrSpc="hsl" dir="cw">
                                      <p:cBhvr>
                                        <p:cTn id="7" dur="500" fill="hold"/>
                                        <p:tgtEl>
                                          <p:spTgt spid="17"/>
                                        </p:tgtEl>
                                        <p:attrNameLst>
                                          <p:attrName>fillcolor</p:attrName>
                                        </p:attrNameLst>
                                      </p:cBhvr>
                                      <p:by>
                                        <p:hsl h="10842353" s="0" l="0"/>
                                      </p:by>
                                    </p:animClr>
                                    <p:animClr clrSpc="hsl" dir="cw">
                                      <p:cBhvr>
                                        <p:cTn id="8" dur="500" fill="hold"/>
                                        <p:tgtEl>
                                          <p:spTgt spid="17"/>
                                        </p:tgtEl>
                                        <p:attrNameLst>
                                          <p:attrName>stroke.color</p:attrName>
                                        </p:attrNameLst>
                                      </p:cBhvr>
                                      <p:by>
                                        <p:hsl h="10842353" s="0" l="0"/>
                                      </p:by>
                                    </p:animClr>
                                    <p:set>
                                      <p:cBhvr>
                                        <p:cTn id="9" dur="500" fill="hold"/>
                                        <p:tgtEl>
                                          <p:spTgt spid="1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14" y="1876262"/>
            <a:ext cx="8843423" cy="2769989"/>
          </a:xfrm>
          <a:prstGeom prst="rect">
            <a:avLst/>
          </a:prstGeom>
        </p:spPr>
        <p:txBody>
          <a:bodyPr lIns="0" tIns="0" rIns="0" bIns="0" rtlCol="0" anchor="t">
            <a:spAutoFit/>
          </a:bodyPr>
          <a:lstStyle/>
          <a:p>
            <a:pPr algn="ctr"/>
            <a:r>
              <a:rPr lang="en-US" sz="6000" b="1" dirty="0">
                <a:solidFill>
                  <a:srgbClr val="BB332A"/>
                </a:solidFill>
                <a:latin typeface="Times New Roman" panose="02020603050405020304" pitchFamily="18" charset="0"/>
                <a:cs typeface="Times New Roman" panose="02020603050405020304" pitchFamily="18" charset="0"/>
              </a:rPr>
              <a:t>3. </a:t>
            </a:r>
            <a:r>
              <a:rPr lang="en-US" sz="6000" b="1" dirty="0" err="1">
                <a:solidFill>
                  <a:srgbClr val="BB332A"/>
                </a:solidFill>
                <a:latin typeface="Times New Roman" panose="02020603050405020304" pitchFamily="18" charset="0"/>
                <a:cs typeface="Times New Roman" panose="02020603050405020304" pitchFamily="18" charset="0"/>
              </a:rPr>
              <a:t>Ảnh</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hưởng</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của</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các</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điều</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kiện</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tự</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nhiên</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đối</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với</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sản</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xuất</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và</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đời</a:t>
            </a:r>
            <a:r>
              <a:rPr lang="en-US" sz="6000" b="1" dirty="0">
                <a:solidFill>
                  <a:srgbClr val="BB332A"/>
                </a:solidFill>
                <a:latin typeface="Times New Roman" panose="02020603050405020304" pitchFamily="18" charset="0"/>
                <a:cs typeface="Times New Roman" panose="02020603050405020304" pitchFamily="18" charset="0"/>
              </a:rPr>
              <a:t> </a:t>
            </a:r>
            <a:r>
              <a:rPr lang="en-US" sz="6000" b="1" dirty="0" err="1">
                <a:solidFill>
                  <a:srgbClr val="BB332A"/>
                </a:solidFill>
                <a:latin typeface="Times New Roman" panose="02020603050405020304" pitchFamily="18" charset="0"/>
                <a:cs typeface="Times New Roman" panose="02020603050405020304" pitchFamily="18" charset="0"/>
              </a:rPr>
              <a:t>sống</a:t>
            </a:r>
            <a:endParaRPr lang="en-US" sz="6000" b="1" dirty="0">
              <a:solidFill>
                <a:srgbClr val="BB332A"/>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3">
            <a:extLst>
              <a:ext uri="{FF2B5EF4-FFF2-40B4-BE49-F238E27FC236}">
                <a16:creationId xmlns:a16="http://schemas.microsoft.com/office/drawing/2014/main" id="{ABE33D25-EFAE-EBCE-35B1-3BC5EB5DA734}"/>
              </a:ext>
            </a:extLst>
          </p:cNvPr>
          <p:cNvSpPr txBox="1">
            <a:spLocks noChangeArrowheads="1"/>
          </p:cNvSpPr>
          <p:nvPr/>
        </p:nvSpPr>
        <p:spPr bwMode="auto">
          <a:xfrm>
            <a:off x="574635" y="81131"/>
            <a:ext cx="11293527" cy="1384995"/>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mj-lt"/>
                <a:cs typeface="Calibri" panose="020F0502020204030204" pitchFamily="34" charset="0"/>
              </a:rPr>
              <a:t>Đọc thông tin và quan sát các hình từ 9 đến 14, em hãy cho biết</a:t>
            </a:r>
            <a:r>
              <a:rPr lang="en-US" altLang="en-US" sz="2800" b="1" dirty="0">
                <a:solidFill>
                  <a:srgbClr val="0000FF"/>
                </a:solidFill>
                <a:latin typeface="+mj-lt"/>
                <a:cs typeface="Calibri" panose="020F0502020204030204" pitchFamily="34" charset="0"/>
              </a:rPr>
              <a:t> </a:t>
            </a:r>
            <a:r>
              <a:rPr lang="vi-VN" altLang="en-US" sz="2800" b="1" dirty="0">
                <a:solidFill>
                  <a:srgbClr val="0000FF"/>
                </a:solidFill>
                <a:latin typeface="+mj-lt"/>
                <a:cs typeface="Calibri" panose="020F0502020204030204" pitchFamily="34" charset="0"/>
              </a:rPr>
              <a:t>ảnh hưởng của điều kiện tự nhiên đối với đời sống và sản xuất ở vùng Trung du và miền núi Bắc Bộ.</a:t>
            </a:r>
          </a:p>
        </p:txBody>
      </p:sp>
      <p:pic>
        <p:nvPicPr>
          <p:cNvPr id="9" name="Picture 8">
            <a:extLst>
              <a:ext uri="{FF2B5EF4-FFF2-40B4-BE49-F238E27FC236}">
                <a16:creationId xmlns:a16="http://schemas.microsoft.com/office/drawing/2014/main" id="{7CC97CAB-EA83-6EAF-CAE5-D0D8950BE502}"/>
              </a:ext>
            </a:extLst>
          </p:cNvPr>
          <p:cNvPicPr>
            <a:picLocks noChangeAspect="1"/>
          </p:cNvPicPr>
          <p:nvPr/>
        </p:nvPicPr>
        <p:blipFill>
          <a:blip r:embed="rId4"/>
          <a:stretch>
            <a:fillRect/>
          </a:stretch>
        </p:blipFill>
        <p:spPr>
          <a:xfrm>
            <a:off x="1495425" y="1553845"/>
            <a:ext cx="6452907" cy="4875530"/>
          </a:xfrm>
          <a:prstGeom prst="rect">
            <a:avLst/>
          </a:prstGeom>
        </p:spPr>
      </p:pic>
      <p:pic>
        <p:nvPicPr>
          <p:cNvPr id="11" name="Picture 10">
            <a:extLst>
              <a:ext uri="{FF2B5EF4-FFF2-40B4-BE49-F238E27FC236}">
                <a16:creationId xmlns:a16="http://schemas.microsoft.com/office/drawing/2014/main" id="{A874EE1D-1646-AC1A-9031-308E7C248FD5}"/>
              </a:ext>
            </a:extLst>
          </p:cNvPr>
          <p:cNvPicPr>
            <a:picLocks noChangeAspect="1"/>
          </p:cNvPicPr>
          <p:nvPr/>
        </p:nvPicPr>
        <p:blipFill>
          <a:blip r:embed="rId5"/>
          <a:stretch>
            <a:fillRect/>
          </a:stretch>
        </p:blipFill>
        <p:spPr>
          <a:xfrm>
            <a:off x="7991487" y="1511863"/>
            <a:ext cx="3228975" cy="2387447"/>
          </a:xfrm>
          <a:prstGeom prst="rect">
            <a:avLst/>
          </a:prstGeom>
        </p:spPr>
      </p:pic>
      <p:pic>
        <p:nvPicPr>
          <p:cNvPr id="13" name="Picture 12">
            <a:extLst>
              <a:ext uri="{FF2B5EF4-FFF2-40B4-BE49-F238E27FC236}">
                <a16:creationId xmlns:a16="http://schemas.microsoft.com/office/drawing/2014/main" id="{B1942759-7788-5F52-78FF-4BBECB0DA612}"/>
              </a:ext>
            </a:extLst>
          </p:cNvPr>
          <p:cNvPicPr>
            <a:picLocks noChangeAspect="1"/>
          </p:cNvPicPr>
          <p:nvPr/>
        </p:nvPicPr>
        <p:blipFill>
          <a:blip r:embed="rId6"/>
          <a:stretch>
            <a:fillRect/>
          </a:stretch>
        </p:blipFill>
        <p:spPr>
          <a:xfrm>
            <a:off x="8029587" y="3961619"/>
            <a:ext cx="3228975" cy="2474903"/>
          </a:xfrm>
          <a:prstGeom prst="rect">
            <a:avLst/>
          </a:prstGeom>
        </p:spPr>
      </p:pic>
    </p:spTree>
    <p:custDataLst>
      <p:tags r:id="rId1"/>
    </p:custDataLst>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75"/>
            <a:ext cx="5715711" cy="2762250"/>
          </a:xfrm>
          <a:custGeom>
            <a:avLst/>
            <a:gdLst>
              <a:gd name="connsiteX0" fmla="*/ 0 w 5715711"/>
              <a:gd name="connsiteY0" fmla="*/ 0 h 2762250"/>
              <a:gd name="connsiteX1" fmla="*/ 400100 w 5715711"/>
              <a:gd name="connsiteY1" fmla="*/ 0 h 2762250"/>
              <a:gd name="connsiteX2" fmla="*/ 914514 w 5715711"/>
              <a:gd name="connsiteY2" fmla="*/ 0 h 2762250"/>
              <a:gd name="connsiteX3" fmla="*/ 1371771 w 5715711"/>
              <a:gd name="connsiteY3" fmla="*/ 0 h 2762250"/>
              <a:gd name="connsiteX4" fmla="*/ 1771870 w 5715711"/>
              <a:gd name="connsiteY4" fmla="*/ 0 h 2762250"/>
              <a:gd name="connsiteX5" fmla="*/ 2343442 w 5715711"/>
              <a:gd name="connsiteY5" fmla="*/ 0 h 2762250"/>
              <a:gd name="connsiteX6" fmla="*/ 2743541 w 5715711"/>
              <a:gd name="connsiteY6" fmla="*/ 0 h 2762250"/>
              <a:gd name="connsiteX7" fmla="*/ 3372269 w 5715711"/>
              <a:gd name="connsiteY7" fmla="*/ 0 h 2762250"/>
              <a:gd name="connsiteX8" fmla="*/ 4000998 w 5715711"/>
              <a:gd name="connsiteY8" fmla="*/ 0 h 2762250"/>
              <a:gd name="connsiteX9" fmla="*/ 4515412 w 5715711"/>
              <a:gd name="connsiteY9" fmla="*/ 0 h 2762250"/>
              <a:gd name="connsiteX10" fmla="*/ 5086983 w 5715711"/>
              <a:gd name="connsiteY10" fmla="*/ 0 h 2762250"/>
              <a:gd name="connsiteX11" fmla="*/ 5715711 w 5715711"/>
              <a:gd name="connsiteY11" fmla="*/ 0 h 2762250"/>
              <a:gd name="connsiteX12" fmla="*/ 5715711 w 5715711"/>
              <a:gd name="connsiteY12" fmla="*/ 460375 h 2762250"/>
              <a:gd name="connsiteX13" fmla="*/ 5715711 w 5715711"/>
              <a:gd name="connsiteY13" fmla="*/ 920750 h 2762250"/>
              <a:gd name="connsiteX14" fmla="*/ 5715711 w 5715711"/>
              <a:gd name="connsiteY14" fmla="*/ 1381125 h 2762250"/>
              <a:gd name="connsiteX15" fmla="*/ 5715711 w 5715711"/>
              <a:gd name="connsiteY15" fmla="*/ 1855311 h 2762250"/>
              <a:gd name="connsiteX16" fmla="*/ 5715711 w 5715711"/>
              <a:gd name="connsiteY16" fmla="*/ 2274253 h 2762250"/>
              <a:gd name="connsiteX17" fmla="*/ 5715711 w 5715711"/>
              <a:gd name="connsiteY17" fmla="*/ 2762250 h 2762250"/>
              <a:gd name="connsiteX18" fmla="*/ 5201297 w 5715711"/>
              <a:gd name="connsiteY18" fmla="*/ 2762250 h 2762250"/>
              <a:gd name="connsiteX19" fmla="*/ 4515412 w 5715711"/>
              <a:gd name="connsiteY19" fmla="*/ 2762250 h 2762250"/>
              <a:gd name="connsiteX20" fmla="*/ 4058155 w 5715711"/>
              <a:gd name="connsiteY20" fmla="*/ 2762250 h 2762250"/>
              <a:gd name="connsiteX21" fmla="*/ 3486584 w 5715711"/>
              <a:gd name="connsiteY21" fmla="*/ 2762250 h 2762250"/>
              <a:gd name="connsiteX22" fmla="*/ 3029327 w 5715711"/>
              <a:gd name="connsiteY22" fmla="*/ 2762250 h 2762250"/>
              <a:gd name="connsiteX23" fmla="*/ 2457756 w 5715711"/>
              <a:gd name="connsiteY23" fmla="*/ 2762250 h 2762250"/>
              <a:gd name="connsiteX24" fmla="*/ 1771870 w 5715711"/>
              <a:gd name="connsiteY24" fmla="*/ 2762250 h 2762250"/>
              <a:gd name="connsiteX25" fmla="*/ 1257456 w 5715711"/>
              <a:gd name="connsiteY25" fmla="*/ 2762250 h 2762250"/>
              <a:gd name="connsiteX26" fmla="*/ 628728 w 5715711"/>
              <a:gd name="connsiteY26" fmla="*/ 2762250 h 2762250"/>
              <a:gd name="connsiteX27" fmla="*/ 0 w 5715711"/>
              <a:gd name="connsiteY27" fmla="*/ 2762250 h 2762250"/>
              <a:gd name="connsiteX28" fmla="*/ 0 w 5715711"/>
              <a:gd name="connsiteY28" fmla="*/ 2288064 h 2762250"/>
              <a:gd name="connsiteX29" fmla="*/ 0 w 5715711"/>
              <a:gd name="connsiteY29" fmla="*/ 1813878 h 2762250"/>
              <a:gd name="connsiteX30" fmla="*/ 0 w 5715711"/>
              <a:gd name="connsiteY30" fmla="*/ 1381125 h 2762250"/>
              <a:gd name="connsiteX31" fmla="*/ 0 w 5715711"/>
              <a:gd name="connsiteY31" fmla="*/ 934561 h 2762250"/>
              <a:gd name="connsiteX32" fmla="*/ 0 w 5715711"/>
              <a:gd name="connsiteY32" fmla="*/ 501809 h 2762250"/>
              <a:gd name="connsiteX33" fmla="*/ 0 w 5715711"/>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1" h="2762250" fill="none" extrusionOk="0">
                <a:moveTo>
                  <a:pt x="0" y="0"/>
                </a:moveTo>
                <a:cubicBezTo>
                  <a:pt x="131732" y="-36315"/>
                  <a:pt x="272522" y="39094"/>
                  <a:pt x="400100" y="0"/>
                </a:cubicBezTo>
                <a:cubicBezTo>
                  <a:pt x="527678" y="-39094"/>
                  <a:pt x="777020" y="58065"/>
                  <a:pt x="914514" y="0"/>
                </a:cubicBezTo>
                <a:cubicBezTo>
                  <a:pt x="1052008" y="-58065"/>
                  <a:pt x="1207791" y="52955"/>
                  <a:pt x="1371771" y="0"/>
                </a:cubicBezTo>
                <a:cubicBezTo>
                  <a:pt x="1535751" y="-52955"/>
                  <a:pt x="1679195" y="24891"/>
                  <a:pt x="1771870" y="0"/>
                </a:cubicBezTo>
                <a:cubicBezTo>
                  <a:pt x="1864545" y="-24891"/>
                  <a:pt x="2161356" y="20874"/>
                  <a:pt x="2343442" y="0"/>
                </a:cubicBezTo>
                <a:cubicBezTo>
                  <a:pt x="2525528" y="-20874"/>
                  <a:pt x="2570333" y="43940"/>
                  <a:pt x="2743541" y="0"/>
                </a:cubicBezTo>
                <a:cubicBezTo>
                  <a:pt x="2916749" y="-43940"/>
                  <a:pt x="3245298" y="20651"/>
                  <a:pt x="3372269" y="0"/>
                </a:cubicBezTo>
                <a:cubicBezTo>
                  <a:pt x="3499240" y="-20651"/>
                  <a:pt x="3729329" y="22624"/>
                  <a:pt x="4000998" y="0"/>
                </a:cubicBezTo>
                <a:cubicBezTo>
                  <a:pt x="4272667" y="-22624"/>
                  <a:pt x="4402815" y="14936"/>
                  <a:pt x="4515412" y="0"/>
                </a:cubicBezTo>
                <a:cubicBezTo>
                  <a:pt x="4628009" y="-14936"/>
                  <a:pt x="4816671" y="10322"/>
                  <a:pt x="5086983" y="0"/>
                </a:cubicBezTo>
                <a:cubicBezTo>
                  <a:pt x="5357295" y="-10322"/>
                  <a:pt x="5585264" y="17510"/>
                  <a:pt x="5715711" y="0"/>
                </a:cubicBezTo>
                <a:cubicBezTo>
                  <a:pt x="5719146" y="160450"/>
                  <a:pt x="5683052" y="244657"/>
                  <a:pt x="5715711" y="460375"/>
                </a:cubicBezTo>
                <a:cubicBezTo>
                  <a:pt x="5748370" y="676093"/>
                  <a:pt x="5687105" y="771511"/>
                  <a:pt x="5715711" y="920750"/>
                </a:cubicBezTo>
                <a:cubicBezTo>
                  <a:pt x="5744317" y="1069989"/>
                  <a:pt x="5669280" y="1281832"/>
                  <a:pt x="5715711" y="1381125"/>
                </a:cubicBezTo>
                <a:cubicBezTo>
                  <a:pt x="5757664" y="1509872"/>
                  <a:pt x="5710949" y="1725398"/>
                  <a:pt x="5715711" y="1855311"/>
                </a:cubicBezTo>
                <a:cubicBezTo>
                  <a:pt x="5720473" y="1985224"/>
                  <a:pt x="5684783" y="2181895"/>
                  <a:pt x="5715711" y="2274253"/>
                </a:cubicBezTo>
                <a:cubicBezTo>
                  <a:pt x="5746639" y="2366611"/>
                  <a:pt x="5679995" y="2607146"/>
                  <a:pt x="5715711" y="2762250"/>
                </a:cubicBezTo>
                <a:cubicBezTo>
                  <a:pt x="5553979" y="2806030"/>
                  <a:pt x="5361092" y="2725910"/>
                  <a:pt x="5201297" y="2762250"/>
                </a:cubicBezTo>
                <a:cubicBezTo>
                  <a:pt x="5041502" y="2798590"/>
                  <a:pt x="4840436" y="2735347"/>
                  <a:pt x="4515412" y="2762250"/>
                </a:cubicBezTo>
                <a:cubicBezTo>
                  <a:pt x="4190389" y="2789153"/>
                  <a:pt x="4158009" y="2725815"/>
                  <a:pt x="4058155" y="2762250"/>
                </a:cubicBezTo>
                <a:cubicBezTo>
                  <a:pt x="3958301" y="2798685"/>
                  <a:pt x="3669538" y="2731319"/>
                  <a:pt x="3486584" y="2762250"/>
                </a:cubicBezTo>
                <a:cubicBezTo>
                  <a:pt x="3303630" y="2793181"/>
                  <a:pt x="3159617" y="2717787"/>
                  <a:pt x="3029327" y="2762250"/>
                </a:cubicBezTo>
                <a:cubicBezTo>
                  <a:pt x="2899037" y="2806713"/>
                  <a:pt x="2685383" y="2743799"/>
                  <a:pt x="2457756" y="2762250"/>
                </a:cubicBezTo>
                <a:cubicBezTo>
                  <a:pt x="2230129" y="2780701"/>
                  <a:pt x="1909985" y="2707824"/>
                  <a:pt x="1771870" y="2762250"/>
                </a:cubicBezTo>
                <a:cubicBezTo>
                  <a:pt x="1633755" y="2816676"/>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1"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4802" y="29135"/>
                  <a:pt x="3029327" y="0"/>
                </a:cubicBezTo>
                <a:cubicBezTo>
                  <a:pt x="3123852" y="-29135"/>
                  <a:pt x="3508981" y="72349"/>
                  <a:pt x="3715212" y="0"/>
                </a:cubicBezTo>
                <a:cubicBezTo>
                  <a:pt x="3921444" y="-72349"/>
                  <a:pt x="3966552" y="31159"/>
                  <a:pt x="4115312" y="0"/>
                </a:cubicBezTo>
                <a:cubicBezTo>
                  <a:pt x="4264072" y="-31159"/>
                  <a:pt x="4516459" y="22261"/>
                  <a:pt x="4744040" y="0"/>
                </a:cubicBezTo>
                <a:cubicBezTo>
                  <a:pt x="4971621" y="-22261"/>
                  <a:pt x="5075192" y="44868"/>
                  <a:pt x="5201297" y="0"/>
                </a:cubicBezTo>
                <a:cubicBezTo>
                  <a:pt x="5327402" y="-44868"/>
                  <a:pt x="5460822" y="32116"/>
                  <a:pt x="5715711" y="0"/>
                </a:cubicBezTo>
                <a:cubicBezTo>
                  <a:pt x="5768463" y="97889"/>
                  <a:pt x="5690990" y="252537"/>
                  <a:pt x="5715711" y="474186"/>
                </a:cubicBezTo>
                <a:cubicBezTo>
                  <a:pt x="5740432" y="695835"/>
                  <a:pt x="5679621" y="738129"/>
                  <a:pt x="5715711" y="948373"/>
                </a:cubicBezTo>
                <a:cubicBezTo>
                  <a:pt x="5751801" y="1158617"/>
                  <a:pt x="5711531" y="1172804"/>
                  <a:pt x="5715711" y="1381125"/>
                </a:cubicBezTo>
                <a:cubicBezTo>
                  <a:pt x="5722135" y="1505304"/>
                  <a:pt x="5711128" y="1652532"/>
                  <a:pt x="5715711" y="1841500"/>
                </a:cubicBezTo>
                <a:cubicBezTo>
                  <a:pt x="5720294" y="2030469"/>
                  <a:pt x="5713021" y="2167475"/>
                  <a:pt x="5715711" y="2260441"/>
                </a:cubicBezTo>
                <a:cubicBezTo>
                  <a:pt x="5718401" y="2353407"/>
                  <a:pt x="5706529" y="2641122"/>
                  <a:pt x="5715711" y="2762250"/>
                </a:cubicBezTo>
                <a:cubicBezTo>
                  <a:pt x="5512247" y="2825328"/>
                  <a:pt x="5310271" y="2746892"/>
                  <a:pt x="5086983" y="2762250"/>
                </a:cubicBezTo>
                <a:cubicBezTo>
                  <a:pt x="4863695" y="2777608"/>
                  <a:pt x="4685607" y="2698877"/>
                  <a:pt x="4458255" y="2762250"/>
                </a:cubicBezTo>
                <a:cubicBezTo>
                  <a:pt x="4230903" y="2825623"/>
                  <a:pt x="4205419" y="2758266"/>
                  <a:pt x="4000998" y="2762250"/>
                </a:cubicBezTo>
                <a:cubicBezTo>
                  <a:pt x="3796577" y="2766234"/>
                  <a:pt x="3693190" y="2730158"/>
                  <a:pt x="3486584" y="2762250"/>
                </a:cubicBezTo>
                <a:cubicBezTo>
                  <a:pt x="3279978" y="2794342"/>
                  <a:pt x="2984596" y="2762018"/>
                  <a:pt x="2800698" y="2762250"/>
                </a:cubicBezTo>
                <a:cubicBezTo>
                  <a:pt x="2616800" y="2762482"/>
                  <a:pt x="2525729" y="2754297"/>
                  <a:pt x="2343442" y="2762250"/>
                </a:cubicBezTo>
                <a:cubicBezTo>
                  <a:pt x="2161155" y="2770203"/>
                  <a:pt x="1995926" y="2725592"/>
                  <a:pt x="1886185" y="2762250"/>
                </a:cubicBezTo>
                <a:cubicBezTo>
                  <a:pt x="1776444" y="2798908"/>
                  <a:pt x="1516094" y="2721562"/>
                  <a:pt x="1257456" y="2762250"/>
                </a:cubicBezTo>
                <a:cubicBezTo>
                  <a:pt x="998818" y="2802938"/>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en-US"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chemeClr val="tx1"/>
                </a:solidFill>
                <a:latin typeface="+mj-lt"/>
                <a:ea typeface="Cambria" panose="02040503050406030204" pitchFamily="18" charset="0"/>
                <a:cs typeface="Times New Roman" panose="02020603050405020304" pitchFamily="18" charset="0"/>
              </a:rPr>
              <a:t>Vùng có nhiều khoáng sản, thuận lợi phát triển công nghiệp khai thác và chế biến khoáng sản.</a:t>
            </a:r>
          </a:p>
        </p:txBody>
      </p:sp>
      <p:pic>
        <p:nvPicPr>
          <p:cNvPr id="12" name="Picture 11">
            <a:extLst>
              <a:ext uri="{FF2B5EF4-FFF2-40B4-BE49-F238E27FC236}">
                <a16:creationId xmlns:a16="http://schemas.microsoft.com/office/drawing/2014/main" id="{F65947D4-756D-B39F-6568-60FEE9D27054}"/>
              </a:ext>
            </a:extLst>
          </p:cNvPr>
          <p:cNvPicPr>
            <a:picLocks noChangeAspect="1"/>
          </p:cNvPicPr>
          <p:nvPr/>
        </p:nvPicPr>
        <p:blipFill>
          <a:blip r:embed="rId4"/>
          <a:stretch>
            <a:fillRect/>
          </a:stretch>
        </p:blipFill>
        <p:spPr>
          <a:xfrm rot="21010875">
            <a:off x="795348" y="1743094"/>
            <a:ext cx="4176713" cy="3089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20033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75"/>
            <a:ext cx="5715711" cy="2762250"/>
          </a:xfrm>
          <a:custGeom>
            <a:avLst/>
            <a:gdLst>
              <a:gd name="connsiteX0" fmla="*/ 0 w 5715711"/>
              <a:gd name="connsiteY0" fmla="*/ 0 h 2762250"/>
              <a:gd name="connsiteX1" fmla="*/ 400100 w 5715711"/>
              <a:gd name="connsiteY1" fmla="*/ 0 h 2762250"/>
              <a:gd name="connsiteX2" fmla="*/ 914514 w 5715711"/>
              <a:gd name="connsiteY2" fmla="*/ 0 h 2762250"/>
              <a:gd name="connsiteX3" fmla="*/ 1371771 w 5715711"/>
              <a:gd name="connsiteY3" fmla="*/ 0 h 2762250"/>
              <a:gd name="connsiteX4" fmla="*/ 1771870 w 5715711"/>
              <a:gd name="connsiteY4" fmla="*/ 0 h 2762250"/>
              <a:gd name="connsiteX5" fmla="*/ 2343442 w 5715711"/>
              <a:gd name="connsiteY5" fmla="*/ 0 h 2762250"/>
              <a:gd name="connsiteX6" fmla="*/ 2743541 w 5715711"/>
              <a:gd name="connsiteY6" fmla="*/ 0 h 2762250"/>
              <a:gd name="connsiteX7" fmla="*/ 3372269 w 5715711"/>
              <a:gd name="connsiteY7" fmla="*/ 0 h 2762250"/>
              <a:gd name="connsiteX8" fmla="*/ 4000998 w 5715711"/>
              <a:gd name="connsiteY8" fmla="*/ 0 h 2762250"/>
              <a:gd name="connsiteX9" fmla="*/ 4515412 w 5715711"/>
              <a:gd name="connsiteY9" fmla="*/ 0 h 2762250"/>
              <a:gd name="connsiteX10" fmla="*/ 5086983 w 5715711"/>
              <a:gd name="connsiteY10" fmla="*/ 0 h 2762250"/>
              <a:gd name="connsiteX11" fmla="*/ 5715711 w 5715711"/>
              <a:gd name="connsiteY11" fmla="*/ 0 h 2762250"/>
              <a:gd name="connsiteX12" fmla="*/ 5715711 w 5715711"/>
              <a:gd name="connsiteY12" fmla="*/ 460375 h 2762250"/>
              <a:gd name="connsiteX13" fmla="*/ 5715711 w 5715711"/>
              <a:gd name="connsiteY13" fmla="*/ 920750 h 2762250"/>
              <a:gd name="connsiteX14" fmla="*/ 5715711 w 5715711"/>
              <a:gd name="connsiteY14" fmla="*/ 1381125 h 2762250"/>
              <a:gd name="connsiteX15" fmla="*/ 5715711 w 5715711"/>
              <a:gd name="connsiteY15" fmla="*/ 1855311 h 2762250"/>
              <a:gd name="connsiteX16" fmla="*/ 5715711 w 5715711"/>
              <a:gd name="connsiteY16" fmla="*/ 2274253 h 2762250"/>
              <a:gd name="connsiteX17" fmla="*/ 5715711 w 5715711"/>
              <a:gd name="connsiteY17" fmla="*/ 2762250 h 2762250"/>
              <a:gd name="connsiteX18" fmla="*/ 5201297 w 5715711"/>
              <a:gd name="connsiteY18" fmla="*/ 2762250 h 2762250"/>
              <a:gd name="connsiteX19" fmla="*/ 4515412 w 5715711"/>
              <a:gd name="connsiteY19" fmla="*/ 2762250 h 2762250"/>
              <a:gd name="connsiteX20" fmla="*/ 4058155 w 5715711"/>
              <a:gd name="connsiteY20" fmla="*/ 2762250 h 2762250"/>
              <a:gd name="connsiteX21" fmla="*/ 3486584 w 5715711"/>
              <a:gd name="connsiteY21" fmla="*/ 2762250 h 2762250"/>
              <a:gd name="connsiteX22" fmla="*/ 3029327 w 5715711"/>
              <a:gd name="connsiteY22" fmla="*/ 2762250 h 2762250"/>
              <a:gd name="connsiteX23" fmla="*/ 2457756 w 5715711"/>
              <a:gd name="connsiteY23" fmla="*/ 2762250 h 2762250"/>
              <a:gd name="connsiteX24" fmla="*/ 1771870 w 5715711"/>
              <a:gd name="connsiteY24" fmla="*/ 2762250 h 2762250"/>
              <a:gd name="connsiteX25" fmla="*/ 1257456 w 5715711"/>
              <a:gd name="connsiteY25" fmla="*/ 2762250 h 2762250"/>
              <a:gd name="connsiteX26" fmla="*/ 628728 w 5715711"/>
              <a:gd name="connsiteY26" fmla="*/ 2762250 h 2762250"/>
              <a:gd name="connsiteX27" fmla="*/ 0 w 5715711"/>
              <a:gd name="connsiteY27" fmla="*/ 2762250 h 2762250"/>
              <a:gd name="connsiteX28" fmla="*/ 0 w 5715711"/>
              <a:gd name="connsiteY28" fmla="*/ 2288064 h 2762250"/>
              <a:gd name="connsiteX29" fmla="*/ 0 w 5715711"/>
              <a:gd name="connsiteY29" fmla="*/ 1813878 h 2762250"/>
              <a:gd name="connsiteX30" fmla="*/ 0 w 5715711"/>
              <a:gd name="connsiteY30" fmla="*/ 1381125 h 2762250"/>
              <a:gd name="connsiteX31" fmla="*/ 0 w 5715711"/>
              <a:gd name="connsiteY31" fmla="*/ 934561 h 2762250"/>
              <a:gd name="connsiteX32" fmla="*/ 0 w 5715711"/>
              <a:gd name="connsiteY32" fmla="*/ 501809 h 2762250"/>
              <a:gd name="connsiteX33" fmla="*/ 0 w 5715711"/>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1" h="2762250" fill="none" extrusionOk="0">
                <a:moveTo>
                  <a:pt x="0" y="0"/>
                </a:moveTo>
                <a:cubicBezTo>
                  <a:pt x="131732" y="-36315"/>
                  <a:pt x="272522" y="39094"/>
                  <a:pt x="400100" y="0"/>
                </a:cubicBezTo>
                <a:cubicBezTo>
                  <a:pt x="527678" y="-39094"/>
                  <a:pt x="777020" y="58065"/>
                  <a:pt x="914514" y="0"/>
                </a:cubicBezTo>
                <a:cubicBezTo>
                  <a:pt x="1052008" y="-58065"/>
                  <a:pt x="1207791" y="52955"/>
                  <a:pt x="1371771" y="0"/>
                </a:cubicBezTo>
                <a:cubicBezTo>
                  <a:pt x="1535751" y="-52955"/>
                  <a:pt x="1679195" y="24891"/>
                  <a:pt x="1771870" y="0"/>
                </a:cubicBezTo>
                <a:cubicBezTo>
                  <a:pt x="1864545" y="-24891"/>
                  <a:pt x="2161356" y="20874"/>
                  <a:pt x="2343442" y="0"/>
                </a:cubicBezTo>
                <a:cubicBezTo>
                  <a:pt x="2525528" y="-20874"/>
                  <a:pt x="2570333" y="43940"/>
                  <a:pt x="2743541" y="0"/>
                </a:cubicBezTo>
                <a:cubicBezTo>
                  <a:pt x="2916749" y="-43940"/>
                  <a:pt x="3245298" y="20651"/>
                  <a:pt x="3372269" y="0"/>
                </a:cubicBezTo>
                <a:cubicBezTo>
                  <a:pt x="3499240" y="-20651"/>
                  <a:pt x="3729329" y="22624"/>
                  <a:pt x="4000998" y="0"/>
                </a:cubicBezTo>
                <a:cubicBezTo>
                  <a:pt x="4272667" y="-22624"/>
                  <a:pt x="4402815" y="14936"/>
                  <a:pt x="4515412" y="0"/>
                </a:cubicBezTo>
                <a:cubicBezTo>
                  <a:pt x="4628009" y="-14936"/>
                  <a:pt x="4816671" y="10322"/>
                  <a:pt x="5086983" y="0"/>
                </a:cubicBezTo>
                <a:cubicBezTo>
                  <a:pt x="5357295" y="-10322"/>
                  <a:pt x="5585264" y="17510"/>
                  <a:pt x="5715711" y="0"/>
                </a:cubicBezTo>
                <a:cubicBezTo>
                  <a:pt x="5719146" y="160450"/>
                  <a:pt x="5683052" y="244657"/>
                  <a:pt x="5715711" y="460375"/>
                </a:cubicBezTo>
                <a:cubicBezTo>
                  <a:pt x="5748370" y="676093"/>
                  <a:pt x="5687105" y="771511"/>
                  <a:pt x="5715711" y="920750"/>
                </a:cubicBezTo>
                <a:cubicBezTo>
                  <a:pt x="5744317" y="1069989"/>
                  <a:pt x="5669280" y="1281832"/>
                  <a:pt x="5715711" y="1381125"/>
                </a:cubicBezTo>
                <a:cubicBezTo>
                  <a:pt x="5757664" y="1509872"/>
                  <a:pt x="5710949" y="1725398"/>
                  <a:pt x="5715711" y="1855311"/>
                </a:cubicBezTo>
                <a:cubicBezTo>
                  <a:pt x="5720473" y="1985224"/>
                  <a:pt x="5684783" y="2181895"/>
                  <a:pt x="5715711" y="2274253"/>
                </a:cubicBezTo>
                <a:cubicBezTo>
                  <a:pt x="5746639" y="2366611"/>
                  <a:pt x="5679995" y="2607146"/>
                  <a:pt x="5715711" y="2762250"/>
                </a:cubicBezTo>
                <a:cubicBezTo>
                  <a:pt x="5553979" y="2806030"/>
                  <a:pt x="5361092" y="2725910"/>
                  <a:pt x="5201297" y="2762250"/>
                </a:cubicBezTo>
                <a:cubicBezTo>
                  <a:pt x="5041502" y="2798590"/>
                  <a:pt x="4840436" y="2735347"/>
                  <a:pt x="4515412" y="2762250"/>
                </a:cubicBezTo>
                <a:cubicBezTo>
                  <a:pt x="4190389" y="2789153"/>
                  <a:pt x="4158009" y="2725815"/>
                  <a:pt x="4058155" y="2762250"/>
                </a:cubicBezTo>
                <a:cubicBezTo>
                  <a:pt x="3958301" y="2798685"/>
                  <a:pt x="3669538" y="2731319"/>
                  <a:pt x="3486584" y="2762250"/>
                </a:cubicBezTo>
                <a:cubicBezTo>
                  <a:pt x="3303630" y="2793181"/>
                  <a:pt x="3159617" y="2717787"/>
                  <a:pt x="3029327" y="2762250"/>
                </a:cubicBezTo>
                <a:cubicBezTo>
                  <a:pt x="2899037" y="2806713"/>
                  <a:pt x="2685383" y="2743799"/>
                  <a:pt x="2457756" y="2762250"/>
                </a:cubicBezTo>
                <a:cubicBezTo>
                  <a:pt x="2230129" y="2780701"/>
                  <a:pt x="1909985" y="2707824"/>
                  <a:pt x="1771870" y="2762250"/>
                </a:cubicBezTo>
                <a:cubicBezTo>
                  <a:pt x="1633755" y="2816676"/>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1"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4802" y="29135"/>
                  <a:pt x="3029327" y="0"/>
                </a:cubicBezTo>
                <a:cubicBezTo>
                  <a:pt x="3123852" y="-29135"/>
                  <a:pt x="3508981" y="72349"/>
                  <a:pt x="3715212" y="0"/>
                </a:cubicBezTo>
                <a:cubicBezTo>
                  <a:pt x="3921444" y="-72349"/>
                  <a:pt x="3966552" y="31159"/>
                  <a:pt x="4115312" y="0"/>
                </a:cubicBezTo>
                <a:cubicBezTo>
                  <a:pt x="4264072" y="-31159"/>
                  <a:pt x="4516459" y="22261"/>
                  <a:pt x="4744040" y="0"/>
                </a:cubicBezTo>
                <a:cubicBezTo>
                  <a:pt x="4971621" y="-22261"/>
                  <a:pt x="5075192" y="44868"/>
                  <a:pt x="5201297" y="0"/>
                </a:cubicBezTo>
                <a:cubicBezTo>
                  <a:pt x="5327402" y="-44868"/>
                  <a:pt x="5460822" y="32116"/>
                  <a:pt x="5715711" y="0"/>
                </a:cubicBezTo>
                <a:cubicBezTo>
                  <a:pt x="5768463" y="97889"/>
                  <a:pt x="5690990" y="252537"/>
                  <a:pt x="5715711" y="474186"/>
                </a:cubicBezTo>
                <a:cubicBezTo>
                  <a:pt x="5740432" y="695835"/>
                  <a:pt x="5679621" y="738129"/>
                  <a:pt x="5715711" y="948373"/>
                </a:cubicBezTo>
                <a:cubicBezTo>
                  <a:pt x="5751801" y="1158617"/>
                  <a:pt x="5711531" y="1172804"/>
                  <a:pt x="5715711" y="1381125"/>
                </a:cubicBezTo>
                <a:cubicBezTo>
                  <a:pt x="5722135" y="1505304"/>
                  <a:pt x="5711128" y="1652532"/>
                  <a:pt x="5715711" y="1841500"/>
                </a:cubicBezTo>
                <a:cubicBezTo>
                  <a:pt x="5720294" y="2030469"/>
                  <a:pt x="5713021" y="2167475"/>
                  <a:pt x="5715711" y="2260441"/>
                </a:cubicBezTo>
                <a:cubicBezTo>
                  <a:pt x="5718401" y="2353407"/>
                  <a:pt x="5706529" y="2641122"/>
                  <a:pt x="5715711" y="2762250"/>
                </a:cubicBezTo>
                <a:cubicBezTo>
                  <a:pt x="5512247" y="2825328"/>
                  <a:pt x="5310271" y="2746892"/>
                  <a:pt x="5086983" y="2762250"/>
                </a:cubicBezTo>
                <a:cubicBezTo>
                  <a:pt x="4863695" y="2777608"/>
                  <a:pt x="4685607" y="2698877"/>
                  <a:pt x="4458255" y="2762250"/>
                </a:cubicBezTo>
                <a:cubicBezTo>
                  <a:pt x="4230903" y="2825623"/>
                  <a:pt x="4205419" y="2758266"/>
                  <a:pt x="4000998" y="2762250"/>
                </a:cubicBezTo>
                <a:cubicBezTo>
                  <a:pt x="3796577" y="2766234"/>
                  <a:pt x="3693190" y="2730158"/>
                  <a:pt x="3486584" y="2762250"/>
                </a:cubicBezTo>
                <a:cubicBezTo>
                  <a:pt x="3279978" y="2794342"/>
                  <a:pt x="2984596" y="2762018"/>
                  <a:pt x="2800698" y="2762250"/>
                </a:cubicBezTo>
                <a:cubicBezTo>
                  <a:pt x="2616800" y="2762482"/>
                  <a:pt x="2525729" y="2754297"/>
                  <a:pt x="2343442" y="2762250"/>
                </a:cubicBezTo>
                <a:cubicBezTo>
                  <a:pt x="2161155" y="2770203"/>
                  <a:pt x="1995926" y="2725592"/>
                  <a:pt x="1886185" y="2762250"/>
                </a:cubicBezTo>
                <a:cubicBezTo>
                  <a:pt x="1776444" y="2798908"/>
                  <a:pt x="1516094" y="2721562"/>
                  <a:pt x="1257456" y="2762250"/>
                </a:cubicBezTo>
                <a:cubicBezTo>
                  <a:pt x="998818" y="2802938"/>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prstClr val="black"/>
                </a:solidFill>
                <a:latin typeface="+mj-lt"/>
                <a:ea typeface="Cambria" panose="02040503050406030204" pitchFamily="18" charset="0"/>
                <a:cs typeface="Times New Roman" panose="02020603050405020304" pitchFamily="18" charset="0"/>
              </a:rPr>
              <a:t>Vùng có nhiều sông lớn, các sông nhiều thác ghềnh, có tiềm năng phát triển thuỷ điện.</a:t>
            </a:r>
          </a:p>
        </p:txBody>
      </p:sp>
      <p:pic>
        <p:nvPicPr>
          <p:cNvPr id="3" name="Picture 2">
            <a:extLst>
              <a:ext uri="{FF2B5EF4-FFF2-40B4-BE49-F238E27FC236}">
                <a16:creationId xmlns:a16="http://schemas.microsoft.com/office/drawing/2014/main" id="{51032A5B-52F5-17C7-19A2-BD0720DD609D}"/>
              </a:ext>
            </a:extLst>
          </p:cNvPr>
          <p:cNvPicPr>
            <a:picLocks noChangeAspect="1"/>
          </p:cNvPicPr>
          <p:nvPr/>
        </p:nvPicPr>
        <p:blipFill>
          <a:blip r:embed="rId4"/>
          <a:stretch>
            <a:fillRect/>
          </a:stretch>
        </p:blipFill>
        <p:spPr>
          <a:xfrm rot="316097">
            <a:off x="390524" y="1624014"/>
            <a:ext cx="48006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6745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4"/>
            <a:ext cx="6201485" cy="3876675"/>
          </a:xfrm>
          <a:custGeom>
            <a:avLst/>
            <a:gdLst>
              <a:gd name="connsiteX0" fmla="*/ 0 w 6201485"/>
              <a:gd name="connsiteY0" fmla="*/ 0 h 3876675"/>
              <a:gd name="connsiteX1" fmla="*/ 501757 w 6201485"/>
              <a:gd name="connsiteY1" fmla="*/ 0 h 3876675"/>
              <a:gd name="connsiteX2" fmla="*/ 1127543 w 6201485"/>
              <a:gd name="connsiteY2" fmla="*/ 0 h 3876675"/>
              <a:gd name="connsiteX3" fmla="*/ 1629299 w 6201485"/>
              <a:gd name="connsiteY3" fmla="*/ 0 h 3876675"/>
              <a:gd name="connsiteX4" fmla="*/ 2193071 w 6201485"/>
              <a:gd name="connsiteY4" fmla="*/ 0 h 3876675"/>
              <a:gd name="connsiteX5" fmla="*/ 2880872 w 6201485"/>
              <a:gd name="connsiteY5" fmla="*/ 0 h 3876675"/>
              <a:gd name="connsiteX6" fmla="*/ 3444643 w 6201485"/>
              <a:gd name="connsiteY6" fmla="*/ 0 h 3876675"/>
              <a:gd name="connsiteX7" fmla="*/ 3822370 w 6201485"/>
              <a:gd name="connsiteY7" fmla="*/ 0 h 3876675"/>
              <a:gd name="connsiteX8" fmla="*/ 4262112 w 6201485"/>
              <a:gd name="connsiteY8" fmla="*/ 0 h 3876675"/>
              <a:gd name="connsiteX9" fmla="*/ 4949913 w 6201485"/>
              <a:gd name="connsiteY9" fmla="*/ 0 h 3876675"/>
              <a:gd name="connsiteX10" fmla="*/ 5637714 w 6201485"/>
              <a:gd name="connsiteY10" fmla="*/ 0 h 3876675"/>
              <a:gd name="connsiteX11" fmla="*/ 6201485 w 6201485"/>
              <a:gd name="connsiteY11" fmla="*/ 0 h 3876675"/>
              <a:gd name="connsiteX12" fmla="*/ 6201485 w 6201485"/>
              <a:gd name="connsiteY12" fmla="*/ 445818 h 3876675"/>
              <a:gd name="connsiteX13" fmla="*/ 6201485 w 6201485"/>
              <a:gd name="connsiteY13" fmla="*/ 949786 h 3876675"/>
              <a:gd name="connsiteX14" fmla="*/ 6201485 w 6201485"/>
              <a:gd name="connsiteY14" fmla="*/ 1376220 h 3876675"/>
              <a:gd name="connsiteX15" fmla="*/ 6201485 w 6201485"/>
              <a:gd name="connsiteY15" fmla="*/ 1938338 h 3876675"/>
              <a:gd name="connsiteX16" fmla="*/ 6201485 w 6201485"/>
              <a:gd name="connsiteY16" fmla="*/ 2384156 h 3876675"/>
              <a:gd name="connsiteX17" fmla="*/ 6201485 w 6201485"/>
              <a:gd name="connsiteY17" fmla="*/ 2907507 h 3876675"/>
              <a:gd name="connsiteX18" fmla="*/ 6201485 w 6201485"/>
              <a:gd name="connsiteY18" fmla="*/ 3333941 h 3876675"/>
              <a:gd name="connsiteX19" fmla="*/ 6201485 w 6201485"/>
              <a:gd name="connsiteY19" fmla="*/ 3876675 h 3876675"/>
              <a:gd name="connsiteX20" fmla="*/ 5823758 w 6201485"/>
              <a:gd name="connsiteY20" fmla="*/ 3876675 h 3876675"/>
              <a:gd name="connsiteX21" fmla="*/ 5135957 w 6201485"/>
              <a:gd name="connsiteY21" fmla="*/ 3876675 h 3876675"/>
              <a:gd name="connsiteX22" fmla="*/ 4510171 w 6201485"/>
              <a:gd name="connsiteY22" fmla="*/ 3876675 h 3876675"/>
              <a:gd name="connsiteX23" fmla="*/ 3884385 w 6201485"/>
              <a:gd name="connsiteY23" fmla="*/ 3876675 h 3876675"/>
              <a:gd name="connsiteX24" fmla="*/ 3196584 w 6201485"/>
              <a:gd name="connsiteY24" fmla="*/ 3876675 h 3876675"/>
              <a:gd name="connsiteX25" fmla="*/ 2632812 w 6201485"/>
              <a:gd name="connsiteY25" fmla="*/ 3876675 h 3876675"/>
              <a:gd name="connsiteX26" fmla="*/ 2007026 w 6201485"/>
              <a:gd name="connsiteY26" fmla="*/ 3876675 h 3876675"/>
              <a:gd name="connsiteX27" fmla="*/ 1629299 w 6201485"/>
              <a:gd name="connsiteY27" fmla="*/ 3876675 h 3876675"/>
              <a:gd name="connsiteX28" fmla="*/ 1003513 w 6201485"/>
              <a:gd name="connsiteY28" fmla="*/ 3876675 h 3876675"/>
              <a:gd name="connsiteX29" fmla="*/ 0 w 6201485"/>
              <a:gd name="connsiteY29" fmla="*/ 3876675 h 3876675"/>
              <a:gd name="connsiteX30" fmla="*/ 0 w 6201485"/>
              <a:gd name="connsiteY30" fmla="*/ 3392091 h 3876675"/>
              <a:gd name="connsiteX31" fmla="*/ 0 w 6201485"/>
              <a:gd name="connsiteY31" fmla="*/ 2907507 h 3876675"/>
              <a:gd name="connsiteX32" fmla="*/ 0 w 6201485"/>
              <a:gd name="connsiteY32" fmla="*/ 2384156 h 3876675"/>
              <a:gd name="connsiteX33" fmla="*/ 0 w 6201485"/>
              <a:gd name="connsiteY33" fmla="*/ 1938338 h 3876675"/>
              <a:gd name="connsiteX34" fmla="*/ 0 w 6201485"/>
              <a:gd name="connsiteY34" fmla="*/ 1473137 h 3876675"/>
              <a:gd name="connsiteX35" fmla="*/ 0 w 6201485"/>
              <a:gd name="connsiteY35" fmla="*/ 949786 h 3876675"/>
              <a:gd name="connsiteX36" fmla="*/ 0 w 6201485"/>
              <a:gd name="connsiteY36" fmla="*/ 465201 h 3876675"/>
              <a:gd name="connsiteX37" fmla="*/ 0 w 6201485"/>
              <a:gd name="connsiteY37" fmla="*/ 0 h 387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01485" h="3876675" fill="none" extrusionOk="0">
                <a:moveTo>
                  <a:pt x="0" y="0"/>
                </a:moveTo>
                <a:cubicBezTo>
                  <a:pt x="128196" y="-30911"/>
                  <a:pt x="266038" y="36786"/>
                  <a:pt x="501757" y="0"/>
                </a:cubicBezTo>
                <a:cubicBezTo>
                  <a:pt x="737476" y="-36786"/>
                  <a:pt x="959038" y="45300"/>
                  <a:pt x="1127543" y="0"/>
                </a:cubicBezTo>
                <a:cubicBezTo>
                  <a:pt x="1296048" y="-45300"/>
                  <a:pt x="1437673" y="20011"/>
                  <a:pt x="1629299" y="0"/>
                </a:cubicBezTo>
                <a:cubicBezTo>
                  <a:pt x="1820925" y="-20011"/>
                  <a:pt x="2010053" y="40293"/>
                  <a:pt x="2193071" y="0"/>
                </a:cubicBezTo>
                <a:cubicBezTo>
                  <a:pt x="2376089" y="-40293"/>
                  <a:pt x="2733591" y="34426"/>
                  <a:pt x="2880872" y="0"/>
                </a:cubicBezTo>
                <a:cubicBezTo>
                  <a:pt x="3028153" y="-34426"/>
                  <a:pt x="3278662" y="44860"/>
                  <a:pt x="3444643" y="0"/>
                </a:cubicBezTo>
                <a:cubicBezTo>
                  <a:pt x="3610624" y="-44860"/>
                  <a:pt x="3661992" y="29716"/>
                  <a:pt x="3822370" y="0"/>
                </a:cubicBezTo>
                <a:cubicBezTo>
                  <a:pt x="3982748" y="-29716"/>
                  <a:pt x="4124294" y="36609"/>
                  <a:pt x="4262112" y="0"/>
                </a:cubicBezTo>
                <a:cubicBezTo>
                  <a:pt x="4399930" y="-36609"/>
                  <a:pt x="4620716" y="78934"/>
                  <a:pt x="4949913" y="0"/>
                </a:cubicBezTo>
                <a:cubicBezTo>
                  <a:pt x="5279110" y="-78934"/>
                  <a:pt x="5469565" y="68646"/>
                  <a:pt x="5637714" y="0"/>
                </a:cubicBezTo>
                <a:cubicBezTo>
                  <a:pt x="5805863" y="-68646"/>
                  <a:pt x="5922315" y="6341"/>
                  <a:pt x="6201485" y="0"/>
                </a:cubicBezTo>
                <a:cubicBezTo>
                  <a:pt x="6220126" y="109974"/>
                  <a:pt x="6188825" y="303550"/>
                  <a:pt x="6201485" y="445818"/>
                </a:cubicBezTo>
                <a:cubicBezTo>
                  <a:pt x="6214145" y="588086"/>
                  <a:pt x="6158017" y="816151"/>
                  <a:pt x="6201485" y="949786"/>
                </a:cubicBezTo>
                <a:cubicBezTo>
                  <a:pt x="6244953" y="1083421"/>
                  <a:pt x="6174111" y="1283641"/>
                  <a:pt x="6201485" y="1376220"/>
                </a:cubicBezTo>
                <a:cubicBezTo>
                  <a:pt x="6228859" y="1468799"/>
                  <a:pt x="6161391" y="1796006"/>
                  <a:pt x="6201485" y="1938338"/>
                </a:cubicBezTo>
                <a:cubicBezTo>
                  <a:pt x="6223264" y="2145401"/>
                  <a:pt x="6150013" y="2189695"/>
                  <a:pt x="6201485" y="2384156"/>
                </a:cubicBezTo>
                <a:cubicBezTo>
                  <a:pt x="6252957" y="2578617"/>
                  <a:pt x="6171587" y="2774322"/>
                  <a:pt x="6201485" y="2907507"/>
                </a:cubicBezTo>
                <a:cubicBezTo>
                  <a:pt x="6231383" y="3040692"/>
                  <a:pt x="6174110" y="3172764"/>
                  <a:pt x="6201485" y="3333941"/>
                </a:cubicBezTo>
                <a:cubicBezTo>
                  <a:pt x="6228860" y="3495118"/>
                  <a:pt x="6165561" y="3704855"/>
                  <a:pt x="6201485" y="3876675"/>
                </a:cubicBezTo>
                <a:cubicBezTo>
                  <a:pt x="6036952" y="3892201"/>
                  <a:pt x="5902292" y="3839734"/>
                  <a:pt x="5823758" y="3876675"/>
                </a:cubicBezTo>
                <a:cubicBezTo>
                  <a:pt x="5745224" y="3913616"/>
                  <a:pt x="5474880" y="3850004"/>
                  <a:pt x="5135957" y="3876675"/>
                </a:cubicBezTo>
                <a:cubicBezTo>
                  <a:pt x="4797034" y="3903346"/>
                  <a:pt x="4654814" y="3836170"/>
                  <a:pt x="4510171" y="3876675"/>
                </a:cubicBezTo>
                <a:cubicBezTo>
                  <a:pt x="4365528" y="3917180"/>
                  <a:pt x="4118970" y="3861320"/>
                  <a:pt x="3884385" y="3876675"/>
                </a:cubicBezTo>
                <a:cubicBezTo>
                  <a:pt x="3649800" y="3892030"/>
                  <a:pt x="3358604" y="3795205"/>
                  <a:pt x="3196584" y="3876675"/>
                </a:cubicBezTo>
                <a:cubicBezTo>
                  <a:pt x="3034564" y="3958145"/>
                  <a:pt x="2774893" y="3860017"/>
                  <a:pt x="2632812" y="3876675"/>
                </a:cubicBezTo>
                <a:cubicBezTo>
                  <a:pt x="2490731" y="3893333"/>
                  <a:pt x="2171487" y="3825052"/>
                  <a:pt x="2007026" y="3876675"/>
                </a:cubicBezTo>
                <a:cubicBezTo>
                  <a:pt x="1842565" y="3928298"/>
                  <a:pt x="1760519" y="3840577"/>
                  <a:pt x="1629299" y="3876675"/>
                </a:cubicBezTo>
                <a:cubicBezTo>
                  <a:pt x="1498079" y="3912773"/>
                  <a:pt x="1168238" y="3828807"/>
                  <a:pt x="1003513" y="3876675"/>
                </a:cubicBezTo>
                <a:cubicBezTo>
                  <a:pt x="838788" y="3924543"/>
                  <a:pt x="256181" y="3852051"/>
                  <a:pt x="0" y="3876675"/>
                </a:cubicBezTo>
                <a:cubicBezTo>
                  <a:pt x="-17964" y="3767275"/>
                  <a:pt x="25986" y="3606420"/>
                  <a:pt x="0" y="3392091"/>
                </a:cubicBezTo>
                <a:cubicBezTo>
                  <a:pt x="-25986" y="3177762"/>
                  <a:pt x="39409" y="3094997"/>
                  <a:pt x="0" y="2907507"/>
                </a:cubicBezTo>
                <a:cubicBezTo>
                  <a:pt x="-39409" y="2720017"/>
                  <a:pt x="14145" y="2518835"/>
                  <a:pt x="0" y="2384156"/>
                </a:cubicBezTo>
                <a:cubicBezTo>
                  <a:pt x="-14145" y="2249477"/>
                  <a:pt x="31187" y="2129850"/>
                  <a:pt x="0" y="1938338"/>
                </a:cubicBezTo>
                <a:cubicBezTo>
                  <a:pt x="-9757" y="1789884"/>
                  <a:pt x="47663" y="1646792"/>
                  <a:pt x="0" y="1473137"/>
                </a:cubicBezTo>
                <a:cubicBezTo>
                  <a:pt x="-47663" y="1299482"/>
                  <a:pt x="14479" y="1087616"/>
                  <a:pt x="0" y="949786"/>
                </a:cubicBezTo>
                <a:cubicBezTo>
                  <a:pt x="-14479" y="811956"/>
                  <a:pt x="1455" y="679936"/>
                  <a:pt x="0" y="465201"/>
                </a:cubicBezTo>
                <a:cubicBezTo>
                  <a:pt x="-1455" y="250467"/>
                  <a:pt x="45609" y="178277"/>
                  <a:pt x="0" y="0"/>
                </a:cubicBezTo>
                <a:close/>
              </a:path>
              <a:path w="6201485" h="3876675" stroke="0" extrusionOk="0">
                <a:moveTo>
                  <a:pt x="0" y="0"/>
                </a:moveTo>
                <a:cubicBezTo>
                  <a:pt x="145861" y="-39929"/>
                  <a:pt x="269496" y="39471"/>
                  <a:pt x="377727" y="0"/>
                </a:cubicBezTo>
                <a:cubicBezTo>
                  <a:pt x="485958" y="-39471"/>
                  <a:pt x="755302" y="19350"/>
                  <a:pt x="1065528" y="0"/>
                </a:cubicBezTo>
                <a:cubicBezTo>
                  <a:pt x="1375754" y="-19350"/>
                  <a:pt x="1434603" y="61376"/>
                  <a:pt x="1691314" y="0"/>
                </a:cubicBezTo>
                <a:cubicBezTo>
                  <a:pt x="1948025" y="-61376"/>
                  <a:pt x="1978603" y="10404"/>
                  <a:pt x="2193071" y="0"/>
                </a:cubicBezTo>
                <a:cubicBezTo>
                  <a:pt x="2407539" y="-10404"/>
                  <a:pt x="2428208" y="31372"/>
                  <a:pt x="2570797" y="0"/>
                </a:cubicBezTo>
                <a:cubicBezTo>
                  <a:pt x="2713386" y="-31372"/>
                  <a:pt x="2777047" y="35552"/>
                  <a:pt x="2948524" y="0"/>
                </a:cubicBezTo>
                <a:cubicBezTo>
                  <a:pt x="3120001" y="-35552"/>
                  <a:pt x="3352881" y="23454"/>
                  <a:pt x="3636325" y="0"/>
                </a:cubicBezTo>
                <a:cubicBezTo>
                  <a:pt x="3919769" y="-23454"/>
                  <a:pt x="3918608" y="4841"/>
                  <a:pt x="4014052" y="0"/>
                </a:cubicBezTo>
                <a:cubicBezTo>
                  <a:pt x="4109496" y="-4841"/>
                  <a:pt x="4451490" y="6070"/>
                  <a:pt x="4639838" y="0"/>
                </a:cubicBezTo>
                <a:cubicBezTo>
                  <a:pt x="4828186" y="-6070"/>
                  <a:pt x="4918650" y="26361"/>
                  <a:pt x="5079580" y="0"/>
                </a:cubicBezTo>
                <a:cubicBezTo>
                  <a:pt x="5240510" y="-26361"/>
                  <a:pt x="5368344" y="13706"/>
                  <a:pt x="5457307" y="0"/>
                </a:cubicBezTo>
                <a:cubicBezTo>
                  <a:pt x="5546270" y="-13706"/>
                  <a:pt x="5835647" y="27491"/>
                  <a:pt x="6201485" y="0"/>
                </a:cubicBezTo>
                <a:cubicBezTo>
                  <a:pt x="6237837" y="187291"/>
                  <a:pt x="6146924" y="273801"/>
                  <a:pt x="6201485" y="503968"/>
                </a:cubicBezTo>
                <a:cubicBezTo>
                  <a:pt x="6256046" y="734135"/>
                  <a:pt x="6148658" y="892563"/>
                  <a:pt x="6201485" y="1027319"/>
                </a:cubicBezTo>
                <a:cubicBezTo>
                  <a:pt x="6254312" y="1162075"/>
                  <a:pt x="6159845" y="1304258"/>
                  <a:pt x="6201485" y="1511904"/>
                </a:cubicBezTo>
                <a:cubicBezTo>
                  <a:pt x="6243125" y="1719551"/>
                  <a:pt x="6159294" y="1816861"/>
                  <a:pt x="6201485" y="1938338"/>
                </a:cubicBezTo>
                <a:cubicBezTo>
                  <a:pt x="6217773" y="2085296"/>
                  <a:pt x="6184721" y="2228924"/>
                  <a:pt x="6201485" y="2403539"/>
                </a:cubicBezTo>
                <a:cubicBezTo>
                  <a:pt x="6218249" y="2578154"/>
                  <a:pt x="6179304" y="2723332"/>
                  <a:pt x="6201485" y="2907507"/>
                </a:cubicBezTo>
                <a:cubicBezTo>
                  <a:pt x="6223666" y="3091682"/>
                  <a:pt x="6149656" y="3193194"/>
                  <a:pt x="6201485" y="3411474"/>
                </a:cubicBezTo>
                <a:cubicBezTo>
                  <a:pt x="6253314" y="3629754"/>
                  <a:pt x="6164620" y="3761110"/>
                  <a:pt x="6201485" y="3876675"/>
                </a:cubicBezTo>
                <a:cubicBezTo>
                  <a:pt x="6030075" y="3928627"/>
                  <a:pt x="5879329" y="3827331"/>
                  <a:pt x="5637714" y="3876675"/>
                </a:cubicBezTo>
                <a:cubicBezTo>
                  <a:pt x="5396099" y="3926019"/>
                  <a:pt x="5091010" y="3872992"/>
                  <a:pt x="4949913" y="3876675"/>
                </a:cubicBezTo>
                <a:cubicBezTo>
                  <a:pt x="4808816" y="3880358"/>
                  <a:pt x="4652390" y="3827265"/>
                  <a:pt x="4510171" y="3876675"/>
                </a:cubicBezTo>
                <a:cubicBezTo>
                  <a:pt x="4367952" y="3926085"/>
                  <a:pt x="4279444" y="3832177"/>
                  <a:pt x="4070429" y="3876675"/>
                </a:cubicBezTo>
                <a:cubicBezTo>
                  <a:pt x="3861414" y="3921173"/>
                  <a:pt x="3727498" y="3827102"/>
                  <a:pt x="3444643" y="3876675"/>
                </a:cubicBezTo>
                <a:cubicBezTo>
                  <a:pt x="3161788" y="3926248"/>
                  <a:pt x="2964811" y="3846963"/>
                  <a:pt x="2756842" y="3876675"/>
                </a:cubicBezTo>
                <a:cubicBezTo>
                  <a:pt x="2548873" y="3906387"/>
                  <a:pt x="2535558" y="3829950"/>
                  <a:pt x="2317100" y="3876675"/>
                </a:cubicBezTo>
                <a:cubicBezTo>
                  <a:pt x="2098642" y="3923400"/>
                  <a:pt x="2085223" y="3833788"/>
                  <a:pt x="1939373" y="3876675"/>
                </a:cubicBezTo>
                <a:cubicBezTo>
                  <a:pt x="1793523" y="3919562"/>
                  <a:pt x="1696138" y="3850356"/>
                  <a:pt x="1561647" y="3876675"/>
                </a:cubicBezTo>
                <a:cubicBezTo>
                  <a:pt x="1427156" y="3902994"/>
                  <a:pt x="1209411" y="3857159"/>
                  <a:pt x="873846" y="3876675"/>
                </a:cubicBezTo>
                <a:cubicBezTo>
                  <a:pt x="538281" y="3896191"/>
                  <a:pt x="406121" y="3791879"/>
                  <a:pt x="0" y="3876675"/>
                </a:cubicBezTo>
                <a:cubicBezTo>
                  <a:pt x="-59304" y="3765798"/>
                  <a:pt x="517" y="3504941"/>
                  <a:pt x="0" y="3372707"/>
                </a:cubicBezTo>
                <a:cubicBezTo>
                  <a:pt x="-517" y="3240473"/>
                  <a:pt x="30409" y="3133891"/>
                  <a:pt x="0" y="2946273"/>
                </a:cubicBezTo>
                <a:cubicBezTo>
                  <a:pt x="-30409" y="2758655"/>
                  <a:pt x="5974" y="2612628"/>
                  <a:pt x="0" y="2422922"/>
                </a:cubicBezTo>
                <a:cubicBezTo>
                  <a:pt x="-5974" y="2233216"/>
                  <a:pt x="49003" y="2138929"/>
                  <a:pt x="0" y="1938338"/>
                </a:cubicBezTo>
                <a:cubicBezTo>
                  <a:pt x="-1787" y="1726647"/>
                  <a:pt x="60237" y="1576005"/>
                  <a:pt x="0" y="1434370"/>
                </a:cubicBezTo>
                <a:cubicBezTo>
                  <a:pt x="-60237" y="1292735"/>
                  <a:pt x="37539" y="1175080"/>
                  <a:pt x="0" y="1007936"/>
                </a:cubicBezTo>
                <a:cubicBezTo>
                  <a:pt x="-37539" y="840792"/>
                  <a:pt x="19749" y="749106"/>
                  <a:pt x="0" y="523351"/>
                </a:cubicBezTo>
                <a:cubicBezTo>
                  <a:pt x="-19749" y="297597"/>
                  <a:pt x="26381" y="19367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mj-lt"/>
                <a:ea typeface="Cambria" panose="02040503050406030204" pitchFamily="18" charset="0"/>
                <a:cs typeface="Times New Roman" panose="02020603050405020304" pitchFamily="18" charset="0"/>
              </a:rPr>
              <a:t>Vùng có đất đỏ vàng và khí hậu thích hợp để trồng nhiều loại cây công nghiệp (đặc biệt là cây chè), cây ăn quả, cây dược liệu. Các đồi chè ở vùng trung du cũng là một trong những địa điểm thu hút khách du lịch. </a:t>
            </a:r>
            <a:endParaRPr kumimoji="0" lang="vi-VN" sz="3200" b="1" i="0" u="none" strike="noStrike" kern="1200" cap="none" spc="0" normalizeH="0" baseline="0" noProof="0" dirty="0">
              <a:ln>
                <a:noFill/>
              </a:ln>
              <a:solidFill>
                <a:prstClr val="black"/>
              </a:solidFill>
              <a:effectLst/>
              <a:uLnTx/>
              <a:uFillTx/>
              <a:latin typeface="+mj-lt"/>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1225CA8-5805-7DD8-C668-FD7E7F2941E5}"/>
              </a:ext>
            </a:extLst>
          </p:cNvPr>
          <p:cNvPicPr>
            <a:picLocks noChangeAspect="1"/>
          </p:cNvPicPr>
          <p:nvPr/>
        </p:nvPicPr>
        <p:blipFill>
          <a:blip r:embed="rId4"/>
          <a:stretch>
            <a:fillRect/>
          </a:stretch>
        </p:blipFill>
        <p:spPr>
          <a:xfrm rot="21123320">
            <a:off x="423874" y="1614491"/>
            <a:ext cx="4752975"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20493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51" y="1819280"/>
            <a:ext cx="5715711" cy="3571875"/>
          </a:xfrm>
          <a:custGeom>
            <a:avLst/>
            <a:gdLst>
              <a:gd name="connsiteX0" fmla="*/ 0 w 5715711"/>
              <a:gd name="connsiteY0" fmla="*/ 0 h 3571875"/>
              <a:gd name="connsiteX1" fmla="*/ 400100 w 5715711"/>
              <a:gd name="connsiteY1" fmla="*/ 0 h 3571875"/>
              <a:gd name="connsiteX2" fmla="*/ 914514 w 5715711"/>
              <a:gd name="connsiteY2" fmla="*/ 0 h 3571875"/>
              <a:gd name="connsiteX3" fmla="*/ 1371771 w 5715711"/>
              <a:gd name="connsiteY3" fmla="*/ 0 h 3571875"/>
              <a:gd name="connsiteX4" fmla="*/ 1771870 w 5715711"/>
              <a:gd name="connsiteY4" fmla="*/ 0 h 3571875"/>
              <a:gd name="connsiteX5" fmla="*/ 2343442 w 5715711"/>
              <a:gd name="connsiteY5" fmla="*/ 0 h 3571875"/>
              <a:gd name="connsiteX6" fmla="*/ 2743541 w 5715711"/>
              <a:gd name="connsiteY6" fmla="*/ 0 h 3571875"/>
              <a:gd name="connsiteX7" fmla="*/ 3372269 w 5715711"/>
              <a:gd name="connsiteY7" fmla="*/ 0 h 3571875"/>
              <a:gd name="connsiteX8" fmla="*/ 4000998 w 5715711"/>
              <a:gd name="connsiteY8" fmla="*/ 0 h 3571875"/>
              <a:gd name="connsiteX9" fmla="*/ 4515412 w 5715711"/>
              <a:gd name="connsiteY9" fmla="*/ 0 h 3571875"/>
              <a:gd name="connsiteX10" fmla="*/ 5086983 w 5715711"/>
              <a:gd name="connsiteY10" fmla="*/ 0 h 3571875"/>
              <a:gd name="connsiteX11" fmla="*/ 5715711 w 5715711"/>
              <a:gd name="connsiteY11" fmla="*/ 0 h 3571875"/>
              <a:gd name="connsiteX12" fmla="*/ 5715711 w 5715711"/>
              <a:gd name="connsiteY12" fmla="*/ 595313 h 3571875"/>
              <a:gd name="connsiteX13" fmla="*/ 5715711 w 5715711"/>
              <a:gd name="connsiteY13" fmla="*/ 1190625 h 3571875"/>
              <a:gd name="connsiteX14" fmla="*/ 5715711 w 5715711"/>
              <a:gd name="connsiteY14" fmla="*/ 1785938 h 3571875"/>
              <a:gd name="connsiteX15" fmla="*/ 5715711 w 5715711"/>
              <a:gd name="connsiteY15" fmla="*/ 2399110 h 3571875"/>
              <a:gd name="connsiteX16" fmla="*/ 5715711 w 5715711"/>
              <a:gd name="connsiteY16" fmla="*/ 2940844 h 3571875"/>
              <a:gd name="connsiteX17" fmla="*/ 5715711 w 5715711"/>
              <a:gd name="connsiteY17" fmla="*/ 3571875 h 3571875"/>
              <a:gd name="connsiteX18" fmla="*/ 5201297 w 5715711"/>
              <a:gd name="connsiteY18" fmla="*/ 3571875 h 3571875"/>
              <a:gd name="connsiteX19" fmla="*/ 4515412 w 5715711"/>
              <a:gd name="connsiteY19" fmla="*/ 3571875 h 3571875"/>
              <a:gd name="connsiteX20" fmla="*/ 4058155 w 5715711"/>
              <a:gd name="connsiteY20" fmla="*/ 3571875 h 3571875"/>
              <a:gd name="connsiteX21" fmla="*/ 3486584 w 5715711"/>
              <a:gd name="connsiteY21" fmla="*/ 3571875 h 3571875"/>
              <a:gd name="connsiteX22" fmla="*/ 3029327 w 5715711"/>
              <a:gd name="connsiteY22" fmla="*/ 3571875 h 3571875"/>
              <a:gd name="connsiteX23" fmla="*/ 2457756 w 5715711"/>
              <a:gd name="connsiteY23" fmla="*/ 3571875 h 3571875"/>
              <a:gd name="connsiteX24" fmla="*/ 1771870 w 5715711"/>
              <a:gd name="connsiteY24" fmla="*/ 3571875 h 3571875"/>
              <a:gd name="connsiteX25" fmla="*/ 1257456 w 5715711"/>
              <a:gd name="connsiteY25" fmla="*/ 3571875 h 3571875"/>
              <a:gd name="connsiteX26" fmla="*/ 628728 w 5715711"/>
              <a:gd name="connsiteY26" fmla="*/ 3571875 h 3571875"/>
              <a:gd name="connsiteX27" fmla="*/ 0 w 5715711"/>
              <a:gd name="connsiteY27" fmla="*/ 3571875 h 3571875"/>
              <a:gd name="connsiteX28" fmla="*/ 0 w 5715711"/>
              <a:gd name="connsiteY28" fmla="*/ 2958703 h 3571875"/>
              <a:gd name="connsiteX29" fmla="*/ 0 w 5715711"/>
              <a:gd name="connsiteY29" fmla="*/ 2345532 h 3571875"/>
              <a:gd name="connsiteX30" fmla="*/ 0 w 5715711"/>
              <a:gd name="connsiteY30" fmla="*/ 1785938 h 3571875"/>
              <a:gd name="connsiteX31" fmla="*/ 0 w 5715711"/>
              <a:gd name="connsiteY31" fmla="*/ 1208485 h 3571875"/>
              <a:gd name="connsiteX32" fmla="*/ 0 w 5715711"/>
              <a:gd name="connsiteY32" fmla="*/ 648891 h 3571875"/>
              <a:gd name="connsiteX33" fmla="*/ 0 w 5715711"/>
              <a:gd name="connsiteY33" fmla="*/ 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1" h="3571875" fill="none" extrusionOk="0">
                <a:moveTo>
                  <a:pt x="0" y="0"/>
                </a:moveTo>
                <a:cubicBezTo>
                  <a:pt x="131732" y="-36315"/>
                  <a:pt x="272522" y="39094"/>
                  <a:pt x="400100" y="0"/>
                </a:cubicBezTo>
                <a:cubicBezTo>
                  <a:pt x="527678" y="-39094"/>
                  <a:pt x="777020" y="58065"/>
                  <a:pt x="914514" y="0"/>
                </a:cubicBezTo>
                <a:cubicBezTo>
                  <a:pt x="1052008" y="-58065"/>
                  <a:pt x="1207791" y="52955"/>
                  <a:pt x="1371771" y="0"/>
                </a:cubicBezTo>
                <a:cubicBezTo>
                  <a:pt x="1535751" y="-52955"/>
                  <a:pt x="1679195" y="24891"/>
                  <a:pt x="1771870" y="0"/>
                </a:cubicBezTo>
                <a:cubicBezTo>
                  <a:pt x="1864545" y="-24891"/>
                  <a:pt x="2161356" y="20874"/>
                  <a:pt x="2343442" y="0"/>
                </a:cubicBezTo>
                <a:cubicBezTo>
                  <a:pt x="2525528" y="-20874"/>
                  <a:pt x="2570333" y="43940"/>
                  <a:pt x="2743541" y="0"/>
                </a:cubicBezTo>
                <a:cubicBezTo>
                  <a:pt x="2916749" y="-43940"/>
                  <a:pt x="3245298" y="20651"/>
                  <a:pt x="3372269" y="0"/>
                </a:cubicBezTo>
                <a:cubicBezTo>
                  <a:pt x="3499240" y="-20651"/>
                  <a:pt x="3729329" y="22624"/>
                  <a:pt x="4000998" y="0"/>
                </a:cubicBezTo>
                <a:cubicBezTo>
                  <a:pt x="4272667" y="-22624"/>
                  <a:pt x="4402815" y="14936"/>
                  <a:pt x="4515412" y="0"/>
                </a:cubicBezTo>
                <a:cubicBezTo>
                  <a:pt x="4628009" y="-14936"/>
                  <a:pt x="4816671" y="10322"/>
                  <a:pt x="5086983" y="0"/>
                </a:cubicBezTo>
                <a:cubicBezTo>
                  <a:pt x="5357295" y="-10322"/>
                  <a:pt x="5585264" y="17510"/>
                  <a:pt x="5715711" y="0"/>
                </a:cubicBezTo>
                <a:cubicBezTo>
                  <a:pt x="5786707" y="136640"/>
                  <a:pt x="5708290" y="366003"/>
                  <a:pt x="5715711" y="595313"/>
                </a:cubicBezTo>
                <a:cubicBezTo>
                  <a:pt x="5723132" y="824623"/>
                  <a:pt x="5705114" y="959383"/>
                  <a:pt x="5715711" y="1190625"/>
                </a:cubicBezTo>
                <a:cubicBezTo>
                  <a:pt x="5726308" y="1421867"/>
                  <a:pt x="5697249" y="1631684"/>
                  <a:pt x="5715711" y="1785938"/>
                </a:cubicBezTo>
                <a:cubicBezTo>
                  <a:pt x="5785211" y="1935778"/>
                  <a:pt x="5662428" y="2133970"/>
                  <a:pt x="5715711" y="2399110"/>
                </a:cubicBezTo>
                <a:cubicBezTo>
                  <a:pt x="5768994" y="2664250"/>
                  <a:pt x="5657447" y="2724799"/>
                  <a:pt x="5715711" y="2940844"/>
                </a:cubicBezTo>
                <a:cubicBezTo>
                  <a:pt x="5773975" y="3156889"/>
                  <a:pt x="5689091" y="3302897"/>
                  <a:pt x="5715711" y="3571875"/>
                </a:cubicBezTo>
                <a:cubicBezTo>
                  <a:pt x="5553979" y="3615655"/>
                  <a:pt x="5361092" y="3535535"/>
                  <a:pt x="5201297" y="3571875"/>
                </a:cubicBezTo>
                <a:cubicBezTo>
                  <a:pt x="5041502" y="3608215"/>
                  <a:pt x="4840436" y="3544972"/>
                  <a:pt x="4515412" y="3571875"/>
                </a:cubicBezTo>
                <a:cubicBezTo>
                  <a:pt x="4190389" y="3598778"/>
                  <a:pt x="4158009" y="3535440"/>
                  <a:pt x="4058155" y="3571875"/>
                </a:cubicBezTo>
                <a:cubicBezTo>
                  <a:pt x="3958301" y="3608310"/>
                  <a:pt x="3669538" y="3540944"/>
                  <a:pt x="3486584" y="3571875"/>
                </a:cubicBezTo>
                <a:cubicBezTo>
                  <a:pt x="3303630" y="3602806"/>
                  <a:pt x="3159617" y="3527412"/>
                  <a:pt x="3029327" y="3571875"/>
                </a:cubicBezTo>
                <a:cubicBezTo>
                  <a:pt x="2899037" y="3616338"/>
                  <a:pt x="2685383" y="3553424"/>
                  <a:pt x="2457756" y="3571875"/>
                </a:cubicBezTo>
                <a:cubicBezTo>
                  <a:pt x="2230129" y="3590326"/>
                  <a:pt x="1909985" y="3517449"/>
                  <a:pt x="1771870" y="3571875"/>
                </a:cubicBezTo>
                <a:cubicBezTo>
                  <a:pt x="1633755" y="3626301"/>
                  <a:pt x="1489561" y="3538661"/>
                  <a:pt x="1257456" y="3571875"/>
                </a:cubicBezTo>
                <a:cubicBezTo>
                  <a:pt x="1025351" y="3605089"/>
                  <a:pt x="825029" y="3526492"/>
                  <a:pt x="628728" y="3571875"/>
                </a:cubicBezTo>
                <a:cubicBezTo>
                  <a:pt x="432427" y="3617258"/>
                  <a:pt x="218263" y="3510782"/>
                  <a:pt x="0" y="3571875"/>
                </a:cubicBezTo>
                <a:cubicBezTo>
                  <a:pt x="-64364" y="3360271"/>
                  <a:pt x="17506" y="3160582"/>
                  <a:pt x="0" y="2958703"/>
                </a:cubicBezTo>
                <a:cubicBezTo>
                  <a:pt x="-17506" y="2756824"/>
                  <a:pt x="25568" y="2501748"/>
                  <a:pt x="0" y="2345532"/>
                </a:cubicBezTo>
                <a:cubicBezTo>
                  <a:pt x="-25568" y="2189316"/>
                  <a:pt x="49317" y="1969598"/>
                  <a:pt x="0" y="1785938"/>
                </a:cubicBezTo>
                <a:cubicBezTo>
                  <a:pt x="-58114" y="1572552"/>
                  <a:pt x="48569" y="1362539"/>
                  <a:pt x="0" y="1208485"/>
                </a:cubicBezTo>
                <a:cubicBezTo>
                  <a:pt x="-48569" y="1054431"/>
                  <a:pt x="9345" y="823977"/>
                  <a:pt x="0" y="648891"/>
                </a:cubicBezTo>
                <a:cubicBezTo>
                  <a:pt x="-9345" y="473805"/>
                  <a:pt x="76458" y="236010"/>
                  <a:pt x="0" y="0"/>
                </a:cubicBezTo>
                <a:close/>
              </a:path>
              <a:path w="5715711" h="3571875"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4802" y="29135"/>
                  <a:pt x="3029327" y="0"/>
                </a:cubicBezTo>
                <a:cubicBezTo>
                  <a:pt x="3123852" y="-29135"/>
                  <a:pt x="3508981" y="72349"/>
                  <a:pt x="3715212" y="0"/>
                </a:cubicBezTo>
                <a:cubicBezTo>
                  <a:pt x="3921444" y="-72349"/>
                  <a:pt x="3966552" y="31159"/>
                  <a:pt x="4115312" y="0"/>
                </a:cubicBezTo>
                <a:cubicBezTo>
                  <a:pt x="4264072" y="-31159"/>
                  <a:pt x="4516459" y="22261"/>
                  <a:pt x="4744040" y="0"/>
                </a:cubicBezTo>
                <a:cubicBezTo>
                  <a:pt x="4971621" y="-22261"/>
                  <a:pt x="5075192" y="44868"/>
                  <a:pt x="5201297" y="0"/>
                </a:cubicBezTo>
                <a:cubicBezTo>
                  <a:pt x="5327402" y="-44868"/>
                  <a:pt x="5460822" y="32116"/>
                  <a:pt x="5715711" y="0"/>
                </a:cubicBezTo>
                <a:cubicBezTo>
                  <a:pt x="5743134" y="295688"/>
                  <a:pt x="5675554" y="485494"/>
                  <a:pt x="5715711" y="613172"/>
                </a:cubicBezTo>
                <a:cubicBezTo>
                  <a:pt x="5755868" y="740850"/>
                  <a:pt x="5711024" y="1050117"/>
                  <a:pt x="5715711" y="1226344"/>
                </a:cubicBezTo>
                <a:cubicBezTo>
                  <a:pt x="5720398" y="1402571"/>
                  <a:pt x="5681546" y="1520928"/>
                  <a:pt x="5715711" y="1785938"/>
                </a:cubicBezTo>
                <a:cubicBezTo>
                  <a:pt x="5729527" y="1906851"/>
                  <a:pt x="5694052" y="2223833"/>
                  <a:pt x="5715711" y="2381250"/>
                </a:cubicBezTo>
                <a:cubicBezTo>
                  <a:pt x="5737370" y="2538667"/>
                  <a:pt x="5672062" y="2736338"/>
                  <a:pt x="5715711" y="2922985"/>
                </a:cubicBezTo>
                <a:cubicBezTo>
                  <a:pt x="5759360" y="3109632"/>
                  <a:pt x="5653384" y="3369815"/>
                  <a:pt x="5715711" y="3571875"/>
                </a:cubicBezTo>
                <a:cubicBezTo>
                  <a:pt x="5512247" y="3634953"/>
                  <a:pt x="5310271" y="3556517"/>
                  <a:pt x="5086983" y="3571875"/>
                </a:cubicBezTo>
                <a:cubicBezTo>
                  <a:pt x="4863695" y="3587233"/>
                  <a:pt x="4685607" y="3508502"/>
                  <a:pt x="4458255" y="3571875"/>
                </a:cubicBezTo>
                <a:cubicBezTo>
                  <a:pt x="4230903" y="3635248"/>
                  <a:pt x="4205419" y="3567891"/>
                  <a:pt x="4000998" y="3571875"/>
                </a:cubicBezTo>
                <a:cubicBezTo>
                  <a:pt x="3796577" y="3575859"/>
                  <a:pt x="3693190" y="3539783"/>
                  <a:pt x="3486584" y="3571875"/>
                </a:cubicBezTo>
                <a:cubicBezTo>
                  <a:pt x="3279978" y="3603967"/>
                  <a:pt x="2984596" y="3571643"/>
                  <a:pt x="2800698" y="3571875"/>
                </a:cubicBezTo>
                <a:cubicBezTo>
                  <a:pt x="2616800" y="3572107"/>
                  <a:pt x="2525729" y="3563922"/>
                  <a:pt x="2343442" y="3571875"/>
                </a:cubicBezTo>
                <a:cubicBezTo>
                  <a:pt x="2161155" y="3579828"/>
                  <a:pt x="1995926" y="3535217"/>
                  <a:pt x="1886185" y="3571875"/>
                </a:cubicBezTo>
                <a:cubicBezTo>
                  <a:pt x="1776444" y="3608533"/>
                  <a:pt x="1516094" y="3531187"/>
                  <a:pt x="1257456" y="3571875"/>
                </a:cubicBezTo>
                <a:cubicBezTo>
                  <a:pt x="998818" y="3612563"/>
                  <a:pt x="756418" y="3519089"/>
                  <a:pt x="571571" y="3571875"/>
                </a:cubicBezTo>
                <a:cubicBezTo>
                  <a:pt x="386724" y="3624661"/>
                  <a:pt x="221142" y="3538270"/>
                  <a:pt x="0" y="3571875"/>
                </a:cubicBezTo>
                <a:cubicBezTo>
                  <a:pt x="-13344" y="3372129"/>
                  <a:pt x="9491" y="3284185"/>
                  <a:pt x="0" y="3030141"/>
                </a:cubicBezTo>
                <a:cubicBezTo>
                  <a:pt x="-9491" y="2776097"/>
                  <a:pt x="52006" y="2694239"/>
                  <a:pt x="0" y="2488407"/>
                </a:cubicBezTo>
                <a:cubicBezTo>
                  <a:pt x="-52006" y="2282575"/>
                  <a:pt x="33026" y="2053654"/>
                  <a:pt x="0" y="1785938"/>
                </a:cubicBezTo>
                <a:cubicBezTo>
                  <a:pt x="-1438" y="1578347"/>
                  <a:pt x="50844" y="1423129"/>
                  <a:pt x="0" y="1172766"/>
                </a:cubicBezTo>
                <a:cubicBezTo>
                  <a:pt x="-50844" y="922403"/>
                  <a:pt x="37514" y="794351"/>
                  <a:pt x="0" y="577453"/>
                </a:cubicBezTo>
                <a:cubicBezTo>
                  <a:pt x="-37514" y="360555"/>
                  <a:pt x="60249" y="282706"/>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prstClr val="black"/>
                </a:solidFill>
                <a:latin typeface="+mj-lt"/>
                <a:ea typeface="Cambria" panose="02040503050406030204" pitchFamily="18" charset="0"/>
                <a:cs typeface="Times New Roman" panose="02020603050405020304" pitchFamily="18" charset="0"/>
              </a:rPr>
              <a:t>Vùng biển ở phía đông nam có nhiều tiềm năng để phát triển các ngành kinh tế biển (du lịch biển, đánh bắt và nuôi trồng thuỷ sản,...).</a:t>
            </a:r>
          </a:p>
        </p:txBody>
      </p:sp>
      <p:pic>
        <p:nvPicPr>
          <p:cNvPr id="4" name="Picture 3">
            <a:extLst>
              <a:ext uri="{FF2B5EF4-FFF2-40B4-BE49-F238E27FC236}">
                <a16:creationId xmlns:a16="http://schemas.microsoft.com/office/drawing/2014/main" id="{AA692384-340E-6F1A-B0DC-CC0AECD0A190}"/>
              </a:ext>
            </a:extLst>
          </p:cNvPr>
          <p:cNvPicPr>
            <a:picLocks noChangeAspect="1"/>
          </p:cNvPicPr>
          <p:nvPr/>
        </p:nvPicPr>
        <p:blipFill>
          <a:blip r:embed="rId4"/>
          <a:stretch>
            <a:fillRect/>
          </a:stretch>
        </p:blipFill>
        <p:spPr>
          <a:xfrm rot="356893">
            <a:off x="276224" y="1724024"/>
            <a:ext cx="4876800"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551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504752" y="2600330"/>
            <a:ext cx="6268161" cy="2038349"/>
          </a:xfrm>
          <a:custGeom>
            <a:avLst/>
            <a:gdLst>
              <a:gd name="connsiteX0" fmla="*/ 0 w 6268161"/>
              <a:gd name="connsiteY0" fmla="*/ 0 h 2038349"/>
              <a:gd name="connsiteX1" fmla="*/ 569833 w 6268161"/>
              <a:gd name="connsiteY1" fmla="*/ 0 h 2038349"/>
              <a:gd name="connsiteX2" fmla="*/ 951621 w 6268161"/>
              <a:gd name="connsiteY2" fmla="*/ 0 h 2038349"/>
              <a:gd name="connsiteX3" fmla="*/ 1521454 w 6268161"/>
              <a:gd name="connsiteY3" fmla="*/ 0 h 2038349"/>
              <a:gd name="connsiteX4" fmla="*/ 2028605 w 6268161"/>
              <a:gd name="connsiteY4" fmla="*/ 0 h 2038349"/>
              <a:gd name="connsiteX5" fmla="*/ 2473074 w 6268161"/>
              <a:gd name="connsiteY5" fmla="*/ 0 h 2038349"/>
              <a:gd name="connsiteX6" fmla="*/ 2854862 w 6268161"/>
              <a:gd name="connsiteY6" fmla="*/ 0 h 2038349"/>
              <a:gd name="connsiteX7" fmla="*/ 3424695 w 6268161"/>
              <a:gd name="connsiteY7" fmla="*/ 0 h 2038349"/>
              <a:gd name="connsiteX8" fmla="*/ 3806483 w 6268161"/>
              <a:gd name="connsiteY8" fmla="*/ 0 h 2038349"/>
              <a:gd name="connsiteX9" fmla="*/ 4438998 w 6268161"/>
              <a:gd name="connsiteY9" fmla="*/ 0 h 2038349"/>
              <a:gd name="connsiteX10" fmla="*/ 5071512 w 6268161"/>
              <a:gd name="connsiteY10" fmla="*/ 0 h 2038349"/>
              <a:gd name="connsiteX11" fmla="*/ 5578663 w 6268161"/>
              <a:gd name="connsiteY11" fmla="*/ 0 h 2038349"/>
              <a:gd name="connsiteX12" fmla="*/ 6268161 w 6268161"/>
              <a:gd name="connsiteY12" fmla="*/ 0 h 2038349"/>
              <a:gd name="connsiteX13" fmla="*/ 6268161 w 6268161"/>
              <a:gd name="connsiteY13" fmla="*/ 529971 h 2038349"/>
              <a:gd name="connsiteX14" fmla="*/ 6268161 w 6268161"/>
              <a:gd name="connsiteY14" fmla="*/ 1019175 h 2038349"/>
              <a:gd name="connsiteX15" fmla="*/ 6268161 w 6268161"/>
              <a:gd name="connsiteY15" fmla="*/ 1528762 h 2038349"/>
              <a:gd name="connsiteX16" fmla="*/ 6268161 w 6268161"/>
              <a:gd name="connsiteY16" fmla="*/ 2038349 h 2038349"/>
              <a:gd name="connsiteX17" fmla="*/ 5823691 w 6268161"/>
              <a:gd name="connsiteY17" fmla="*/ 2038349 h 2038349"/>
              <a:gd name="connsiteX18" fmla="*/ 5379222 w 6268161"/>
              <a:gd name="connsiteY18" fmla="*/ 2038349 h 2038349"/>
              <a:gd name="connsiteX19" fmla="*/ 4809389 w 6268161"/>
              <a:gd name="connsiteY19" fmla="*/ 2038349 h 2038349"/>
              <a:gd name="connsiteX20" fmla="*/ 4302238 w 6268161"/>
              <a:gd name="connsiteY20" fmla="*/ 2038349 h 2038349"/>
              <a:gd name="connsiteX21" fmla="*/ 3607042 w 6268161"/>
              <a:gd name="connsiteY21" fmla="*/ 2038349 h 2038349"/>
              <a:gd name="connsiteX22" fmla="*/ 3162572 w 6268161"/>
              <a:gd name="connsiteY22" fmla="*/ 2038349 h 2038349"/>
              <a:gd name="connsiteX23" fmla="*/ 2592739 w 6268161"/>
              <a:gd name="connsiteY23" fmla="*/ 2038349 h 2038349"/>
              <a:gd name="connsiteX24" fmla="*/ 2148270 w 6268161"/>
              <a:gd name="connsiteY24" fmla="*/ 2038349 h 2038349"/>
              <a:gd name="connsiteX25" fmla="*/ 1578437 w 6268161"/>
              <a:gd name="connsiteY25" fmla="*/ 2038349 h 2038349"/>
              <a:gd name="connsiteX26" fmla="*/ 883241 w 6268161"/>
              <a:gd name="connsiteY26" fmla="*/ 2038349 h 2038349"/>
              <a:gd name="connsiteX27" fmla="*/ 0 w 6268161"/>
              <a:gd name="connsiteY27" fmla="*/ 2038349 h 2038349"/>
              <a:gd name="connsiteX28" fmla="*/ 0 w 6268161"/>
              <a:gd name="connsiteY28" fmla="*/ 1518570 h 2038349"/>
              <a:gd name="connsiteX29" fmla="*/ 0 w 6268161"/>
              <a:gd name="connsiteY29" fmla="*/ 1019175 h 2038349"/>
              <a:gd name="connsiteX30" fmla="*/ 0 w 6268161"/>
              <a:gd name="connsiteY30" fmla="*/ 499396 h 2038349"/>
              <a:gd name="connsiteX31" fmla="*/ 0 w 6268161"/>
              <a:gd name="connsiteY31" fmla="*/ 0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8161" h="2038349" fill="none" extrusionOk="0">
                <a:moveTo>
                  <a:pt x="0" y="0"/>
                </a:moveTo>
                <a:cubicBezTo>
                  <a:pt x="252066" y="-55426"/>
                  <a:pt x="432911" y="65941"/>
                  <a:pt x="569833" y="0"/>
                </a:cubicBezTo>
                <a:cubicBezTo>
                  <a:pt x="706755" y="-65941"/>
                  <a:pt x="862504" y="14377"/>
                  <a:pt x="951621" y="0"/>
                </a:cubicBezTo>
                <a:cubicBezTo>
                  <a:pt x="1040738" y="-14377"/>
                  <a:pt x="1403135" y="20100"/>
                  <a:pt x="1521454" y="0"/>
                </a:cubicBezTo>
                <a:cubicBezTo>
                  <a:pt x="1639773" y="-20100"/>
                  <a:pt x="1775857" y="13509"/>
                  <a:pt x="2028605" y="0"/>
                </a:cubicBezTo>
                <a:cubicBezTo>
                  <a:pt x="2281353" y="-13509"/>
                  <a:pt x="2310975" y="26329"/>
                  <a:pt x="2473074" y="0"/>
                </a:cubicBezTo>
                <a:cubicBezTo>
                  <a:pt x="2635173" y="-26329"/>
                  <a:pt x="2719809" y="9952"/>
                  <a:pt x="2854862" y="0"/>
                </a:cubicBezTo>
                <a:cubicBezTo>
                  <a:pt x="2989915" y="-9952"/>
                  <a:pt x="3250437" y="8823"/>
                  <a:pt x="3424695" y="0"/>
                </a:cubicBezTo>
                <a:cubicBezTo>
                  <a:pt x="3598953" y="-8823"/>
                  <a:pt x="3692868" y="23222"/>
                  <a:pt x="3806483" y="0"/>
                </a:cubicBezTo>
                <a:cubicBezTo>
                  <a:pt x="3920098" y="-23222"/>
                  <a:pt x="4227392" y="43300"/>
                  <a:pt x="4438998" y="0"/>
                </a:cubicBezTo>
                <a:cubicBezTo>
                  <a:pt x="4650604" y="-43300"/>
                  <a:pt x="4926267" y="21709"/>
                  <a:pt x="5071512" y="0"/>
                </a:cubicBezTo>
                <a:cubicBezTo>
                  <a:pt x="5216757" y="-21709"/>
                  <a:pt x="5416732" y="18109"/>
                  <a:pt x="5578663" y="0"/>
                </a:cubicBezTo>
                <a:cubicBezTo>
                  <a:pt x="5740594" y="-18109"/>
                  <a:pt x="6013172" y="9325"/>
                  <a:pt x="6268161" y="0"/>
                </a:cubicBezTo>
                <a:cubicBezTo>
                  <a:pt x="6309218" y="216243"/>
                  <a:pt x="6209072" y="417757"/>
                  <a:pt x="6268161" y="529971"/>
                </a:cubicBezTo>
                <a:cubicBezTo>
                  <a:pt x="6327250" y="642185"/>
                  <a:pt x="6214212" y="915376"/>
                  <a:pt x="6268161" y="1019175"/>
                </a:cubicBezTo>
                <a:cubicBezTo>
                  <a:pt x="6302949" y="1248146"/>
                  <a:pt x="6234346" y="1329861"/>
                  <a:pt x="6268161" y="1528762"/>
                </a:cubicBezTo>
                <a:cubicBezTo>
                  <a:pt x="6301976" y="1727663"/>
                  <a:pt x="6252290" y="1856119"/>
                  <a:pt x="6268161" y="2038349"/>
                </a:cubicBezTo>
                <a:cubicBezTo>
                  <a:pt x="6051240" y="2045769"/>
                  <a:pt x="6008794" y="2021219"/>
                  <a:pt x="5823691" y="2038349"/>
                </a:cubicBezTo>
                <a:cubicBezTo>
                  <a:pt x="5638588" y="2055479"/>
                  <a:pt x="5484985" y="2013086"/>
                  <a:pt x="5379222" y="2038349"/>
                </a:cubicBezTo>
                <a:cubicBezTo>
                  <a:pt x="5273459" y="2063612"/>
                  <a:pt x="5043944" y="2005866"/>
                  <a:pt x="4809389" y="2038349"/>
                </a:cubicBezTo>
                <a:cubicBezTo>
                  <a:pt x="4574834" y="2070832"/>
                  <a:pt x="4512083" y="2022287"/>
                  <a:pt x="4302238" y="2038349"/>
                </a:cubicBezTo>
                <a:cubicBezTo>
                  <a:pt x="4092393" y="2054411"/>
                  <a:pt x="3837014" y="1998274"/>
                  <a:pt x="3607042" y="2038349"/>
                </a:cubicBezTo>
                <a:cubicBezTo>
                  <a:pt x="3377070" y="2078424"/>
                  <a:pt x="3262316" y="1998306"/>
                  <a:pt x="3162572" y="2038349"/>
                </a:cubicBezTo>
                <a:cubicBezTo>
                  <a:pt x="3062828" y="2078392"/>
                  <a:pt x="2842643" y="2031404"/>
                  <a:pt x="2592739" y="2038349"/>
                </a:cubicBezTo>
                <a:cubicBezTo>
                  <a:pt x="2342835" y="2045294"/>
                  <a:pt x="2294136" y="2036178"/>
                  <a:pt x="2148270" y="2038349"/>
                </a:cubicBezTo>
                <a:cubicBezTo>
                  <a:pt x="2002404" y="2040520"/>
                  <a:pt x="1863225" y="2034791"/>
                  <a:pt x="1578437" y="2038349"/>
                </a:cubicBezTo>
                <a:cubicBezTo>
                  <a:pt x="1293649" y="2041907"/>
                  <a:pt x="1071217" y="2015703"/>
                  <a:pt x="883241" y="2038349"/>
                </a:cubicBezTo>
                <a:cubicBezTo>
                  <a:pt x="695265" y="2060995"/>
                  <a:pt x="409460" y="2007461"/>
                  <a:pt x="0" y="2038349"/>
                </a:cubicBezTo>
                <a:cubicBezTo>
                  <a:pt x="-22046" y="1930818"/>
                  <a:pt x="51778" y="1760111"/>
                  <a:pt x="0" y="1518570"/>
                </a:cubicBezTo>
                <a:cubicBezTo>
                  <a:pt x="-51778" y="1277029"/>
                  <a:pt x="34632" y="1176947"/>
                  <a:pt x="0" y="1019175"/>
                </a:cubicBezTo>
                <a:cubicBezTo>
                  <a:pt x="-40816" y="906291"/>
                  <a:pt x="26445" y="740177"/>
                  <a:pt x="0" y="499396"/>
                </a:cubicBezTo>
                <a:cubicBezTo>
                  <a:pt x="-26445" y="258615"/>
                  <a:pt x="45754" y="237413"/>
                  <a:pt x="0" y="0"/>
                </a:cubicBezTo>
                <a:close/>
              </a:path>
              <a:path w="6268161" h="2038349" stroke="0" extrusionOk="0">
                <a:moveTo>
                  <a:pt x="0" y="0"/>
                </a:moveTo>
                <a:cubicBezTo>
                  <a:pt x="166432" y="-16809"/>
                  <a:pt x="197399" y="2852"/>
                  <a:pt x="381788" y="0"/>
                </a:cubicBezTo>
                <a:cubicBezTo>
                  <a:pt x="566177" y="-2852"/>
                  <a:pt x="764774" y="27010"/>
                  <a:pt x="1076984" y="0"/>
                </a:cubicBezTo>
                <a:cubicBezTo>
                  <a:pt x="1389194" y="-27010"/>
                  <a:pt x="1566498" y="11327"/>
                  <a:pt x="1709498" y="0"/>
                </a:cubicBezTo>
                <a:cubicBezTo>
                  <a:pt x="1852498" y="-11327"/>
                  <a:pt x="2050077" y="33482"/>
                  <a:pt x="2216650" y="0"/>
                </a:cubicBezTo>
                <a:cubicBezTo>
                  <a:pt x="2383223" y="-33482"/>
                  <a:pt x="2435180" y="7676"/>
                  <a:pt x="2598438" y="0"/>
                </a:cubicBezTo>
                <a:cubicBezTo>
                  <a:pt x="2761696" y="-7676"/>
                  <a:pt x="2884948" y="10073"/>
                  <a:pt x="2980226" y="0"/>
                </a:cubicBezTo>
                <a:cubicBezTo>
                  <a:pt x="3075504" y="-10073"/>
                  <a:pt x="3333158" y="19491"/>
                  <a:pt x="3675422" y="0"/>
                </a:cubicBezTo>
                <a:cubicBezTo>
                  <a:pt x="4017686" y="-19491"/>
                  <a:pt x="3972340" y="13692"/>
                  <a:pt x="4057210" y="0"/>
                </a:cubicBezTo>
                <a:cubicBezTo>
                  <a:pt x="4142080" y="-13692"/>
                  <a:pt x="4496762" y="5567"/>
                  <a:pt x="4689724" y="0"/>
                </a:cubicBezTo>
                <a:cubicBezTo>
                  <a:pt x="4882686" y="-5567"/>
                  <a:pt x="4928901" y="48555"/>
                  <a:pt x="5134194" y="0"/>
                </a:cubicBezTo>
                <a:cubicBezTo>
                  <a:pt x="5339487" y="-48555"/>
                  <a:pt x="5395210" y="27025"/>
                  <a:pt x="5515982" y="0"/>
                </a:cubicBezTo>
                <a:cubicBezTo>
                  <a:pt x="5636754" y="-27025"/>
                  <a:pt x="6053081" y="22698"/>
                  <a:pt x="6268161" y="0"/>
                </a:cubicBezTo>
                <a:cubicBezTo>
                  <a:pt x="6280096" y="214077"/>
                  <a:pt x="6267523" y="289109"/>
                  <a:pt x="6268161" y="519779"/>
                </a:cubicBezTo>
                <a:cubicBezTo>
                  <a:pt x="6268799" y="750449"/>
                  <a:pt x="6209488" y="792147"/>
                  <a:pt x="6268161" y="1019175"/>
                </a:cubicBezTo>
                <a:cubicBezTo>
                  <a:pt x="6298763" y="1260429"/>
                  <a:pt x="6266195" y="1420904"/>
                  <a:pt x="6268161" y="1528762"/>
                </a:cubicBezTo>
                <a:cubicBezTo>
                  <a:pt x="6270127" y="1636620"/>
                  <a:pt x="6209094" y="1840400"/>
                  <a:pt x="6268161" y="2038349"/>
                </a:cubicBezTo>
                <a:cubicBezTo>
                  <a:pt x="6144840" y="2043901"/>
                  <a:pt x="5913330" y="1990531"/>
                  <a:pt x="5698328" y="2038349"/>
                </a:cubicBezTo>
                <a:cubicBezTo>
                  <a:pt x="5483326" y="2086167"/>
                  <a:pt x="5434273" y="2004097"/>
                  <a:pt x="5191177" y="2038349"/>
                </a:cubicBezTo>
                <a:cubicBezTo>
                  <a:pt x="4948081" y="2072601"/>
                  <a:pt x="4824341" y="1991667"/>
                  <a:pt x="4558663" y="2038349"/>
                </a:cubicBezTo>
                <a:cubicBezTo>
                  <a:pt x="4292985" y="2085031"/>
                  <a:pt x="4332467" y="2008406"/>
                  <a:pt x="4114193" y="2038349"/>
                </a:cubicBezTo>
                <a:cubicBezTo>
                  <a:pt x="3895919" y="2068292"/>
                  <a:pt x="3728020" y="2012621"/>
                  <a:pt x="3607042" y="2038349"/>
                </a:cubicBezTo>
                <a:cubicBezTo>
                  <a:pt x="3486064" y="2064077"/>
                  <a:pt x="3177181" y="1996422"/>
                  <a:pt x="2911846" y="2038349"/>
                </a:cubicBezTo>
                <a:cubicBezTo>
                  <a:pt x="2646511" y="2080276"/>
                  <a:pt x="2587987" y="2026879"/>
                  <a:pt x="2467376" y="2038349"/>
                </a:cubicBezTo>
                <a:cubicBezTo>
                  <a:pt x="2346765" y="2049819"/>
                  <a:pt x="2133710" y="2011865"/>
                  <a:pt x="2022907" y="2038349"/>
                </a:cubicBezTo>
                <a:cubicBezTo>
                  <a:pt x="1912104" y="2064833"/>
                  <a:pt x="1652544" y="1995443"/>
                  <a:pt x="1390392" y="2038349"/>
                </a:cubicBezTo>
                <a:cubicBezTo>
                  <a:pt x="1128241" y="2081255"/>
                  <a:pt x="953527" y="2000136"/>
                  <a:pt x="695196" y="2038349"/>
                </a:cubicBezTo>
                <a:cubicBezTo>
                  <a:pt x="436865" y="2076562"/>
                  <a:pt x="242201" y="1979205"/>
                  <a:pt x="0" y="2038349"/>
                </a:cubicBezTo>
                <a:cubicBezTo>
                  <a:pt x="-16437" y="1903765"/>
                  <a:pt x="46518" y="1704355"/>
                  <a:pt x="0" y="1559337"/>
                </a:cubicBezTo>
                <a:cubicBezTo>
                  <a:pt x="-46518" y="1414319"/>
                  <a:pt x="299" y="1198872"/>
                  <a:pt x="0" y="1019175"/>
                </a:cubicBezTo>
                <a:cubicBezTo>
                  <a:pt x="-28885" y="903485"/>
                  <a:pt x="43923" y="739775"/>
                  <a:pt x="0" y="519779"/>
                </a:cubicBezTo>
                <a:cubicBezTo>
                  <a:pt x="-43923" y="299783"/>
                  <a:pt x="50331" y="228823"/>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prstClr val="black"/>
                </a:solidFill>
                <a:latin typeface="+mj-lt"/>
                <a:ea typeface="Cambria" panose="02040503050406030204" pitchFamily="18" charset="0"/>
                <a:cs typeface="Times New Roman" panose="02020603050405020304" pitchFamily="18" charset="0"/>
              </a:rPr>
              <a:t>Vùng chịu nhiều thiên tai gây thiệt hại về người và tài sản.</a:t>
            </a:r>
          </a:p>
        </p:txBody>
      </p:sp>
      <p:pic>
        <p:nvPicPr>
          <p:cNvPr id="3" name="Picture 2">
            <a:extLst>
              <a:ext uri="{FF2B5EF4-FFF2-40B4-BE49-F238E27FC236}">
                <a16:creationId xmlns:a16="http://schemas.microsoft.com/office/drawing/2014/main" id="{98790BFE-A843-832A-DB95-DA19D2FC6F0A}"/>
              </a:ext>
            </a:extLst>
          </p:cNvPr>
          <p:cNvPicPr>
            <a:picLocks noChangeAspect="1"/>
          </p:cNvPicPr>
          <p:nvPr/>
        </p:nvPicPr>
        <p:blipFill>
          <a:blip r:embed="rId4"/>
          <a:stretch>
            <a:fillRect/>
          </a:stretch>
        </p:blipFill>
        <p:spPr>
          <a:xfrm rot="20974753">
            <a:off x="200037" y="1924050"/>
            <a:ext cx="4857751" cy="363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04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1" y="1352550"/>
            <a:ext cx="6287211" cy="4314825"/>
          </a:xfrm>
          <a:custGeom>
            <a:avLst/>
            <a:gdLst>
              <a:gd name="connsiteX0" fmla="*/ 0 w 6287211"/>
              <a:gd name="connsiteY0" fmla="*/ 0 h 4314825"/>
              <a:gd name="connsiteX1" fmla="*/ 508693 w 6287211"/>
              <a:gd name="connsiteY1" fmla="*/ 0 h 4314825"/>
              <a:gd name="connsiteX2" fmla="*/ 1143129 w 6287211"/>
              <a:gd name="connsiteY2" fmla="*/ 0 h 4314825"/>
              <a:gd name="connsiteX3" fmla="*/ 1651822 w 6287211"/>
              <a:gd name="connsiteY3" fmla="*/ 0 h 4314825"/>
              <a:gd name="connsiteX4" fmla="*/ 2223386 w 6287211"/>
              <a:gd name="connsiteY4" fmla="*/ 0 h 4314825"/>
              <a:gd name="connsiteX5" fmla="*/ 2920695 w 6287211"/>
              <a:gd name="connsiteY5" fmla="*/ 0 h 4314825"/>
              <a:gd name="connsiteX6" fmla="*/ 3492260 w 6287211"/>
              <a:gd name="connsiteY6" fmla="*/ 0 h 4314825"/>
              <a:gd name="connsiteX7" fmla="*/ 3875208 w 6287211"/>
              <a:gd name="connsiteY7" fmla="*/ 0 h 4314825"/>
              <a:gd name="connsiteX8" fmla="*/ 4321029 w 6287211"/>
              <a:gd name="connsiteY8" fmla="*/ 0 h 4314825"/>
              <a:gd name="connsiteX9" fmla="*/ 5018338 w 6287211"/>
              <a:gd name="connsiteY9" fmla="*/ 0 h 4314825"/>
              <a:gd name="connsiteX10" fmla="*/ 5715646 w 6287211"/>
              <a:gd name="connsiteY10" fmla="*/ 0 h 4314825"/>
              <a:gd name="connsiteX11" fmla="*/ 6287211 w 6287211"/>
              <a:gd name="connsiteY11" fmla="*/ 0 h 4314825"/>
              <a:gd name="connsiteX12" fmla="*/ 6287211 w 6287211"/>
              <a:gd name="connsiteY12" fmla="*/ 496205 h 4314825"/>
              <a:gd name="connsiteX13" fmla="*/ 6287211 w 6287211"/>
              <a:gd name="connsiteY13" fmla="*/ 1057132 h 4314825"/>
              <a:gd name="connsiteX14" fmla="*/ 6287211 w 6287211"/>
              <a:gd name="connsiteY14" fmla="*/ 1531763 h 4314825"/>
              <a:gd name="connsiteX15" fmla="*/ 6287211 w 6287211"/>
              <a:gd name="connsiteY15" fmla="*/ 2157413 h 4314825"/>
              <a:gd name="connsiteX16" fmla="*/ 6287211 w 6287211"/>
              <a:gd name="connsiteY16" fmla="*/ 2653618 h 4314825"/>
              <a:gd name="connsiteX17" fmla="*/ 6287211 w 6287211"/>
              <a:gd name="connsiteY17" fmla="*/ 3236119 h 4314825"/>
              <a:gd name="connsiteX18" fmla="*/ 6287211 w 6287211"/>
              <a:gd name="connsiteY18" fmla="*/ 3710750 h 4314825"/>
              <a:gd name="connsiteX19" fmla="*/ 6287211 w 6287211"/>
              <a:gd name="connsiteY19" fmla="*/ 4314825 h 4314825"/>
              <a:gd name="connsiteX20" fmla="*/ 5904263 w 6287211"/>
              <a:gd name="connsiteY20" fmla="*/ 4314825 h 4314825"/>
              <a:gd name="connsiteX21" fmla="*/ 5206954 w 6287211"/>
              <a:gd name="connsiteY21" fmla="*/ 4314825 h 4314825"/>
              <a:gd name="connsiteX22" fmla="*/ 4572517 w 6287211"/>
              <a:gd name="connsiteY22" fmla="*/ 4314825 h 4314825"/>
              <a:gd name="connsiteX23" fmla="*/ 3938080 w 6287211"/>
              <a:gd name="connsiteY23" fmla="*/ 4314825 h 4314825"/>
              <a:gd name="connsiteX24" fmla="*/ 3240771 w 6287211"/>
              <a:gd name="connsiteY24" fmla="*/ 4314825 h 4314825"/>
              <a:gd name="connsiteX25" fmla="*/ 2669207 w 6287211"/>
              <a:gd name="connsiteY25" fmla="*/ 4314825 h 4314825"/>
              <a:gd name="connsiteX26" fmla="*/ 2034770 w 6287211"/>
              <a:gd name="connsiteY26" fmla="*/ 4314825 h 4314825"/>
              <a:gd name="connsiteX27" fmla="*/ 1651822 w 6287211"/>
              <a:gd name="connsiteY27" fmla="*/ 4314825 h 4314825"/>
              <a:gd name="connsiteX28" fmla="*/ 1017385 w 6287211"/>
              <a:gd name="connsiteY28" fmla="*/ 4314825 h 4314825"/>
              <a:gd name="connsiteX29" fmla="*/ 0 w 6287211"/>
              <a:gd name="connsiteY29" fmla="*/ 4314825 h 4314825"/>
              <a:gd name="connsiteX30" fmla="*/ 0 w 6287211"/>
              <a:gd name="connsiteY30" fmla="*/ 3775472 h 4314825"/>
              <a:gd name="connsiteX31" fmla="*/ 0 w 6287211"/>
              <a:gd name="connsiteY31" fmla="*/ 3236119 h 4314825"/>
              <a:gd name="connsiteX32" fmla="*/ 0 w 6287211"/>
              <a:gd name="connsiteY32" fmla="*/ 2653618 h 4314825"/>
              <a:gd name="connsiteX33" fmla="*/ 0 w 6287211"/>
              <a:gd name="connsiteY33" fmla="*/ 2157413 h 4314825"/>
              <a:gd name="connsiteX34" fmla="*/ 0 w 6287211"/>
              <a:gd name="connsiteY34" fmla="*/ 1639634 h 4314825"/>
              <a:gd name="connsiteX35" fmla="*/ 0 w 6287211"/>
              <a:gd name="connsiteY35" fmla="*/ 1057132 h 4314825"/>
              <a:gd name="connsiteX36" fmla="*/ 0 w 6287211"/>
              <a:gd name="connsiteY36" fmla="*/ 517779 h 4314825"/>
              <a:gd name="connsiteX37" fmla="*/ 0 w 6287211"/>
              <a:gd name="connsiteY3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87211" h="4314825" fill="none" extrusionOk="0">
                <a:moveTo>
                  <a:pt x="0" y="0"/>
                </a:moveTo>
                <a:cubicBezTo>
                  <a:pt x="188450" y="-55840"/>
                  <a:pt x="301018" y="11824"/>
                  <a:pt x="508693" y="0"/>
                </a:cubicBezTo>
                <a:cubicBezTo>
                  <a:pt x="716368" y="-11824"/>
                  <a:pt x="961389" y="12403"/>
                  <a:pt x="1143129" y="0"/>
                </a:cubicBezTo>
                <a:cubicBezTo>
                  <a:pt x="1324869" y="-12403"/>
                  <a:pt x="1521915" y="47430"/>
                  <a:pt x="1651822" y="0"/>
                </a:cubicBezTo>
                <a:cubicBezTo>
                  <a:pt x="1781729" y="-47430"/>
                  <a:pt x="1957555" y="26804"/>
                  <a:pt x="2223386" y="0"/>
                </a:cubicBezTo>
                <a:cubicBezTo>
                  <a:pt x="2489217" y="-26804"/>
                  <a:pt x="2660694" y="16275"/>
                  <a:pt x="2920695" y="0"/>
                </a:cubicBezTo>
                <a:cubicBezTo>
                  <a:pt x="3180696" y="-16275"/>
                  <a:pt x="3328238" y="56797"/>
                  <a:pt x="3492260" y="0"/>
                </a:cubicBezTo>
                <a:cubicBezTo>
                  <a:pt x="3656282" y="-56797"/>
                  <a:pt x="3687233" y="1534"/>
                  <a:pt x="3875208" y="0"/>
                </a:cubicBezTo>
                <a:cubicBezTo>
                  <a:pt x="4063183" y="-1534"/>
                  <a:pt x="4138074" y="40657"/>
                  <a:pt x="4321029" y="0"/>
                </a:cubicBezTo>
                <a:cubicBezTo>
                  <a:pt x="4503984" y="-40657"/>
                  <a:pt x="4842716" y="523"/>
                  <a:pt x="5018338" y="0"/>
                </a:cubicBezTo>
                <a:cubicBezTo>
                  <a:pt x="5193960" y="-523"/>
                  <a:pt x="5417191" y="22159"/>
                  <a:pt x="5715646" y="0"/>
                </a:cubicBezTo>
                <a:cubicBezTo>
                  <a:pt x="6014101" y="-22159"/>
                  <a:pt x="6093363" y="23938"/>
                  <a:pt x="6287211" y="0"/>
                </a:cubicBezTo>
                <a:cubicBezTo>
                  <a:pt x="6300594" y="222695"/>
                  <a:pt x="6264053" y="303460"/>
                  <a:pt x="6287211" y="496205"/>
                </a:cubicBezTo>
                <a:cubicBezTo>
                  <a:pt x="6310369" y="688950"/>
                  <a:pt x="6258955" y="794078"/>
                  <a:pt x="6287211" y="1057132"/>
                </a:cubicBezTo>
                <a:cubicBezTo>
                  <a:pt x="6315467" y="1320186"/>
                  <a:pt x="6274859" y="1388135"/>
                  <a:pt x="6287211" y="1531763"/>
                </a:cubicBezTo>
                <a:cubicBezTo>
                  <a:pt x="6299563" y="1675391"/>
                  <a:pt x="6260888" y="1939705"/>
                  <a:pt x="6287211" y="2157413"/>
                </a:cubicBezTo>
                <a:cubicBezTo>
                  <a:pt x="6324440" y="2292088"/>
                  <a:pt x="6243996" y="2475347"/>
                  <a:pt x="6287211" y="2653618"/>
                </a:cubicBezTo>
                <a:cubicBezTo>
                  <a:pt x="6330426" y="2831889"/>
                  <a:pt x="6227680" y="3018616"/>
                  <a:pt x="6287211" y="3236119"/>
                </a:cubicBezTo>
                <a:cubicBezTo>
                  <a:pt x="6346742" y="3453622"/>
                  <a:pt x="6237500" y="3482657"/>
                  <a:pt x="6287211" y="3710750"/>
                </a:cubicBezTo>
                <a:cubicBezTo>
                  <a:pt x="6336922" y="3938843"/>
                  <a:pt x="6217501" y="4030090"/>
                  <a:pt x="6287211" y="4314825"/>
                </a:cubicBezTo>
                <a:cubicBezTo>
                  <a:pt x="6190617" y="4335576"/>
                  <a:pt x="6081557" y="4272665"/>
                  <a:pt x="5904263" y="4314825"/>
                </a:cubicBezTo>
                <a:cubicBezTo>
                  <a:pt x="5726969" y="4356985"/>
                  <a:pt x="5535214" y="4263248"/>
                  <a:pt x="5206954" y="4314825"/>
                </a:cubicBezTo>
                <a:cubicBezTo>
                  <a:pt x="4878694" y="4366402"/>
                  <a:pt x="4701588" y="4263459"/>
                  <a:pt x="4572517" y="4314825"/>
                </a:cubicBezTo>
                <a:cubicBezTo>
                  <a:pt x="4443446" y="4366191"/>
                  <a:pt x="4066628" y="4313896"/>
                  <a:pt x="3938080" y="4314825"/>
                </a:cubicBezTo>
                <a:cubicBezTo>
                  <a:pt x="3809532" y="4315754"/>
                  <a:pt x="3438866" y="4294075"/>
                  <a:pt x="3240771" y="4314825"/>
                </a:cubicBezTo>
                <a:cubicBezTo>
                  <a:pt x="3042676" y="4335575"/>
                  <a:pt x="2885792" y="4249959"/>
                  <a:pt x="2669207" y="4314825"/>
                </a:cubicBezTo>
                <a:cubicBezTo>
                  <a:pt x="2452622" y="4379691"/>
                  <a:pt x="2275046" y="4252352"/>
                  <a:pt x="2034770" y="4314825"/>
                </a:cubicBezTo>
                <a:cubicBezTo>
                  <a:pt x="1794494" y="4377298"/>
                  <a:pt x="1811805" y="4291510"/>
                  <a:pt x="1651822" y="4314825"/>
                </a:cubicBezTo>
                <a:cubicBezTo>
                  <a:pt x="1491839" y="4338140"/>
                  <a:pt x="1189444" y="4300964"/>
                  <a:pt x="1017385" y="4314825"/>
                </a:cubicBezTo>
                <a:cubicBezTo>
                  <a:pt x="845326" y="4328686"/>
                  <a:pt x="402509" y="4210566"/>
                  <a:pt x="0" y="4314825"/>
                </a:cubicBezTo>
                <a:cubicBezTo>
                  <a:pt x="-45191" y="4165468"/>
                  <a:pt x="60021" y="3949363"/>
                  <a:pt x="0" y="3775472"/>
                </a:cubicBezTo>
                <a:cubicBezTo>
                  <a:pt x="-60021" y="3601581"/>
                  <a:pt x="39542" y="3464297"/>
                  <a:pt x="0" y="3236119"/>
                </a:cubicBezTo>
                <a:cubicBezTo>
                  <a:pt x="-39542" y="3007941"/>
                  <a:pt x="3987" y="2847905"/>
                  <a:pt x="0" y="2653618"/>
                </a:cubicBezTo>
                <a:cubicBezTo>
                  <a:pt x="-3987" y="2459331"/>
                  <a:pt x="642" y="2330682"/>
                  <a:pt x="0" y="2157413"/>
                </a:cubicBezTo>
                <a:cubicBezTo>
                  <a:pt x="-16478" y="1952484"/>
                  <a:pt x="53424" y="1802049"/>
                  <a:pt x="0" y="1639634"/>
                </a:cubicBezTo>
                <a:cubicBezTo>
                  <a:pt x="-53424" y="1477219"/>
                  <a:pt x="4882" y="1339646"/>
                  <a:pt x="0" y="1057132"/>
                </a:cubicBezTo>
                <a:cubicBezTo>
                  <a:pt x="-4882" y="774618"/>
                  <a:pt x="41048" y="637775"/>
                  <a:pt x="0" y="517779"/>
                </a:cubicBezTo>
                <a:cubicBezTo>
                  <a:pt x="-41048" y="397783"/>
                  <a:pt x="1855" y="192432"/>
                  <a:pt x="0" y="0"/>
                </a:cubicBezTo>
                <a:close/>
              </a:path>
              <a:path w="6287211" h="4314825" stroke="0" extrusionOk="0">
                <a:moveTo>
                  <a:pt x="0" y="0"/>
                </a:moveTo>
                <a:cubicBezTo>
                  <a:pt x="144862" y="-6113"/>
                  <a:pt x="280289" y="5839"/>
                  <a:pt x="382948" y="0"/>
                </a:cubicBezTo>
                <a:cubicBezTo>
                  <a:pt x="485607" y="-5839"/>
                  <a:pt x="920756" y="53643"/>
                  <a:pt x="1080257" y="0"/>
                </a:cubicBezTo>
                <a:cubicBezTo>
                  <a:pt x="1239758" y="-53643"/>
                  <a:pt x="1500683" y="15850"/>
                  <a:pt x="1714694" y="0"/>
                </a:cubicBezTo>
                <a:cubicBezTo>
                  <a:pt x="1928705" y="-15850"/>
                  <a:pt x="2000660" y="55366"/>
                  <a:pt x="2223386" y="0"/>
                </a:cubicBezTo>
                <a:cubicBezTo>
                  <a:pt x="2446112" y="-55366"/>
                  <a:pt x="2448501" y="36051"/>
                  <a:pt x="2606335" y="0"/>
                </a:cubicBezTo>
                <a:cubicBezTo>
                  <a:pt x="2764169" y="-36051"/>
                  <a:pt x="2889778" y="44607"/>
                  <a:pt x="2989283" y="0"/>
                </a:cubicBezTo>
                <a:cubicBezTo>
                  <a:pt x="3088788" y="-44607"/>
                  <a:pt x="3397388" y="14856"/>
                  <a:pt x="3686592" y="0"/>
                </a:cubicBezTo>
                <a:cubicBezTo>
                  <a:pt x="3975796" y="-14856"/>
                  <a:pt x="3898695" y="7599"/>
                  <a:pt x="4069540" y="0"/>
                </a:cubicBezTo>
                <a:cubicBezTo>
                  <a:pt x="4240385" y="-7599"/>
                  <a:pt x="4422582" y="7326"/>
                  <a:pt x="4703977" y="0"/>
                </a:cubicBezTo>
                <a:cubicBezTo>
                  <a:pt x="4985372" y="-7326"/>
                  <a:pt x="4961154" y="40104"/>
                  <a:pt x="5149797" y="0"/>
                </a:cubicBezTo>
                <a:cubicBezTo>
                  <a:pt x="5338440" y="-40104"/>
                  <a:pt x="5395767" y="25891"/>
                  <a:pt x="5532746" y="0"/>
                </a:cubicBezTo>
                <a:cubicBezTo>
                  <a:pt x="5669725" y="-25891"/>
                  <a:pt x="6088451" y="87988"/>
                  <a:pt x="6287211" y="0"/>
                </a:cubicBezTo>
                <a:cubicBezTo>
                  <a:pt x="6329584" y="224519"/>
                  <a:pt x="6274185" y="315307"/>
                  <a:pt x="6287211" y="560927"/>
                </a:cubicBezTo>
                <a:cubicBezTo>
                  <a:pt x="6300237" y="806547"/>
                  <a:pt x="6259756" y="1024926"/>
                  <a:pt x="6287211" y="1143429"/>
                </a:cubicBezTo>
                <a:cubicBezTo>
                  <a:pt x="6314666" y="1261932"/>
                  <a:pt x="6286998" y="1452272"/>
                  <a:pt x="6287211" y="1682782"/>
                </a:cubicBezTo>
                <a:cubicBezTo>
                  <a:pt x="6287424" y="1913292"/>
                  <a:pt x="6247601" y="1952989"/>
                  <a:pt x="6287211" y="2157413"/>
                </a:cubicBezTo>
                <a:cubicBezTo>
                  <a:pt x="6326542" y="2289198"/>
                  <a:pt x="6274013" y="2548646"/>
                  <a:pt x="6287211" y="2675192"/>
                </a:cubicBezTo>
                <a:cubicBezTo>
                  <a:pt x="6300409" y="2801738"/>
                  <a:pt x="6238897" y="3042382"/>
                  <a:pt x="6287211" y="3236119"/>
                </a:cubicBezTo>
                <a:cubicBezTo>
                  <a:pt x="6335525" y="3429856"/>
                  <a:pt x="6271659" y="3651561"/>
                  <a:pt x="6287211" y="3797046"/>
                </a:cubicBezTo>
                <a:cubicBezTo>
                  <a:pt x="6302763" y="3942531"/>
                  <a:pt x="6253501" y="4116158"/>
                  <a:pt x="6287211" y="4314825"/>
                </a:cubicBezTo>
                <a:cubicBezTo>
                  <a:pt x="6070501" y="4379848"/>
                  <a:pt x="5963588" y="4289250"/>
                  <a:pt x="5715646" y="4314825"/>
                </a:cubicBezTo>
                <a:cubicBezTo>
                  <a:pt x="5467704" y="4340400"/>
                  <a:pt x="5319370" y="4241181"/>
                  <a:pt x="5018338" y="4314825"/>
                </a:cubicBezTo>
                <a:cubicBezTo>
                  <a:pt x="4717306" y="4388469"/>
                  <a:pt x="4691016" y="4297599"/>
                  <a:pt x="4572517" y="4314825"/>
                </a:cubicBezTo>
                <a:cubicBezTo>
                  <a:pt x="4454018" y="4332051"/>
                  <a:pt x="4278881" y="4296147"/>
                  <a:pt x="4126697" y="4314825"/>
                </a:cubicBezTo>
                <a:cubicBezTo>
                  <a:pt x="3974513" y="4333503"/>
                  <a:pt x="3778562" y="4291512"/>
                  <a:pt x="3492260" y="4314825"/>
                </a:cubicBezTo>
                <a:cubicBezTo>
                  <a:pt x="3205958" y="4338138"/>
                  <a:pt x="3073795" y="4275594"/>
                  <a:pt x="2794951" y="4314825"/>
                </a:cubicBezTo>
                <a:cubicBezTo>
                  <a:pt x="2516107" y="4354056"/>
                  <a:pt x="2513192" y="4262797"/>
                  <a:pt x="2349131" y="4314825"/>
                </a:cubicBezTo>
                <a:cubicBezTo>
                  <a:pt x="2185070" y="4366853"/>
                  <a:pt x="2058315" y="4293678"/>
                  <a:pt x="1966182" y="4314825"/>
                </a:cubicBezTo>
                <a:cubicBezTo>
                  <a:pt x="1874049" y="4335972"/>
                  <a:pt x="1730695" y="4287222"/>
                  <a:pt x="1583234" y="4314825"/>
                </a:cubicBezTo>
                <a:cubicBezTo>
                  <a:pt x="1435773" y="4342428"/>
                  <a:pt x="1196802" y="4300098"/>
                  <a:pt x="885925" y="4314825"/>
                </a:cubicBezTo>
                <a:cubicBezTo>
                  <a:pt x="575048" y="4329552"/>
                  <a:pt x="258951" y="4295957"/>
                  <a:pt x="0" y="4314825"/>
                </a:cubicBezTo>
                <a:cubicBezTo>
                  <a:pt x="-10229" y="4191279"/>
                  <a:pt x="16989" y="4000786"/>
                  <a:pt x="0" y="3753898"/>
                </a:cubicBezTo>
                <a:cubicBezTo>
                  <a:pt x="-16989" y="3507010"/>
                  <a:pt x="47943" y="3441057"/>
                  <a:pt x="0" y="3279267"/>
                </a:cubicBezTo>
                <a:cubicBezTo>
                  <a:pt x="-47943" y="3117477"/>
                  <a:pt x="7595" y="2878842"/>
                  <a:pt x="0" y="2696766"/>
                </a:cubicBezTo>
                <a:cubicBezTo>
                  <a:pt x="-7595" y="2514690"/>
                  <a:pt x="42733" y="2288008"/>
                  <a:pt x="0" y="2157413"/>
                </a:cubicBezTo>
                <a:cubicBezTo>
                  <a:pt x="-49720" y="1880825"/>
                  <a:pt x="31923" y="1749761"/>
                  <a:pt x="0" y="1596486"/>
                </a:cubicBezTo>
                <a:cubicBezTo>
                  <a:pt x="-31923" y="1443211"/>
                  <a:pt x="25596" y="1246567"/>
                  <a:pt x="0" y="1121855"/>
                </a:cubicBezTo>
                <a:cubicBezTo>
                  <a:pt x="-25596" y="997143"/>
                  <a:pt x="50656" y="714978"/>
                  <a:pt x="0" y="582502"/>
                </a:cubicBezTo>
                <a:cubicBezTo>
                  <a:pt x="-50656" y="450026"/>
                  <a:pt x="21209" y="25704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mj-lt"/>
                <a:ea typeface="Cambria" panose="02040503050406030204" pitchFamily="18" charset="0"/>
                <a:cs typeface="Times New Roman" panose="02020603050405020304" pitchFamily="18" charset="0"/>
              </a:rPr>
              <a:t>Băng giá là hiện tượng xảy ra khi nhiệt độ hạ thấp, gây ảnh hưởng đến sự sinh trưởng, phát triển của cây trồng, vật nuôi và sinh hoạt của con người. Tuy nhiên, hiện tượng này lại thu hút số lượng lớn khách du lịch đến tham quan và trải nghiệm</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7E89E9C1-65DA-B1E0-FAA6-AB3040DAF01D}"/>
              </a:ext>
            </a:extLst>
          </p:cNvPr>
          <p:cNvPicPr>
            <a:picLocks noChangeAspect="1"/>
          </p:cNvPicPr>
          <p:nvPr/>
        </p:nvPicPr>
        <p:blipFill>
          <a:blip r:embed="rId4"/>
          <a:stretch>
            <a:fillRect/>
          </a:stretch>
        </p:blipFill>
        <p:spPr>
          <a:xfrm rot="21354690">
            <a:off x="447686" y="1909770"/>
            <a:ext cx="4933951"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99231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
          <p:cNvPicPr>
            <a:picLocks noChangeAspect="1"/>
          </p:cNvPicPr>
          <p:nvPr/>
        </p:nvPicPr>
        <p:blipFill>
          <a:blip r:embed="rId4"/>
          <a:stretch>
            <a:fillRect/>
          </a:stretch>
        </p:blipFill>
        <p:spPr>
          <a:xfrm rot="21056238">
            <a:off x="10974289" y="541117"/>
            <a:ext cx="2436480" cy="1000640"/>
          </a:xfrm>
          <a:prstGeom prst="rect">
            <a:avLst/>
          </a:prstGeom>
        </p:spPr>
      </p:pic>
      <p:pic>
        <p:nvPicPr>
          <p:cNvPr id="24" name="图形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7387" y="198327"/>
            <a:ext cx="1511300" cy="660400"/>
          </a:xfrm>
          <a:prstGeom prst="rect">
            <a:avLst/>
          </a:prstGeom>
        </p:spPr>
      </p:pic>
      <p:pic>
        <p:nvPicPr>
          <p:cNvPr id="28" name="图片 18">
            <a:extLst>
              <a:ext uri="{FF2B5EF4-FFF2-40B4-BE49-F238E27FC236}">
                <a16:creationId xmlns:a16="http://schemas.microsoft.com/office/drawing/2014/main" id="{44B9865C-2F2E-4424-B2C0-55286CD05747}"/>
              </a:ext>
            </a:extLst>
          </p:cNvPr>
          <p:cNvPicPr>
            <a:picLocks noChangeAspect="1"/>
          </p:cNvPicPr>
          <p:nvPr/>
        </p:nvPicPr>
        <p:blipFill>
          <a:blip r:embed="rId7"/>
          <a:stretch>
            <a:fillRect/>
          </a:stretch>
        </p:blipFill>
        <p:spPr>
          <a:xfrm>
            <a:off x="5964964" y="3775573"/>
            <a:ext cx="7867745" cy="2505192"/>
          </a:xfrm>
          <a:prstGeom prst="rect">
            <a:avLst/>
          </a:prstGeom>
        </p:spPr>
      </p:pic>
      <p:grpSp>
        <p:nvGrpSpPr>
          <p:cNvPr id="29" name="组合 5"/>
          <p:cNvGrpSpPr/>
          <p:nvPr/>
        </p:nvGrpSpPr>
        <p:grpSpPr>
          <a:xfrm>
            <a:off x="-154974" y="1475245"/>
            <a:ext cx="12501948" cy="5740985"/>
            <a:chOff x="-116231" y="837643"/>
            <a:chExt cx="9376461" cy="4305739"/>
          </a:xfrm>
        </p:grpSpPr>
        <p:pic>
          <p:nvPicPr>
            <p:cNvPr id="30" name="图片 8"/>
            <p:cNvPicPr>
              <a:picLocks noChangeAspect="1"/>
            </p:cNvPicPr>
            <p:nvPr/>
          </p:nvPicPr>
          <p:blipFill rotWithShape="1">
            <a:blip r:embed="rId8"/>
            <a:srcRect r="56277"/>
            <a:stretch>
              <a:fillRect/>
            </a:stretch>
          </p:blipFill>
          <p:spPr>
            <a:xfrm>
              <a:off x="0" y="837643"/>
              <a:ext cx="3699796" cy="3920068"/>
            </a:xfrm>
            <a:prstGeom prst="rect">
              <a:avLst/>
            </a:prstGeom>
          </p:spPr>
        </p:pic>
        <p:pic>
          <p:nvPicPr>
            <p:cNvPr id="31" name="图片 9"/>
            <p:cNvPicPr>
              <a:picLocks noChangeAspect="1"/>
            </p:cNvPicPr>
            <p:nvPr/>
          </p:nvPicPr>
          <p:blipFill>
            <a:blip r:embed="rId9"/>
            <a:stretch>
              <a:fillRect/>
            </a:stretch>
          </p:blipFill>
          <p:spPr>
            <a:xfrm>
              <a:off x="-116231" y="3607057"/>
              <a:ext cx="9376461" cy="1536325"/>
            </a:xfrm>
            <a:prstGeom prst="rect">
              <a:avLst/>
            </a:prstGeom>
          </p:spPr>
        </p:pic>
      </p:grpSp>
      <p:pic>
        <p:nvPicPr>
          <p:cNvPr id="14" name="图形 7"/>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478444" y="-20562"/>
            <a:ext cx="2637685" cy="1098180"/>
          </a:xfrm>
          <a:prstGeom prst="rect">
            <a:avLst/>
          </a:prstGeom>
        </p:spPr>
      </p:pic>
      <p:pic>
        <p:nvPicPr>
          <p:cNvPr id="15" name="图形 7"/>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1124251">
            <a:off x="3804043" y="-129173"/>
            <a:ext cx="3263900" cy="1358900"/>
          </a:xfrm>
          <a:prstGeom prst="rect">
            <a:avLst/>
          </a:prstGeom>
        </p:spPr>
      </p:pic>
      <p:pic>
        <p:nvPicPr>
          <p:cNvPr id="20" name="图片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600" y="0"/>
            <a:ext cx="1936912" cy="3718381"/>
          </a:xfrm>
          <a:prstGeom prst="rect">
            <a:avLst/>
          </a:prstGeom>
        </p:spPr>
      </p:pic>
      <p:grpSp>
        <p:nvGrpSpPr>
          <p:cNvPr id="21" name="Group 20"/>
          <p:cNvGrpSpPr/>
          <p:nvPr/>
        </p:nvGrpSpPr>
        <p:grpSpPr>
          <a:xfrm>
            <a:off x="2306031" y="-112171"/>
            <a:ext cx="9478112" cy="3163036"/>
            <a:chOff x="3949832" y="1190877"/>
            <a:chExt cx="7918796" cy="3737410"/>
          </a:xfrm>
        </p:grpSpPr>
        <p:sp>
          <p:nvSpPr>
            <p:cNvPr id="22" name="矩形: 圆角 14"/>
            <p:cNvSpPr/>
            <p:nvPr/>
          </p:nvSpPr>
          <p:spPr>
            <a:xfrm>
              <a:off x="3949832" y="1323417"/>
              <a:ext cx="7827303" cy="3382007"/>
            </a:xfrm>
            <a:prstGeom prst="roundRect">
              <a:avLst/>
            </a:prstGeom>
            <a:solidFill>
              <a:schemeClr val="bg1">
                <a:alpha val="81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3200" dirty="0">
                <a:solidFill>
                  <a:prstClr val="white"/>
                </a:solidFill>
                <a:latin typeface="Times New Roman" pitchFamily="18" charset="0"/>
                <a:ea typeface="等线" panose="02010600030101010101" pitchFamily="2" charset="-122"/>
                <a:cs typeface="Times New Roman" pitchFamily="18" charset="0"/>
                <a:sym typeface="+mn-lt"/>
              </a:endParaRPr>
            </a:p>
          </p:txBody>
        </p:sp>
        <p:sp>
          <p:nvSpPr>
            <p:cNvPr id="25" name="Rectangle 23"/>
            <p:cNvSpPr/>
            <p:nvPr/>
          </p:nvSpPr>
          <p:spPr>
            <a:xfrm>
              <a:off x="4184590" y="1190877"/>
              <a:ext cx="7684038" cy="3737410"/>
            </a:xfrm>
            <a:prstGeom prst="rect">
              <a:avLst/>
            </a:prstGeom>
          </p:spPr>
          <p:txBody>
            <a:bodyPr wrap="square">
              <a:spAutoFit/>
            </a:bodyPr>
            <a:lstStyle/>
            <a:p>
              <a:pPr algn="just" defTabSz="609585"/>
              <a:r>
                <a:rPr lang="en-US" sz="32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iều kiện tự nhiên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vùng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du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miền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núi</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Bắc</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Bộ</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tạo</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thuận lợi để phát triển nhiều ngành kinh tế: khai thác và chế biến khoáng sản; thuỷ điện; trồng và chế biến cây công nghiệp, cây ăn quả, dược liệu có nguồn gốc cận nhiệt và ôn đới; du lịch,...</a:t>
              </a:r>
            </a:p>
          </p:txBody>
        </p:sp>
      </p:grpSp>
      <p:grpSp>
        <p:nvGrpSpPr>
          <p:cNvPr id="26" name="Group 25"/>
          <p:cNvGrpSpPr/>
          <p:nvPr/>
        </p:nvGrpSpPr>
        <p:grpSpPr>
          <a:xfrm>
            <a:off x="3440869" y="3775574"/>
            <a:ext cx="8338755" cy="2744225"/>
            <a:chOff x="1468037" y="2186202"/>
            <a:chExt cx="6279764" cy="1798493"/>
          </a:xfrm>
        </p:grpSpPr>
        <p:sp>
          <p:nvSpPr>
            <p:cNvPr id="27" name="矩形: 圆角 15"/>
            <p:cNvSpPr/>
            <p:nvPr/>
          </p:nvSpPr>
          <p:spPr>
            <a:xfrm>
              <a:off x="1468037" y="2186202"/>
              <a:ext cx="6279764" cy="1791307"/>
            </a:xfrm>
            <a:prstGeom prst="roundRect">
              <a:avLst/>
            </a:prstGeom>
            <a:solidFill>
              <a:schemeClr val="accent5">
                <a:lumMod val="20000"/>
                <a:lumOff val="80000"/>
              </a:schemeClr>
            </a:solidFill>
            <a:ln w="19050">
              <a:solidFill>
                <a:schemeClr val="accent1">
                  <a:lumMod val="75000"/>
                </a:schemeClr>
              </a:solidFill>
              <a:prstDash val="sysDash"/>
            </a:ln>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b="1" dirty="0">
                <a:solidFill>
                  <a:prstClr val="white"/>
                </a:solidFill>
                <a:latin typeface="Calibri"/>
                <a:ea typeface="等线" panose="02010600030101010101" pitchFamily="2" charset="-122"/>
                <a:cs typeface="+mn-ea"/>
                <a:sym typeface="+mn-lt"/>
              </a:endParaRPr>
            </a:p>
          </p:txBody>
        </p:sp>
        <p:sp>
          <p:nvSpPr>
            <p:cNvPr id="32" name="Rectangle 23"/>
            <p:cNvSpPr/>
            <p:nvPr/>
          </p:nvSpPr>
          <p:spPr>
            <a:xfrm>
              <a:off x="1538481" y="2310513"/>
              <a:ext cx="6106377" cy="1674182"/>
            </a:xfrm>
            <a:prstGeom prst="rect">
              <a:avLst/>
            </a:prstGeom>
          </p:spPr>
          <p:txBody>
            <a:bodyPr wrap="square">
              <a:spAutoFit/>
            </a:bodyPr>
            <a:lstStyle/>
            <a:p>
              <a:pPr algn="just" defTabSz="609585"/>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Tuy</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nhiên</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dân</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v</a:t>
              </a:r>
              <a:r>
                <a:rPr lang="vi-VN"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ùng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cũng</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gặp</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khó</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khăn</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sản</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xuất</a:t>
              </a:r>
              <a:r>
                <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do </a:t>
              </a:r>
              <a:r>
                <a:rPr lang="vi-VN"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địa hình bị chia cắt, nhiều thiên tai (lũ quét, sạt lở đất, sương muối, rét đậm, rét hại,...)</a:t>
              </a:r>
            </a:p>
          </p:txBody>
        </p:sp>
      </p:grpSp>
      <p:pic>
        <p:nvPicPr>
          <p:cNvPr id="33" name="图片 21"/>
          <p:cNvPicPr>
            <a:picLocks noChangeAspect="1"/>
          </p:cNvPicPr>
          <p:nvPr/>
        </p:nvPicPr>
        <p:blipFill>
          <a:blip r:embed="rId13"/>
          <a:stretch>
            <a:fillRect/>
          </a:stretch>
        </p:blipFill>
        <p:spPr>
          <a:xfrm rot="18249380">
            <a:off x="1324122" y="99148"/>
            <a:ext cx="683467" cy="837505"/>
          </a:xfrm>
          <a:prstGeom prst="rect">
            <a:avLst/>
          </a:prstGeom>
        </p:spPr>
      </p:pic>
      <p:pic>
        <p:nvPicPr>
          <p:cNvPr id="34" name="图片 22"/>
          <p:cNvPicPr>
            <a:picLocks noChangeAspect="1"/>
          </p:cNvPicPr>
          <p:nvPr/>
        </p:nvPicPr>
        <p:blipFill>
          <a:blip r:embed="rId14"/>
          <a:stretch>
            <a:fillRect/>
          </a:stretch>
        </p:blipFill>
        <p:spPr>
          <a:xfrm>
            <a:off x="1071319" y="1338853"/>
            <a:ext cx="308748" cy="309547"/>
          </a:xfrm>
          <a:prstGeom prst="rect">
            <a:avLst/>
          </a:prstGeom>
        </p:spPr>
      </p:pic>
    </p:spTree>
    <p:custDataLst>
      <p:tags r:id="rId1"/>
    </p:custDataLst>
    <p:extLst>
      <p:ext uri="{BB962C8B-B14F-4D97-AF65-F5344CB8AC3E}">
        <p14:creationId xmlns:p14="http://schemas.microsoft.com/office/powerpoint/2010/main" val="233203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2000"/>
                                        <p:tgtEl>
                                          <p:spTgt spid="21"/>
                                        </p:tgtEl>
                                      </p:cBhvr>
                                    </p:animEffect>
                                  </p:childTnLst>
                                </p:cTn>
                              </p:par>
                              <p:par>
                                <p:cTn id="41" presetID="22" presetClass="entr" presetSubtype="1"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14" y="1876262"/>
            <a:ext cx="8843423" cy="276998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4.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Biện</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pháp</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bảo</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vệ</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thiên</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nhiên</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và</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phòng</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chống</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BB332A"/>
                </a:solidFill>
                <a:effectLst/>
                <a:uLnTx/>
                <a:uFillTx/>
                <a:latin typeface="Times New Roman" panose="02020603050405020304" pitchFamily="18" charset="0"/>
                <a:cs typeface="Times New Roman" panose="02020603050405020304" pitchFamily="18" charset="0"/>
              </a:rPr>
              <a:t>thiên</a:t>
            </a:r>
            <a:r>
              <a:rPr kumimoji="0" lang="en-US" sz="6000" b="1" i="0" u="none" strike="noStrike" kern="1200" cap="none" spc="0" normalizeH="0" baseline="0" noProof="0" dirty="0">
                <a:ln>
                  <a:noFill/>
                </a:ln>
                <a:solidFill>
                  <a:srgbClr val="BB332A"/>
                </a:solidFill>
                <a:effectLst/>
                <a:uLnTx/>
                <a:uFillTx/>
                <a:latin typeface="Times New Roman" panose="02020603050405020304" pitchFamily="18" charset="0"/>
                <a:cs typeface="Times New Roman" panose="02020603050405020304" pitchFamily="18" charset="0"/>
              </a:rPr>
              <a:t> tai</a:t>
            </a:r>
          </a:p>
        </p:txBody>
      </p:sp>
      <p:pic>
        <p:nvPicPr>
          <p:cNvPr id="3" name="Picture 2" descr="A tornado on a house&#10;&#10;Description automatically generated">
            <a:extLst>
              <a:ext uri="{FF2B5EF4-FFF2-40B4-BE49-F238E27FC236}">
                <a16:creationId xmlns:a16="http://schemas.microsoft.com/office/drawing/2014/main" id="{B6B20F88-A8F5-950D-D21A-7F5425F04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545" y="3258820"/>
            <a:ext cx="4514851" cy="4514850"/>
          </a:xfrm>
          <a:prstGeom prst="rect">
            <a:avLst/>
          </a:prstGeom>
        </p:spPr>
      </p:pic>
    </p:spTree>
    <p:custDataLst>
      <p:tags r:id="rId1"/>
    </p:custDataLst>
    <p:extLst>
      <p:ext uri="{BB962C8B-B14F-4D97-AF65-F5344CB8AC3E}">
        <p14:creationId xmlns:p14="http://schemas.microsoft.com/office/powerpoint/2010/main" val="17156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56746-D244-85BE-48A3-282D1DEA91B5}"/>
              </a:ext>
            </a:extLst>
          </p:cNvPr>
          <p:cNvPicPr>
            <a:picLocks noChangeAspect="1"/>
          </p:cNvPicPr>
          <p:nvPr/>
        </p:nvPicPr>
        <p:blipFill>
          <a:blip r:embed="rId5"/>
          <a:stretch>
            <a:fillRect/>
          </a:stretch>
        </p:blipFill>
        <p:spPr>
          <a:xfrm>
            <a:off x="4564985" y="223235"/>
            <a:ext cx="3633531" cy="1115665"/>
          </a:xfrm>
          <a:prstGeom prst="rect">
            <a:avLst/>
          </a:prstGeom>
        </p:spPr>
      </p:pic>
      <p:sp>
        <p:nvSpPr>
          <p:cNvPr id="7" name="Rectangle: Rounded Corners 6">
            <a:extLst>
              <a:ext uri="{FF2B5EF4-FFF2-40B4-BE49-F238E27FC236}">
                <a16:creationId xmlns:a16="http://schemas.microsoft.com/office/drawing/2014/main" id="{914EF7B2-9A89-077C-C42E-6E08B86CE04F}"/>
              </a:ext>
            </a:extLst>
          </p:cNvPr>
          <p:cNvSpPr/>
          <p:nvPr/>
        </p:nvSpPr>
        <p:spPr>
          <a:xfrm>
            <a:off x="2228851" y="1352550"/>
            <a:ext cx="9867900" cy="24574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1518134-6F4F-BF15-7EB2-DA2209091177}"/>
              </a:ext>
            </a:extLst>
          </p:cNvPr>
          <p:cNvPicPr>
            <a:picLocks noChangeAspect="1"/>
          </p:cNvPicPr>
          <p:nvPr/>
        </p:nvPicPr>
        <p:blipFill>
          <a:blip r:embed="rId6"/>
          <a:stretch>
            <a:fillRect/>
          </a:stretch>
        </p:blipFill>
        <p:spPr>
          <a:xfrm>
            <a:off x="1753283" y="1164586"/>
            <a:ext cx="10876207" cy="3023878"/>
          </a:xfrm>
          <a:prstGeom prst="rect">
            <a:avLst/>
          </a:prstGeom>
        </p:spPr>
      </p:pic>
      <p:sp>
        <p:nvSpPr>
          <p:cNvPr id="10" name="TextBox 9">
            <a:extLst>
              <a:ext uri="{FF2B5EF4-FFF2-40B4-BE49-F238E27FC236}">
                <a16:creationId xmlns:a16="http://schemas.microsoft.com/office/drawing/2014/main" id="{29644C84-C281-7A39-2F84-A18E53069879}"/>
              </a:ext>
            </a:extLst>
          </p:cNvPr>
          <p:cNvSpPr txBox="1"/>
          <p:nvPr/>
        </p:nvSpPr>
        <p:spPr>
          <a:xfrm>
            <a:off x="6648449" y="3819543"/>
            <a:ext cx="2886075" cy="769441"/>
          </a:xfrm>
          <a:prstGeom prst="rect">
            <a:avLst/>
          </a:prstGeom>
          <a:noFill/>
        </p:spPr>
        <p:txBody>
          <a:bodyPr wrap="squar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a:t>
            </a:r>
            <a:r>
              <a:rPr lang="en-US" sz="4400" b="1" dirty="0" err="1">
                <a:solidFill>
                  <a:srgbClr val="002060"/>
                </a:solidFill>
                <a:latin typeface="Times New Roman" panose="02020603050405020304" pitchFamily="18" charset="0"/>
                <a:cs typeface="Times New Roman" panose="02020603050405020304" pitchFamily="18" charset="0"/>
              </a:rPr>
              <a:t>Tiết</a:t>
            </a:r>
            <a:r>
              <a:rPr lang="en-US" sz="4400" b="1" dirty="0">
                <a:solidFill>
                  <a:srgbClr val="002060"/>
                </a:solidFill>
                <a:latin typeface="Times New Roman" panose="02020603050405020304" pitchFamily="18" charset="0"/>
                <a:cs typeface="Times New Roman" panose="02020603050405020304" pitchFamily="18" charset="0"/>
              </a:rPr>
              <a:t> 3)</a:t>
            </a:r>
          </a:p>
        </p:txBody>
      </p:sp>
    </p:spTree>
    <p:custDataLst>
      <p:tags r:id="rId1"/>
    </p:custDataLst>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a16="http://schemas.microsoft.com/office/drawing/2014/main" id="{8015A2C2-7F74-86B3-8AE4-60C4B1CE1E86}"/>
              </a:ext>
            </a:extLst>
          </p:cNvPr>
          <p:cNvSpPr txBox="1">
            <a:spLocks noChangeArrowheads="1"/>
          </p:cNvSpPr>
          <p:nvPr/>
        </p:nvSpPr>
        <p:spPr bwMode="auto">
          <a:xfrm>
            <a:off x="574635" y="81122"/>
            <a:ext cx="11293527" cy="1815882"/>
          </a:xfrm>
          <a:prstGeom prst="rect">
            <a:avLst/>
          </a:prstGeom>
          <a:solidFill>
            <a:schemeClr val="accent4">
              <a:lumMod val="20000"/>
              <a:lumOff val="80000"/>
            </a:schemeClr>
          </a:solidFill>
          <a:ln w="28575">
            <a:solidFill>
              <a:srgbClr val="7030A0"/>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mj-lt"/>
                <a:cs typeface="Calibri" panose="020F0502020204030204" pitchFamily="34" charset="0"/>
              </a:rPr>
              <a:t>1. Dựa vào kiến thức đã học, em hãy kể tên một số thiên tai thường xảy ra ở vùng Trung du và miền núi Bắc Bộ.</a:t>
            </a:r>
          </a:p>
          <a:p>
            <a:pPr algn="just" eaLnBrk="1" hangingPunct="1"/>
            <a:r>
              <a:rPr lang="vi-VN" altLang="en-US" sz="2800" b="1" dirty="0">
                <a:solidFill>
                  <a:srgbClr val="0000FF"/>
                </a:solidFill>
                <a:latin typeface="+mj-lt"/>
                <a:cs typeface="Calibri" panose="020F0502020204030204" pitchFamily="34" charset="0"/>
              </a:rPr>
              <a:t>2. Đọc thông tin và sơ đồ hình 15, em hãy nêu một số biện pháp góp phần bảo vệ thiên nhiên và phòng, chống thiên tai.</a:t>
            </a:r>
          </a:p>
        </p:txBody>
      </p:sp>
      <p:pic>
        <p:nvPicPr>
          <p:cNvPr id="5" name="Picture 4">
            <a:extLst>
              <a:ext uri="{FF2B5EF4-FFF2-40B4-BE49-F238E27FC236}">
                <a16:creationId xmlns:a16="http://schemas.microsoft.com/office/drawing/2014/main" id="{2DEAF862-C571-7BBB-2A68-C842723F57A7}"/>
              </a:ext>
            </a:extLst>
          </p:cNvPr>
          <p:cNvPicPr>
            <a:picLocks noChangeAspect="1"/>
          </p:cNvPicPr>
          <p:nvPr/>
        </p:nvPicPr>
        <p:blipFill>
          <a:blip r:embed="rId4"/>
          <a:stretch>
            <a:fillRect/>
          </a:stretch>
        </p:blipFill>
        <p:spPr>
          <a:xfrm>
            <a:off x="1033474" y="2105025"/>
            <a:ext cx="10010775" cy="4095750"/>
          </a:xfrm>
          <a:prstGeom prst="rect">
            <a:avLst/>
          </a:prstGeom>
        </p:spPr>
      </p:pic>
    </p:spTree>
    <p:custDataLst>
      <p:tags r:id="rId1"/>
    </p:custDataLst>
    <p:extLst>
      <p:ext uri="{BB962C8B-B14F-4D97-AF65-F5344CB8AC3E}">
        <p14:creationId xmlns:p14="http://schemas.microsoft.com/office/powerpoint/2010/main" val="426831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405378" y="5061135"/>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ea typeface="Cambria" panose="02040503050406030204" pitchFamily="18" charset="0"/>
              </a:rPr>
              <a:t>Sương</a:t>
            </a:r>
            <a:r>
              <a:rPr kumimoji="0" lang="en-US" altLang="en-US" sz="4000" b="1" i="0" u="none" strike="noStrike" kern="1200" cap="none" spc="0" normalizeH="0" noProof="0" dirty="0">
                <a:ln>
                  <a:noFill/>
                </a:ln>
                <a:solidFill>
                  <a:srgbClr val="FF0000"/>
                </a:solidFill>
                <a:effectLst/>
                <a:uLnTx/>
                <a:uFillTx/>
                <a:ea typeface="Cambria" panose="02040503050406030204" pitchFamily="18" charset="0"/>
              </a:rPr>
              <a:t> </a:t>
            </a:r>
            <a:r>
              <a:rPr kumimoji="0" lang="en-US" altLang="en-US" sz="4000" b="1" i="0" u="none" strike="noStrike" kern="1200" cap="none" spc="0" normalizeH="0" noProof="0" dirty="0" err="1">
                <a:ln>
                  <a:noFill/>
                </a:ln>
                <a:solidFill>
                  <a:srgbClr val="FF0000"/>
                </a:solidFill>
                <a:effectLst/>
                <a:uLnTx/>
                <a:uFillTx/>
                <a:ea typeface="Cambria" panose="02040503050406030204" pitchFamily="18" charset="0"/>
              </a:rPr>
              <a:t>muối</a:t>
            </a:r>
            <a:endParaRPr kumimoji="0" lang="en-US" altLang="en-US" sz="4400" b="1" i="0" u="none" strike="noStrike" kern="1200" cap="none" spc="0" normalizeH="0" baseline="0" noProof="0" dirty="0">
              <a:ln>
                <a:noFill/>
              </a:ln>
              <a:solidFill>
                <a:srgbClr val="FF0000"/>
              </a:solidFill>
              <a:effectLst/>
              <a:uLnTx/>
              <a:uFillTx/>
              <a:ea typeface="Cambria" panose="02040503050406030204" pitchFamily="18" charset="0"/>
            </a:endParaRPr>
          </a:p>
        </p:txBody>
      </p:sp>
      <p:pic>
        <p:nvPicPr>
          <p:cNvPr id="2050" name="Picture 2" descr="Sương muối có mặn không?">
            <a:extLst>
              <a:ext uri="{FF2B5EF4-FFF2-40B4-BE49-F238E27FC236}">
                <a16:creationId xmlns:a16="http://schemas.microsoft.com/office/drawing/2014/main" id="{D14DAD8B-90CF-5CD2-2B37-6E673AC4E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7" y="981092"/>
            <a:ext cx="5872163" cy="391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ác tỉnh, thành miền Bắc tăng cường phòng, chống rét đậm, rét hại - Báo Đại  biểu Nhân dân">
            <a:extLst>
              <a:ext uri="{FF2B5EF4-FFF2-40B4-BE49-F238E27FC236}">
                <a16:creationId xmlns:a16="http://schemas.microsoft.com/office/drawing/2014/main" id="{61676800-C9D4-2F0C-90C5-36CF638F2E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039" y="1109663"/>
            <a:ext cx="5646320" cy="3757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79E60-C72B-2C55-97B2-FCB5367C591C}"/>
              </a:ext>
            </a:extLst>
          </p:cNvPr>
          <p:cNvSpPr txBox="1">
            <a:spLocks noChangeArrowheads="1"/>
          </p:cNvSpPr>
          <p:nvPr/>
        </p:nvSpPr>
        <p:spPr bwMode="auto">
          <a:xfrm>
            <a:off x="7320953" y="5061135"/>
            <a:ext cx="4232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ea typeface="Cambria" panose="02040503050406030204" pitchFamily="18" charset="0"/>
              </a:rPr>
              <a:t>Rét</a:t>
            </a:r>
            <a:r>
              <a:rPr kumimoji="0" lang="en-US" altLang="en-US" sz="4000" b="1" i="0" u="none" strike="noStrike" kern="1200" cap="none" spc="0" normalizeH="0" noProof="0" dirty="0">
                <a:ln>
                  <a:noFill/>
                </a:ln>
                <a:solidFill>
                  <a:srgbClr val="FF0000"/>
                </a:solidFill>
                <a:effectLst/>
                <a:uLnTx/>
                <a:uFillTx/>
                <a:ea typeface="Cambria" panose="02040503050406030204" pitchFamily="18" charset="0"/>
              </a:rPr>
              <a:t> </a:t>
            </a:r>
            <a:r>
              <a:rPr kumimoji="0" lang="en-US" altLang="en-US" sz="4000" b="1" i="0" u="none" strike="noStrike" kern="1200" cap="none" spc="0" normalizeH="0" noProof="0" dirty="0" err="1">
                <a:ln>
                  <a:noFill/>
                </a:ln>
                <a:solidFill>
                  <a:srgbClr val="FF0000"/>
                </a:solidFill>
                <a:effectLst/>
                <a:uLnTx/>
                <a:uFillTx/>
                <a:ea typeface="Cambria" panose="02040503050406030204" pitchFamily="18" charset="0"/>
              </a:rPr>
              <a:t>đậm</a:t>
            </a:r>
            <a:r>
              <a:rPr kumimoji="0" lang="en-US" altLang="en-US" sz="4000" b="1" i="0" u="none" strike="noStrike" kern="1200" cap="none" spc="0" normalizeH="0" noProof="0" dirty="0">
                <a:ln>
                  <a:noFill/>
                </a:ln>
                <a:solidFill>
                  <a:srgbClr val="FF0000"/>
                </a:solidFill>
                <a:effectLst/>
                <a:uLnTx/>
                <a:uFillTx/>
                <a:ea typeface="Cambria" panose="02040503050406030204" pitchFamily="18" charset="0"/>
              </a:rPr>
              <a:t>, </a:t>
            </a:r>
            <a:r>
              <a:rPr kumimoji="0" lang="en-US" altLang="en-US" sz="4000" b="1" i="0" u="none" strike="noStrike" kern="1200" cap="none" spc="0" normalizeH="0" noProof="0" dirty="0" err="1">
                <a:ln>
                  <a:noFill/>
                </a:ln>
                <a:solidFill>
                  <a:srgbClr val="FF0000"/>
                </a:solidFill>
                <a:effectLst/>
                <a:uLnTx/>
                <a:uFillTx/>
                <a:ea typeface="Cambria" panose="02040503050406030204" pitchFamily="18" charset="0"/>
              </a:rPr>
              <a:t>rét</a:t>
            </a:r>
            <a:r>
              <a:rPr kumimoji="0" lang="en-US" altLang="en-US" sz="4000" b="1" i="0" u="none" strike="noStrike" kern="1200" cap="none" spc="0" normalizeH="0" noProof="0" dirty="0">
                <a:ln>
                  <a:noFill/>
                </a:ln>
                <a:solidFill>
                  <a:srgbClr val="FF0000"/>
                </a:solidFill>
                <a:effectLst/>
                <a:uLnTx/>
                <a:uFillTx/>
                <a:ea typeface="Cambria" panose="02040503050406030204" pitchFamily="18" charset="0"/>
              </a:rPr>
              <a:t> </a:t>
            </a:r>
            <a:r>
              <a:rPr kumimoji="0" lang="en-US" altLang="en-US" sz="4000" b="1" i="0" u="none" strike="noStrike" kern="1200" cap="none" spc="0" normalizeH="0" noProof="0" dirty="0" err="1">
                <a:ln>
                  <a:noFill/>
                </a:ln>
                <a:solidFill>
                  <a:srgbClr val="FF0000"/>
                </a:solidFill>
                <a:effectLst/>
                <a:uLnTx/>
                <a:uFillTx/>
                <a:ea typeface="Cambria" panose="02040503050406030204" pitchFamily="18" charset="0"/>
              </a:rPr>
              <a:t>hại</a:t>
            </a:r>
            <a:endParaRPr kumimoji="0" lang="en-US" altLang="en-US" sz="44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custDataLst>
      <p:tags r:id="rId1"/>
    </p:custDataLst>
    <p:extLst>
      <p:ext uri="{BB962C8B-B14F-4D97-AF65-F5344CB8AC3E}">
        <p14:creationId xmlns:p14="http://schemas.microsoft.com/office/powerpoint/2010/main" val="404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282113" y="5537376"/>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Lũ</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quét</a:t>
            </a:r>
            <a:endParaRPr lang="en-US" altLang="en-US" sz="4400" dirty="0">
              <a:solidFill>
                <a:srgbClr val="FF0000"/>
              </a:solidFill>
              <a:latin typeface="Cambria" panose="02040503050406030204" pitchFamily="18" charset="0"/>
              <a:ea typeface="Cambria" panose="02040503050406030204" pitchFamily="18" charset="0"/>
            </a:endParaRPr>
          </a:p>
        </p:txBody>
      </p:sp>
      <p:sp>
        <p:nvSpPr>
          <p:cNvPr id="14" name="Rectangle 13"/>
          <p:cNvSpPr/>
          <p:nvPr/>
        </p:nvSpPr>
        <p:spPr>
          <a:xfrm>
            <a:off x="439818" y="80919"/>
            <a:ext cx="11456919" cy="1077218"/>
          </a:xfrm>
          <a:prstGeom prst="rect">
            <a:avLst/>
          </a:prstGeom>
          <a:solidFill>
            <a:schemeClr val="accent2">
              <a:lumMod val="20000"/>
              <a:lumOff val="80000"/>
            </a:schemeClr>
          </a:solidFill>
        </p:spPr>
        <p:txBody>
          <a:bodyPr wrap="square">
            <a:spAutoFit/>
          </a:bodyPr>
          <a:lstStyle/>
          <a:p>
            <a:pPr algn="ctr" defTabSz="609585">
              <a:defRPr/>
            </a:pPr>
            <a:r>
              <a:rPr lang="en-US" sz="3200" b="1" dirty="0">
                <a:ln w="10541" cmpd="sng">
                  <a:solidFill>
                    <a:srgbClr val="000099"/>
                  </a:solidFill>
                  <a:prstDash val="solid"/>
                </a:ln>
                <a:solidFill>
                  <a:srgbClr val="000099"/>
                </a:solidFill>
                <a:latin typeface="Arial" charset="0"/>
              </a:rPr>
              <a:t>M</a:t>
            </a:r>
            <a:r>
              <a:rPr lang="vi-VN" sz="3200" b="1" dirty="0">
                <a:ln w="10541" cmpd="sng">
                  <a:solidFill>
                    <a:srgbClr val="000099"/>
                  </a:solidFill>
                  <a:prstDash val="solid"/>
                </a:ln>
                <a:solidFill>
                  <a:srgbClr val="000099"/>
                </a:solidFill>
                <a:latin typeface="Arial" charset="0"/>
              </a:rPr>
              <a:t>ột số thiên tai thường xảy ra ở vùng Trung du và miền núi Bắc Bộ.</a:t>
            </a:r>
            <a:endParaRPr lang="en-US" sz="3200" b="1" dirty="0">
              <a:ln w="10541" cmpd="sng">
                <a:solidFill>
                  <a:srgbClr val="000099"/>
                </a:solidFill>
                <a:prstDash val="solid"/>
              </a:ln>
              <a:solidFill>
                <a:srgbClr val="000099"/>
              </a:solidFill>
              <a:latin typeface="Arial" charset="0"/>
            </a:endParaRPr>
          </a:p>
        </p:txBody>
      </p:sp>
      <p:pic>
        <p:nvPicPr>
          <p:cNvPr id="1026" name="Picture 2" descr="Điện Biên: Nhiều thiệt hại sau lũ ống, lũ quét | Báo Dân tộc và Phát triển">
            <a:extLst>
              <a:ext uri="{FF2B5EF4-FFF2-40B4-BE49-F238E27FC236}">
                <a16:creationId xmlns:a16="http://schemas.microsoft.com/office/drawing/2014/main" id="{A6B3585D-8F35-7DCF-B89F-4C3AFCC84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5" y="1809750"/>
            <a:ext cx="5564707"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ướng dẫn phòng, tránh sạt lở đất">
            <a:extLst>
              <a:ext uri="{FF2B5EF4-FFF2-40B4-BE49-F238E27FC236}">
                <a16:creationId xmlns:a16="http://schemas.microsoft.com/office/drawing/2014/main" id="{603667A1-A000-24ED-821A-DAC911FC8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800" y="1885949"/>
            <a:ext cx="5167313" cy="3444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ACC23E-3522-6CF9-3365-46CA34952B07}"/>
              </a:ext>
            </a:extLst>
          </p:cNvPr>
          <p:cNvSpPr txBox="1">
            <a:spLocks noChangeArrowheads="1"/>
          </p:cNvSpPr>
          <p:nvPr/>
        </p:nvSpPr>
        <p:spPr bwMode="auto">
          <a:xfrm>
            <a:off x="7282862" y="558500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Sạt</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lở</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đất</a:t>
            </a:r>
            <a:endParaRPr lang="en-US" altLang="en-US" sz="44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281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5887634456065">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984" y="0"/>
            <a:ext cx="12100016" cy="6858000"/>
          </a:xfrm>
          <a:prstGeom prst="rect">
            <a:avLst/>
          </a:prstGeom>
        </p:spPr>
      </p:pic>
    </p:spTree>
    <p:custDataLst>
      <p:tags r:id="rId1"/>
    </p:custDataLst>
    <p:extLst>
      <p:ext uri="{BB962C8B-B14F-4D97-AF65-F5344CB8AC3E}">
        <p14:creationId xmlns:p14="http://schemas.microsoft.com/office/powerpoint/2010/main" val="3407481897"/>
      </p:ext>
    </p:extLst>
  </p:cSld>
  <p:clrMapOvr>
    <a:masterClrMapping/>
  </p:clrMapOvr>
  <mc:AlternateContent xmlns:mc="http://schemas.openxmlformats.org/markup-compatibility/2006" xmlns:p14="http://schemas.microsoft.com/office/powerpoint/2010/main">
    <mc:Choice Requires="p14">
      <p:transition spd="slow" p14:dur="2000" advTm="131633"/>
    </mc:Choice>
    <mc:Fallback xmlns="">
      <p:transition spd="slow" advTm="13163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39641F-7677-06F3-A684-363A78EED79A}"/>
              </a:ext>
            </a:extLst>
          </p:cNvPr>
          <p:cNvSpPr/>
          <p:nvPr/>
        </p:nvSpPr>
        <p:spPr>
          <a:xfrm>
            <a:off x="3209937" y="219076"/>
            <a:ext cx="5286375" cy="1028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Biện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grpSp>
        <p:nvGrpSpPr>
          <p:cNvPr id="22" name="Group 21">
            <a:extLst>
              <a:ext uri="{FF2B5EF4-FFF2-40B4-BE49-F238E27FC236}">
                <a16:creationId xmlns:a16="http://schemas.microsoft.com/office/drawing/2014/main" id="{2E7A7285-8386-AC63-C84F-C356BA56AEED}"/>
              </a:ext>
            </a:extLst>
          </p:cNvPr>
          <p:cNvGrpSpPr/>
          <p:nvPr/>
        </p:nvGrpSpPr>
        <p:grpSpPr>
          <a:xfrm>
            <a:off x="1724027" y="1238250"/>
            <a:ext cx="8353424" cy="1238249"/>
            <a:chOff x="2471738" y="1228726"/>
            <a:chExt cx="6967537" cy="1152524"/>
          </a:xfrm>
        </p:grpSpPr>
        <p:cxnSp>
          <p:nvCxnSpPr>
            <p:cNvPr id="6" name="Straight Connector 5">
              <a:extLst>
                <a:ext uri="{FF2B5EF4-FFF2-40B4-BE49-F238E27FC236}">
                  <a16:creationId xmlns:a16="http://schemas.microsoft.com/office/drawing/2014/main" id="{D57B1015-D05E-850B-307B-2E21414D2762}"/>
                </a:ext>
              </a:extLst>
            </p:cNvPr>
            <p:cNvCxnSpPr>
              <a:cxnSpLocks/>
            </p:cNvCxnSpPr>
            <p:nvPr/>
          </p:nvCxnSpPr>
          <p:spPr>
            <a:xfrm>
              <a:off x="5986463" y="1228726"/>
              <a:ext cx="0" cy="11334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DEE631-5338-E566-827A-0740EE8BF790}"/>
                </a:ext>
              </a:extLst>
            </p:cNvPr>
            <p:cNvCxnSpPr>
              <a:cxnSpLocks/>
            </p:cNvCxnSpPr>
            <p:nvPr/>
          </p:nvCxnSpPr>
          <p:spPr>
            <a:xfrm>
              <a:off x="2486025" y="1895475"/>
              <a:ext cx="69532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B050F1-610D-F447-647B-E9CCEABBF3C8}"/>
                </a:ext>
              </a:extLst>
            </p:cNvPr>
            <p:cNvCxnSpPr>
              <a:cxnSpLocks/>
            </p:cNvCxnSpPr>
            <p:nvPr/>
          </p:nvCxnSpPr>
          <p:spPr>
            <a:xfrm>
              <a:off x="2471738" y="1866901"/>
              <a:ext cx="0" cy="4762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8F68A-A564-FE12-3D8E-7F22C8324895}"/>
                </a:ext>
              </a:extLst>
            </p:cNvPr>
            <p:cNvCxnSpPr>
              <a:cxnSpLocks/>
            </p:cNvCxnSpPr>
            <p:nvPr/>
          </p:nvCxnSpPr>
          <p:spPr>
            <a:xfrm>
              <a:off x="9430971" y="1866901"/>
              <a:ext cx="0" cy="5143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1311FBD-6090-0073-AC98-0BA5A6654B35}"/>
              </a:ext>
            </a:extLst>
          </p:cNvPr>
          <p:cNvSpPr/>
          <p:nvPr/>
        </p:nvSpPr>
        <p:spPr>
          <a:xfrm>
            <a:off x="971551" y="2343156"/>
            <a:ext cx="1609724"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endParaRPr lang="en-US" sz="3200" b="1"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0F90F81-115E-E37A-E283-876843AC77B2}"/>
              </a:ext>
            </a:extLst>
          </p:cNvPr>
          <p:cNvCxnSpPr>
            <a:cxnSpLocks/>
          </p:cNvCxnSpPr>
          <p:nvPr/>
        </p:nvCxnSpPr>
        <p:spPr>
          <a:xfrm>
            <a:off x="3812000" y="1943118"/>
            <a:ext cx="0" cy="42862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41B05D-192B-2798-98CC-D351157CCCF9}"/>
              </a:ext>
            </a:extLst>
          </p:cNvPr>
          <p:cNvSpPr/>
          <p:nvPr/>
        </p:nvSpPr>
        <p:spPr>
          <a:xfrm>
            <a:off x="2924176" y="2362205"/>
            <a:ext cx="1676400"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Xây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dựng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lợi</a:t>
            </a:r>
            <a:endParaRPr lang="en-US" sz="32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DDE7CDEA-4478-C63C-D238-514A4A88AD84}"/>
              </a:ext>
            </a:extLst>
          </p:cNvPr>
          <p:cNvSpPr/>
          <p:nvPr/>
        </p:nvSpPr>
        <p:spPr>
          <a:xfrm>
            <a:off x="4848225" y="2333625"/>
            <a:ext cx="2095499" cy="3086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Di </a:t>
            </a:r>
            <a:r>
              <a:rPr lang="en-US" sz="3200" b="1" dirty="0" err="1">
                <a:latin typeface="Calibri" panose="020F0502020204030204" pitchFamily="34" charset="0"/>
                <a:cs typeface="Calibri" panose="020F0502020204030204" pitchFamily="34" charset="0"/>
              </a:rPr>
              <a:t>chuyển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khỏi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cơ</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cxnSp>
        <p:nvCxnSpPr>
          <p:cNvPr id="30" name="Straight Connector 29">
            <a:extLst>
              <a:ext uri="{FF2B5EF4-FFF2-40B4-BE49-F238E27FC236}">
                <a16:creationId xmlns:a16="http://schemas.microsoft.com/office/drawing/2014/main" id="{7C10B848-95BC-DE3B-10E8-9281210C2B6D}"/>
              </a:ext>
            </a:extLst>
          </p:cNvPr>
          <p:cNvCxnSpPr>
            <a:cxnSpLocks/>
          </p:cNvCxnSpPr>
          <p:nvPr/>
        </p:nvCxnSpPr>
        <p:spPr>
          <a:xfrm>
            <a:off x="8126825" y="1924051"/>
            <a:ext cx="0" cy="4857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CA11646-A32E-6F69-E324-79F15B7736C8}"/>
              </a:ext>
            </a:extLst>
          </p:cNvPr>
          <p:cNvSpPr/>
          <p:nvPr/>
        </p:nvSpPr>
        <p:spPr>
          <a:xfrm>
            <a:off x="7239013" y="2400300"/>
            <a:ext cx="1828799" cy="3848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Sử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kiệm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hiệu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endParaRPr lang="en-US" sz="3200" b="1"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69EC72D4-F88C-D503-7E29-D23FC3A96D7E}"/>
              </a:ext>
            </a:extLst>
          </p:cNvPr>
          <p:cNvSpPr/>
          <p:nvPr/>
        </p:nvSpPr>
        <p:spPr>
          <a:xfrm>
            <a:off x="9391651" y="2438400"/>
            <a:ext cx="2371724"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Giáo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dục</a:t>
            </a:r>
            <a:r>
              <a:rPr lang="en-US" sz="3200" b="1" dirty="0">
                <a:latin typeface="Calibri" panose="020F0502020204030204" pitchFamily="34" charset="0"/>
                <a:cs typeface="Calibri" panose="020F0502020204030204" pitchFamily="34" charset="0"/>
              </a:rPr>
              <a:t> ý </a:t>
            </a:r>
            <a:r>
              <a:rPr lang="en-US" sz="3200" b="1" dirty="0" err="1">
                <a:latin typeface="Calibri" panose="020F0502020204030204" pitchFamily="34" charset="0"/>
                <a:cs typeface="Calibri" panose="020F0502020204030204" pitchFamily="34" charset="0"/>
              </a:rPr>
              <a:t>thức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spTree>
    <p:custDataLst>
      <p:tags r:id="rId1"/>
    </p:custDataLst>
    <p:extLst>
      <p:ext uri="{BB962C8B-B14F-4D97-AF65-F5344CB8AC3E}">
        <p14:creationId xmlns:p14="http://schemas.microsoft.com/office/powerpoint/2010/main" val="5429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28"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A38E-3D8D-B98E-F61C-68FD9F3B160F}"/>
              </a:ext>
            </a:extLst>
          </p:cNvPr>
          <p:cNvPicPr>
            <a:picLocks noChangeAspect="1"/>
          </p:cNvPicPr>
          <p:nvPr/>
        </p:nvPicPr>
        <p:blipFill>
          <a:blip r:embed="rId4"/>
          <a:stretch>
            <a:fillRect/>
          </a:stretch>
        </p:blipFill>
        <p:spPr>
          <a:xfrm>
            <a:off x="4892542" y="2320977"/>
            <a:ext cx="6255039" cy="2139881"/>
          </a:xfrm>
          <a:prstGeom prst="rect">
            <a:avLst/>
          </a:prstGeom>
        </p:spPr>
      </p:pic>
    </p:spTree>
    <p:custDataLst>
      <p:tags r:id="rId1"/>
    </p:custDataLst>
    <p:extLst>
      <p:ext uri="{BB962C8B-B14F-4D97-AF65-F5344CB8AC3E}">
        <p14:creationId xmlns:p14="http://schemas.microsoft.com/office/powerpoint/2010/main" val="424838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EF3A6E12-5D23-A257-3F3E-6E61EFD00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43901" y="2418625"/>
            <a:ext cx="2199880" cy="4151586"/>
          </a:xfrm>
          <a:prstGeom prst="rect">
            <a:avLst/>
          </a:prstGeom>
        </p:spPr>
      </p:pic>
      <p:grpSp>
        <p:nvGrpSpPr>
          <p:cNvPr id="4" name="Group 3">
            <a:extLst>
              <a:ext uri="{FF2B5EF4-FFF2-40B4-BE49-F238E27FC236}">
                <a16:creationId xmlns:a16="http://schemas.microsoft.com/office/drawing/2014/main" id="{EB7F5C40-002E-D7D8-B211-5DEAB8B9DBBD}"/>
              </a:ext>
            </a:extLst>
          </p:cNvPr>
          <p:cNvGrpSpPr/>
          <p:nvPr/>
        </p:nvGrpSpPr>
        <p:grpSpPr>
          <a:xfrm>
            <a:off x="1018238" y="650327"/>
            <a:ext cx="7323483" cy="5140205"/>
            <a:chOff x="4210713" y="-156498"/>
            <a:chExt cx="4254697" cy="2938182"/>
          </a:xfrm>
        </p:grpSpPr>
        <p:pic>
          <p:nvPicPr>
            <p:cNvPr id="6" name="图片 6">
              <a:extLst>
                <a:ext uri="{FF2B5EF4-FFF2-40B4-BE49-F238E27FC236}">
                  <a16:creationId xmlns:a16="http://schemas.microsoft.com/office/drawing/2014/main" id="{A2C644F1-07F5-654E-BC51-D7C6BDDEF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8489" flipH="1">
              <a:off x="4210713" y="-156498"/>
              <a:ext cx="4254697" cy="2938182"/>
            </a:xfrm>
            <a:prstGeom prst="rect">
              <a:avLst/>
            </a:prstGeom>
            <a:effectLst>
              <a:glow rad="63500">
                <a:schemeClr val="accent1">
                  <a:satMod val="175000"/>
                  <a:alpha val="40000"/>
                </a:schemeClr>
              </a:glow>
            </a:effectLst>
          </p:spPr>
        </p:pic>
        <p:sp>
          <p:nvSpPr>
            <p:cNvPr id="7" name="Rectangle 6">
              <a:extLst>
                <a:ext uri="{FF2B5EF4-FFF2-40B4-BE49-F238E27FC236}">
                  <a16:creationId xmlns:a16="http://schemas.microsoft.com/office/drawing/2014/main" id="{EA888112-A51C-68B1-0C97-F1C1E5FBB387}"/>
                </a:ext>
              </a:extLst>
            </p:cNvPr>
            <p:cNvSpPr/>
            <p:nvPr/>
          </p:nvSpPr>
          <p:spPr>
            <a:xfrm>
              <a:off x="5190092" y="679649"/>
              <a:ext cx="3183145" cy="1600941"/>
            </a:xfrm>
            <a:prstGeom prst="rect">
              <a:avLst/>
            </a:prstGeom>
          </p:spPr>
          <p:txBody>
            <a:bodyPr wrap="square">
              <a:spAutoFit/>
            </a:bodyPr>
            <a:lstStyle/>
            <a:p>
              <a:pPr algn="just">
                <a:spcBef>
                  <a:spcPct val="50000"/>
                </a:spcBef>
              </a:pP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Nếu</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lịch</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thị</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spcBef>
                  <a:spcPct val="50000"/>
                </a:spcBef>
              </a:pP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xã</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Sa Pa,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sẽ</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chọn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spcBef>
                  <a:spcPct val="50000"/>
                </a:spcBef>
              </a:pP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mùa</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nào</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ctr">
                <a:spcBef>
                  <a:spcPct val="50000"/>
                </a:spcBef>
              </a:pP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Vì</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sao</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alt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0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3F520-70CF-0FCB-3E4E-A971C3A9BD94}"/>
              </a:ext>
            </a:extLst>
          </p:cNvPr>
          <p:cNvPicPr>
            <a:picLocks noChangeAspect="1"/>
          </p:cNvPicPr>
          <p:nvPr/>
        </p:nvPicPr>
        <p:blipFill>
          <a:blip r:embed="rId4"/>
          <a:stretch>
            <a:fillRect/>
          </a:stretch>
        </p:blipFill>
        <p:spPr>
          <a:xfrm>
            <a:off x="1562103" y="1901147"/>
            <a:ext cx="8976804" cy="1208255"/>
          </a:xfrm>
          <a:prstGeom prst="rect">
            <a:avLst/>
          </a:prstGeom>
        </p:spPr>
      </p:pic>
      <p:pic>
        <p:nvPicPr>
          <p:cNvPr id="8" name="Picture 7" descr="Picture1hh">
            <a:extLst>
              <a:ext uri="{FF2B5EF4-FFF2-40B4-BE49-F238E27FC236}">
                <a16:creationId xmlns:a16="http://schemas.microsoft.com/office/drawing/2014/main" id="{A18B0F6B-B083-7149-B3A1-2FA9A1B3C54D}"/>
              </a:ext>
            </a:extLst>
          </p:cNvPr>
          <p:cNvPicPr>
            <a:picLocks noChangeAspect="1"/>
          </p:cNvPicPr>
          <p:nvPr/>
        </p:nvPicPr>
        <p:blipFill>
          <a:blip r:embed="rId5"/>
          <a:stretch>
            <a:fillRect/>
          </a:stretch>
        </p:blipFill>
        <p:spPr>
          <a:xfrm>
            <a:off x="4117340" y="2914667"/>
            <a:ext cx="4159885" cy="3525265"/>
          </a:xfrm>
          <a:prstGeom prst="rect">
            <a:avLst/>
          </a:prstGeom>
        </p:spPr>
      </p:pic>
    </p:spTree>
    <p:custDataLst>
      <p:tags r:id="rId1"/>
    </p:custDataLst>
    <p:extLst>
      <p:ext uri="{BB962C8B-B14F-4D97-AF65-F5344CB8AC3E}">
        <p14:creationId xmlns:p14="http://schemas.microsoft.com/office/powerpoint/2010/main" val="19900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15753" y="1990165"/>
            <a:ext cx="6494929" cy="18153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FF00"/>
                </a:solidFill>
                <a:latin typeface="Times New Roman" panose="02020603050405020304" pitchFamily="18" charset="0"/>
                <a:cs typeface="Times New Roman" panose="02020603050405020304" pitchFamily="18" charset="0"/>
              </a:rPr>
              <a:t>KHỞI ĐỘNG</a:t>
            </a:r>
          </a:p>
          <a:p>
            <a:pPr algn="ctr"/>
            <a:endParaRPr lang="en-US" dirty="0"/>
          </a:p>
        </p:txBody>
      </p:sp>
    </p:spTree>
    <p:custDataLst>
      <p:tags r:id="rId1"/>
    </p:custDataLst>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rot="19540099">
            <a:off x="12" y="7038975"/>
            <a:ext cx="1800225" cy="1290638"/>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6"/>
          <a:stretch>
            <a:fillRect/>
          </a:stretch>
        </p:blipFill>
        <p:spPr>
          <a:xfrm>
            <a:off x="4902024" y="2198386"/>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7"/>
          <a:stretch>
            <a:fillRect/>
          </a:stretch>
        </p:blipFill>
        <p:spPr>
          <a:xfrm>
            <a:off x="3429000" y="3413760"/>
            <a:ext cx="6705600" cy="1795370"/>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8"/>
          <a:stretch>
            <a:fillRect/>
          </a:stretch>
        </p:blipFill>
        <p:spPr>
          <a:xfrm rot="21285772" flipH="1">
            <a:off x="935927" y="914616"/>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9"/>
          <a:stretch>
            <a:fillRect/>
          </a:stretch>
        </p:blipFill>
        <p:spPr>
          <a:xfrm rot="6808279">
            <a:off x="8538649"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9"/>
          <a:stretch>
            <a:fillRect/>
          </a:stretch>
        </p:blipFill>
        <p:spPr>
          <a:xfrm rot="8987376">
            <a:off x="12858663" y="1432425"/>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9"/>
          <a:stretch>
            <a:fillRect/>
          </a:stretch>
        </p:blipFill>
        <p:spPr>
          <a:xfrm rot="8987376">
            <a:off x="12318995" y="-1820721"/>
            <a:ext cx="1561383" cy="1531925"/>
          </a:xfrm>
          <a:prstGeom prst="rect">
            <a:avLst/>
          </a:prstGeom>
        </p:spPr>
      </p:pic>
    </p:spTree>
    <p:custDataLst>
      <p:tags r:id="rId1"/>
    </p:custDataLst>
    <p:extLst>
      <p:ext uri="{BB962C8B-B14F-4D97-AF65-F5344CB8AC3E}">
        <p14:creationId xmlns:p14="http://schemas.microsoft.com/office/powerpoint/2010/main" val="153580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10"/>
                                            </p:tgtEl>
                                          </p:cBhvr>
                                          <p:by x="150000" y="150000"/>
                                        </p:animScale>
                                      </p:childTnLst>
                                    </p:cTn>
                                  </p:par>
                                  <p:par>
                                    <p:cTn id="7" presetID="2" presetClass="entr" presetSubtype="12" fill="hold" nodeType="withEffect" p14:presetBounceEnd="77000">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14:bounceEnd="77000">
                                          <p:cBhvr additive="base">
                                            <p:cTn id="9"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0" dur="150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12" fill="hold" nodeType="withEffect" p14:presetBounceEnd="77000">
                                      <p:stCondLst>
                                        <p:cond delay="200"/>
                                      </p:stCondLst>
                                      <p:childTnLst>
                                        <p:set>
                                          <p:cBhvr>
                                            <p:cTn id="12" dur="1" fill="hold">
                                              <p:stCondLst>
                                                <p:cond delay="0"/>
                                              </p:stCondLst>
                                            </p:cTn>
                                            <p:tgtEl>
                                              <p:spTgt spid="16"/>
                                            </p:tgtEl>
                                            <p:attrNameLst>
                                              <p:attrName>style.visibility</p:attrName>
                                            </p:attrNameLst>
                                          </p:cBhvr>
                                          <p:to>
                                            <p:strVal val="visible"/>
                                          </p:to>
                                        </p:set>
                                        <p:anim calcmode="lin" valueType="num" p14:bounceEnd="77000">
                                          <p:cBhvr additive="base">
                                            <p:cTn id="13"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4" dur="1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14:presetBounceEnd="77000">
                                      <p:stCondLst>
                                        <p:cond delay="100"/>
                                      </p:stCondLst>
                                      <p:childTnLst>
                                        <p:set>
                                          <p:cBhvr>
                                            <p:cTn id="16" dur="1" fill="hold">
                                              <p:stCondLst>
                                                <p:cond delay="0"/>
                                              </p:stCondLst>
                                            </p:cTn>
                                            <p:tgtEl>
                                              <p:spTgt spid="14"/>
                                            </p:tgtEl>
                                            <p:attrNameLst>
                                              <p:attrName>style.visibility</p:attrName>
                                            </p:attrNameLst>
                                          </p:cBhvr>
                                          <p:to>
                                            <p:strVal val="visible"/>
                                          </p:to>
                                        </p:set>
                                        <p:anim calcmode="lin" valueType="num" p14:bounceEnd="77000">
                                          <p:cBhvr additive="base">
                                            <p:cTn id="17"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18" dur="1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14:presetBounceEnd="72000">
                                      <p:stCondLst>
                                        <p:cond delay="200"/>
                                      </p:stCondLst>
                                      <p:childTnLst>
                                        <p:set>
                                          <p:cBhvr>
                                            <p:cTn id="20" dur="1" fill="hold">
                                              <p:stCondLst>
                                                <p:cond delay="0"/>
                                              </p:stCondLst>
                                            </p:cTn>
                                            <p:tgtEl>
                                              <p:spTgt spid="13"/>
                                            </p:tgtEl>
                                            <p:attrNameLst>
                                              <p:attrName>style.visibility</p:attrName>
                                            </p:attrNameLst>
                                          </p:cBhvr>
                                          <p:to>
                                            <p:strVal val="visible"/>
                                          </p:to>
                                        </p:set>
                                        <p:anim calcmode="lin" valueType="num" p14:bounceEnd="72000">
                                          <p:cBhvr additive="base">
                                            <p:cTn id="21"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2" dur="1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14:presetBounceEnd="72000">
                                      <p:stCondLst>
                                        <p:cond delay="500"/>
                                      </p:stCondLst>
                                      <p:childTnLst>
                                        <p:set>
                                          <p:cBhvr>
                                            <p:cTn id="24" dur="1" fill="hold">
                                              <p:stCondLst>
                                                <p:cond delay="0"/>
                                              </p:stCondLst>
                                            </p:cTn>
                                            <p:tgtEl>
                                              <p:spTgt spid="3"/>
                                            </p:tgtEl>
                                            <p:attrNameLst>
                                              <p:attrName>style.visibility</p:attrName>
                                            </p:attrNameLst>
                                          </p:cBhvr>
                                          <p:to>
                                            <p:strVal val="visible"/>
                                          </p:to>
                                        </p:set>
                                        <p:anim calcmode="lin" valueType="num" p14:bounceEnd="72000">
                                          <p:cBhvr additive="base">
                                            <p:cTn id="25"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6" dur="1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14:presetBounceEnd="72000">
                                      <p:stCondLst>
                                        <p:cond delay="800"/>
                                      </p:stCondLst>
                                      <p:childTnLst>
                                        <p:set>
                                          <p:cBhvr>
                                            <p:cTn id="28" dur="1" fill="hold">
                                              <p:stCondLst>
                                                <p:cond delay="0"/>
                                              </p:stCondLst>
                                            </p:cTn>
                                            <p:tgtEl>
                                              <p:spTgt spid="4"/>
                                            </p:tgtEl>
                                            <p:attrNameLst>
                                              <p:attrName>style.visibility</p:attrName>
                                            </p:attrNameLst>
                                          </p:cBhvr>
                                          <p:to>
                                            <p:strVal val="visible"/>
                                          </p:to>
                                        </p:set>
                                        <p:anim calcmode="lin" valueType="num" p14:bounceEnd="72000">
                                          <p:cBhvr additive="base">
                                            <p:cTn id="29"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0"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10"/>
                                            </p:tgtEl>
                                          </p:cBhvr>
                                          <p:by x="150000" y="150000"/>
                                        </p:animScale>
                                      </p:childTnLst>
                                    </p:cTn>
                                  </p:par>
                                  <p:par>
                                    <p:cTn id="7" presetID="2" presetClass="entr" presetSubtype="1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500" fill="hold"/>
                                            <p:tgtEl>
                                              <p:spTgt spid="15"/>
                                            </p:tgtEl>
                                            <p:attrNameLst>
                                              <p:attrName>ppt_x</p:attrName>
                                            </p:attrNameLst>
                                          </p:cBhvr>
                                          <p:tavLst>
                                            <p:tav tm="0">
                                              <p:val>
                                                <p:strVal val="0-#ppt_w/2"/>
                                              </p:val>
                                            </p:tav>
                                            <p:tav tm="100000">
                                              <p:val>
                                                <p:strVal val="#ppt_x"/>
                                              </p:val>
                                            </p:tav>
                                          </p:tavLst>
                                        </p:anim>
                                        <p:anim calcmode="lin" valueType="num">
                                          <p:cBhvr additive="base">
                                            <p:cTn id="10" dur="150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12" fill="hold" nodeType="withEffect">
                                      <p:stCondLst>
                                        <p:cond delay="20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500" fill="hold"/>
                                            <p:tgtEl>
                                              <p:spTgt spid="16"/>
                                            </p:tgtEl>
                                            <p:attrNameLst>
                                              <p:attrName>ppt_x</p:attrName>
                                            </p:attrNameLst>
                                          </p:cBhvr>
                                          <p:tavLst>
                                            <p:tav tm="0">
                                              <p:val>
                                                <p:strVal val="0-#ppt_w/2"/>
                                              </p:val>
                                            </p:tav>
                                            <p:tav tm="100000">
                                              <p:val>
                                                <p:strVal val="#ppt_x"/>
                                              </p:val>
                                            </p:tav>
                                          </p:tavLst>
                                        </p:anim>
                                        <p:anim calcmode="lin" valueType="num">
                                          <p:cBhvr additive="base">
                                            <p:cTn id="14" dur="1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1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500" fill="hold"/>
                                            <p:tgtEl>
                                              <p:spTgt spid="14"/>
                                            </p:tgtEl>
                                            <p:attrNameLst>
                                              <p:attrName>ppt_x</p:attrName>
                                            </p:attrNameLst>
                                          </p:cBhvr>
                                          <p:tavLst>
                                            <p:tav tm="0">
                                              <p:val>
                                                <p:strVal val="0-#ppt_w/2"/>
                                              </p:val>
                                            </p:tav>
                                            <p:tav tm="100000">
                                              <p:val>
                                                <p:strVal val="#ppt_x"/>
                                              </p:val>
                                            </p:tav>
                                          </p:tavLst>
                                        </p:anim>
                                        <p:anim calcmode="lin" valueType="num">
                                          <p:cBhvr additive="base">
                                            <p:cTn id="18" dur="1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500" fill="hold"/>
                                            <p:tgtEl>
                                              <p:spTgt spid="13"/>
                                            </p:tgtEl>
                                            <p:attrNameLst>
                                              <p:attrName>ppt_x</p:attrName>
                                            </p:attrNameLst>
                                          </p:cBhvr>
                                          <p:tavLst>
                                            <p:tav tm="0">
                                              <p:val>
                                                <p:strVal val="0-#ppt_w/2"/>
                                              </p:val>
                                            </p:tav>
                                            <p:tav tm="100000">
                                              <p:val>
                                                <p:strVal val="#ppt_x"/>
                                              </p:val>
                                            </p:tav>
                                          </p:tavLst>
                                        </p:anim>
                                        <p:anim calcmode="lin" valueType="num">
                                          <p:cBhvr additive="base">
                                            <p:cTn id="22" dur="1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500" fill="hold"/>
                                            <p:tgtEl>
                                              <p:spTgt spid="3"/>
                                            </p:tgtEl>
                                            <p:attrNameLst>
                                              <p:attrName>ppt_x</p:attrName>
                                            </p:attrNameLst>
                                          </p:cBhvr>
                                          <p:tavLst>
                                            <p:tav tm="0">
                                              <p:val>
                                                <p:strVal val="0-#ppt_w/2"/>
                                              </p:val>
                                            </p:tav>
                                            <p:tav tm="100000">
                                              <p:val>
                                                <p:strVal val="#ppt_x"/>
                                              </p:val>
                                            </p:tav>
                                          </p:tavLst>
                                        </p:anim>
                                        <p:anim calcmode="lin" valueType="num">
                                          <p:cBhvr additive="base">
                                            <p:cTn id="26" dur="1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8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500" fill="hold"/>
                                            <p:tgtEl>
                                              <p:spTgt spid="4"/>
                                            </p:tgtEl>
                                            <p:attrNameLst>
                                              <p:attrName>ppt_x</p:attrName>
                                            </p:attrNameLst>
                                          </p:cBhvr>
                                          <p:tavLst>
                                            <p:tav tm="0">
                                              <p:val>
                                                <p:strVal val="0-#ppt_w/2"/>
                                              </p:val>
                                            </p:tav>
                                            <p:tav tm="100000">
                                              <p:val>
                                                <p:strVal val="#ppt_x"/>
                                              </p:val>
                                            </p:tav>
                                          </p:tavLst>
                                        </p:anim>
                                        <p:anim calcmode="lin" valueType="num">
                                          <p:cBhvr additive="base">
                                            <p:cTn id="30"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602320" y="1233488"/>
            <a:ext cx="8830733" cy="1371600"/>
          </a:xfrm>
          <a:prstGeom prst="roundRect">
            <a:avLst>
              <a:gd name="adj" fmla="val 16667"/>
            </a:avLst>
          </a:prstGeom>
          <a:solidFill>
            <a:srgbClr val="C00000"/>
          </a:solidFill>
          <a:ln w="9525">
            <a:solidFill>
              <a:srgbClr val="FF6600"/>
            </a:solidFill>
            <a:round/>
            <a:headEnd/>
            <a:tailEnd/>
          </a:ln>
        </p:spPr>
        <p:txBody>
          <a:bodyPr wrap="none" lIns="57540" tIns="28771" rIns="57540" bIns="28771" anchor="ctr"/>
          <a:lstStyle/>
          <a:p>
            <a:pPr eaLnBrk="0" fontAlgn="base" hangingPunct="0">
              <a:spcBef>
                <a:spcPct val="0"/>
              </a:spcBef>
              <a:spcAft>
                <a:spcPct val="0"/>
              </a:spcAft>
            </a:pPr>
            <a:r>
              <a:rPr lang="en-US" altLang="en-US" sz="2300" b="1" dirty="0">
                <a:solidFill>
                  <a:srgbClr val="FFFFFF"/>
                </a:solidFill>
                <a:latin typeface="Times New Roman" pitchFamily="18" charset="0"/>
              </a:rPr>
              <a:t>  </a:t>
            </a:r>
            <a:endParaRPr lang="en-US" sz="4000" b="1" dirty="0">
              <a:solidFill>
                <a:srgbClr val="FFFFFF"/>
              </a:solidFill>
              <a:latin typeface="Times New Roman" pitchFamily="18" charset="0"/>
            </a:endParaRPr>
          </a:p>
        </p:txBody>
      </p:sp>
      <p:grpSp>
        <p:nvGrpSpPr>
          <p:cNvPr id="83971" name="Group 51"/>
          <p:cNvGrpSpPr>
            <a:grpSpLocks/>
          </p:cNvGrpSpPr>
          <p:nvPr/>
        </p:nvGrpSpPr>
        <p:grpSpPr bwMode="auto">
          <a:xfrm>
            <a:off x="262481" y="14288"/>
            <a:ext cx="319617"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1700">
                <a:solidFill>
                  <a:srgbClr val="000000"/>
                </a:solidFill>
                <a:latin typeface=".VnTime" pitchFamily="34" charset="0"/>
              </a:endParaRPr>
            </a:p>
          </p:txBody>
        </p:sp>
        <p:sp>
          <p:nvSpPr>
            <p:cNvPr id="8401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altLang="en-US" sz="1700">
                <a:solidFill>
                  <a:srgbClr val="000000"/>
                </a:solidFill>
                <a:latin typeface=".VnTime" pitchFamily="34" charset="0"/>
              </a:endParaRPr>
            </a:p>
          </p:txBody>
        </p:sp>
        <p:sp>
          <p:nvSpPr>
            <p:cNvPr id="14" name="Rectangle 13"/>
            <p:cNvSpPr/>
            <p:nvPr/>
          </p:nvSpPr>
          <p:spPr bwMode="auto">
            <a:xfrm>
              <a:off x="324945" y="-307983"/>
              <a:ext cx="74014"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1700">
                <a:solidFill>
                  <a:srgbClr val="000000"/>
                </a:solidFill>
                <a:effectLst>
                  <a:glow rad="101600">
                    <a:srgbClr val="BBE0E3">
                      <a:satMod val="175000"/>
                      <a:alpha val="40000"/>
                    </a:srgbClr>
                  </a:glow>
                </a:effectLst>
                <a:latin typeface=".VnTime" pitchFamily="34" charset="0"/>
              </a:endParaRPr>
            </a:p>
          </p:txBody>
        </p:sp>
      </p:grpSp>
      <p:sp>
        <p:nvSpPr>
          <p:cNvPr id="3" name="AutoShape 51"/>
          <p:cNvSpPr>
            <a:spLocks noChangeArrowheads="1"/>
          </p:cNvSpPr>
          <p:nvPr/>
        </p:nvSpPr>
        <p:spPr bwMode="auto">
          <a:xfrm>
            <a:off x="2400301" y="2768600"/>
            <a:ext cx="5556251"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a:solidFill>
                  <a:srgbClr val="FFFFFF"/>
                </a:solidFill>
                <a:latin typeface="Times New Roman" pitchFamily="18" charset="0"/>
                <a:cs typeface="Times New Roman" pitchFamily="18" charset="0"/>
              </a:rPr>
              <a:t>Đất đỏ vàng</a:t>
            </a:r>
            <a:endParaRPr lang="en-US" sz="3600" dirty="0">
              <a:solidFill>
                <a:srgbClr val="FFFFFF"/>
              </a:solidFill>
              <a:latin typeface="Times New Roman" pitchFamily="18" charset="0"/>
              <a:cs typeface="Times New Roman" pitchFamily="18" charset="0"/>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767" y="2938484"/>
            <a:ext cx="59478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01700" y="280513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1143014" y="2878159"/>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a:solidFill>
                <a:srgbClr val="000000"/>
              </a:solidFill>
              <a:latin typeface=".VnTime" pitchFamily="34" charset="0"/>
            </a:endParaRPr>
          </a:p>
        </p:txBody>
      </p:sp>
      <p:sp>
        <p:nvSpPr>
          <p:cNvPr id="1044" name="WordArt 226"/>
          <p:cNvSpPr>
            <a:spLocks noChangeArrowheads="1" noChangeShapeType="1" noTextEdit="1"/>
          </p:cNvSpPr>
          <p:nvPr/>
        </p:nvSpPr>
        <p:spPr bwMode="auto">
          <a:xfrm>
            <a:off x="1039298" y="2901950"/>
            <a:ext cx="4614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129367" y="3657600"/>
            <a:ext cx="5827184"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a:solidFill>
                  <a:srgbClr val="FFFFFF"/>
                </a:solidFill>
                <a:latin typeface="Times New Roman" pitchFamily="18" charset="0"/>
                <a:cs typeface="Times New Roman" pitchFamily="18" charset="0"/>
              </a:rPr>
              <a:t>Đất nâu</a:t>
            </a:r>
            <a:endParaRPr lang="en-US" sz="3600" dirty="0">
              <a:solidFill>
                <a:srgbClr val="000000"/>
              </a:solidFill>
            </a:endParaRP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731" y="3929071"/>
            <a:ext cx="594783"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8717" y="370681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1020248" y="3844928"/>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a:solidFill>
                <a:srgbClr val="000000"/>
              </a:solidFill>
              <a:latin typeface=".VnTime" pitchFamily="34" charset="0"/>
            </a:endParaRPr>
          </a:p>
        </p:txBody>
      </p:sp>
      <p:sp>
        <p:nvSpPr>
          <p:cNvPr id="8" name="WordArt 226"/>
          <p:cNvSpPr>
            <a:spLocks noChangeArrowheads="1" noChangeShapeType="1" noTextEdit="1"/>
          </p:cNvSpPr>
          <p:nvPr/>
        </p:nvSpPr>
        <p:spPr bwMode="auto">
          <a:xfrm>
            <a:off x="1041400" y="3892550"/>
            <a:ext cx="459317"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1936751" y="4660900"/>
            <a:ext cx="601980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algn="ctr" eaLnBrk="0" fontAlgn="base" hangingPunct="0">
              <a:spcBef>
                <a:spcPct val="0"/>
              </a:spcBef>
              <a:spcAft>
                <a:spcPct val="0"/>
              </a:spcAft>
            </a:pPr>
            <a:r>
              <a:rPr lang="en-US" sz="3600" b="1" dirty="0">
                <a:solidFill>
                  <a:srgbClr val="FFFFFF"/>
                </a:solidFill>
                <a:latin typeface="Times New Roman" pitchFamily="18" charset="0"/>
                <a:cs typeface="Times New Roman" pitchFamily="18" charset="0"/>
              </a:rPr>
              <a:t>Đất phù sa</a:t>
            </a:r>
            <a:endParaRPr lang="en-US" sz="3600" dirty="0">
              <a:solidFill>
                <a:srgbClr val="000000"/>
              </a:solidFill>
            </a:endParaRP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767" y="4951434"/>
            <a:ext cx="59478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94267" y="4697434"/>
            <a:ext cx="1498600"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952514" y="4821259"/>
            <a:ext cx="81703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57540" tIns="28771" rIns="57540" bIns="28771" anchor="ctr"/>
          <a:lstStyle/>
          <a:p>
            <a:pPr eaLnBrk="0" fontAlgn="base" hangingPunct="0">
              <a:spcBef>
                <a:spcPct val="0"/>
              </a:spcBef>
              <a:spcAft>
                <a:spcPct val="0"/>
              </a:spcAft>
            </a:pPr>
            <a:endParaRPr lang="en-US" altLang="en-US" sz="1700">
              <a:solidFill>
                <a:srgbClr val="000000"/>
              </a:solidFill>
              <a:latin typeface=".VnTime" pitchFamily="34" charset="0"/>
            </a:endParaRPr>
          </a:p>
        </p:txBody>
      </p:sp>
      <p:sp>
        <p:nvSpPr>
          <p:cNvPr id="15" name="WordArt 226"/>
          <p:cNvSpPr>
            <a:spLocks noChangeArrowheads="1" noChangeShapeType="1" noTextEdit="1"/>
          </p:cNvSpPr>
          <p:nvPr/>
        </p:nvSpPr>
        <p:spPr bwMode="auto">
          <a:xfrm>
            <a:off x="1020248" y="4883150"/>
            <a:ext cx="4614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000" kern="10">
                <a:ln w="9525">
                  <a:solidFill>
                    <a:srgbClr val="FFFF00"/>
                  </a:solidFill>
                  <a:round/>
                  <a:headEnd/>
                  <a:tailEnd/>
                </a:ln>
                <a:solidFill>
                  <a:srgbClr val="FFFF00"/>
                </a:solidFill>
                <a:latin typeface=".VnTimeH"/>
              </a:rPr>
              <a:t>c</a:t>
            </a:r>
          </a:p>
        </p:txBody>
      </p:sp>
      <p:sp>
        <p:nvSpPr>
          <p:cNvPr id="20" name="WordArt 226"/>
          <p:cNvSpPr>
            <a:spLocks noChangeArrowheads="1" noChangeShapeType="1" noTextEdit="1"/>
          </p:cNvSpPr>
          <p:nvPr/>
        </p:nvSpPr>
        <p:spPr bwMode="auto">
          <a:xfrm>
            <a:off x="2400300" y="5873750"/>
            <a:ext cx="459317"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endParaRPr lang="en-US" sz="3000" kern="10">
              <a:ln w="9525">
                <a:solidFill>
                  <a:srgbClr val="FFFF00"/>
                </a:solidFill>
                <a:round/>
                <a:headEnd/>
                <a:tailEnd/>
              </a:ln>
              <a:solidFill>
                <a:srgbClr val="FFFF00"/>
              </a:solidFill>
              <a:latin typeface=".VnTimeH"/>
            </a:endParaRPr>
          </a:p>
        </p:txBody>
      </p:sp>
      <p:sp>
        <p:nvSpPr>
          <p:cNvPr id="6171" name="AutoShape 27"/>
          <p:cNvSpPr>
            <a:spLocks noChangeArrowheads="1"/>
          </p:cNvSpPr>
          <p:nvPr/>
        </p:nvSpPr>
        <p:spPr bwMode="auto">
          <a:xfrm>
            <a:off x="419100" y="1135063"/>
            <a:ext cx="1540933"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57540" tIns="28771" rIns="57540" bIns="28771" anchor="ctr"/>
          <a:lstStyle/>
          <a:p>
            <a:pPr fontAlgn="base">
              <a:spcBef>
                <a:spcPct val="0"/>
              </a:spcBef>
              <a:spcAft>
                <a:spcPct val="0"/>
              </a:spcAft>
            </a:pPr>
            <a:endParaRPr lang="en-US" altLang="en-US">
              <a:solidFill>
                <a:srgbClr val="000000"/>
              </a:solidFill>
            </a:endParaRPr>
          </a:p>
        </p:txBody>
      </p:sp>
      <p:sp>
        <p:nvSpPr>
          <p:cNvPr id="6172" name="WordArt 28"/>
          <p:cNvSpPr>
            <a:spLocks noChangeArrowheads="1" noChangeShapeType="1" noTextEdit="1"/>
          </p:cNvSpPr>
          <p:nvPr/>
        </p:nvSpPr>
        <p:spPr bwMode="auto">
          <a:xfrm>
            <a:off x="853019" y="1533525"/>
            <a:ext cx="673100" cy="5905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b="1" kern="1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 1</a:t>
            </a:r>
          </a:p>
        </p:txBody>
      </p:sp>
      <p:pic>
        <p:nvPicPr>
          <p:cNvPr id="83990"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28248" y="769938"/>
            <a:ext cx="9133417"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1" name="WordArt 30"/>
          <p:cNvSpPr>
            <a:spLocks noChangeArrowheads="1" noChangeShapeType="1" noTextEdit="1"/>
          </p:cNvSpPr>
          <p:nvPr/>
        </p:nvSpPr>
        <p:spPr bwMode="auto">
          <a:xfrm>
            <a:off x="3225803" y="12700"/>
            <a:ext cx="5966884"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3992" name="Picture 31" descr="people008"/>
          <p:cNvPicPr>
            <a:picLocks noChangeAspect="1" noChangeArrowheads="1" noCrop="1"/>
          </p:cNvPicPr>
          <p:nvPr/>
        </p:nvPicPr>
        <p:blipFill>
          <a:blip r:embed="rId13">
            <a:lum contrast="12000"/>
            <a:extLst>
              <a:ext uri="{28A0092B-C50C-407E-A947-70E740481C1C}">
                <a14:useLocalDpi xmlns:a14="http://schemas.microsoft.com/office/drawing/2010/main" val="0"/>
              </a:ext>
            </a:extLst>
          </a:blip>
          <a:srcRect/>
          <a:stretch>
            <a:fillRect/>
          </a:stretch>
        </p:blipFill>
        <p:spPr bwMode="auto">
          <a:xfrm>
            <a:off x="9692232" y="5715000"/>
            <a:ext cx="9694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p:cNvGrpSpPr>
            <a:grpSpLocks/>
          </p:cNvGrpSpPr>
          <p:nvPr/>
        </p:nvGrpSpPr>
        <p:grpSpPr bwMode="auto">
          <a:xfrm>
            <a:off x="10433053" y="1735138"/>
            <a:ext cx="1750483" cy="1752600"/>
            <a:chOff x="5385" y="3109"/>
            <a:chExt cx="1104" cy="1104"/>
          </a:xfrm>
        </p:grpSpPr>
        <p:sp>
          <p:nvSpPr>
            <p:cNvPr id="84009" name="AutoShape 34"/>
            <p:cNvSpPr>
              <a:spLocks noChangeArrowheads="1"/>
            </p:cNvSpPr>
            <p:nvPr/>
          </p:nvSpPr>
          <p:spPr bwMode="auto">
            <a:xfrm>
              <a:off x="5385" y="3109"/>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altLang="en-US" sz="5000" b="1">
                <a:solidFill>
                  <a:srgbClr val="FF0066"/>
                </a:solidFill>
                <a:latin typeface=".VnHelvetInsH" pitchFamily="34" charset="0"/>
              </a:endParaRPr>
            </a:p>
          </p:txBody>
        </p:sp>
        <p:sp>
          <p:nvSpPr>
            <p:cNvPr id="84010" name="WordArt 35"/>
            <p:cNvSpPr>
              <a:spLocks noChangeArrowheads="1" noChangeShapeType="1" noTextEdit="1"/>
            </p:cNvSpPr>
            <p:nvPr/>
          </p:nvSpPr>
          <p:spPr bwMode="auto">
            <a:xfrm>
              <a:off x="5601" y="333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a:ln w="9525">
                    <a:solidFill>
                      <a:srgbClr val="000000"/>
                    </a:solidFill>
                    <a:round/>
                    <a:headEnd/>
                    <a:tailEnd/>
                  </a:ln>
                  <a:solidFill>
                    <a:srgbClr val="000000"/>
                  </a:solidFill>
                  <a:latin typeface="Times New Roman"/>
                  <a:cs typeface="Times New Roman"/>
                </a:rPr>
                <a:t>Hết giờ</a:t>
              </a:r>
            </a:p>
          </p:txBody>
        </p:sp>
      </p:grpSp>
      <p:sp>
        <p:nvSpPr>
          <p:cNvPr id="6181" name="WordArt 37"/>
          <p:cNvSpPr>
            <a:spLocks noChangeArrowheads="1" noChangeShapeType="1" noTextEdit="1"/>
          </p:cNvSpPr>
          <p:nvPr/>
        </p:nvSpPr>
        <p:spPr bwMode="auto">
          <a:xfrm>
            <a:off x="9478448" y="3376613"/>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9621652" y="3376613"/>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9564322" y="3465516"/>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9604809" y="3548066"/>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9692233" y="3533085"/>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9629610" y="3490916"/>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9759276" y="340836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9692231" y="3428759"/>
            <a:ext cx="666751"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9604809" y="353308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9606928" y="3521075"/>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6194" name="WordArt 50"/>
          <p:cNvSpPr>
            <a:spLocks noChangeArrowheads="1" noChangeShapeType="1" noTextEdit="1"/>
          </p:cNvSpPr>
          <p:nvPr/>
        </p:nvSpPr>
        <p:spPr bwMode="auto">
          <a:xfrm>
            <a:off x="9078033" y="4030387"/>
            <a:ext cx="664633"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endParaRPr lang="en-US" sz="30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592" y="-314325"/>
            <a:ext cx="1847851"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Snip Diagonal Corner Rectangle 3">
            <a:extLst>
              <a:ext uri="{FF2B5EF4-FFF2-40B4-BE49-F238E27FC236}">
                <a16:creationId xmlns:a16="http://schemas.microsoft.com/office/drawing/2014/main" id="{0BEB7791-20AB-4543-B399-7279E390E3E2}"/>
              </a:ext>
            </a:extLst>
          </p:cNvPr>
          <p:cNvSpPr/>
          <p:nvPr/>
        </p:nvSpPr>
        <p:spPr>
          <a:xfrm>
            <a:off x="1602323" y="1392514"/>
            <a:ext cx="8830732" cy="1053548"/>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Loại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đất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vùng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Trung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miền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núi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Bắc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là</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đất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gì</a:t>
            </a: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3400770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8" presetClass="emph" presetSubtype="0" repeatCount="indefinite" fill="hold" grpId="1" nodeType="withEffect">
                                  <p:stCondLst>
                                    <p:cond delay="0"/>
                                  </p:stCondLst>
                                  <p:childTnLst>
                                    <p:animRot by="21600000">
                                      <p:cBhvr>
                                        <p:cTn id="21" dur="2000" fill="hold"/>
                                        <p:tgtEl>
                                          <p:spTgt spid="6171"/>
                                        </p:tgtEl>
                                        <p:attrNameLst>
                                          <p:attrName>r</p:attrName>
                                        </p:attrNameLst>
                                      </p:cBhvr>
                                    </p:animRot>
                                  </p:childTnLst>
                                </p:cTn>
                              </p:par>
                              <p:par>
                                <p:cTn id="22" presetID="2" presetClass="entr" presetSubtype="8" fill="hold" nodeType="withEffect">
                                  <p:stCondLst>
                                    <p:cond delay="50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1000" fill="hold"/>
                                        <p:tgtEl>
                                          <p:spTgt spid="37"/>
                                        </p:tgtEl>
                                        <p:attrNameLst>
                                          <p:attrName>ppt_x</p:attrName>
                                        </p:attrNameLst>
                                      </p:cBhvr>
                                      <p:tavLst>
                                        <p:tav tm="0">
                                          <p:val>
                                            <p:strVal val="0-#ppt_w/2"/>
                                          </p:val>
                                        </p:tav>
                                        <p:tav tm="100000">
                                          <p:val>
                                            <p:strVal val="#ppt_x"/>
                                          </p:val>
                                        </p:tav>
                                      </p:tavLst>
                                    </p:anim>
                                    <p:anim calcmode="lin" valueType="num">
                                      <p:cBhvr additive="base">
                                        <p:cTn id="2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Jet Fighter 2-DVDH.wav"/>
                                        </p:tgtEl>
                                      </p:cMediaNode>
                                    </p:audio>
                                  </p:subTnLst>
                                </p:cTn>
                              </p:par>
                              <p:par>
                                <p:cTn id="26" presetID="5" presetClass="entr" presetSubtype="10" fill="hold" nodeType="withEffect">
                                  <p:stCondLst>
                                    <p:cond delay="200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par>
                                <p:cTn id="29" presetID="5" presetClass="entr" presetSubtype="10" fill="hold" nodeType="withEffect">
                                  <p:stCondLst>
                                    <p:cond delay="2000"/>
                                  </p:stCondLst>
                                  <p:childTnLst>
                                    <p:set>
                                      <p:cBhvr>
                                        <p:cTn id="30" dur="1" fill="hold">
                                          <p:stCondLst>
                                            <p:cond delay="0"/>
                                          </p:stCondLst>
                                        </p:cTn>
                                        <p:tgtEl>
                                          <p:spTgt spid="40"/>
                                        </p:tgtEl>
                                        <p:attrNameLst>
                                          <p:attrName>style.visibility</p:attrName>
                                        </p:attrNameLst>
                                      </p:cBhvr>
                                      <p:to>
                                        <p:strVal val="visible"/>
                                      </p:to>
                                    </p:set>
                                    <p:animEffect transition="in" filter="checkerboard(across)">
                                      <p:cBhvr>
                                        <p:cTn id="31"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 3-CL (2).wav"/>
                                        </p:tgtEl>
                                      </p:cMediaNode>
                                    </p:audio>
                                  </p:subTnLst>
                                </p:cTn>
                              </p:par>
                              <p:par>
                                <p:cTn id="32" presetID="5" presetClass="entr" presetSubtype="10" fill="hold" nodeType="withEffect">
                                  <p:stCondLst>
                                    <p:cond delay="2000"/>
                                  </p:stCondLst>
                                  <p:childTnLst>
                                    <p:set>
                                      <p:cBhvr>
                                        <p:cTn id="33" dur="1" fill="hold">
                                          <p:stCondLst>
                                            <p:cond delay="0"/>
                                          </p:stCondLst>
                                        </p:cTn>
                                        <p:tgtEl>
                                          <p:spTgt spid="1043"/>
                                        </p:tgtEl>
                                        <p:attrNameLst>
                                          <p:attrName>style.visibility</p:attrName>
                                        </p:attrNameLst>
                                      </p:cBhvr>
                                      <p:to>
                                        <p:strVal val="visible"/>
                                      </p:to>
                                    </p:set>
                                    <p:animEffect transition="in" filter="checkerboard(across)">
                                      <p:cBhvr>
                                        <p:cTn id="34" dur="500"/>
                                        <p:tgtEl>
                                          <p:spTgt spid="1043"/>
                                        </p:tgtEl>
                                      </p:cBhvr>
                                    </p:animEffect>
                                  </p:childTnLst>
                                </p:cTn>
                              </p:par>
                              <p:par>
                                <p:cTn id="35" presetID="5" presetClass="entr" presetSubtype="10" fill="hold" grpId="0" nodeType="withEffect">
                                  <p:stCondLst>
                                    <p:cond delay="2000"/>
                                  </p:stCondLst>
                                  <p:childTnLst>
                                    <p:set>
                                      <p:cBhvr>
                                        <p:cTn id="36" dur="1" fill="hold">
                                          <p:stCondLst>
                                            <p:cond delay="0"/>
                                          </p:stCondLst>
                                        </p:cTn>
                                        <p:tgtEl>
                                          <p:spTgt spid="1044"/>
                                        </p:tgtEl>
                                        <p:attrNameLst>
                                          <p:attrName>style.visibility</p:attrName>
                                        </p:attrNameLst>
                                      </p:cBhvr>
                                      <p:to>
                                        <p:strVal val="visible"/>
                                      </p:to>
                                    </p:set>
                                    <p:animEffect transition="in" filter="checkerboard(across)">
                                      <p:cBhvr>
                                        <p:cTn id="37" dur="500"/>
                                        <p:tgtEl>
                                          <p:spTgt spid="1044"/>
                                        </p:tgtEl>
                                      </p:cBhvr>
                                    </p:animEffect>
                                  </p:childTnLst>
                                </p:cTn>
                              </p:par>
                              <p:par>
                                <p:cTn id="38" presetID="22" presetClass="entr" presetSubtype="8" fill="hold" nodeType="withEffect">
                                  <p:stCondLst>
                                    <p:cond delay="2000"/>
                                  </p:stCondLst>
                                  <p:iterate type="lt">
                                    <p:tmPct val="0"/>
                                  </p:iterate>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par>
                                <p:cTn id="41" presetID="5" presetClass="entr" presetSubtype="10" fill="hold" nodeType="withEffect">
                                  <p:stCondLst>
                                    <p:cond delay="300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5" presetClass="entr" presetSubtype="10" fill="hold" nodeType="withEffect">
                                  <p:stCondLst>
                                    <p:cond delay="300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 3-CL (2).wav"/>
                                        </p:tgtEl>
                                      </p:cMediaNode>
                                    </p:audio>
                                  </p:subTnLst>
                                </p:cTn>
                              </p:par>
                              <p:par>
                                <p:cTn id="47" presetID="5" presetClass="entr" presetSubtype="10" fill="hold" nodeType="withEffect">
                                  <p:stCondLst>
                                    <p:cond delay="300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par>
                                <p:cTn id="50" presetID="5" presetClass="entr" presetSubtype="10" fill="hold" grpId="0" nodeType="withEffect">
                                  <p:stCondLst>
                                    <p:cond delay="3000"/>
                                  </p:stCondLst>
                                  <p:childTnLst>
                                    <p:set>
                                      <p:cBhvr>
                                        <p:cTn id="51" dur="1" fill="hold">
                                          <p:stCondLst>
                                            <p:cond delay="0"/>
                                          </p:stCondLst>
                                        </p:cTn>
                                        <p:tgtEl>
                                          <p:spTgt spid="8"/>
                                        </p:tgtEl>
                                        <p:attrNameLst>
                                          <p:attrName>style.visibility</p:attrName>
                                        </p:attrNameLst>
                                      </p:cBhvr>
                                      <p:to>
                                        <p:strVal val="visible"/>
                                      </p:to>
                                    </p:set>
                                    <p:animEffect transition="in" filter="checkerboard(across)">
                                      <p:cBhvr>
                                        <p:cTn id="52" dur="500"/>
                                        <p:tgtEl>
                                          <p:spTgt spid="8"/>
                                        </p:tgtEl>
                                      </p:cBhvr>
                                    </p:animEffect>
                                  </p:childTnLst>
                                </p:cTn>
                              </p:par>
                              <p:par>
                                <p:cTn id="53" presetID="22" presetClass="entr" presetSubtype="8" fill="hold" nodeType="withEffect">
                                  <p:stCondLst>
                                    <p:cond delay="300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par>
                                <p:cTn id="56" presetID="5" presetClass="entr" presetSubtype="10" fill="hold" nodeType="withEffect">
                                  <p:stCondLst>
                                    <p:cond delay="4000"/>
                                  </p:stCondLst>
                                  <p:childTnLst>
                                    <p:set>
                                      <p:cBhvr>
                                        <p:cTn id="57" dur="1" fill="hold">
                                          <p:stCondLst>
                                            <p:cond delay="0"/>
                                          </p:stCondLst>
                                        </p:cTn>
                                        <p:tgtEl>
                                          <p:spTgt spid="11"/>
                                        </p:tgtEl>
                                        <p:attrNameLst>
                                          <p:attrName>style.visibility</p:attrName>
                                        </p:attrNameLst>
                                      </p:cBhvr>
                                      <p:to>
                                        <p:strVal val="visible"/>
                                      </p:to>
                                    </p:set>
                                    <p:animEffect transition="in" filter="checkerboard(across)">
                                      <p:cBhvr>
                                        <p:cTn id="58" dur="500"/>
                                        <p:tgtEl>
                                          <p:spTgt spid="11"/>
                                        </p:tgtEl>
                                      </p:cBhvr>
                                    </p:animEffect>
                                  </p:childTnLst>
                                </p:cTn>
                              </p:par>
                              <p:par>
                                <p:cTn id="59" presetID="5" presetClass="entr" presetSubtype="10" fill="hold" nodeType="withEffect">
                                  <p:stCondLst>
                                    <p:cond delay="400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5" name="Chimes 3-CL (2).wav"/>
                                        </p:tgtEl>
                                      </p:cMediaNode>
                                    </p:audio>
                                  </p:subTnLst>
                                </p:cTn>
                              </p:par>
                              <p:par>
                                <p:cTn id="62" presetID="5" presetClass="entr" presetSubtype="10" fill="hold" nodeType="withEffect">
                                  <p:stCondLst>
                                    <p:cond delay="4000"/>
                                  </p:stCondLst>
                                  <p:childTnLst>
                                    <p:set>
                                      <p:cBhvr>
                                        <p:cTn id="63" dur="1" fill="hold">
                                          <p:stCondLst>
                                            <p:cond delay="0"/>
                                          </p:stCondLst>
                                        </p:cTn>
                                        <p:tgtEl>
                                          <p:spTgt spid="13"/>
                                        </p:tgtEl>
                                        <p:attrNameLst>
                                          <p:attrName>style.visibility</p:attrName>
                                        </p:attrNameLst>
                                      </p:cBhvr>
                                      <p:to>
                                        <p:strVal val="visible"/>
                                      </p:to>
                                    </p:set>
                                    <p:animEffect transition="in" filter="checkerboard(across)">
                                      <p:cBhvr>
                                        <p:cTn id="64" dur="500"/>
                                        <p:tgtEl>
                                          <p:spTgt spid="13"/>
                                        </p:tgtEl>
                                      </p:cBhvr>
                                    </p:animEffect>
                                  </p:childTnLst>
                                </p:cTn>
                              </p:par>
                              <p:par>
                                <p:cTn id="65" presetID="5" presetClass="entr" presetSubtype="10" fill="hold" grpId="0" nodeType="withEffect">
                                  <p:stCondLst>
                                    <p:cond delay="4000"/>
                                  </p:stCondLst>
                                  <p:childTnLst>
                                    <p:set>
                                      <p:cBhvr>
                                        <p:cTn id="66" dur="1" fill="hold">
                                          <p:stCondLst>
                                            <p:cond delay="0"/>
                                          </p:stCondLst>
                                        </p:cTn>
                                        <p:tgtEl>
                                          <p:spTgt spid="15"/>
                                        </p:tgtEl>
                                        <p:attrNameLst>
                                          <p:attrName>style.visibility</p:attrName>
                                        </p:attrNameLst>
                                      </p:cBhvr>
                                      <p:to>
                                        <p:strVal val="visible"/>
                                      </p:to>
                                    </p:set>
                                    <p:animEffect transition="in" filter="checkerboard(across)">
                                      <p:cBhvr>
                                        <p:cTn id="67" dur="500"/>
                                        <p:tgtEl>
                                          <p:spTgt spid="15"/>
                                        </p:tgtEl>
                                      </p:cBhvr>
                                    </p:animEffect>
                                  </p:childTnLst>
                                </p:cTn>
                              </p:par>
                              <p:par>
                                <p:cTn id="68" presetID="22" presetClass="entr" presetSubtype="8" fill="hold" nodeType="withEffect">
                                  <p:stCondLst>
                                    <p:cond delay="400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par>
                                <p:cTn id="71" presetID="5" presetClass="entr" presetSubtype="10" fill="hold" grpId="0" nodeType="withEffect" nodePh="1">
                                  <p:stCondLst>
                                    <p:cond delay="5000"/>
                                  </p:stCondLst>
                                  <p:endCondLst>
                                    <p:cond evt="begin" delay="0">
                                      <p:tn val="71"/>
                                    </p:cond>
                                  </p:endCondLst>
                                  <p:childTnLst>
                                    <p:set>
                                      <p:cBhvr>
                                        <p:cTn id="72" dur="1" fill="hold">
                                          <p:stCondLst>
                                            <p:cond delay="0"/>
                                          </p:stCondLst>
                                        </p:cTn>
                                        <p:tgtEl>
                                          <p:spTgt spid="20"/>
                                        </p:tgtEl>
                                        <p:attrNameLst>
                                          <p:attrName>style.visibility</p:attrName>
                                        </p:attrNameLst>
                                      </p:cBhvr>
                                      <p:to>
                                        <p:strVal val="visible"/>
                                      </p:to>
                                    </p:set>
                                    <p:animEffect transition="in" filter="checkerboard(across)">
                                      <p:cBhvr>
                                        <p:cTn id="73" dur="500"/>
                                        <p:tgtEl>
                                          <p:spTgt spid="20"/>
                                        </p:tgtEl>
                                      </p:cBhvr>
                                    </p:animEffect>
                                  </p:childTnLst>
                                </p:cTn>
                              </p:par>
                            </p:childTnLst>
                          </p:cTn>
                        </p:par>
                        <p:par>
                          <p:cTn id="74" fill="hold" nodeType="afterGroup">
                            <p:stCondLst>
                              <p:cond delay="5500"/>
                            </p:stCondLst>
                            <p:childTnLst>
                              <p:par>
                                <p:cTn id="75" presetID="9" presetClass="entr" presetSubtype="0" fill="hold" grpId="0" nodeType="afterEffect" nodePh="1">
                                  <p:stCondLst>
                                    <p:cond delay="0"/>
                                  </p:stCondLst>
                                  <p:endCondLst>
                                    <p:cond evt="begin" delay="0">
                                      <p:tn val="75"/>
                                    </p:cond>
                                  </p:endCondLst>
                                  <p:childTnLst>
                                    <p:set>
                                      <p:cBhvr>
                                        <p:cTn id="76" dur="1" fill="hold">
                                          <p:stCondLst>
                                            <p:cond delay="0"/>
                                          </p:stCondLst>
                                        </p:cTn>
                                        <p:tgtEl>
                                          <p:spTgt spid="6194"/>
                                        </p:tgtEl>
                                        <p:attrNameLst>
                                          <p:attrName>style.visibility</p:attrName>
                                        </p:attrNameLst>
                                      </p:cBhvr>
                                      <p:to>
                                        <p:strVal val="visible"/>
                                      </p:to>
                                    </p:set>
                                    <p:animEffect transition="in" filter="dissolve">
                                      <p:cBhvr>
                                        <p:cTn id="77" dur="500"/>
                                        <p:tgtEl>
                                          <p:spTgt spid="6194"/>
                                        </p:tgtEl>
                                      </p:cBhvr>
                                    </p:animEffect>
                                  </p:childTnLst>
                                  <p:subTnLst>
                                    <p:audio>
                                      <p:cMediaNode>
                                        <p:cTn display="0" masterRel="sameClick">
                                          <p:stCondLst>
                                            <p:cond evt="begin" delay="0">
                                              <p:tn val="75"/>
                                            </p:cond>
                                          </p:stCondLst>
                                          <p:endCondLst>
                                            <p:cond evt="onStopAudio" delay="0">
                                              <p:tgtEl>
                                                <p:sldTgt/>
                                              </p:tgtEl>
                                            </p:cond>
                                          </p:endCondLst>
                                        </p:cTn>
                                        <p:tgtEl>
                                          <p:sndTgt r:embed="rId6" name="camera.wav"/>
                                        </p:tgtEl>
                                      </p:cMediaNode>
                                    </p:audio>
                                  </p:subTnLst>
                                </p:cTn>
                              </p:par>
                            </p:childTnLst>
                          </p:cTn>
                        </p:par>
                        <p:par>
                          <p:cTn id="78" fill="hold" nodeType="afterGroup">
                            <p:stCondLst>
                              <p:cond delay="6000"/>
                            </p:stCondLst>
                            <p:childTnLst>
                              <p:par>
                                <p:cTn id="79" presetID="53" presetClass="exit" presetSubtype="0" fill="hold" grpId="1" nodeType="afterEffect" nodePh="1">
                                  <p:stCondLst>
                                    <p:cond delay="0"/>
                                  </p:stCondLst>
                                  <p:endCondLst>
                                    <p:cond evt="begin" delay="0">
                                      <p:tn val="79"/>
                                    </p:cond>
                                  </p:endCondLst>
                                  <p:childTnLst>
                                    <p:anim calcmode="lin" valueType="num">
                                      <p:cBhvr>
                                        <p:cTn id="80" dur="500"/>
                                        <p:tgtEl>
                                          <p:spTgt spid="6194"/>
                                        </p:tgtEl>
                                        <p:attrNameLst>
                                          <p:attrName>ppt_w</p:attrName>
                                        </p:attrNameLst>
                                      </p:cBhvr>
                                      <p:tavLst>
                                        <p:tav tm="0">
                                          <p:val>
                                            <p:strVal val="ppt_w"/>
                                          </p:val>
                                        </p:tav>
                                        <p:tav tm="100000">
                                          <p:val>
                                            <p:fltVal val="0"/>
                                          </p:val>
                                        </p:tav>
                                      </p:tavLst>
                                    </p:anim>
                                    <p:anim calcmode="lin" valueType="num">
                                      <p:cBhvr>
                                        <p:cTn id="81" dur="500"/>
                                        <p:tgtEl>
                                          <p:spTgt spid="6194"/>
                                        </p:tgtEl>
                                        <p:attrNameLst>
                                          <p:attrName>ppt_h</p:attrName>
                                        </p:attrNameLst>
                                      </p:cBhvr>
                                      <p:tavLst>
                                        <p:tav tm="0">
                                          <p:val>
                                            <p:strVal val="ppt_h"/>
                                          </p:val>
                                        </p:tav>
                                        <p:tav tm="100000">
                                          <p:val>
                                            <p:fltVal val="0"/>
                                          </p:val>
                                        </p:tav>
                                      </p:tavLst>
                                    </p:anim>
                                    <p:animEffect transition="out" filter="fade">
                                      <p:cBhvr>
                                        <p:cTn id="82" dur="500"/>
                                        <p:tgtEl>
                                          <p:spTgt spid="6194"/>
                                        </p:tgtEl>
                                      </p:cBhvr>
                                    </p:animEffect>
                                    <p:set>
                                      <p:cBhvr>
                                        <p:cTn id="83" dur="1" fill="hold">
                                          <p:stCondLst>
                                            <p:cond delay="499"/>
                                          </p:stCondLst>
                                        </p:cTn>
                                        <p:tgtEl>
                                          <p:spTgt spid="6194"/>
                                        </p:tgtEl>
                                        <p:attrNameLst>
                                          <p:attrName>style.visibility</p:attrName>
                                        </p:attrNameLst>
                                      </p:cBhvr>
                                      <p:to>
                                        <p:strVal val="hidden"/>
                                      </p:to>
                                    </p:set>
                                  </p:childTnLst>
                                </p:cTn>
                              </p:par>
                            </p:childTnLst>
                          </p:cTn>
                        </p:par>
                        <p:par>
                          <p:cTn id="84" fill="hold" nodeType="afterGroup">
                            <p:stCondLst>
                              <p:cond delay="6500"/>
                            </p:stCondLst>
                            <p:childTnLst>
                              <p:par>
                                <p:cTn id="85" presetID="9" presetClass="entr" presetSubtype="0" fill="hold" grpId="0" nodeType="afterEffect">
                                  <p:stCondLst>
                                    <p:cond delay="0"/>
                                  </p:stCondLst>
                                  <p:childTnLst>
                                    <p:set>
                                      <p:cBhvr>
                                        <p:cTn id="86" dur="1" fill="hold">
                                          <p:stCondLst>
                                            <p:cond delay="0"/>
                                          </p:stCondLst>
                                        </p:cTn>
                                        <p:tgtEl>
                                          <p:spTgt spid="6190"/>
                                        </p:tgtEl>
                                        <p:attrNameLst>
                                          <p:attrName>style.visibility</p:attrName>
                                        </p:attrNameLst>
                                      </p:cBhvr>
                                      <p:to>
                                        <p:strVal val="visible"/>
                                      </p:to>
                                    </p:set>
                                    <p:animEffect transition="in" filter="dissolve">
                                      <p:cBhvr>
                                        <p:cTn id="87" dur="500"/>
                                        <p:tgtEl>
                                          <p:spTgt spid="6190"/>
                                        </p:tgtEl>
                                      </p:cBhvr>
                                    </p:animEffect>
                                  </p:childTnLst>
                                  <p:subTnLst>
                                    <p:audio>
                                      <p:cMediaNode>
                                        <p:cTn display="0" masterRel="sameClick">
                                          <p:stCondLst>
                                            <p:cond evt="begin" delay="0">
                                              <p:tn val="85"/>
                                            </p:cond>
                                          </p:stCondLst>
                                          <p:endCondLst>
                                            <p:cond evt="onStopAudio" delay="0">
                                              <p:tgtEl>
                                                <p:sldTgt/>
                                              </p:tgtEl>
                                            </p:cond>
                                          </p:endCondLst>
                                        </p:cTn>
                                        <p:tgtEl>
                                          <p:sndTgt r:embed="rId6" name="camera.wav"/>
                                        </p:tgtEl>
                                      </p:cMediaNode>
                                    </p:audio>
                                  </p:subTnLst>
                                </p:cTn>
                              </p:par>
                            </p:childTnLst>
                          </p:cTn>
                        </p:par>
                        <p:par>
                          <p:cTn id="88" fill="hold" nodeType="afterGroup">
                            <p:stCondLst>
                              <p:cond delay="7000"/>
                            </p:stCondLst>
                            <p:childTnLst>
                              <p:par>
                                <p:cTn id="89" presetID="53" presetClass="exit" presetSubtype="0" fill="hold" grpId="1" nodeType="afterEffect">
                                  <p:stCondLst>
                                    <p:cond delay="0"/>
                                  </p:stCondLst>
                                  <p:childTnLst>
                                    <p:anim calcmode="lin" valueType="num">
                                      <p:cBhvr>
                                        <p:cTn id="90" dur="500"/>
                                        <p:tgtEl>
                                          <p:spTgt spid="6190"/>
                                        </p:tgtEl>
                                        <p:attrNameLst>
                                          <p:attrName>ppt_w</p:attrName>
                                        </p:attrNameLst>
                                      </p:cBhvr>
                                      <p:tavLst>
                                        <p:tav tm="0">
                                          <p:val>
                                            <p:strVal val="ppt_w"/>
                                          </p:val>
                                        </p:tav>
                                        <p:tav tm="100000">
                                          <p:val>
                                            <p:fltVal val="0"/>
                                          </p:val>
                                        </p:tav>
                                      </p:tavLst>
                                    </p:anim>
                                    <p:anim calcmode="lin" valueType="num">
                                      <p:cBhvr>
                                        <p:cTn id="91" dur="500"/>
                                        <p:tgtEl>
                                          <p:spTgt spid="6190"/>
                                        </p:tgtEl>
                                        <p:attrNameLst>
                                          <p:attrName>ppt_h</p:attrName>
                                        </p:attrNameLst>
                                      </p:cBhvr>
                                      <p:tavLst>
                                        <p:tav tm="0">
                                          <p:val>
                                            <p:strVal val="ppt_h"/>
                                          </p:val>
                                        </p:tav>
                                        <p:tav tm="100000">
                                          <p:val>
                                            <p:fltVal val="0"/>
                                          </p:val>
                                        </p:tav>
                                      </p:tavLst>
                                    </p:anim>
                                    <p:animEffect transition="out" filter="fade">
                                      <p:cBhvr>
                                        <p:cTn id="92" dur="500"/>
                                        <p:tgtEl>
                                          <p:spTgt spid="6190"/>
                                        </p:tgtEl>
                                      </p:cBhvr>
                                    </p:animEffect>
                                    <p:set>
                                      <p:cBhvr>
                                        <p:cTn id="93" dur="1" fill="hold">
                                          <p:stCondLst>
                                            <p:cond delay="499"/>
                                          </p:stCondLst>
                                        </p:cTn>
                                        <p:tgtEl>
                                          <p:spTgt spid="6190"/>
                                        </p:tgtEl>
                                        <p:attrNameLst>
                                          <p:attrName>style.visibility</p:attrName>
                                        </p:attrNameLst>
                                      </p:cBhvr>
                                      <p:to>
                                        <p:strVal val="hidden"/>
                                      </p:to>
                                    </p:set>
                                  </p:childTnLst>
                                </p:cTn>
                              </p:par>
                            </p:childTnLst>
                          </p:cTn>
                        </p:par>
                        <p:par>
                          <p:cTn id="94" fill="hold" nodeType="afterGroup">
                            <p:stCondLst>
                              <p:cond delay="7500"/>
                            </p:stCondLst>
                            <p:childTnLst>
                              <p:par>
                                <p:cTn id="95" presetID="9" presetClass="entr" presetSubtype="0" fill="hold" grpId="0" nodeType="afterEffect">
                                  <p:stCondLst>
                                    <p:cond delay="0"/>
                                  </p:stCondLst>
                                  <p:childTnLst>
                                    <p:set>
                                      <p:cBhvr>
                                        <p:cTn id="96" dur="1" fill="hold">
                                          <p:stCondLst>
                                            <p:cond delay="0"/>
                                          </p:stCondLst>
                                        </p:cTn>
                                        <p:tgtEl>
                                          <p:spTgt spid="6189"/>
                                        </p:tgtEl>
                                        <p:attrNameLst>
                                          <p:attrName>style.visibility</p:attrName>
                                        </p:attrNameLst>
                                      </p:cBhvr>
                                      <p:to>
                                        <p:strVal val="visible"/>
                                      </p:to>
                                    </p:set>
                                    <p:animEffect transition="in" filter="dissolve">
                                      <p:cBhvr>
                                        <p:cTn id="97" dur="500"/>
                                        <p:tgtEl>
                                          <p:spTgt spid="6189"/>
                                        </p:tgtEl>
                                      </p:cBhvr>
                                    </p:animEffect>
                                  </p:childTnLst>
                                  <p:subTnLst>
                                    <p:audio>
                                      <p:cMediaNode>
                                        <p:cTn display="0" masterRel="sameClick">
                                          <p:stCondLst>
                                            <p:cond evt="begin" delay="0">
                                              <p:tn val="95"/>
                                            </p:cond>
                                          </p:stCondLst>
                                          <p:endCondLst>
                                            <p:cond evt="onStopAudio" delay="0">
                                              <p:tgtEl>
                                                <p:sldTgt/>
                                              </p:tgtEl>
                                            </p:cond>
                                          </p:endCondLst>
                                        </p:cTn>
                                        <p:tgtEl>
                                          <p:sndTgt r:embed="rId6" name="camera.wav"/>
                                        </p:tgtEl>
                                      </p:cMediaNode>
                                    </p:audio>
                                  </p:subTnLst>
                                </p:cTn>
                              </p:par>
                            </p:childTnLst>
                          </p:cTn>
                        </p:par>
                        <p:par>
                          <p:cTn id="98" fill="hold" nodeType="afterGroup">
                            <p:stCondLst>
                              <p:cond delay="8000"/>
                            </p:stCondLst>
                            <p:childTnLst>
                              <p:par>
                                <p:cTn id="99" presetID="53" presetClass="exit" presetSubtype="0" fill="hold" grpId="1" nodeType="afterEffect">
                                  <p:stCondLst>
                                    <p:cond delay="0"/>
                                  </p:stCondLst>
                                  <p:childTnLst>
                                    <p:anim calcmode="lin" valueType="num">
                                      <p:cBhvr>
                                        <p:cTn id="100" dur="500"/>
                                        <p:tgtEl>
                                          <p:spTgt spid="6189"/>
                                        </p:tgtEl>
                                        <p:attrNameLst>
                                          <p:attrName>ppt_w</p:attrName>
                                        </p:attrNameLst>
                                      </p:cBhvr>
                                      <p:tavLst>
                                        <p:tav tm="0">
                                          <p:val>
                                            <p:strVal val="ppt_w"/>
                                          </p:val>
                                        </p:tav>
                                        <p:tav tm="100000">
                                          <p:val>
                                            <p:fltVal val="0"/>
                                          </p:val>
                                        </p:tav>
                                      </p:tavLst>
                                    </p:anim>
                                    <p:anim calcmode="lin" valueType="num">
                                      <p:cBhvr>
                                        <p:cTn id="101" dur="500"/>
                                        <p:tgtEl>
                                          <p:spTgt spid="6189"/>
                                        </p:tgtEl>
                                        <p:attrNameLst>
                                          <p:attrName>ppt_h</p:attrName>
                                        </p:attrNameLst>
                                      </p:cBhvr>
                                      <p:tavLst>
                                        <p:tav tm="0">
                                          <p:val>
                                            <p:strVal val="ppt_h"/>
                                          </p:val>
                                        </p:tav>
                                        <p:tav tm="100000">
                                          <p:val>
                                            <p:fltVal val="0"/>
                                          </p:val>
                                        </p:tav>
                                      </p:tavLst>
                                    </p:anim>
                                    <p:animEffect transition="out" filter="fade">
                                      <p:cBhvr>
                                        <p:cTn id="102" dur="500"/>
                                        <p:tgtEl>
                                          <p:spTgt spid="6189"/>
                                        </p:tgtEl>
                                      </p:cBhvr>
                                    </p:animEffect>
                                    <p:set>
                                      <p:cBhvr>
                                        <p:cTn id="103" dur="1" fill="hold">
                                          <p:stCondLst>
                                            <p:cond delay="499"/>
                                          </p:stCondLst>
                                        </p:cTn>
                                        <p:tgtEl>
                                          <p:spTgt spid="6189"/>
                                        </p:tgtEl>
                                        <p:attrNameLst>
                                          <p:attrName>style.visibility</p:attrName>
                                        </p:attrNameLst>
                                      </p:cBhvr>
                                      <p:to>
                                        <p:strVal val="hidden"/>
                                      </p:to>
                                    </p:set>
                                  </p:childTnLst>
                                </p:cTn>
                              </p:par>
                            </p:childTnLst>
                          </p:cTn>
                        </p:par>
                        <p:par>
                          <p:cTn id="104" fill="hold" nodeType="afterGroup">
                            <p:stCondLst>
                              <p:cond delay="8500"/>
                            </p:stCondLst>
                            <p:childTnLst>
                              <p:par>
                                <p:cTn id="105" presetID="9" presetClass="entr" presetSubtype="0" fill="hold" grpId="0" nodeType="afterEffect">
                                  <p:stCondLst>
                                    <p:cond delay="0"/>
                                  </p:stCondLst>
                                  <p:childTnLst>
                                    <p:set>
                                      <p:cBhvr>
                                        <p:cTn id="106" dur="1" fill="hold">
                                          <p:stCondLst>
                                            <p:cond delay="0"/>
                                          </p:stCondLst>
                                        </p:cTn>
                                        <p:tgtEl>
                                          <p:spTgt spid="6188"/>
                                        </p:tgtEl>
                                        <p:attrNameLst>
                                          <p:attrName>style.visibility</p:attrName>
                                        </p:attrNameLst>
                                      </p:cBhvr>
                                      <p:to>
                                        <p:strVal val="visible"/>
                                      </p:to>
                                    </p:set>
                                    <p:animEffect transition="in" filter="dissolve">
                                      <p:cBhvr>
                                        <p:cTn id="107" dur="500"/>
                                        <p:tgtEl>
                                          <p:spTgt spid="6188"/>
                                        </p:tgtEl>
                                      </p:cBhvr>
                                    </p:animEffect>
                                  </p:childTnLst>
                                  <p:subTnLst>
                                    <p:audio>
                                      <p:cMediaNode>
                                        <p:cTn display="0" masterRel="sameClick">
                                          <p:stCondLst>
                                            <p:cond evt="begin" delay="0">
                                              <p:tn val="105"/>
                                            </p:cond>
                                          </p:stCondLst>
                                          <p:endCondLst>
                                            <p:cond evt="onStopAudio" delay="0">
                                              <p:tgtEl>
                                                <p:sldTgt/>
                                              </p:tgtEl>
                                            </p:cond>
                                          </p:endCondLst>
                                        </p:cTn>
                                        <p:tgtEl>
                                          <p:sndTgt r:embed="rId6" name="camera.wav"/>
                                        </p:tgtEl>
                                      </p:cMediaNode>
                                    </p:audio>
                                  </p:subTnLst>
                                </p:cTn>
                              </p:par>
                            </p:childTnLst>
                          </p:cTn>
                        </p:par>
                        <p:par>
                          <p:cTn id="108" fill="hold" nodeType="afterGroup">
                            <p:stCondLst>
                              <p:cond delay="9000"/>
                            </p:stCondLst>
                            <p:childTnLst>
                              <p:par>
                                <p:cTn id="109" presetID="53" presetClass="exit" presetSubtype="0" fill="hold" grpId="1" nodeType="afterEffect">
                                  <p:stCondLst>
                                    <p:cond delay="0"/>
                                  </p:stCondLst>
                                  <p:childTnLst>
                                    <p:anim calcmode="lin" valueType="num">
                                      <p:cBhvr>
                                        <p:cTn id="110" dur="500"/>
                                        <p:tgtEl>
                                          <p:spTgt spid="6188"/>
                                        </p:tgtEl>
                                        <p:attrNameLst>
                                          <p:attrName>ppt_w</p:attrName>
                                        </p:attrNameLst>
                                      </p:cBhvr>
                                      <p:tavLst>
                                        <p:tav tm="0">
                                          <p:val>
                                            <p:strVal val="ppt_w"/>
                                          </p:val>
                                        </p:tav>
                                        <p:tav tm="100000">
                                          <p:val>
                                            <p:fltVal val="0"/>
                                          </p:val>
                                        </p:tav>
                                      </p:tavLst>
                                    </p:anim>
                                    <p:anim calcmode="lin" valueType="num">
                                      <p:cBhvr>
                                        <p:cTn id="111" dur="500"/>
                                        <p:tgtEl>
                                          <p:spTgt spid="6188"/>
                                        </p:tgtEl>
                                        <p:attrNameLst>
                                          <p:attrName>ppt_h</p:attrName>
                                        </p:attrNameLst>
                                      </p:cBhvr>
                                      <p:tavLst>
                                        <p:tav tm="0">
                                          <p:val>
                                            <p:strVal val="ppt_h"/>
                                          </p:val>
                                        </p:tav>
                                        <p:tav tm="100000">
                                          <p:val>
                                            <p:fltVal val="0"/>
                                          </p:val>
                                        </p:tav>
                                      </p:tavLst>
                                    </p:anim>
                                    <p:animEffect transition="out" filter="fade">
                                      <p:cBhvr>
                                        <p:cTn id="112" dur="500"/>
                                        <p:tgtEl>
                                          <p:spTgt spid="6188"/>
                                        </p:tgtEl>
                                      </p:cBhvr>
                                    </p:animEffect>
                                    <p:set>
                                      <p:cBhvr>
                                        <p:cTn id="113" dur="1" fill="hold">
                                          <p:stCondLst>
                                            <p:cond delay="499"/>
                                          </p:stCondLst>
                                        </p:cTn>
                                        <p:tgtEl>
                                          <p:spTgt spid="6188"/>
                                        </p:tgtEl>
                                        <p:attrNameLst>
                                          <p:attrName>style.visibility</p:attrName>
                                        </p:attrNameLst>
                                      </p:cBhvr>
                                      <p:to>
                                        <p:strVal val="hidden"/>
                                      </p:to>
                                    </p:set>
                                  </p:childTnLst>
                                </p:cTn>
                              </p:par>
                            </p:childTnLst>
                          </p:cTn>
                        </p:par>
                        <p:par>
                          <p:cTn id="114" fill="hold" nodeType="afterGroup">
                            <p:stCondLst>
                              <p:cond delay="9500"/>
                            </p:stCondLst>
                            <p:childTnLst>
                              <p:par>
                                <p:cTn id="115" presetID="9" presetClass="entr" presetSubtype="0" fill="hold" grpId="0" nodeType="afterEffect">
                                  <p:stCondLst>
                                    <p:cond delay="0"/>
                                  </p:stCondLst>
                                  <p:childTnLst>
                                    <p:set>
                                      <p:cBhvr>
                                        <p:cTn id="116" dur="1" fill="hold">
                                          <p:stCondLst>
                                            <p:cond delay="0"/>
                                          </p:stCondLst>
                                        </p:cTn>
                                        <p:tgtEl>
                                          <p:spTgt spid="6187"/>
                                        </p:tgtEl>
                                        <p:attrNameLst>
                                          <p:attrName>style.visibility</p:attrName>
                                        </p:attrNameLst>
                                      </p:cBhvr>
                                      <p:to>
                                        <p:strVal val="visible"/>
                                      </p:to>
                                    </p:set>
                                    <p:animEffect transition="in" filter="dissolve">
                                      <p:cBhvr>
                                        <p:cTn id="117" dur="500"/>
                                        <p:tgtEl>
                                          <p:spTgt spid="6187"/>
                                        </p:tgtEl>
                                      </p:cBhvr>
                                    </p:animEffect>
                                  </p:childTnLst>
                                  <p:subTnLst>
                                    <p:audio>
                                      <p:cMediaNode>
                                        <p:cTn display="0" masterRel="sameClick">
                                          <p:stCondLst>
                                            <p:cond evt="begin" delay="0">
                                              <p:tn val="115"/>
                                            </p:cond>
                                          </p:stCondLst>
                                          <p:endCondLst>
                                            <p:cond evt="onStopAudio" delay="0">
                                              <p:tgtEl>
                                                <p:sldTgt/>
                                              </p:tgtEl>
                                            </p:cond>
                                          </p:endCondLst>
                                        </p:cTn>
                                        <p:tgtEl>
                                          <p:sndTgt r:embed="rId6" name="camera.wav"/>
                                        </p:tgtEl>
                                      </p:cMediaNode>
                                    </p:audio>
                                  </p:subTnLst>
                                </p:cTn>
                              </p:par>
                            </p:childTnLst>
                          </p:cTn>
                        </p:par>
                        <p:par>
                          <p:cTn id="118" fill="hold" nodeType="afterGroup">
                            <p:stCondLst>
                              <p:cond delay="10000"/>
                            </p:stCondLst>
                            <p:childTnLst>
                              <p:par>
                                <p:cTn id="119" presetID="53" presetClass="exit" presetSubtype="0" fill="hold" grpId="1" nodeType="afterEffect">
                                  <p:stCondLst>
                                    <p:cond delay="0"/>
                                  </p:stCondLst>
                                  <p:childTnLst>
                                    <p:anim calcmode="lin" valueType="num">
                                      <p:cBhvr>
                                        <p:cTn id="120" dur="500"/>
                                        <p:tgtEl>
                                          <p:spTgt spid="6187"/>
                                        </p:tgtEl>
                                        <p:attrNameLst>
                                          <p:attrName>ppt_w</p:attrName>
                                        </p:attrNameLst>
                                      </p:cBhvr>
                                      <p:tavLst>
                                        <p:tav tm="0">
                                          <p:val>
                                            <p:strVal val="ppt_w"/>
                                          </p:val>
                                        </p:tav>
                                        <p:tav tm="100000">
                                          <p:val>
                                            <p:fltVal val="0"/>
                                          </p:val>
                                        </p:tav>
                                      </p:tavLst>
                                    </p:anim>
                                    <p:anim calcmode="lin" valueType="num">
                                      <p:cBhvr>
                                        <p:cTn id="121" dur="500"/>
                                        <p:tgtEl>
                                          <p:spTgt spid="6187"/>
                                        </p:tgtEl>
                                        <p:attrNameLst>
                                          <p:attrName>ppt_h</p:attrName>
                                        </p:attrNameLst>
                                      </p:cBhvr>
                                      <p:tavLst>
                                        <p:tav tm="0">
                                          <p:val>
                                            <p:strVal val="ppt_h"/>
                                          </p:val>
                                        </p:tav>
                                        <p:tav tm="100000">
                                          <p:val>
                                            <p:fltVal val="0"/>
                                          </p:val>
                                        </p:tav>
                                      </p:tavLst>
                                    </p:anim>
                                    <p:animEffect transition="out" filter="fade">
                                      <p:cBhvr>
                                        <p:cTn id="122" dur="500"/>
                                        <p:tgtEl>
                                          <p:spTgt spid="6187"/>
                                        </p:tgtEl>
                                      </p:cBhvr>
                                    </p:animEffect>
                                    <p:set>
                                      <p:cBhvr>
                                        <p:cTn id="123" dur="1" fill="hold">
                                          <p:stCondLst>
                                            <p:cond delay="499"/>
                                          </p:stCondLst>
                                        </p:cTn>
                                        <p:tgtEl>
                                          <p:spTgt spid="6187"/>
                                        </p:tgtEl>
                                        <p:attrNameLst>
                                          <p:attrName>style.visibility</p:attrName>
                                        </p:attrNameLst>
                                      </p:cBhvr>
                                      <p:to>
                                        <p:strVal val="hidden"/>
                                      </p:to>
                                    </p:set>
                                  </p:childTnLst>
                                </p:cTn>
                              </p:par>
                            </p:childTnLst>
                          </p:cTn>
                        </p:par>
                        <p:par>
                          <p:cTn id="124" fill="hold" nodeType="afterGroup">
                            <p:stCondLst>
                              <p:cond delay="10500"/>
                            </p:stCondLst>
                            <p:childTnLst>
                              <p:par>
                                <p:cTn id="125" presetID="9" presetClass="entr" presetSubtype="0" fill="hold" grpId="0" nodeType="afterEffect">
                                  <p:stCondLst>
                                    <p:cond delay="0"/>
                                  </p:stCondLst>
                                  <p:childTnLst>
                                    <p:set>
                                      <p:cBhvr>
                                        <p:cTn id="126" dur="1" fill="hold">
                                          <p:stCondLst>
                                            <p:cond delay="0"/>
                                          </p:stCondLst>
                                        </p:cTn>
                                        <p:tgtEl>
                                          <p:spTgt spid="6186"/>
                                        </p:tgtEl>
                                        <p:attrNameLst>
                                          <p:attrName>style.visibility</p:attrName>
                                        </p:attrNameLst>
                                      </p:cBhvr>
                                      <p:to>
                                        <p:strVal val="visible"/>
                                      </p:to>
                                    </p:set>
                                    <p:animEffect transition="in" filter="dissolve">
                                      <p:cBhvr>
                                        <p:cTn id="127" dur="500"/>
                                        <p:tgtEl>
                                          <p:spTgt spid="6186"/>
                                        </p:tgtEl>
                                      </p:cBhvr>
                                    </p:animEffect>
                                  </p:childTnLst>
                                  <p:subTnLst>
                                    <p:audio>
                                      <p:cMediaNode>
                                        <p:cTn display="0" masterRel="sameClick">
                                          <p:stCondLst>
                                            <p:cond evt="begin" delay="0">
                                              <p:tn val="125"/>
                                            </p:cond>
                                          </p:stCondLst>
                                          <p:endCondLst>
                                            <p:cond evt="onStopAudio" delay="0">
                                              <p:tgtEl>
                                                <p:sldTgt/>
                                              </p:tgtEl>
                                            </p:cond>
                                          </p:endCondLst>
                                        </p:cTn>
                                        <p:tgtEl>
                                          <p:sndTgt r:embed="rId6" name="camera.wav"/>
                                        </p:tgtEl>
                                      </p:cMediaNode>
                                    </p:audio>
                                  </p:subTnLst>
                                </p:cTn>
                              </p:par>
                            </p:childTnLst>
                          </p:cTn>
                        </p:par>
                        <p:par>
                          <p:cTn id="128" fill="hold" nodeType="afterGroup">
                            <p:stCondLst>
                              <p:cond delay="11000"/>
                            </p:stCondLst>
                            <p:childTnLst>
                              <p:par>
                                <p:cTn id="129" presetID="53" presetClass="exit" presetSubtype="0" fill="hold" grpId="1" nodeType="afterEffect">
                                  <p:stCondLst>
                                    <p:cond delay="0"/>
                                  </p:stCondLst>
                                  <p:childTnLst>
                                    <p:anim calcmode="lin" valueType="num">
                                      <p:cBhvr>
                                        <p:cTn id="130" dur="500"/>
                                        <p:tgtEl>
                                          <p:spTgt spid="6186"/>
                                        </p:tgtEl>
                                        <p:attrNameLst>
                                          <p:attrName>ppt_w</p:attrName>
                                        </p:attrNameLst>
                                      </p:cBhvr>
                                      <p:tavLst>
                                        <p:tav tm="0">
                                          <p:val>
                                            <p:strVal val="ppt_w"/>
                                          </p:val>
                                        </p:tav>
                                        <p:tav tm="100000">
                                          <p:val>
                                            <p:fltVal val="0"/>
                                          </p:val>
                                        </p:tav>
                                      </p:tavLst>
                                    </p:anim>
                                    <p:anim calcmode="lin" valueType="num">
                                      <p:cBhvr>
                                        <p:cTn id="131" dur="500"/>
                                        <p:tgtEl>
                                          <p:spTgt spid="6186"/>
                                        </p:tgtEl>
                                        <p:attrNameLst>
                                          <p:attrName>ppt_h</p:attrName>
                                        </p:attrNameLst>
                                      </p:cBhvr>
                                      <p:tavLst>
                                        <p:tav tm="0">
                                          <p:val>
                                            <p:strVal val="ppt_h"/>
                                          </p:val>
                                        </p:tav>
                                        <p:tav tm="100000">
                                          <p:val>
                                            <p:fltVal val="0"/>
                                          </p:val>
                                        </p:tav>
                                      </p:tavLst>
                                    </p:anim>
                                    <p:animEffect transition="out" filter="fade">
                                      <p:cBhvr>
                                        <p:cTn id="132" dur="500"/>
                                        <p:tgtEl>
                                          <p:spTgt spid="6186"/>
                                        </p:tgtEl>
                                      </p:cBhvr>
                                    </p:animEffect>
                                    <p:set>
                                      <p:cBhvr>
                                        <p:cTn id="133" dur="1" fill="hold">
                                          <p:stCondLst>
                                            <p:cond delay="499"/>
                                          </p:stCondLst>
                                        </p:cTn>
                                        <p:tgtEl>
                                          <p:spTgt spid="6186"/>
                                        </p:tgtEl>
                                        <p:attrNameLst>
                                          <p:attrName>style.visibility</p:attrName>
                                        </p:attrNameLst>
                                      </p:cBhvr>
                                      <p:to>
                                        <p:strVal val="hidden"/>
                                      </p:to>
                                    </p:set>
                                  </p:childTnLst>
                                </p:cTn>
                              </p:par>
                            </p:childTnLst>
                          </p:cTn>
                        </p:par>
                        <p:par>
                          <p:cTn id="134" fill="hold" nodeType="afterGroup">
                            <p:stCondLst>
                              <p:cond delay="11500"/>
                            </p:stCondLst>
                            <p:childTnLst>
                              <p:par>
                                <p:cTn id="135" presetID="9" presetClass="entr" presetSubtype="0" fill="hold" grpId="0" nodeType="afterEffect">
                                  <p:stCondLst>
                                    <p:cond delay="0"/>
                                  </p:stCondLst>
                                  <p:childTnLst>
                                    <p:set>
                                      <p:cBhvr>
                                        <p:cTn id="136" dur="1" fill="hold">
                                          <p:stCondLst>
                                            <p:cond delay="0"/>
                                          </p:stCondLst>
                                        </p:cTn>
                                        <p:tgtEl>
                                          <p:spTgt spid="6185"/>
                                        </p:tgtEl>
                                        <p:attrNameLst>
                                          <p:attrName>style.visibility</p:attrName>
                                        </p:attrNameLst>
                                      </p:cBhvr>
                                      <p:to>
                                        <p:strVal val="visible"/>
                                      </p:to>
                                    </p:set>
                                    <p:animEffect transition="in" filter="dissolve">
                                      <p:cBhvr>
                                        <p:cTn id="137" dur="500"/>
                                        <p:tgtEl>
                                          <p:spTgt spid="6185"/>
                                        </p:tgtEl>
                                      </p:cBhvr>
                                    </p:animEffect>
                                  </p:childTnLst>
                                  <p:subTnLst>
                                    <p:audio>
                                      <p:cMediaNode>
                                        <p:cTn display="0" masterRel="sameClick">
                                          <p:stCondLst>
                                            <p:cond evt="begin" delay="0">
                                              <p:tn val="135"/>
                                            </p:cond>
                                          </p:stCondLst>
                                          <p:endCondLst>
                                            <p:cond evt="onStopAudio" delay="0">
                                              <p:tgtEl>
                                                <p:sldTgt/>
                                              </p:tgtEl>
                                            </p:cond>
                                          </p:endCondLst>
                                        </p:cTn>
                                        <p:tgtEl>
                                          <p:sndTgt r:embed="rId6" name="camera.wav"/>
                                        </p:tgtEl>
                                      </p:cMediaNode>
                                    </p:audio>
                                  </p:subTnLst>
                                </p:cTn>
                              </p:par>
                            </p:childTnLst>
                          </p:cTn>
                        </p:par>
                        <p:par>
                          <p:cTn id="138" fill="hold" nodeType="afterGroup">
                            <p:stCondLst>
                              <p:cond delay="12000"/>
                            </p:stCondLst>
                            <p:childTnLst>
                              <p:par>
                                <p:cTn id="139" presetID="53" presetClass="exit" presetSubtype="0" fill="hold" grpId="1" nodeType="afterEffect">
                                  <p:stCondLst>
                                    <p:cond delay="0"/>
                                  </p:stCondLst>
                                  <p:childTnLst>
                                    <p:anim calcmode="lin" valueType="num">
                                      <p:cBhvr>
                                        <p:cTn id="140" dur="500"/>
                                        <p:tgtEl>
                                          <p:spTgt spid="6185"/>
                                        </p:tgtEl>
                                        <p:attrNameLst>
                                          <p:attrName>ppt_w</p:attrName>
                                        </p:attrNameLst>
                                      </p:cBhvr>
                                      <p:tavLst>
                                        <p:tav tm="0">
                                          <p:val>
                                            <p:strVal val="ppt_w"/>
                                          </p:val>
                                        </p:tav>
                                        <p:tav tm="100000">
                                          <p:val>
                                            <p:fltVal val="0"/>
                                          </p:val>
                                        </p:tav>
                                      </p:tavLst>
                                    </p:anim>
                                    <p:anim calcmode="lin" valueType="num">
                                      <p:cBhvr>
                                        <p:cTn id="141" dur="500"/>
                                        <p:tgtEl>
                                          <p:spTgt spid="6185"/>
                                        </p:tgtEl>
                                        <p:attrNameLst>
                                          <p:attrName>ppt_h</p:attrName>
                                        </p:attrNameLst>
                                      </p:cBhvr>
                                      <p:tavLst>
                                        <p:tav tm="0">
                                          <p:val>
                                            <p:strVal val="ppt_h"/>
                                          </p:val>
                                        </p:tav>
                                        <p:tav tm="100000">
                                          <p:val>
                                            <p:fltVal val="0"/>
                                          </p:val>
                                        </p:tav>
                                      </p:tavLst>
                                    </p:anim>
                                    <p:animEffect transition="out" filter="fade">
                                      <p:cBhvr>
                                        <p:cTn id="142" dur="500"/>
                                        <p:tgtEl>
                                          <p:spTgt spid="6185"/>
                                        </p:tgtEl>
                                      </p:cBhvr>
                                    </p:animEffect>
                                    <p:set>
                                      <p:cBhvr>
                                        <p:cTn id="143" dur="1" fill="hold">
                                          <p:stCondLst>
                                            <p:cond delay="499"/>
                                          </p:stCondLst>
                                        </p:cTn>
                                        <p:tgtEl>
                                          <p:spTgt spid="6185"/>
                                        </p:tgtEl>
                                        <p:attrNameLst>
                                          <p:attrName>style.visibility</p:attrName>
                                        </p:attrNameLst>
                                      </p:cBhvr>
                                      <p:to>
                                        <p:strVal val="hidden"/>
                                      </p:to>
                                    </p:set>
                                  </p:childTnLst>
                                </p:cTn>
                              </p:par>
                            </p:childTnLst>
                          </p:cTn>
                        </p:par>
                        <p:par>
                          <p:cTn id="144" fill="hold" nodeType="afterGroup">
                            <p:stCondLst>
                              <p:cond delay="12500"/>
                            </p:stCondLst>
                            <p:childTnLst>
                              <p:par>
                                <p:cTn id="145" presetID="9" presetClass="entr" presetSubtype="0" fill="hold" grpId="0" nodeType="afterEffect">
                                  <p:stCondLst>
                                    <p:cond delay="0"/>
                                  </p:stCondLst>
                                  <p:childTnLst>
                                    <p:set>
                                      <p:cBhvr>
                                        <p:cTn id="146" dur="1" fill="hold">
                                          <p:stCondLst>
                                            <p:cond delay="0"/>
                                          </p:stCondLst>
                                        </p:cTn>
                                        <p:tgtEl>
                                          <p:spTgt spid="6184"/>
                                        </p:tgtEl>
                                        <p:attrNameLst>
                                          <p:attrName>style.visibility</p:attrName>
                                        </p:attrNameLst>
                                      </p:cBhvr>
                                      <p:to>
                                        <p:strVal val="visible"/>
                                      </p:to>
                                    </p:set>
                                    <p:animEffect transition="in" filter="dissolve">
                                      <p:cBhvr>
                                        <p:cTn id="147" dur="500"/>
                                        <p:tgtEl>
                                          <p:spTgt spid="6184"/>
                                        </p:tgtEl>
                                      </p:cBhvr>
                                    </p:animEffect>
                                  </p:childTnLst>
                                  <p:subTnLst>
                                    <p:audio>
                                      <p:cMediaNode>
                                        <p:cTn display="0" masterRel="sameClick">
                                          <p:stCondLst>
                                            <p:cond evt="begin" delay="0">
                                              <p:tn val="145"/>
                                            </p:cond>
                                          </p:stCondLst>
                                          <p:endCondLst>
                                            <p:cond evt="onStopAudio" delay="0">
                                              <p:tgtEl>
                                                <p:sldTgt/>
                                              </p:tgtEl>
                                            </p:cond>
                                          </p:endCondLst>
                                        </p:cTn>
                                        <p:tgtEl>
                                          <p:sndTgt r:embed="rId6" name="camera.wav"/>
                                        </p:tgtEl>
                                      </p:cMediaNode>
                                    </p:audio>
                                  </p:subTnLst>
                                </p:cTn>
                              </p:par>
                            </p:childTnLst>
                          </p:cTn>
                        </p:par>
                        <p:par>
                          <p:cTn id="148" fill="hold" nodeType="afterGroup">
                            <p:stCondLst>
                              <p:cond delay="13000"/>
                            </p:stCondLst>
                            <p:childTnLst>
                              <p:par>
                                <p:cTn id="149" presetID="53" presetClass="exit" presetSubtype="0" fill="hold" grpId="1" nodeType="afterEffect">
                                  <p:stCondLst>
                                    <p:cond delay="0"/>
                                  </p:stCondLst>
                                  <p:childTnLst>
                                    <p:anim calcmode="lin" valueType="num">
                                      <p:cBhvr>
                                        <p:cTn id="150" dur="500"/>
                                        <p:tgtEl>
                                          <p:spTgt spid="6184"/>
                                        </p:tgtEl>
                                        <p:attrNameLst>
                                          <p:attrName>ppt_w</p:attrName>
                                        </p:attrNameLst>
                                      </p:cBhvr>
                                      <p:tavLst>
                                        <p:tav tm="0">
                                          <p:val>
                                            <p:strVal val="ppt_w"/>
                                          </p:val>
                                        </p:tav>
                                        <p:tav tm="100000">
                                          <p:val>
                                            <p:fltVal val="0"/>
                                          </p:val>
                                        </p:tav>
                                      </p:tavLst>
                                    </p:anim>
                                    <p:anim calcmode="lin" valueType="num">
                                      <p:cBhvr>
                                        <p:cTn id="151" dur="500"/>
                                        <p:tgtEl>
                                          <p:spTgt spid="6184"/>
                                        </p:tgtEl>
                                        <p:attrNameLst>
                                          <p:attrName>ppt_h</p:attrName>
                                        </p:attrNameLst>
                                      </p:cBhvr>
                                      <p:tavLst>
                                        <p:tav tm="0">
                                          <p:val>
                                            <p:strVal val="ppt_h"/>
                                          </p:val>
                                        </p:tav>
                                        <p:tav tm="100000">
                                          <p:val>
                                            <p:fltVal val="0"/>
                                          </p:val>
                                        </p:tav>
                                      </p:tavLst>
                                    </p:anim>
                                    <p:animEffect transition="out" filter="fade">
                                      <p:cBhvr>
                                        <p:cTn id="152" dur="500"/>
                                        <p:tgtEl>
                                          <p:spTgt spid="6184"/>
                                        </p:tgtEl>
                                      </p:cBhvr>
                                    </p:animEffect>
                                    <p:set>
                                      <p:cBhvr>
                                        <p:cTn id="153" dur="1" fill="hold">
                                          <p:stCondLst>
                                            <p:cond delay="499"/>
                                          </p:stCondLst>
                                        </p:cTn>
                                        <p:tgtEl>
                                          <p:spTgt spid="6184"/>
                                        </p:tgtEl>
                                        <p:attrNameLst>
                                          <p:attrName>style.visibility</p:attrName>
                                        </p:attrNameLst>
                                      </p:cBhvr>
                                      <p:to>
                                        <p:strVal val="hidden"/>
                                      </p:to>
                                    </p:set>
                                  </p:childTnLst>
                                </p:cTn>
                              </p:par>
                            </p:childTnLst>
                          </p:cTn>
                        </p:par>
                        <p:par>
                          <p:cTn id="154" fill="hold" nodeType="afterGroup">
                            <p:stCondLst>
                              <p:cond delay="13500"/>
                            </p:stCondLst>
                            <p:childTnLst>
                              <p:par>
                                <p:cTn id="155" presetID="9" presetClass="entr" presetSubtype="0" fill="hold" grpId="0" nodeType="afterEffect">
                                  <p:stCondLst>
                                    <p:cond delay="0"/>
                                  </p:stCondLst>
                                  <p:childTnLst>
                                    <p:set>
                                      <p:cBhvr>
                                        <p:cTn id="156" dur="1" fill="hold">
                                          <p:stCondLst>
                                            <p:cond delay="0"/>
                                          </p:stCondLst>
                                        </p:cTn>
                                        <p:tgtEl>
                                          <p:spTgt spid="6183"/>
                                        </p:tgtEl>
                                        <p:attrNameLst>
                                          <p:attrName>style.visibility</p:attrName>
                                        </p:attrNameLst>
                                      </p:cBhvr>
                                      <p:to>
                                        <p:strVal val="visible"/>
                                      </p:to>
                                    </p:set>
                                    <p:animEffect transition="in" filter="dissolve">
                                      <p:cBhvr>
                                        <p:cTn id="157" dur="500"/>
                                        <p:tgtEl>
                                          <p:spTgt spid="6183"/>
                                        </p:tgtEl>
                                      </p:cBhvr>
                                    </p:animEffect>
                                  </p:childTnLst>
                                  <p:subTnLst>
                                    <p:audio>
                                      <p:cMediaNode>
                                        <p:cTn display="0" masterRel="sameClick">
                                          <p:stCondLst>
                                            <p:cond evt="begin" delay="0">
                                              <p:tn val="155"/>
                                            </p:cond>
                                          </p:stCondLst>
                                          <p:endCondLst>
                                            <p:cond evt="onStopAudio" delay="0">
                                              <p:tgtEl>
                                                <p:sldTgt/>
                                              </p:tgtEl>
                                            </p:cond>
                                          </p:endCondLst>
                                        </p:cTn>
                                        <p:tgtEl>
                                          <p:sndTgt r:embed="rId6" name="camera.wav"/>
                                        </p:tgtEl>
                                      </p:cMediaNode>
                                    </p:audio>
                                  </p:subTnLst>
                                </p:cTn>
                              </p:par>
                            </p:childTnLst>
                          </p:cTn>
                        </p:par>
                        <p:par>
                          <p:cTn id="158" fill="hold" nodeType="afterGroup">
                            <p:stCondLst>
                              <p:cond delay="14000"/>
                            </p:stCondLst>
                            <p:childTnLst>
                              <p:par>
                                <p:cTn id="159" presetID="53" presetClass="exit" presetSubtype="0" fill="hold" grpId="1" nodeType="afterEffect">
                                  <p:stCondLst>
                                    <p:cond delay="0"/>
                                  </p:stCondLst>
                                  <p:childTnLst>
                                    <p:anim calcmode="lin" valueType="num">
                                      <p:cBhvr>
                                        <p:cTn id="160" dur="500"/>
                                        <p:tgtEl>
                                          <p:spTgt spid="6183"/>
                                        </p:tgtEl>
                                        <p:attrNameLst>
                                          <p:attrName>ppt_w</p:attrName>
                                        </p:attrNameLst>
                                      </p:cBhvr>
                                      <p:tavLst>
                                        <p:tav tm="0">
                                          <p:val>
                                            <p:strVal val="ppt_w"/>
                                          </p:val>
                                        </p:tav>
                                        <p:tav tm="100000">
                                          <p:val>
                                            <p:fltVal val="0"/>
                                          </p:val>
                                        </p:tav>
                                      </p:tavLst>
                                    </p:anim>
                                    <p:anim calcmode="lin" valueType="num">
                                      <p:cBhvr>
                                        <p:cTn id="161" dur="500"/>
                                        <p:tgtEl>
                                          <p:spTgt spid="6183"/>
                                        </p:tgtEl>
                                        <p:attrNameLst>
                                          <p:attrName>ppt_h</p:attrName>
                                        </p:attrNameLst>
                                      </p:cBhvr>
                                      <p:tavLst>
                                        <p:tav tm="0">
                                          <p:val>
                                            <p:strVal val="ppt_h"/>
                                          </p:val>
                                        </p:tav>
                                        <p:tav tm="100000">
                                          <p:val>
                                            <p:fltVal val="0"/>
                                          </p:val>
                                        </p:tav>
                                      </p:tavLst>
                                    </p:anim>
                                    <p:animEffect transition="out" filter="fade">
                                      <p:cBhvr>
                                        <p:cTn id="162" dur="500"/>
                                        <p:tgtEl>
                                          <p:spTgt spid="6183"/>
                                        </p:tgtEl>
                                      </p:cBhvr>
                                    </p:animEffect>
                                    <p:set>
                                      <p:cBhvr>
                                        <p:cTn id="163" dur="1" fill="hold">
                                          <p:stCondLst>
                                            <p:cond delay="499"/>
                                          </p:stCondLst>
                                        </p:cTn>
                                        <p:tgtEl>
                                          <p:spTgt spid="6183"/>
                                        </p:tgtEl>
                                        <p:attrNameLst>
                                          <p:attrName>style.visibility</p:attrName>
                                        </p:attrNameLst>
                                      </p:cBhvr>
                                      <p:to>
                                        <p:strVal val="hidden"/>
                                      </p:to>
                                    </p:set>
                                  </p:childTnLst>
                                </p:cTn>
                              </p:par>
                            </p:childTnLst>
                          </p:cTn>
                        </p:par>
                        <p:par>
                          <p:cTn id="164" fill="hold" nodeType="afterGroup">
                            <p:stCondLst>
                              <p:cond delay="14500"/>
                            </p:stCondLst>
                            <p:childTnLst>
                              <p:par>
                                <p:cTn id="165" presetID="9" presetClass="entr" presetSubtype="0" fill="hold" grpId="0" nodeType="afterEffect">
                                  <p:stCondLst>
                                    <p:cond delay="0"/>
                                  </p:stCondLst>
                                  <p:childTnLst>
                                    <p:set>
                                      <p:cBhvr>
                                        <p:cTn id="166" dur="1" fill="hold">
                                          <p:stCondLst>
                                            <p:cond delay="0"/>
                                          </p:stCondLst>
                                        </p:cTn>
                                        <p:tgtEl>
                                          <p:spTgt spid="6182"/>
                                        </p:tgtEl>
                                        <p:attrNameLst>
                                          <p:attrName>style.visibility</p:attrName>
                                        </p:attrNameLst>
                                      </p:cBhvr>
                                      <p:to>
                                        <p:strVal val="visible"/>
                                      </p:to>
                                    </p:set>
                                    <p:animEffect transition="in" filter="dissolve">
                                      <p:cBhvr>
                                        <p:cTn id="167" dur="500"/>
                                        <p:tgtEl>
                                          <p:spTgt spid="6182"/>
                                        </p:tgtEl>
                                      </p:cBhvr>
                                    </p:animEffect>
                                  </p:childTnLst>
                                  <p:subTnLst>
                                    <p:audio>
                                      <p:cMediaNode>
                                        <p:cTn display="0" masterRel="sameClick">
                                          <p:stCondLst>
                                            <p:cond evt="begin" delay="0">
                                              <p:tn val="165"/>
                                            </p:cond>
                                          </p:stCondLst>
                                          <p:endCondLst>
                                            <p:cond evt="onStopAudio" delay="0">
                                              <p:tgtEl>
                                                <p:sldTgt/>
                                              </p:tgtEl>
                                            </p:cond>
                                          </p:endCondLst>
                                        </p:cTn>
                                        <p:tgtEl>
                                          <p:sndTgt r:embed="rId6" name="camera.wav"/>
                                        </p:tgtEl>
                                      </p:cMediaNode>
                                    </p:audio>
                                  </p:subTnLst>
                                </p:cTn>
                              </p:par>
                            </p:childTnLst>
                          </p:cTn>
                        </p:par>
                        <p:par>
                          <p:cTn id="168" fill="hold" nodeType="afterGroup">
                            <p:stCondLst>
                              <p:cond delay="15000"/>
                            </p:stCondLst>
                            <p:childTnLst>
                              <p:par>
                                <p:cTn id="169" presetID="53" presetClass="exit" presetSubtype="0" fill="hold" grpId="1" nodeType="afterEffect">
                                  <p:stCondLst>
                                    <p:cond delay="0"/>
                                  </p:stCondLst>
                                  <p:childTnLst>
                                    <p:anim calcmode="lin" valueType="num">
                                      <p:cBhvr>
                                        <p:cTn id="170" dur="500"/>
                                        <p:tgtEl>
                                          <p:spTgt spid="6182"/>
                                        </p:tgtEl>
                                        <p:attrNameLst>
                                          <p:attrName>ppt_w</p:attrName>
                                        </p:attrNameLst>
                                      </p:cBhvr>
                                      <p:tavLst>
                                        <p:tav tm="0">
                                          <p:val>
                                            <p:strVal val="ppt_w"/>
                                          </p:val>
                                        </p:tav>
                                        <p:tav tm="100000">
                                          <p:val>
                                            <p:fltVal val="0"/>
                                          </p:val>
                                        </p:tav>
                                      </p:tavLst>
                                    </p:anim>
                                    <p:anim calcmode="lin" valueType="num">
                                      <p:cBhvr>
                                        <p:cTn id="171" dur="500"/>
                                        <p:tgtEl>
                                          <p:spTgt spid="6182"/>
                                        </p:tgtEl>
                                        <p:attrNameLst>
                                          <p:attrName>ppt_h</p:attrName>
                                        </p:attrNameLst>
                                      </p:cBhvr>
                                      <p:tavLst>
                                        <p:tav tm="0">
                                          <p:val>
                                            <p:strVal val="ppt_h"/>
                                          </p:val>
                                        </p:tav>
                                        <p:tav tm="100000">
                                          <p:val>
                                            <p:fltVal val="0"/>
                                          </p:val>
                                        </p:tav>
                                      </p:tavLst>
                                    </p:anim>
                                    <p:animEffect transition="out" filter="fade">
                                      <p:cBhvr>
                                        <p:cTn id="172" dur="500"/>
                                        <p:tgtEl>
                                          <p:spTgt spid="6182"/>
                                        </p:tgtEl>
                                      </p:cBhvr>
                                    </p:animEffect>
                                    <p:set>
                                      <p:cBhvr>
                                        <p:cTn id="173" dur="1" fill="hold">
                                          <p:stCondLst>
                                            <p:cond delay="499"/>
                                          </p:stCondLst>
                                        </p:cTn>
                                        <p:tgtEl>
                                          <p:spTgt spid="6182"/>
                                        </p:tgtEl>
                                        <p:attrNameLst>
                                          <p:attrName>style.visibility</p:attrName>
                                        </p:attrNameLst>
                                      </p:cBhvr>
                                      <p:to>
                                        <p:strVal val="hidden"/>
                                      </p:to>
                                    </p:set>
                                  </p:childTnLst>
                                </p:cTn>
                              </p:par>
                            </p:childTnLst>
                          </p:cTn>
                        </p:par>
                        <p:par>
                          <p:cTn id="174" fill="hold" nodeType="afterGroup">
                            <p:stCondLst>
                              <p:cond delay="15500"/>
                            </p:stCondLst>
                            <p:childTnLst>
                              <p:par>
                                <p:cTn id="175" presetID="9" presetClass="entr" presetSubtype="0" fill="hold" grpId="0" nodeType="afterEffect">
                                  <p:stCondLst>
                                    <p:cond delay="0"/>
                                  </p:stCondLst>
                                  <p:childTnLst>
                                    <p:set>
                                      <p:cBhvr>
                                        <p:cTn id="176" dur="1" fill="hold">
                                          <p:stCondLst>
                                            <p:cond delay="0"/>
                                          </p:stCondLst>
                                        </p:cTn>
                                        <p:tgtEl>
                                          <p:spTgt spid="6181"/>
                                        </p:tgtEl>
                                        <p:attrNameLst>
                                          <p:attrName>style.visibility</p:attrName>
                                        </p:attrNameLst>
                                      </p:cBhvr>
                                      <p:to>
                                        <p:strVal val="visible"/>
                                      </p:to>
                                    </p:set>
                                    <p:animEffect transition="in" filter="dissolve">
                                      <p:cBhvr>
                                        <p:cTn id="177" dur="500"/>
                                        <p:tgtEl>
                                          <p:spTgt spid="6181"/>
                                        </p:tgtEl>
                                      </p:cBhvr>
                                    </p:animEffect>
                                  </p:childTnLst>
                                  <p:subTnLst>
                                    <p:audio>
                                      <p:cMediaNode>
                                        <p:cTn display="0" masterRel="sameClick">
                                          <p:stCondLst>
                                            <p:cond evt="begin" delay="0">
                                              <p:tn val="175"/>
                                            </p:cond>
                                          </p:stCondLst>
                                          <p:endCondLst>
                                            <p:cond evt="onStopAudio" delay="0">
                                              <p:tgtEl>
                                                <p:sldTgt/>
                                              </p:tgtEl>
                                            </p:cond>
                                          </p:endCondLst>
                                        </p:cTn>
                                        <p:tgtEl>
                                          <p:sndTgt r:embed="rId6" name="camera.wav"/>
                                        </p:tgtEl>
                                      </p:cMediaNode>
                                    </p:audio>
                                  </p:subTnLst>
                                </p:cTn>
                              </p:par>
                            </p:childTnLst>
                          </p:cTn>
                        </p:par>
                        <p:par>
                          <p:cTn id="178" fill="hold" nodeType="afterGroup">
                            <p:stCondLst>
                              <p:cond delay="16000"/>
                            </p:stCondLst>
                            <p:childTnLst>
                              <p:par>
                                <p:cTn id="179" presetID="53" presetClass="exit" presetSubtype="0" fill="hold" grpId="1" nodeType="afterEffect">
                                  <p:stCondLst>
                                    <p:cond delay="0"/>
                                  </p:stCondLst>
                                  <p:childTnLst>
                                    <p:anim calcmode="lin" valueType="num">
                                      <p:cBhvr>
                                        <p:cTn id="180" dur="500"/>
                                        <p:tgtEl>
                                          <p:spTgt spid="6181"/>
                                        </p:tgtEl>
                                        <p:attrNameLst>
                                          <p:attrName>ppt_w</p:attrName>
                                        </p:attrNameLst>
                                      </p:cBhvr>
                                      <p:tavLst>
                                        <p:tav tm="0">
                                          <p:val>
                                            <p:strVal val="ppt_w"/>
                                          </p:val>
                                        </p:tav>
                                        <p:tav tm="100000">
                                          <p:val>
                                            <p:fltVal val="0"/>
                                          </p:val>
                                        </p:tav>
                                      </p:tavLst>
                                    </p:anim>
                                    <p:anim calcmode="lin" valueType="num">
                                      <p:cBhvr>
                                        <p:cTn id="181" dur="500"/>
                                        <p:tgtEl>
                                          <p:spTgt spid="6181"/>
                                        </p:tgtEl>
                                        <p:attrNameLst>
                                          <p:attrName>ppt_h</p:attrName>
                                        </p:attrNameLst>
                                      </p:cBhvr>
                                      <p:tavLst>
                                        <p:tav tm="0">
                                          <p:val>
                                            <p:strVal val="ppt_h"/>
                                          </p:val>
                                        </p:tav>
                                        <p:tav tm="100000">
                                          <p:val>
                                            <p:fltVal val="0"/>
                                          </p:val>
                                        </p:tav>
                                      </p:tavLst>
                                    </p:anim>
                                    <p:animEffect transition="out" filter="fade">
                                      <p:cBhvr>
                                        <p:cTn id="182" dur="500"/>
                                        <p:tgtEl>
                                          <p:spTgt spid="6181"/>
                                        </p:tgtEl>
                                      </p:cBhvr>
                                    </p:animEffect>
                                    <p:set>
                                      <p:cBhvr>
                                        <p:cTn id="183" dur="1" fill="hold">
                                          <p:stCondLst>
                                            <p:cond delay="499"/>
                                          </p:stCondLst>
                                        </p:cTn>
                                        <p:tgtEl>
                                          <p:spTgt spid="6181"/>
                                        </p:tgtEl>
                                        <p:attrNameLst>
                                          <p:attrName>style.visibility</p:attrName>
                                        </p:attrNameLst>
                                      </p:cBhvr>
                                      <p:to>
                                        <p:strVal val="hidden"/>
                                      </p:to>
                                    </p:set>
                                  </p:childTnLst>
                                </p:cTn>
                              </p:par>
                              <p:par>
                                <p:cTn id="184" presetID="53" presetClass="entr" presetSubtype="0" fill="hold" nodeType="withEffect">
                                  <p:stCondLst>
                                    <p:cond delay="0"/>
                                  </p:stCondLst>
                                  <p:childTnLst>
                                    <p:set>
                                      <p:cBhvr>
                                        <p:cTn id="185" dur="1" fill="hold">
                                          <p:stCondLst>
                                            <p:cond delay="0"/>
                                          </p:stCondLst>
                                        </p:cTn>
                                        <p:tgtEl>
                                          <p:spTgt spid="26"/>
                                        </p:tgtEl>
                                        <p:attrNameLst>
                                          <p:attrName>style.visibility</p:attrName>
                                        </p:attrNameLst>
                                      </p:cBhvr>
                                      <p:to>
                                        <p:strVal val="visible"/>
                                      </p:to>
                                    </p:set>
                                    <p:anim calcmode="lin" valueType="num">
                                      <p:cBhvr>
                                        <p:cTn id="186" dur="500" fill="hold"/>
                                        <p:tgtEl>
                                          <p:spTgt spid="26"/>
                                        </p:tgtEl>
                                        <p:attrNameLst>
                                          <p:attrName>ppt_w</p:attrName>
                                        </p:attrNameLst>
                                      </p:cBhvr>
                                      <p:tavLst>
                                        <p:tav tm="0">
                                          <p:val>
                                            <p:fltVal val="0"/>
                                          </p:val>
                                        </p:tav>
                                        <p:tav tm="100000">
                                          <p:val>
                                            <p:strVal val="#ppt_w"/>
                                          </p:val>
                                        </p:tav>
                                      </p:tavLst>
                                    </p:anim>
                                    <p:anim calcmode="lin" valueType="num">
                                      <p:cBhvr>
                                        <p:cTn id="187" dur="500" fill="hold"/>
                                        <p:tgtEl>
                                          <p:spTgt spid="26"/>
                                        </p:tgtEl>
                                        <p:attrNameLst>
                                          <p:attrName>ppt_h</p:attrName>
                                        </p:attrNameLst>
                                      </p:cBhvr>
                                      <p:tavLst>
                                        <p:tav tm="0">
                                          <p:val>
                                            <p:fltVal val="0"/>
                                          </p:val>
                                        </p:tav>
                                        <p:tav tm="100000">
                                          <p:val>
                                            <p:strVal val="#ppt_h"/>
                                          </p:val>
                                        </p:tav>
                                      </p:tavLst>
                                    </p:anim>
                                    <p:animEffect transition="in" filter="fade">
                                      <p:cBhvr>
                                        <p:cTn id="188" dur="500"/>
                                        <p:tgtEl>
                                          <p:spTgt spid="26"/>
                                        </p:tgtEl>
                                      </p:cBhvr>
                                    </p:animEffect>
                                  </p:childTnLst>
                                  <p:subTnLst>
                                    <p:audio>
                                      <p:cMediaNode>
                                        <p:cTn display="0" masterRel="sameClick">
                                          <p:stCondLst>
                                            <p:cond evt="begin" delay="0">
                                              <p:tn val="184"/>
                                            </p:cond>
                                          </p:stCondLst>
                                          <p:endCondLst>
                                            <p:cond evt="onStopAudio" delay="0">
                                              <p:tgtEl>
                                                <p:sldTgt/>
                                              </p:tgtEl>
                                            </p:cond>
                                          </p:endCondLst>
                                        </p:cTn>
                                        <p:tgtEl>
                                          <p:sndTgt r:embed="rId7" name="chimes.wav"/>
                                        </p:tgtEl>
                                      </p:cMediaNode>
                                    </p:audio>
                                  </p:subTnLst>
                                </p:cTn>
                              </p:par>
                            </p:childTnLst>
                          </p:cTn>
                        </p:par>
                      </p:childTnLst>
                    </p:cTn>
                  </p:par>
                  <p:par>
                    <p:cTn id="189" fill="hold" nodeType="clickPar">
                      <p:stCondLst>
                        <p:cond delay="indefinite"/>
                      </p:stCondLst>
                      <p:childTnLst>
                        <p:par>
                          <p:cTn id="190" fill="hold" nodeType="withGroup">
                            <p:stCondLst>
                              <p:cond delay="0"/>
                            </p:stCondLst>
                            <p:childTnLst>
                              <p:par>
                                <p:cTn id="191" presetID="2" presetClass="exit" presetSubtype="2" fill="hold" nodeType="clickEffect">
                                  <p:stCondLst>
                                    <p:cond delay="0"/>
                                  </p:stCondLst>
                                  <p:childTnLst>
                                    <p:anim calcmode="lin" valueType="num">
                                      <p:cBhvr additive="base">
                                        <p:cTn id="192" dur="500"/>
                                        <p:tgtEl>
                                          <p:spTgt spid="26"/>
                                        </p:tgtEl>
                                        <p:attrNameLst>
                                          <p:attrName>ppt_x</p:attrName>
                                        </p:attrNameLst>
                                      </p:cBhvr>
                                      <p:tavLst>
                                        <p:tav tm="0">
                                          <p:val>
                                            <p:strVal val="ppt_x"/>
                                          </p:val>
                                        </p:tav>
                                        <p:tav tm="100000">
                                          <p:val>
                                            <p:strVal val="1+ppt_w/2"/>
                                          </p:val>
                                        </p:tav>
                                      </p:tavLst>
                                    </p:anim>
                                    <p:anim calcmode="lin" valueType="num">
                                      <p:cBhvr additive="base">
                                        <p:cTn id="193" dur="500"/>
                                        <p:tgtEl>
                                          <p:spTgt spid="26"/>
                                        </p:tgtEl>
                                        <p:attrNameLst>
                                          <p:attrName>ppt_y</p:attrName>
                                        </p:attrNameLst>
                                      </p:cBhvr>
                                      <p:tavLst>
                                        <p:tav tm="0">
                                          <p:val>
                                            <p:strVal val="ppt_y"/>
                                          </p:val>
                                        </p:tav>
                                        <p:tav tm="100000">
                                          <p:val>
                                            <p:strVal val="ppt_y"/>
                                          </p:val>
                                        </p:tav>
                                      </p:tavLst>
                                    </p:anim>
                                    <p:set>
                                      <p:cBhvr>
                                        <p:cTn id="194" dur="1" fill="hold">
                                          <p:stCondLst>
                                            <p:cond delay="499"/>
                                          </p:stCondLst>
                                        </p:cTn>
                                        <p:tgtEl>
                                          <p:spTgt spid="26"/>
                                        </p:tgtEl>
                                        <p:attrNameLst>
                                          <p:attrName>style.visibility</p:attrName>
                                        </p:attrNameLst>
                                      </p:cBhvr>
                                      <p:to>
                                        <p:strVal val="hidden"/>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3" presetClass="emph" presetSubtype="0" fill="hold" grpId="1" nodeType="clickEffect">
                                  <p:stCondLst>
                                    <p:cond delay="0"/>
                                  </p:stCondLst>
                                  <p:iterate type="lt">
                                    <p:tmPct val="0"/>
                                  </p:iterate>
                                  <p:childTnLst>
                                    <p:animClr clrSpc="hsl" dir="cw">
                                      <p:cBhvr override="childStyle">
                                        <p:cTn id="198" dur="500" fill="hold"/>
                                        <p:tgtEl>
                                          <p:spTgt spid="3"/>
                                        </p:tgtEl>
                                        <p:attrNameLst>
                                          <p:attrName>style.color</p:attrName>
                                        </p:attrNameLst>
                                      </p:cBhvr>
                                      <p:by>
                                        <p:hsl h="10842353" s="0" l="0"/>
                                      </p:by>
                                    </p:animClr>
                                    <p:animClr clrSpc="hsl" dir="cw">
                                      <p:cBhvr>
                                        <p:cTn id="199" dur="500" fill="hold"/>
                                        <p:tgtEl>
                                          <p:spTgt spid="3"/>
                                        </p:tgtEl>
                                        <p:attrNameLst>
                                          <p:attrName>fillcolor</p:attrName>
                                        </p:attrNameLst>
                                      </p:cBhvr>
                                      <p:by>
                                        <p:hsl h="10842353" s="0" l="0"/>
                                      </p:by>
                                    </p:animClr>
                                    <p:animClr clrSpc="hsl" dir="cw">
                                      <p:cBhvr>
                                        <p:cTn id="200" dur="500" fill="hold"/>
                                        <p:tgtEl>
                                          <p:spTgt spid="3"/>
                                        </p:tgtEl>
                                        <p:attrNameLst>
                                          <p:attrName>stroke.color</p:attrName>
                                        </p:attrNameLst>
                                      </p:cBhvr>
                                      <p:by>
                                        <p:hsl h="10842353" s="0" l="0"/>
                                      </p:by>
                                    </p:animClr>
                                    <p:set>
                                      <p:cBhvr>
                                        <p:cTn id="201" dur="500" fill="hold"/>
                                        <p:tgtEl>
                                          <p:spTgt spid="3"/>
                                        </p:tgtEl>
                                        <p:attrNameLst>
                                          <p:attrName>fill.type</p:attrName>
                                        </p:attrNameLst>
                                      </p:cBhvr>
                                      <p:to>
                                        <p:strVal val="solid"/>
                                      </p:to>
                                    </p:set>
                                  </p:childTnLst>
                                  <p:subTnLst>
                                    <p:audio>
                                      <p:cMediaNode>
                                        <p:cTn display="0" masterRel="sameClick">
                                          <p:stCondLst>
                                            <p:cond evt="begin" delay="0">
                                              <p:tn val="197"/>
                                            </p:cond>
                                          </p:stCondLst>
                                          <p:endCondLst>
                                            <p:cond evt="onStopAudio" delay="0">
                                              <p:tgtEl>
                                                <p:sldTgt/>
                                              </p:tgtEl>
                                            </p:cond>
                                          </p:endCondLst>
                                        </p:cTn>
                                        <p:tgtEl>
                                          <p:sndTgt r:embed="rId8" name="FELIZ2.WAV"/>
                                        </p:tgtEl>
                                      </p:cMediaNode>
                                    </p:audio>
                                  </p:subTnLst>
                                </p:cTn>
                              </p:par>
                              <p:par>
                                <p:cTn id="202" presetID="34" presetClass="emph" presetSubtype="0" fill="hold" grpId="0" nodeType="withEffect">
                                  <p:stCondLst>
                                    <p:cond delay="0"/>
                                  </p:stCondLst>
                                  <p:iterate type="lt">
                                    <p:tmPct val="10000"/>
                                  </p:iterate>
                                  <p:childTnLst>
                                    <p:animMotion origin="layout" path="M 0.0 0.0 L 0.0 -0.07213" pathEditMode="relative" ptsTypes="">
                                      <p:cBhvr>
                                        <p:cTn id="203" dur="250" accel="50000" decel="50000" autoRev="1" fill="hold">
                                          <p:stCondLst>
                                            <p:cond delay="0"/>
                                          </p:stCondLst>
                                        </p:cTn>
                                        <p:tgtEl>
                                          <p:spTgt spid="3"/>
                                        </p:tgtEl>
                                        <p:attrNameLst>
                                          <p:attrName>ppt_x</p:attrName>
                                          <p:attrName>ppt_y</p:attrName>
                                        </p:attrNameLst>
                                      </p:cBhvr>
                                    </p:animMotion>
                                    <p:animRot by="1500000">
                                      <p:cBhvr>
                                        <p:cTn id="204" dur="125" fill="hold">
                                          <p:stCondLst>
                                            <p:cond delay="0"/>
                                          </p:stCondLst>
                                        </p:cTn>
                                        <p:tgtEl>
                                          <p:spTgt spid="3"/>
                                        </p:tgtEl>
                                        <p:attrNameLst>
                                          <p:attrName>r</p:attrName>
                                        </p:attrNameLst>
                                      </p:cBhvr>
                                    </p:animRot>
                                    <p:animRot by="-1500000">
                                      <p:cBhvr>
                                        <p:cTn id="205" dur="125" fill="hold">
                                          <p:stCondLst>
                                            <p:cond delay="125"/>
                                          </p:stCondLst>
                                        </p:cTn>
                                        <p:tgtEl>
                                          <p:spTgt spid="3"/>
                                        </p:tgtEl>
                                        <p:attrNameLst>
                                          <p:attrName>r</p:attrName>
                                        </p:attrNameLst>
                                      </p:cBhvr>
                                    </p:animRot>
                                    <p:animRot by="-1500000">
                                      <p:cBhvr>
                                        <p:cTn id="206" dur="125" fill="hold">
                                          <p:stCondLst>
                                            <p:cond delay="250"/>
                                          </p:stCondLst>
                                        </p:cTn>
                                        <p:tgtEl>
                                          <p:spTgt spid="3"/>
                                        </p:tgtEl>
                                        <p:attrNameLst>
                                          <p:attrName>r</p:attrName>
                                        </p:attrNameLst>
                                      </p:cBhvr>
                                    </p:animRot>
                                    <p:animRot by="1500000">
                                      <p:cBhvr>
                                        <p:cTn id="207" dur="125" fill="hold">
                                          <p:stCondLst>
                                            <p:cond delay="375"/>
                                          </p:stCondLst>
                                        </p:cTn>
                                        <p:tgtEl>
                                          <p:spTgt spid="3"/>
                                        </p:tgtEl>
                                        <p:attrNameLst>
                                          <p:attrName>r</p:attrName>
                                        </p:attrNameLst>
                                      </p:cBhvr>
                                    </p:animRot>
                                  </p:childTnLst>
                                  <p:subTnLst>
                                    <p:audio>
                                      <p:cMediaNode>
                                        <p:cTn display="0" masterRel="sameClick">
                                          <p:stCondLst>
                                            <p:cond evt="begin" delay="0">
                                              <p:tn val="202"/>
                                            </p:cond>
                                          </p:stCondLst>
                                          <p:endCondLst>
                                            <p:cond evt="onStopAudio" delay="0">
                                              <p:tgtEl>
                                                <p:sldTgt/>
                                              </p:tgtEl>
                                            </p:cond>
                                          </p:endCondLst>
                                        </p:cTn>
                                        <p:tgtEl>
                                          <p:sndTgt r:embed="rId8"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4" grpId="0" animBg="1"/>
      <p:bldP spid="8" grpId="0" animBg="1"/>
      <p:bldP spid="15" grpId="0" animBg="1"/>
      <p:bldP spid="20" grpId="0" animBg="1"/>
      <p:bldP spid="6171" grpId="0" animBg="1"/>
      <p:bldP spid="6171" grpId="1" animBg="1"/>
      <p:bldP spid="6172" grpId="0"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6194" grpId="0" animBg="1"/>
      <p:bldP spid="6194" grpId="1"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1"/>
          <p:cNvSpPr>
            <a:spLocks noChangeArrowheads="1"/>
          </p:cNvSpPr>
          <p:nvPr/>
        </p:nvSpPr>
        <p:spPr bwMode="auto">
          <a:xfrm>
            <a:off x="1828813" y="990600"/>
            <a:ext cx="8961967" cy="1752600"/>
          </a:xfrm>
          <a:prstGeom prst="roundRect">
            <a:avLst>
              <a:gd name="adj" fmla="val 16667"/>
            </a:avLst>
          </a:prstGeom>
          <a:solidFill>
            <a:srgbClr val="C00000"/>
          </a:solidFill>
          <a:ln w="9525">
            <a:solidFill>
              <a:srgbClr val="FF6600"/>
            </a:solidFill>
            <a:round/>
            <a:headEnd/>
            <a:tailEnd/>
          </a:ln>
        </p:spPr>
        <p:txBody>
          <a:bodyPr wrap="none" anchor="ctr"/>
          <a:lstStyle/>
          <a:p>
            <a:pPr algn="ctr" fontAlgn="base">
              <a:spcBef>
                <a:spcPct val="0"/>
              </a:spcBef>
              <a:spcAft>
                <a:spcPct val="0"/>
              </a:spcAft>
            </a:pPr>
            <a:endParaRPr lang="en-US" sz="4000" dirty="0">
              <a:solidFill>
                <a:prstClr val="white"/>
              </a:solidFill>
              <a:latin typeface="Times New Roman" pitchFamily="18" charset="0"/>
              <a:cs typeface="Times New Roman" pitchFamily="18" charset="0"/>
            </a:endParaRPr>
          </a:p>
        </p:txBody>
      </p:sp>
      <p:grpSp>
        <p:nvGrpSpPr>
          <p:cNvPr id="87043" name="Group 51"/>
          <p:cNvGrpSpPr>
            <a:grpSpLocks/>
          </p:cNvGrpSpPr>
          <p:nvPr/>
        </p:nvGrpSpPr>
        <p:grpSpPr bwMode="auto">
          <a:xfrm>
            <a:off x="8481" y="14288"/>
            <a:ext cx="427567" cy="6858000"/>
            <a:chOff x="202295" y="-322943"/>
            <a:chExt cx="319314" cy="7180943"/>
          </a:xfrm>
        </p:grpSpPr>
        <p:sp>
          <p:nvSpPr>
            <p:cNvPr id="4" name="Rectangle 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latin typeface=".VnTime" pitchFamily="34" charset="0"/>
              </a:endParaRPr>
            </a:p>
          </p:txBody>
        </p:sp>
        <p:sp>
          <p:nvSpPr>
            <p:cNvPr id="87083"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6" name="Rectangle 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effectLst>
                  <a:glow rad="101600">
                    <a:srgbClr val="0F6FC6">
                      <a:satMod val="175000"/>
                      <a:alpha val="40000"/>
                    </a:srgbClr>
                  </a:glow>
                </a:effectLst>
                <a:latin typeface=".VnTime" pitchFamily="34" charset="0"/>
              </a:endParaRPr>
            </a:p>
          </p:txBody>
        </p:sp>
      </p:grpSp>
      <p:sp>
        <p:nvSpPr>
          <p:cNvPr id="7" name="AutoShape 51"/>
          <p:cNvSpPr>
            <a:spLocks noChangeArrowheads="1"/>
          </p:cNvSpPr>
          <p:nvPr/>
        </p:nvSpPr>
        <p:spPr bwMode="auto">
          <a:xfrm>
            <a:off x="2288214" y="3091554"/>
            <a:ext cx="7566985" cy="976864"/>
          </a:xfrm>
          <a:prstGeom prst="roundRect">
            <a:avLst>
              <a:gd name="adj" fmla="val 16667"/>
            </a:avLst>
          </a:prstGeom>
          <a:solidFill>
            <a:schemeClr val="bg2"/>
          </a:solidFill>
          <a:ln>
            <a:solidFill>
              <a:schemeClr val="accent3">
                <a:lumMod val="20000"/>
                <a:lumOff val="80000"/>
              </a:schemeClr>
            </a:solidFill>
          </a:ln>
        </p:spPr>
        <p:txBody>
          <a:bodyPr wrap="none" anchor="ctr"/>
          <a:lstStyle/>
          <a:p>
            <a:pPr lvl="0" algn="just">
              <a:defRPr/>
            </a:pPr>
            <a:r>
              <a:rPr lang="en-US" sz="3600" b="1" kern="0" dirty="0">
                <a:solidFill>
                  <a:prstClr val="black"/>
                </a:solidFill>
                <a:latin typeface="Times New Roman" panose="02020603050405020304" pitchFamily="18" charset="0"/>
                <a:ea typeface="微软雅黑"/>
                <a:cs typeface="Times New Roman" panose="02020603050405020304" pitchFamily="18" charset="0"/>
              </a:rPr>
              <a:t>Nhiệt đới ẩm gió mùa với mùa đông</a:t>
            </a:r>
          </a:p>
          <a:p>
            <a:pPr lvl="0" algn="just">
              <a:defRPr/>
            </a:pPr>
            <a:r>
              <a:rPr lang="en-US" sz="3600" b="1" kern="0" dirty="0" err="1">
                <a:solidFill>
                  <a:prstClr val="black"/>
                </a:solidFill>
                <a:latin typeface="Times New Roman" panose="02020603050405020304" pitchFamily="18" charset="0"/>
                <a:ea typeface="微软雅黑"/>
                <a:cs typeface="Times New Roman" panose="02020603050405020304" pitchFamily="18" charset="0"/>
              </a:rPr>
              <a:t>không</a:t>
            </a:r>
            <a:r>
              <a:rPr lang="en-US" sz="3600" b="1" kern="0" dirty="0">
                <a:solidFill>
                  <a:prstClr val="black"/>
                </a:solidFill>
                <a:latin typeface="Times New Roman" panose="02020603050405020304" pitchFamily="18" charset="0"/>
                <a:ea typeface="微软雅黑"/>
                <a:cs typeface="Times New Roman" panose="02020603050405020304" pitchFamily="18" charset="0"/>
              </a:rPr>
              <a:t> lạnh</a:t>
            </a:r>
            <a:endParaRPr lang="vi-VN" sz="3600" b="1" kern="0"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51" y="3302000"/>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76265" y="3079750"/>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59">
            <a:hlinkHover r:id="" action="ppaction://noaction" highlightClick="1">
              <a:snd r:embed="rId11" name="cached_combo42.wav"/>
            </a:hlinkHover>
          </p:cNvPr>
          <p:cNvSpPr>
            <a:spLocks noChangeArrowheads="1"/>
          </p:cNvSpPr>
          <p:nvPr/>
        </p:nvSpPr>
        <p:spPr bwMode="auto">
          <a:xfrm>
            <a:off x="577853" y="3152783"/>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1" name="WordArt 226"/>
          <p:cNvSpPr>
            <a:spLocks noChangeArrowheads="1" noChangeShapeType="1" noTextEdit="1"/>
          </p:cNvSpPr>
          <p:nvPr/>
        </p:nvSpPr>
        <p:spPr bwMode="auto">
          <a:xfrm>
            <a:off x="853032" y="3265488"/>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a:ln w="9525">
                  <a:solidFill>
                    <a:srgbClr val="FFFF00"/>
                  </a:solidFill>
                  <a:round/>
                  <a:headEnd/>
                  <a:tailEnd/>
                </a:ln>
                <a:solidFill>
                  <a:srgbClr val="FFFF00"/>
                </a:solidFill>
                <a:latin typeface=".VnTimeH"/>
              </a:rPr>
              <a:t>A</a:t>
            </a:r>
          </a:p>
        </p:txBody>
      </p:sp>
      <p:sp>
        <p:nvSpPr>
          <p:cNvPr id="12" name="AutoShape 51"/>
          <p:cNvSpPr>
            <a:spLocks noChangeArrowheads="1"/>
          </p:cNvSpPr>
          <p:nvPr/>
        </p:nvSpPr>
        <p:spPr bwMode="auto">
          <a:xfrm>
            <a:off x="2091268" y="4302142"/>
            <a:ext cx="7649080" cy="1012825"/>
          </a:xfrm>
          <a:prstGeom prst="roundRect">
            <a:avLst>
              <a:gd name="adj" fmla="val 16667"/>
            </a:avLst>
          </a:prstGeom>
          <a:solidFill>
            <a:schemeClr val="bg2"/>
          </a:solidFill>
          <a:ln>
            <a:noFill/>
          </a:ln>
        </p:spPr>
        <p:txBody>
          <a:bodyPr wrap="none" anchor="ctr"/>
          <a:lstStyle/>
          <a:p>
            <a:pPr lvl="0" algn="just">
              <a:defRPr/>
            </a:pPr>
            <a:r>
              <a:rPr lang="en-US" sz="3600" b="1" dirty="0">
                <a:solidFill>
                  <a:prstClr val="black"/>
                </a:solidFill>
                <a:latin typeface="Times New Roman" panose="02020603050405020304" pitchFamily="18" charset="0"/>
                <a:ea typeface="微软雅黑"/>
                <a:cs typeface="Times New Roman" panose="02020603050405020304" pitchFamily="18" charset="0"/>
              </a:rPr>
              <a:t>Nhiệt đới ẩm gió mùa với mùa đông</a:t>
            </a:r>
          </a:p>
          <a:p>
            <a:pPr lvl="0" algn="just">
              <a:defRPr/>
            </a:pPr>
            <a:r>
              <a:rPr lang="en-US" sz="3600" b="1" dirty="0">
                <a:solidFill>
                  <a:prstClr val="black"/>
                </a:solidFill>
                <a:latin typeface="Times New Roman" panose="02020603050405020304" pitchFamily="18" charset="0"/>
                <a:ea typeface="微软雅黑"/>
                <a:cs typeface="Times New Roman" panose="02020603050405020304" pitchFamily="18" charset="0"/>
              </a:rPr>
              <a:t> lạnh nhất cả nước</a:t>
            </a:r>
            <a:endParaRPr lang="vi-VN" sz="3600" b="1"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13"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1" y="4479925"/>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0865" y="4257675"/>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11" name="cached_combo42.wav"/>
            </a:hlinkHover>
          </p:cNvPr>
          <p:cNvSpPr>
            <a:spLocks noChangeArrowheads="1"/>
          </p:cNvSpPr>
          <p:nvPr/>
        </p:nvSpPr>
        <p:spPr bwMode="auto">
          <a:xfrm>
            <a:off x="552453" y="4330721"/>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6" name="WordArt 226"/>
          <p:cNvSpPr>
            <a:spLocks noChangeArrowheads="1" noChangeShapeType="1" noTextEdit="1"/>
          </p:cNvSpPr>
          <p:nvPr/>
        </p:nvSpPr>
        <p:spPr bwMode="auto">
          <a:xfrm>
            <a:off x="827632" y="444341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dirty="0">
                <a:ln w="9525">
                  <a:solidFill>
                    <a:srgbClr val="FFFF00"/>
                  </a:solidFill>
                  <a:round/>
                  <a:headEnd/>
                  <a:tailEnd/>
                </a:ln>
                <a:solidFill>
                  <a:srgbClr val="FFFF00"/>
                </a:solidFill>
                <a:latin typeface=".VnTimeH"/>
              </a:rPr>
              <a:t>B</a:t>
            </a:r>
          </a:p>
        </p:txBody>
      </p:sp>
      <p:sp>
        <p:nvSpPr>
          <p:cNvPr id="17" name="AutoShape 51"/>
          <p:cNvSpPr>
            <a:spLocks noChangeArrowheads="1"/>
          </p:cNvSpPr>
          <p:nvPr/>
        </p:nvSpPr>
        <p:spPr bwMode="auto">
          <a:xfrm>
            <a:off x="1993903" y="5638803"/>
            <a:ext cx="6379556" cy="825500"/>
          </a:xfrm>
          <a:prstGeom prst="roundRect">
            <a:avLst>
              <a:gd name="adj" fmla="val 16667"/>
            </a:avLst>
          </a:prstGeom>
          <a:solidFill>
            <a:schemeClr val="bg2"/>
          </a:solidFill>
          <a:ln>
            <a:noFill/>
          </a:ln>
        </p:spPr>
        <p:txBody>
          <a:bodyPr wrap="none" anchor="ctr"/>
          <a:lstStyle/>
          <a:p>
            <a:pPr lvl="0" algn="just">
              <a:defRPr/>
            </a:pPr>
            <a:r>
              <a:rPr lang="en-US" sz="3600" b="1" dirty="0">
                <a:solidFill>
                  <a:prstClr val="black"/>
                </a:solidFill>
                <a:latin typeface="Calibri" panose="020F0502020204030204" pitchFamily="34" charset="0"/>
                <a:ea typeface="微软雅黑"/>
                <a:cs typeface="Calibri" panose="020F0502020204030204" pitchFamily="34" charset="0"/>
              </a:rPr>
              <a:t>    </a:t>
            </a:r>
            <a:r>
              <a:rPr lang="en-US" sz="3600" b="1" dirty="0">
                <a:solidFill>
                  <a:prstClr val="black"/>
                </a:solidFill>
                <a:latin typeface="Times New Roman" panose="02020603050405020304" pitchFamily="18" charset="0"/>
                <a:ea typeface="微软雅黑"/>
                <a:cs typeface="Times New Roman" panose="02020603050405020304" pitchFamily="18" charset="0"/>
              </a:rPr>
              <a:t>Ôn hòa</a:t>
            </a:r>
            <a:endParaRPr lang="vi-VN" sz="3600" b="1"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1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1" y="5788025"/>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0865" y="5565775"/>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1" name="cached_combo42.wav"/>
            </a:hlinkHover>
          </p:cNvPr>
          <p:cNvSpPr>
            <a:spLocks noChangeArrowheads="1"/>
          </p:cNvSpPr>
          <p:nvPr/>
        </p:nvSpPr>
        <p:spPr bwMode="auto">
          <a:xfrm>
            <a:off x="552453" y="5638821"/>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21" name="WordArt 226"/>
          <p:cNvSpPr>
            <a:spLocks noChangeArrowheads="1" noChangeShapeType="1" noTextEdit="1"/>
          </p:cNvSpPr>
          <p:nvPr/>
        </p:nvSpPr>
        <p:spPr bwMode="auto">
          <a:xfrm>
            <a:off x="827632" y="575151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a:ln w="9525">
                  <a:solidFill>
                    <a:srgbClr val="FFFF00"/>
                  </a:solidFill>
                  <a:round/>
                  <a:headEnd/>
                  <a:tailEnd/>
                </a:ln>
                <a:solidFill>
                  <a:srgbClr val="FFFF00"/>
                </a:solidFill>
                <a:latin typeface=".VnTimeH"/>
              </a:rPr>
              <a:t>c</a:t>
            </a:r>
          </a:p>
        </p:txBody>
      </p:sp>
      <p:sp>
        <p:nvSpPr>
          <p:cNvPr id="22" name="AutoShape 27"/>
          <p:cNvSpPr>
            <a:spLocks noChangeArrowheads="1"/>
          </p:cNvSpPr>
          <p:nvPr/>
        </p:nvSpPr>
        <p:spPr bwMode="auto">
          <a:xfrm>
            <a:off x="139700" y="1014413"/>
            <a:ext cx="18542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23" name="WordArt 28"/>
          <p:cNvSpPr>
            <a:spLocks noChangeArrowheads="1" noChangeShapeType="1" noTextEdit="1"/>
          </p:cNvSpPr>
          <p:nvPr/>
        </p:nvSpPr>
        <p:spPr bwMode="auto">
          <a:xfrm>
            <a:off x="624420" y="1428771"/>
            <a:ext cx="946149" cy="5302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Câu 2</a:t>
            </a:r>
          </a:p>
        </p:txBody>
      </p:sp>
      <p:pic>
        <p:nvPicPr>
          <p:cNvPr id="87061"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0" y="741363"/>
            <a:ext cx="1219200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2" name="WordArt 30"/>
          <p:cNvSpPr>
            <a:spLocks noChangeArrowheads="1" noChangeShapeType="1" noTextEdit="1"/>
          </p:cNvSpPr>
          <p:nvPr/>
        </p:nvSpPr>
        <p:spPr bwMode="auto">
          <a:xfrm>
            <a:off x="2296584" y="26988"/>
            <a:ext cx="7965016"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7063" name="Picture 31" descr="people008"/>
          <p:cNvPicPr>
            <a:picLocks noChangeAspect="1" noChangeArrowheads="1" noCrop="1"/>
          </p:cNvPicPr>
          <p:nvPr/>
        </p:nvPicPr>
        <p:blipFill>
          <a:blip r:embed="rId13">
            <a:lum contrast="12000"/>
            <a:extLst>
              <a:ext uri="{28A0092B-C50C-407E-A947-70E740481C1C}">
                <a14:useLocalDpi xmlns:a14="http://schemas.microsoft.com/office/drawing/2010/main" val="0"/>
              </a:ext>
            </a:extLst>
          </a:blip>
          <a:srcRect/>
          <a:stretch>
            <a:fillRect/>
          </a:stretch>
        </p:blipFill>
        <p:spPr bwMode="auto">
          <a:xfrm>
            <a:off x="108966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WordArt 34"/>
          <p:cNvSpPr>
            <a:spLocks noChangeArrowheads="1" noChangeShapeType="1" noTextEdit="1"/>
          </p:cNvSpPr>
          <p:nvPr/>
        </p:nvSpPr>
        <p:spPr bwMode="auto">
          <a:xfrm>
            <a:off x="10712451" y="46593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30" name="WordArt 35"/>
          <p:cNvSpPr>
            <a:spLocks noChangeArrowheads="1" noChangeShapeType="1" noTextEdit="1"/>
          </p:cNvSpPr>
          <p:nvPr/>
        </p:nvSpPr>
        <p:spPr bwMode="auto">
          <a:xfrm>
            <a:off x="10712451" y="47148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31" name="WordArt 36"/>
          <p:cNvSpPr>
            <a:spLocks noChangeArrowheads="1" noChangeShapeType="1" noTextEdit="1"/>
          </p:cNvSpPr>
          <p:nvPr/>
        </p:nvSpPr>
        <p:spPr bwMode="auto">
          <a:xfrm>
            <a:off x="10564284" y="47926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33" name="WordArt 38"/>
          <p:cNvSpPr>
            <a:spLocks noChangeArrowheads="1" noChangeShapeType="1" noTextEdit="1"/>
          </p:cNvSpPr>
          <p:nvPr/>
        </p:nvSpPr>
        <p:spPr bwMode="auto">
          <a:xfrm>
            <a:off x="10725151" y="46878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34" name="WordArt 39"/>
          <p:cNvSpPr>
            <a:spLocks noChangeArrowheads="1" noChangeShapeType="1" noTextEdit="1"/>
          </p:cNvSpPr>
          <p:nvPr/>
        </p:nvSpPr>
        <p:spPr bwMode="auto">
          <a:xfrm>
            <a:off x="10790767" y="45720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35" name="WordArt 40"/>
          <p:cNvSpPr>
            <a:spLocks noChangeArrowheads="1" noChangeShapeType="1" noTextEdit="1"/>
          </p:cNvSpPr>
          <p:nvPr/>
        </p:nvSpPr>
        <p:spPr bwMode="auto">
          <a:xfrm>
            <a:off x="10735733" y="46720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36" name="WordArt 41"/>
          <p:cNvSpPr>
            <a:spLocks noChangeArrowheads="1" noChangeShapeType="1" noTextEdit="1"/>
          </p:cNvSpPr>
          <p:nvPr/>
        </p:nvSpPr>
        <p:spPr bwMode="auto">
          <a:xfrm>
            <a:off x="10615084" y="46990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37" name="WordArt 42"/>
          <p:cNvSpPr>
            <a:spLocks noChangeArrowheads="1" noChangeShapeType="1" noTextEdit="1"/>
          </p:cNvSpPr>
          <p:nvPr/>
        </p:nvSpPr>
        <p:spPr bwMode="auto">
          <a:xfrm>
            <a:off x="10790767" y="47386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38" name="WordArt 43"/>
          <p:cNvSpPr>
            <a:spLocks noChangeArrowheads="1" noChangeShapeType="1" noTextEdit="1"/>
          </p:cNvSpPr>
          <p:nvPr/>
        </p:nvSpPr>
        <p:spPr bwMode="auto">
          <a:xfrm>
            <a:off x="10636251" y="47720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5" name="Group 49"/>
          <p:cNvGrpSpPr>
            <a:grpSpLocks/>
          </p:cNvGrpSpPr>
          <p:nvPr/>
        </p:nvGrpSpPr>
        <p:grpSpPr bwMode="auto">
          <a:xfrm>
            <a:off x="9855200" y="2590800"/>
            <a:ext cx="2336800" cy="1752600"/>
            <a:chOff x="4320" y="2928"/>
            <a:chExt cx="1104" cy="1104"/>
          </a:xfrm>
        </p:grpSpPr>
        <p:sp>
          <p:nvSpPr>
            <p:cNvPr id="87080"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6000" b="1">
                <a:solidFill>
                  <a:srgbClr val="FF0066"/>
                </a:solidFill>
                <a:latin typeface=".VnHelvetInsH" pitchFamily="34" charset="0"/>
              </a:endParaRPr>
            </a:p>
          </p:txBody>
        </p:sp>
        <p:sp>
          <p:nvSpPr>
            <p:cNvPr id="87081"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46" name="Snip Diagonal Corner Rectangle 3">
            <a:extLst>
              <a:ext uri="{FF2B5EF4-FFF2-40B4-BE49-F238E27FC236}">
                <a16:creationId xmlns:a16="http://schemas.microsoft.com/office/drawing/2014/main" id="{0BEB7791-20AB-4543-B399-7279E390E3E2}"/>
              </a:ext>
            </a:extLst>
          </p:cNvPr>
          <p:cNvSpPr/>
          <p:nvPr/>
        </p:nvSpPr>
        <p:spPr>
          <a:xfrm>
            <a:off x="1841179" y="1022526"/>
            <a:ext cx="8949588" cy="1688747"/>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Vùng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Trung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miền</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núi</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Bắc</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khí</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hậu</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như</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thế</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nào</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50" name="Picture 49">
            <a:extLst>
              <a:ext uri="{FF2B5EF4-FFF2-40B4-BE49-F238E27FC236}">
                <a16:creationId xmlns:a16="http://schemas.microsoft.com/office/drawing/2014/main" id="{A30936A0-B094-4C58-AB3F-1DA17E023A7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844" y="-408236"/>
            <a:ext cx="1846928" cy="1846928"/>
          </a:xfrm>
          <a:prstGeom prst="rect">
            <a:avLst/>
          </a:prstGeom>
        </p:spPr>
      </p:pic>
    </p:spTree>
    <p:custDataLst>
      <p:tags r:id="rId1"/>
    </p:custDataLst>
    <p:extLst>
      <p:ext uri="{BB962C8B-B14F-4D97-AF65-F5344CB8AC3E}">
        <p14:creationId xmlns:p14="http://schemas.microsoft.com/office/powerpoint/2010/main" val="374522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8" presetID="6" presetClass="entr" presetSubtype="16"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500"/>
                                        <p:tgtEl>
                                          <p:spTgt spid="23"/>
                                        </p:tgtEl>
                                      </p:cBhvr>
                                    </p:animEffect>
                                  </p:childTnLst>
                                </p:cTn>
                              </p:par>
                              <p:par>
                                <p:cTn id="11" presetID="53" presetClass="entr" presetSubtype="16" fill="hold" grpId="0" nodeType="withEffect">
                                  <p:stCondLst>
                                    <p:cond delay="50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8" presetClass="emph" presetSubtype="0" repeatCount="indefinite" fill="hold" grpId="1" nodeType="withEffect">
                                  <p:stCondLst>
                                    <p:cond delay="500"/>
                                  </p:stCondLst>
                                  <p:childTnLst>
                                    <p:animRot by="21600000">
                                      <p:cBhvr>
                                        <p:cTn id="17" dur="1500" fill="hold"/>
                                        <p:tgtEl>
                                          <p:spTgt spid="22"/>
                                        </p:tgtEl>
                                        <p:attrNameLst>
                                          <p:attrName>r</p:attrName>
                                        </p:attrNameLst>
                                      </p:cBhvr>
                                    </p:animRot>
                                  </p:childTnLst>
                                </p:cTn>
                              </p:par>
                              <p:par>
                                <p:cTn id="18" presetID="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0-#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par>
                                <p:cTn id="22" presetID="5" presetClass="entr" presetSubtype="10" fill="hold"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par>
                                <p:cTn id="25" presetID="5" presetClass="entr" presetSubtype="10"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 3-CL (2).wav"/>
                                        </p:tgtEl>
                                      </p:cMediaNode>
                                    </p:audio>
                                  </p:subTnLst>
                                </p:cTn>
                              </p:par>
                              <p:par>
                                <p:cTn id="28" presetID="5" presetClass="entr" presetSubtype="10" fill="hold" grpId="0" nodeType="withEffect">
                                  <p:stCondLst>
                                    <p:cond delay="200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5" presetClass="entr" presetSubtype="10" fill="hold" grpId="0" nodeType="withEffect">
                                  <p:stCondLst>
                                    <p:cond delay="200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par>
                                <p:cTn id="34" presetID="22" presetClass="entr" presetSubtype="8" fill="hold" nodeType="withEffect">
                                  <p:stCondLst>
                                    <p:cond delay="2000"/>
                                  </p:stCondLst>
                                  <p:iterate type="lt">
                                    <p:tmPct val="0"/>
                                  </p:iterate>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5" presetClass="entr" presetSubtype="10" fill="hold" nodeType="withEffect">
                                  <p:stCondLst>
                                    <p:cond delay="300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nodeType="withEffect">
                                  <p:stCondLst>
                                    <p:cond delay="300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 3-CL (2).wav"/>
                                        </p:tgtEl>
                                      </p:cMediaNode>
                                    </p:audio>
                                  </p:subTnLst>
                                </p:cTn>
                              </p:par>
                              <p:par>
                                <p:cTn id="43" presetID="5" presetClass="entr" presetSubtype="10" fill="hold" grpId="0" nodeType="withEffect">
                                  <p:stCondLst>
                                    <p:cond delay="3000"/>
                                  </p:stCondLst>
                                  <p:childTnLst>
                                    <p:set>
                                      <p:cBhvr>
                                        <p:cTn id="44" dur="1" fill="hold">
                                          <p:stCondLst>
                                            <p:cond delay="0"/>
                                          </p:stCondLst>
                                        </p:cTn>
                                        <p:tgtEl>
                                          <p:spTgt spid="15"/>
                                        </p:tgtEl>
                                        <p:attrNameLst>
                                          <p:attrName>style.visibility</p:attrName>
                                        </p:attrNameLst>
                                      </p:cBhvr>
                                      <p:to>
                                        <p:strVal val="visible"/>
                                      </p:to>
                                    </p:set>
                                    <p:animEffect transition="in" filter="checkerboard(across)">
                                      <p:cBhvr>
                                        <p:cTn id="45" dur="500"/>
                                        <p:tgtEl>
                                          <p:spTgt spid="15"/>
                                        </p:tgtEl>
                                      </p:cBhvr>
                                    </p:animEffect>
                                  </p:childTnLst>
                                </p:cTn>
                              </p:par>
                              <p:par>
                                <p:cTn id="46" presetID="5" presetClass="entr" presetSubtype="10" fill="hold" grpId="0" nodeType="withEffect">
                                  <p:stCondLst>
                                    <p:cond delay="3000"/>
                                  </p:stCondLst>
                                  <p:childTnLst>
                                    <p:set>
                                      <p:cBhvr>
                                        <p:cTn id="47" dur="1" fill="hold">
                                          <p:stCondLst>
                                            <p:cond delay="0"/>
                                          </p:stCondLst>
                                        </p:cTn>
                                        <p:tgtEl>
                                          <p:spTgt spid="16"/>
                                        </p:tgtEl>
                                        <p:attrNameLst>
                                          <p:attrName>style.visibility</p:attrName>
                                        </p:attrNameLst>
                                      </p:cBhvr>
                                      <p:to>
                                        <p:strVal val="visible"/>
                                      </p:to>
                                    </p:set>
                                    <p:animEffect transition="in" filter="checkerboard(across)">
                                      <p:cBhvr>
                                        <p:cTn id="48" dur="500"/>
                                        <p:tgtEl>
                                          <p:spTgt spid="16"/>
                                        </p:tgtEl>
                                      </p:cBhvr>
                                    </p:animEffect>
                                  </p:childTnLst>
                                </p:cTn>
                              </p:par>
                              <p:par>
                                <p:cTn id="49" presetID="22" presetClass="entr" presetSubtype="1" fill="hold" grpId="2" nodeType="withEffect">
                                  <p:stCondLst>
                                    <p:cond delay="3000"/>
                                  </p:stCondLst>
                                  <p:iterate type="lt">
                                    <p:tmPct val="0"/>
                                  </p:iterate>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par>
                                <p:cTn id="52" presetID="5" presetClass="entr" presetSubtype="10" fill="hold" nodeType="withEffect">
                                  <p:stCondLst>
                                    <p:cond delay="4000"/>
                                  </p:stCondLst>
                                  <p:childTnLst>
                                    <p:set>
                                      <p:cBhvr>
                                        <p:cTn id="53" dur="1" fill="hold">
                                          <p:stCondLst>
                                            <p:cond delay="0"/>
                                          </p:stCondLst>
                                        </p:cTn>
                                        <p:tgtEl>
                                          <p:spTgt spid="18"/>
                                        </p:tgtEl>
                                        <p:attrNameLst>
                                          <p:attrName>style.visibility</p:attrName>
                                        </p:attrNameLst>
                                      </p:cBhvr>
                                      <p:to>
                                        <p:strVal val="visible"/>
                                      </p:to>
                                    </p:set>
                                    <p:animEffect transition="in" filter="checkerboard(across)">
                                      <p:cBhvr>
                                        <p:cTn id="54" dur="500"/>
                                        <p:tgtEl>
                                          <p:spTgt spid="18"/>
                                        </p:tgtEl>
                                      </p:cBhvr>
                                    </p:animEffect>
                                  </p:childTnLst>
                                </p:cTn>
                              </p:par>
                              <p:par>
                                <p:cTn id="55" presetID="5" presetClass="entr" presetSubtype="10" fill="hold" nodeType="withEffect">
                                  <p:stCondLst>
                                    <p:cond delay="400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5" name="Chimes 3-CL (2).wav"/>
                                        </p:tgtEl>
                                      </p:cMediaNode>
                                    </p:audio>
                                  </p:subTnLst>
                                </p:cTn>
                              </p:par>
                              <p:par>
                                <p:cTn id="58" presetID="5" presetClass="entr" presetSubtype="10" fill="hold" grpId="0" nodeType="withEffect">
                                  <p:stCondLst>
                                    <p:cond delay="4000"/>
                                  </p:stCondLst>
                                  <p:childTnLst>
                                    <p:set>
                                      <p:cBhvr>
                                        <p:cTn id="59" dur="1" fill="hold">
                                          <p:stCondLst>
                                            <p:cond delay="0"/>
                                          </p:stCondLst>
                                        </p:cTn>
                                        <p:tgtEl>
                                          <p:spTgt spid="20"/>
                                        </p:tgtEl>
                                        <p:attrNameLst>
                                          <p:attrName>style.visibility</p:attrName>
                                        </p:attrNameLst>
                                      </p:cBhvr>
                                      <p:to>
                                        <p:strVal val="visible"/>
                                      </p:to>
                                    </p:set>
                                    <p:animEffect transition="in" filter="checkerboard(across)">
                                      <p:cBhvr>
                                        <p:cTn id="60" dur="500"/>
                                        <p:tgtEl>
                                          <p:spTgt spid="20"/>
                                        </p:tgtEl>
                                      </p:cBhvr>
                                    </p:animEffect>
                                  </p:childTnLst>
                                </p:cTn>
                              </p:par>
                              <p:par>
                                <p:cTn id="61" presetID="5" presetClass="entr" presetSubtype="10" fill="hold" grpId="0" nodeType="withEffect">
                                  <p:stCondLst>
                                    <p:cond delay="4000"/>
                                  </p:stCondLst>
                                  <p:childTnLst>
                                    <p:set>
                                      <p:cBhvr>
                                        <p:cTn id="62" dur="1" fill="hold">
                                          <p:stCondLst>
                                            <p:cond delay="0"/>
                                          </p:stCondLst>
                                        </p:cTn>
                                        <p:tgtEl>
                                          <p:spTgt spid="21"/>
                                        </p:tgtEl>
                                        <p:attrNameLst>
                                          <p:attrName>style.visibility</p:attrName>
                                        </p:attrNameLst>
                                      </p:cBhvr>
                                      <p:to>
                                        <p:strVal val="visible"/>
                                      </p:to>
                                    </p:set>
                                    <p:animEffect transition="in" filter="checkerboard(across)">
                                      <p:cBhvr>
                                        <p:cTn id="63" dur="500"/>
                                        <p:tgtEl>
                                          <p:spTgt spid="21"/>
                                        </p:tgtEl>
                                      </p:cBhvr>
                                    </p:animEffect>
                                  </p:childTnLst>
                                </p:cTn>
                              </p:par>
                              <p:par>
                                <p:cTn id="64" presetID="22" presetClass="entr" presetSubtype="8" fill="hold" nodeType="withEffect">
                                  <p:stCondLst>
                                    <p:cond delay="4000"/>
                                  </p:stCondLst>
                                  <p:iterate type="lt">
                                    <p:tmPct val="0"/>
                                  </p:iterate>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dissolv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6" name="camera.wav"/>
                                        </p:tgtEl>
                                      </p:cMediaNode>
                                    </p:audio>
                                  </p:subTnLst>
                                </p:cTn>
                              </p:par>
                            </p:childTnLst>
                          </p:cTn>
                        </p:par>
                        <p:par>
                          <p:cTn id="71" fill="hold" nodeType="afterGroup">
                            <p:stCondLst>
                              <p:cond delay="5000"/>
                            </p:stCondLst>
                            <p:childTnLst>
                              <p:par>
                                <p:cTn id="72" presetID="53" presetClass="exit" presetSubtype="0" fill="hold" grpId="1" nodeType="afterEffect">
                                  <p:stCondLst>
                                    <p:cond delay="0"/>
                                  </p:stCondLst>
                                  <p:childTnLst>
                                    <p:anim calcmode="lin" valueType="num">
                                      <p:cBhvr>
                                        <p:cTn id="73" dur="500"/>
                                        <p:tgtEl>
                                          <p:spTgt spid="38"/>
                                        </p:tgtEl>
                                        <p:attrNameLst>
                                          <p:attrName>ppt_w</p:attrName>
                                        </p:attrNameLst>
                                      </p:cBhvr>
                                      <p:tavLst>
                                        <p:tav tm="0">
                                          <p:val>
                                            <p:strVal val="ppt_w"/>
                                          </p:val>
                                        </p:tav>
                                        <p:tav tm="100000">
                                          <p:val>
                                            <p:fltVal val="0"/>
                                          </p:val>
                                        </p:tav>
                                      </p:tavLst>
                                    </p:anim>
                                    <p:anim calcmode="lin" valueType="num">
                                      <p:cBhvr>
                                        <p:cTn id="74" dur="500"/>
                                        <p:tgtEl>
                                          <p:spTgt spid="38"/>
                                        </p:tgtEl>
                                        <p:attrNameLst>
                                          <p:attrName>ppt_h</p:attrName>
                                        </p:attrNameLst>
                                      </p:cBhvr>
                                      <p:tavLst>
                                        <p:tav tm="0">
                                          <p:val>
                                            <p:strVal val="ppt_h"/>
                                          </p:val>
                                        </p:tav>
                                        <p:tav tm="100000">
                                          <p:val>
                                            <p:fltVal val="0"/>
                                          </p:val>
                                        </p:tav>
                                      </p:tavLst>
                                    </p:anim>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childTnLst>
                          </p:cTn>
                        </p:par>
                        <p:par>
                          <p:cTn id="77" fill="hold" nodeType="afterGroup">
                            <p:stCondLst>
                              <p:cond delay="5500"/>
                            </p:stCondLst>
                            <p:childTnLst>
                              <p:par>
                                <p:cTn id="78" presetID="9" presetClass="entr" presetSubtype="0" fill="hold" grpId="0"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dissolve">
                                      <p:cBhvr>
                                        <p:cTn id="80" dur="500"/>
                                        <p:tgtEl>
                                          <p:spTgt spid="37"/>
                                        </p:tgtEl>
                                      </p:cBhvr>
                                    </p:animEffect>
                                  </p:childTnLst>
                                  <p:subTnLst>
                                    <p:audio>
                                      <p:cMediaNode>
                                        <p:cTn display="0" masterRel="sameClick">
                                          <p:stCondLst>
                                            <p:cond evt="begin" delay="0">
                                              <p:tn val="78"/>
                                            </p:cond>
                                          </p:stCondLst>
                                          <p:endCondLst>
                                            <p:cond evt="onStopAudio" delay="0">
                                              <p:tgtEl>
                                                <p:sldTgt/>
                                              </p:tgtEl>
                                            </p:cond>
                                          </p:endCondLst>
                                        </p:cTn>
                                        <p:tgtEl>
                                          <p:sndTgt r:embed="rId6" name="camera.wav"/>
                                        </p:tgtEl>
                                      </p:cMediaNode>
                                    </p:audio>
                                  </p:subTnLst>
                                </p:cTn>
                              </p:par>
                            </p:childTnLst>
                          </p:cTn>
                        </p:par>
                        <p:par>
                          <p:cTn id="81" fill="hold" nodeType="afterGroup">
                            <p:stCondLst>
                              <p:cond delay="6000"/>
                            </p:stCondLst>
                            <p:childTnLst>
                              <p:par>
                                <p:cTn id="82" presetID="53" presetClass="exit" presetSubtype="0" fill="hold" grpId="1" nodeType="afterEffect">
                                  <p:stCondLst>
                                    <p:cond delay="0"/>
                                  </p:stCondLst>
                                  <p:childTnLst>
                                    <p:anim calcmode="lin" valueType="num">
                                      <p:cBhvr>
                                        <p:cTn id="83" dur="500"/>
                                        <p:tgtEl>
                                          <p:spTgt spid="37"/>
                                        </p:tgtEl>
                                        <p:attrNameLst>
                                          <p:attrName>ppt_w</p:attrName>
                                        </p:attrNameLst>
                                      </p:cBhvr>
                                      <p:tavLst>
                                        <p:tav tm="0">
                                          <p:val>
                                            <p:strVal val="ppt_w"/>
                                          </p:val>
                                        </p:tav>
                                        <p:tav tm="100000">
                                          <p:val>
                                            <p:fltVal val="0"/>
                                          </p:val>
                                        </p:tav>
                                      </p:tavLst>
                                    </p:anim>
                                    <p:anim calcmode="lin" valueType="num">
                                      <p:cBhvr>
                                        <p:cTn id="84" dur="500"/>
                                        <p:tgtEl>
                                          <p:spTgt spid="37"/>
                                        </p:tgtEl>
                                        <p:attrNameLst>
                                          <p:attrName>ppt_h</p:attrName>
                                        </p:attrNameLst>
                                      </p:cBhvr>
                                      <p:tavLst>
                                        <p:tav tm="0">
                                          <p:val>
                                            <p:strVal val="ppt_h"/>
                                          </p:val>
                                        </p:tav>
                                        <p:tav tm="100000">
                                          <p:val>
                                            <p:fltVal val="0"/>
                                          </p:val>
                                        </p:tav>
                                      </p:tavLst>
                                    </p:anim>
                                    <p:animEffect transition="out" filter="fade">
                                      <p:cBhvr>
                                        <p:cTn id="85" dur="500"/>
                                        <p:tgtEl>
                                          <p:spTgt spid="37"/>
                                        </p:tgtEl>
                                      </p:cBhvr>
                                    </p:animEffect>
                                    <p:set>
                                      <p:cBhvr>
                                        <p:cTn id="86" dur="1" fill="hold">
                                          <p:stCondLst>
                                            <p:cond delay="499"/>
                                          </p:stCondLst>
                                        </p:cTn>
                                        <p:tgtEl>
                                          <p:spTgt spid="37"/>
                                        </p:tgtEl>
                                        <p:attrNameLst>
                                          <p:attrName>style.visibility</p:attrName>
                                        </p:attrNameLst>
                                      </p:cBhvr>
                                      <p:to>
                                        <p:strVal val="hidden"/>
                                      </p:to>
                                    </p:set>
                                  </p:childTnLst>
                                </p:cTn>
                              </p:par>
                            </p:childTnLst>
                          </p:cTn>
                        </p:par>
                        <p:par>
                          <p:cTn id="87" fill="hold" nodeType="afterGroup">
                            <p:stCondLst>
                              <p:cond delay="6500"/>
                            </p:stCondLst>
                            <p:childTnLst>
                              <p:par>
                                <p:cTn id="88" presetID="9"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dissolve">
                                      <p:cBhvr>
                                        <p:cTn id="90" dur="500"/>
                                        <p:tgtEl>
                                          <p:spTgt spid="36"/>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nodeType="afterGroup">
                            <p:stCondLst>
                              <p:cond delay="7000"/>
                            </p:stCondLst>
                            <p:childTnLst>
                              <p:par>
                                <p:cTn id="92" presetID="53" presetClass="exit" presetSubtype="0" fill="hold" grpId="1" nodeType="afterEffect">
                                  <p:stCondLst>
                                    <p:cond delay="0"/>
                                  </p:stCondLst>
                                  <p:childTnLst>
                                    <p:anim calcmode="lin" valueType="num">
                                      <p:cBhvr>
                                        <p:cTn id="93" dur="500"/>
                                        <p:tgtEl>
                                          <p:spTgt spid="36"/>
                                        </p:tgtEl>
                                        <p:attrNameLst>
                                          <p:attrName>ppt_w</p:attrName>
                                        </p:attrNameLst>
                                      </p:cBhvr>
                                      <p:tavLst>
                                        <p:tav tm="0">
                                          <p:val>
                                            <p:strVal val="ppt_w"/>
                                          </p:val>
                                        </p:tav>
                                        <p:tav tm="100000">
                                          <p:val>
                                            <p:fltVal val="0"/>
                                          </p:val>
                                        </p:tav>
                                      </p:tavLst>
                                    </p:anim>
                                    <p:anim calcmode="lin" valueType="num">
                                      <p:cBhvr>
                                        <p:cTn id="94" dur="500"/>
                                        <p:tgtEl>
                                          <p:spTgt spid="36"/>
                                        </p:tgtEl>
                                        <p:attrNameLst>
                                          <p:attrName>ppt_h</p:attrName>
                                        </p:attrNameLst>
                                      </p:cBhvr>
                                      <p:tavLst>
                                        <p:tav tm="0">
                                          <p:val>
                                            <p:strVal val="ppt_h"/>
                                          </p:val>
                                        </p:tav>
                                        <p:tav tm="100000">
                                          <p:val>
                                            <p:fltVal val="0"/>
                                          </p:val>
                                        </p:tav>
                                      </p:tavLst>
                                    </p:anim>
                                    <p:animEffect transition="out" filter="fade">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par>
                          <p:cTn id="97" fill="hold" nodeType="afterGroup">
                            <p:stCondLst>
                              <p:cond delay="7500"/>
                            </p:stCondLst>
                            <p:childTnLst>
                              <p:par>
                                <p:cTn id="98" presetID="9" presetClass="entr" presetSubtype="0" fill="hold" grpId="0" nodeType="after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ssolve">
                                      <p:cBhvr>
                                        <p:cTn id="100" dur="500"/>
                                        <p:tgtEl>
                                          <p:spTgt spid="35"/>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nodeType="afterGroup">
                            <p:stCondLst>
                              <p:cond delay="8000"/>
                            </p:stCondLst>
                            <p:childTnLst>
                              <p:par>
                                <p:cTn id="102" presetID="53" presetClass="exit" presetSubtype="0" fill="hold" grpId="1" nodeType="afterEffect">
                                  <p:stCondLst>
                                    <p:cond delay="0"/>
                                  </p:stCondLst>
                                  <p:childTnLst>
                                    <p:anim calcmode="lin" valueType="num">
                                      <p:cBhvr>
                                        <p:cTn id="103" dur="500"/>
                                        <p:tgtEl>
                                          <p:spTgt spid="35"/>
                                        </p:tgtEl>
                                        <p:attrNameLst>
                                          <p:attrName>ppt_w</p:attrName>
                                        </p:attrNameLst>
                                      </p:cBhvr>
                                      <p:tavLst>
                                        <p:tav tm="0">
                                          <p:val>
                                            <p:strVal val="ppt_w"/>
                                          </p:val>
                                        </p:tav>
                                        <p:tav tm="100000">
                                          <p:val>
                                            <p:fltVal val="0"/>
                                          </p:val>
                                        </p:tav>
                                      </p:tavLst>
                                    </p:anim>
                                    <p:anim calcmode="lin" valueType="num">
                                      <p:cBhvr>
                                        <p:cTn id="104" dur="500"/>
                                        <p:tgtEl>
                                          <p:spTgt spid="35"/>
                                        </p:tgtEl>
                                        <p:attrNameLst>
                                          <p:attrName>ppt_h</p:attrName>
                                        </p:attrNameLst>
                                      </p:cBhvr>
                                      <p:tavLst>
                                        <p:tav tm="0">
                                          <p:val>
                                            <p:strVal val="ppt_h"/>
                                          </p:val>
                                        </p:tav>
                                        <p:tav tm="100000">
                                          <p:val>
                                            <p:fltVal val="0"/>
                                          </p:val>
                                        </p:tav>
                                      </p:tavLst>
                                    </p:anim>
                                    <p:animEffect transition="out" filter="fade">
                                      <p:cBhvr>
                                        <p:cTn id="105" dur="500"/>
                                        <p:tgtEl>
                                          <p:spTgt spid="35"/>
                                        </p:tgtEl>
                                      </p:cBhvr>
                                    </p:animEffect>
                                    <p:set>
                                      <p:cBhvr>
                                        <p:cTn id="106" dur="1" fill="hold">
                                          <p:stCondLst>
                                            <p:cond delay="499"/>
                                          </p:stCondLst>
                                        </p:cTn>
                                        <p:tgtEl>
                                          <p:spTgt spid="35"/>
                                        </p:tgtEl>
                                        <p:attrNameLst>
                                          <p:attrName>style.visibility</p:attrName>
                                        </p:attrNameLst>
                                      </p:cBhvr>
                                      <p:to>
                                        <p:strVal val="hidden"/>
                                      </p:to>
                                    </p:set>
                                  </p:childTnLst>
                                </p:cTn>
                              </p:par>
                            </p:childTnLst>
                          </p:cTn>
                        </p:par>
                        <p:par>
                          <p:cTn id="107" fill="hold" nodeType="afterGroup">
                            <p:stCondLst>
                              <p:cond delay="8500"/>
                            </p:stCondLst>
                            <p:childTnLst>
                              <p:par>
                                <p:cTn id="108" presetID="9" presetClass="entr" presetSubtype="0" fill="hold" grpId="0" nodeType="after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dissolve">
                                      <p:cBhvr>
                                        <p:cTn id="110" dur="500"/>
                                        <p:tgtEl>
                                          <p:spTgt spid="34"/>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nodeType="afterGroup">
                            <p:stCondLst>
                              <p:cond delay="9000"/>
                            </p:stCondLst>
                            <p:childTnLst>
                              <p:par>
                                <p:cTn id="112" presetID="53" presetClass="exit" presetSubtype="0" fill="hold" grpId="1" nodeType="afterEffect">
                                  <p:stCondLst>
                                    <p:cond delay="0"/>
                                  </p:stCondLst>
                                  <p:childTnLst>
                                    <p:anim calcmode="lin" valueType="num">
                                      <p:cBhvr>
                                        <p:cTn id="113" dur="500"/>
                                        <p:tgtEl>
                                          <p:spTgt spid="34"/>
                                        </p:tgtEl>
                                        <p:attrNameLst>
                                          <p:attrName>ppt_w</p:attrName>
                                        </p:attrNameLst>
                                      </p:cBhvr>
                                      <p:tavLst>
                                        <p:tav tm="0">
                                          <p:val>
                                            <p:strVal val="ppt_w"/>
                                          </p:val>
                                        </p:tav>
                                        <p:tav tm="100000">
                                          <p:val>
                                            <p:fltVal val="0"/>
                                          </p:val>
                                        </p:tav>
                                      </p:tavLst>
                                    </p:anim>
                                    <p:anim calcmode="lin" valueType="num">
                                      <p:cBhvr>
                                        <p:cTn id="114" dur="500"/>
                                        <p:tgtEl>
                                          <p:spTgt spid="34"/>
                                        </p:tgtEl>
                                        <p:attrNameLst>
                                          <p:attrName>ppt_h</p:attrName>
                                        </p:attrNameLst>
                                      </p:cBhvr>
                                      <p:tavLst>
                                        <p:tav tm="0">
                                          <p:val>
                                            <p:strVal val="ppt_h"/>
                                          </p:val>
                                        </p:tav>
                                        <p:tav tm="100000">
                                          <p:val>
                                            <p:fltVal val="0"/>
                                          </p:val>
                                        </p:tav>
                                      </p:tavLst>
                                    </p:anim>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par>
                          <p:cTn id="117" fill="hold" nodeType="afterGroup">
                            <p:stCondLst>
                              <p:cond delay="9500"/>
                            </p:stCondLst>
                            <p:childTnLst>
                              <p:par>
                                <p:cTn id="118" presetID="9" presetClass="entr" presetSubtype="0" fill="hold" grpId="0" nodeType="after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dissolve">
                                      <p:cBhvr>
                                        <p:cTn id="120" dur="500"/>
                                        <p:tgtEl>
                                          <p:spTgt spid="33"/>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nodeType="afterGroup">
                            <p:stCondLst>
                              <p:cond delay="10000"/>
                            </p:stCondLst>
                            <p:childTnLst>
                              <p:par>
                                <p:cTn id="122" presetID="53" presetClass="exit" presetSubtype="0" fill="hold" grpId="1" nodeType="afterEffect">
                                  <p:stCondLst>
                                    <p:cond delay="0"/>
                                  </p:stCondLst>
                                  <p:childTnLst>
                                    <p:anim calcmode="lin" valueType="num">
                                      <p:cBhvr>
                                        <p:cTn id="123" dur="500"/>
                                        <p:tgtEl>
                                          <p:spTgt spid="33"/>
                                        </p:tgtEl>
                                        <p:attrNameLst>
                                          <p:attrName>ppt_w</p:attrName>
                                        </p:attrNameLst>
                                      </p:cBhvr>
                                      <p:tavLst>
                                        <p:tav tm="0">
                                          <p:val>
                                            <p:strVal val="ppt_w"/>
                                          </p:val>
                                        </p:tav>
                                        <p:tav tm="100000">
                                          <p:val>
                                            <p:fltVal val="0"/>
                                          </p:val>
                                        </p:tav>
                                      </p:tavLst>
                                    </p:anim>
                                    <p:anim calcmode="lin" valueType="num">
                                      <p:cBhvr>
                                        <p:cTn id="124" dur="500"/>
                                        <p:tgtEl>
                                          <p:spTgt spid="33"/>
                                        </p:tgtEl>
                                        <p:attrNameLst>
                                          <p:attrName>ppt_h</p:attrName>
                                        </p:attrNameLst>
                                      </p:cBhvr>
                                      <p:tavLst>
                                        <p:tav tm="0">
                                          <p:val>
                                            <p:strVal val="ppt_h"/>
                                          </p:val>
                                        </p:tav>
                                        <p:tav tm="100000">
                                          <p:val>
                                            <p:fltVal val="0"/>
                                          </p:val>
                                        </p:tav>
                                      </p:tavLst>
                                    </p:anim>
                                    <p:animEffect transition="out" filter="fade">
                                      <p:cBhvr>
                                        <p:cTn id="125" dur="500"/>
                                        <p:tgtEl>
                                          <p:spTgt spid="33"/>
                                        </p:tgtEl>
                                      </p:cBhvr>
                                    </p:animEffect>
                                    <p:set>
                                      <p:cBhvr>
                                        <p:cTn id="126" dur="1" fill="hold">
                                          <p:stCondLst>
                                            <p:cond delay="499"/>
                                          </p:stCondLst>
                                        </p:cTn>
                                        <p:tgtEl>
                                          <p:spTgt spid="33"/>
                                        </p:tgtEl>
                                        <p:attrNameLst>
                                          <p:attrName>style.visibility</p:attrName>
                                        </p:attrNameLst>
                                      </p:cBhvr>
                                      <p:to>
                                        <p:strVal val="hidden"/>
                                      </p:to>
                                    </p:set>
                                  </p:childTnLst>
                                </p:cTn>
                              </p:par>
                            </p:childTnLst>
                          </p:cTn>
                        </p:par>
                        <p:par>
                          <p:cTn id="127" fill="hold" nodeType="afterGroup">
                            <p:stCondLst>
                              <p:cond delay="10500"/>
                            </p:stCondLst>
                            <p:childTnLst>
                              <p:par>
                                <p:cTn id="128" presetID="9" presetClass="entr" presetSubtype="0" fill="hold" grpId="0" nodeType="after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dissolve">
                                      <p:cBhvr>
                                        <p:cTn id="130" dur="500"/>
                                        <p:tgtEl>
                                          <p:spTgt spid="31"/>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nodeType="afterGroup">
                            <p:stCondLst>
                              <p:cond delay="11000"/>
                            </p:stCondLst>
                            <p:childTnLst>
                              <p:par>
                                <p:cTn id="132" presetID="53" presetClass="exit" presetSubtype="0" fill="hold" grpId="1" nodeType="afterEffect">
                                  <p:stCondLst>
                                    <p:cond delay="0"/>
                                  </p:stCondLst>
                                  <p:childTnLst>
                                    <p:anim calcmode="lin" valueType="num">
                                      <p:cBhvr>
                                        <p:cTn id="133" dur="500"/>
                                        <p:tgtEl>
                                          <p:spTgt spid="31"/>
                                        </p:tgtEl>
                                        <p:attrNameLst>
                                          <p:attrName>ppt_w</p:attrName>
                                        </p:attrNameLst>
                                      </p:cBhvr>
                                      <p:tavLst>
                                        <p:tav tm="0">
                                          <p:val>
                                            <p:strVal val="ppt_w"/>
                                          </p:val>
                                        </p:tav>
                                        <p:tav tm="100000">
                                          <p:val>
                                            <p:fltVal val="0"/>
                                          </p:val>
                                        </p:tav>
                                      </p:tavLst>
                                    </p:anim>
                                    <p:anim calcmode="lin" valueType="num">
                                      <p:cBhvr>
                                        <p:cTn id="134" dur="500"/>
                                        <p:tgtEl>
                                          <p:spTgt spid="31"/>
                                        </p:tgtEl>
                                        <p:attrNameLst>
                                          <p:attrName>ppt_h</p:attrName>
                                        </p:attrNameLst>
                                      </p:cBhvr>
                                      <p:tavLst>
                                        <p:tav tm="0">
                                          <p:val>
                                            <p:strVal val="ppt_h"/>
                                          </p:val>
                                        </p:tav>
                                        <p:tav tm="100000">
                                          <p:val>
                                            <p:fltVal val="0"/>
                                          </p:val>
                                        </p:tav>
                                      </p:tavLst>
                                    </p:anim>
                                    <p:animEffect transition="out" filter="fade">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childTnLst>
                          </p:cTn>
                        </p:par>
                        <p:par>
                          <p:cTn id="137" fill="hold" nodeType="afterGroup">
                            <p:stCondLst>
                              <p:cond delay="11500"/>
                            </p:stCondLst>
                            <p:childTnLst>
                              <p:par>
                                <p:cTn id="138" presetID="9" presetClass="entr" presetSubtype="0" fill="hold" grpId="0" nodeType="after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dissolve">
                                      <p:cBhvr>
                                        <p:cTn id="140" dur="500"/>
                                        <p:tgtEl>
                                          <p:spTgt spid="30"/>
                                        </p:tgtEl>
                                      </p:cBhvr>
                                    </p:animEffect>
                                  </p:childTnLst>
                                  <p:subTnLst>
                                    <p:audio>
                                      <p:cMediaNode>
                                        <p:cTn display="0" masterRel="sameClick">
                                          <p:stCondLst>
                                            <p:cond evt="begin" delay="0">
                                              <p:tn val="138"/>
                                            </p:cond>
                                          </p:stCondLst>
                                          <p:endCondLst>
                                            <p:cond evt="onStopAudio" delay="0">
                                              <p:tgtEl>
                                                <p:sldTgt/>
                                              </p:tgtEl>
                                            </p:cond>
                                          </p:endCondLst>
                                        </p:cTn>
                                        <p:tgtEl>
                                          <p:sndTgt r:embed="rId6" name="camera.wav"/>
                                        </p:tgtEl>
                                      </p:cMediaNode>
                                    </p:audio>
                                  </p:subTnLst>
                                </p:cTn>
                              </p:par>
                            </p:childTnLst>
                          </p:cTn>
                        </p:par>
                        <p:par>
                          <p:cTn id="141" fill="hold" nodeType="afterGroup">
                            <p:stCondLst>
                              <p:cond delay="12000"/>
                            </p:stCondLst>
                            <p:childTnLst>
                              <p:par>
                                <p:cTn id="142" presetID="53" presetClass="exit" presetSubtype="0" fill="hold" grpId="1" nodeType="afterEffect">
                                  <p:stCondLst>
                                    <p:cond delay="0"/>
                                  </p:stCondLst>
                                  <p:childTnLst>
                                    <p:anim calcmode="lin" valueType="num">
                                      <p:cBhvr>
                                        <p:cTn id="143" dur="500"/>
                                        <p:tgtEl>
                                          <p:spTgt spid="30"/>
                                        </p:tgtEl>
                                        <p:attrNameLst>
                                          <p:attrName>ppt_w</p:attrName>
                                        </p:attrNameLst>
                                      </p:cBhvr>
                                      <p:tavLst>
                                        <p:tav tm="0">
                                          <p:val>
                                            <p:strVal val="ppt_w"/>
                                          </p:val>
                                        </p:tav>
                                        <p:tav tm="100000">
                                          <p:val>
                                            <p:fltVal val="0"/>
                                          </p:val>
                                        </p:tav>
                                      </p:tavLst>
                                    </p:anim>
                                    <p:anim calcmode="lin" valueType="num">
                                      <p:cBhvr>
                                        <p:cTn id="144" dur="500"/>
                                        <p:tgtEl>
                                          <p:spTgt spid="30"/>
                                        </p:tgtEl>
                                        <p:attrNameLst>
                                          <p:attrName>ppt_h</p:attrName>
                                        </p:attrNameLst>
                                      </p:cBhvr>
                                      <p:tavLst>
                                        <p:tav tm="0">
                                          <p:val>
                                            <p:strVal val="ppt_h"/>
                                          </p:val>
                                        </p:tav>
                                        <p:tav tm="100000">
                                          <p:val>
                                            <p:fltVal val="0"/>
                                          </p:val>
                                        </p:tav>
                                      </p:tavLst>
                                    </p:anim>
                                    <p:animEffect transition="out" filter="fade">
                                      <p:cBhvr>
                                        <p:cTn id="145" dur="500"/>
                                        <p:tgtEl>
                                          <p:spTgt spid="30"/>
                                        </p:tgtEl>
                                      </p:cBhvr>
                                    </p:animEffect>
                                    <p:set>
                                      <p:cBhvr>
                                        <p:cTn id="146" dur="1" fill="hold">
                                          <p:stCondLst>
                                            <p:cond delay="499"/>
                                          </p:stCondLst>
                                        </p:cTn>
                                        <p:tgtEl>
                                          <p:spTgt spid="30"/>
                                        </p:tgtEl>
                                        <p:attrNameLst>
                                          <p:attrName>style.visibility</p:attrName>
                                        </p:attrNameLst>
                                      </p:cBhvr>
                                      <p:to>
                                        <p:strVal val="hidden"/>
                                      </p:to>
                                    </p:set>
                                  </p:childTnLst>
                                </p:cTn>
                              </p:par>
                            </p:childTnLst>
                          </p:cTn>
                        </p:par>
                        <p:par>
                          <p:cTn id="147" fill="hold" nodeType="afterGroup">
                            <p:stCondLst>
                              <p:cond delay="12500"/>
                            </p:stCondLst>
                            <p:childTnLst>
                              <p:par>
                                <p:cTn id="148" presetID="9" presetClass="entr" presetSubtype="0" fill="hold" grpId="0" nodeType="afterEffect">
                                  <p:stCondLst>
                                    <p:cond delay="0"/>
                                  </p:stCondLst>
                                  <p:childTnLst>
                                    <p:set>
                                      <p:cBhvr>
                                        <p:cTn id="149" dur="1" fill="hold">
                                          <p:stCondLst>
                                            <p:cond delay="0"/>
                                          </p:stCondLst>
                                        </p:cTn>
                                        <p:tgtEl>
                                          <p:spTgt spid="29"/>
                                        </p:tgtEl>
                                        <p:attrNameLst>
                                          <p:attrName>style.visibility</p:attrName>
                                        </p:attrNameLst>
                                      </p:cBhvr>
                                      <p:to>
                                        <p:strVal val="visible"/>
                                      </p:to>
                                    </p:set>
                                    <p:animEffect transition="in" filter="dissolve">
                                      <p:cBhvr>
                                        <p:cTn id="150" dur="500"/>
                                        <p:tgtEl>
                                          <p:spTgt spid="29"/>
                                        </p:tgtEl>
                                      </p:cBhvr>
                                    </p:animEffect>
                                  </p:childTnLst>
                                  <p:subTnLst>
                                    <p:audio>
                                      <p:cMediaNode>
                                        <p:cTn display="0" masterRel="sameClick">
                                          <p:stCondLst>
                                            <p:cond evt="begin" delay="0">
                                              <p:tn val="148"/>
                                            </p:cond>
                                          </p:stCondLst>
                                          <p:endCondLst>
                                            <p:cond evt="onStopAudio" delay="0">
                                              <p:tgtEl>
                                                <p:sldTgt/>
                                              </p:tgtEl>
                                            </p:cond>
                                          </p:endCondLst>
                                        </p:cTn>
                                        <p:tgtEl>
                                          <p:sndTgt r:embed="rId6" name="camera.wav"/>
                                        </p:tgtEl>
                                      </p:cMediaNode>
                                    </p:audio>
                                  </p:subTnLst>
                                </p:cTn>
                              </p:par>
                            </p:childTnLst>
                          </p:cTn>
                        </p:par>
                        <p:par>
                          <p:cTn id="151" fill="hold" nodeType="afterGroup">
                            <p:stCondLst>
                              <p:cond delay="13000"/>
                            </p:stCondLst>
                            <p:childTnLst>
                              <p:par>
                                <p:cTn id="152" presetID="53" presetClass="exit" presetSubtype="0" fill="hold" grpId="1" nodeType="afterEffect">
                                  <p:stCondLst>
                                    <p:cond delay="0"/>
                                  </p:stCondLst>
                                  <p:childTnLst>
                                    <p:anim calcmode="lin" valueType="num">
                                      <p:cBhvr>
                                        <p:cTn id="153" dur="500"/>
                                        <p:tgtEl>
                                          <p:spTgt spid="29"/>
                                        </p:tgtEl>
                                        <p:attrNameLst>
                                          <p:attrName>ppt_w</p:attrName>
                                        </p:attrNameLst>
                                      </p:cBhvr>
                                      <p:tavLst>
                                        <p:tav tm="0">
                                          <p:val>
                                            <p:strVal val="ppt_w"/>
                                          </p:val>
                                        </p:tav>
                                        <p:tav tm="100000">
                                          <p:val>
                                            <p:fltVal val="0"/>
                                          </p:val>
                                        </p:tav>
                                      </p:tavLst>
                                    </p:anim>
                                    <p:anim calcmode="lin" valueType="num">
                                      <p:cBhvr>
                                        <p:cTn id="154" dur="500"/>
                                        <p:tgtEl>
                                          <p:spTgt spid="29"/>
                                        </p:tgtEl>
                                        <p:attrNameLst>
                                          <p:attrName>ppt_h</p:attrName>
                                        </p:attrNameLst>
                                      </p:cBhvr>
                                      <p:tavLst>
                                        <p:tav tm="0">
                                          <p:val>
                                            <p:strVal val="ppt_h"/>
                                          </p:val>
                                        </p:tav>
                                        <p:tav tm="100000">
                                          <p:val>
                                            <p:fltVal val="0"/>
                                          </p:val>
                                        </p:tav>
                                      </p:tavLst>
                                    </p:anim>
                                    <p:animEffect transition="out" filter="fade">
                                      <p:cBhvr>
                                        <p:cTn id="155" dur="500"/>
                                        <p:tgtEl>
                                          <p:spTgt spid="29"/>
                                        </p:tgtEl>
                                      </p:cBhvr>
                                    </p:animEffect>
                                    <p:set>
                                      <p:cBhvr>
                                        <p:cTn id="156" dur="1" fill="hold">
                                          <p:stCondLst>
                                            <p:cond delay="499"/>
                                          </p:stCondLst>
                                        </p:cTn>
                                        <p:tgtEl>
                                          <p:spTgt spid="29"/>
                                        </p:tgtEl>
                                        <p:attrNameLst>
                                          <p:attrName>style.visibility</p:attrName>
                                        </p:attrNameLst>
                                      </p:cBhvr>
                                      <p:to>
                                        <p:strVal val="hidden"/>
                                      </p:to>
                                    </p:set>
                                  </p:childTnLst>
                                </p:cTn>
                              </p:par>
                              <p:par>
                                <p:cTn id="157" presetID="53"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 calcmode="lin" valueType="num">
                                      <p:cBhvr>
                                        <p:cTn id="159" dur="500" fill="hold"/>
                                        <p:tgtEl>
                                          <p:spTgt spid="5"/>
                                        </p:tgtEl>
                                        <p:attrNameLst>
                                          <p:attrName>ppt_w</p:attrName>
                                        </p:attrNameLst>
                                      </p:cBhvr>
                                      <p:tavLst>
                                        <p:tav tm="0">
                                          <p:val>
                                            <p:fltVal val="0"/>
                                          </p:val>
                                        </p:tav>
                                        <p:tav tm="100000">
                                          <p:val>
                                            <p:strVal val="#ppt_w"/>
                                          </p:val>
                                        </p:tav>
                                      </p:tavLst>
                                    </p:anim>
                                    <p:anim calcmode="lin" valueType="num">
                                      <p:cBhvr>
                                        <p:cTn id="160" dur="500" fill="hold"/>
                                        <p:tgtEl>
                                          <p:spTgt spid="5"/>
                                        </p:tgtEl>
                                        <p:attrNameLst>
                                          <p:attrName>ppt_h</p:attrName>
                                        </p:attrNameLst>
                                      </p:cBhvr>
                                      <p:tavLst>
                                        <p:tav tm="0">
                                          <p:val>
                                            <p:fltVal val="0"/>
                                          </p:val>
                                        </p:tav>
                                        <p:tav tm="100000">
                                          <p:val>
                                            <p:strVal val="#ppt_h"/>
                                          </p:val>
                                        </p:tav>
                                      </p:tavLst>
                                    </p:anim>
                                    <p:animEffect transition="in" filter="fade">
                                      <p:cBhvr>
                                        <p:cTn id="161" dur="500"/>
                                        <p:tgtEl>
                                          <p:spTgt spid="5"/>
                                        </p:tgtEl>
                                      </p:cBhvr>
                                    </p:animEffect>
                                  </p:childTnLst>
                                  <p:subTnLst>
                                    <p:audio>
                                      <p:cMediaNode>
                                        <p:cTn display="0" masterRel="sameClick">
                                          <p:stCondLst>
                                            <p:cond evt="begin" delay="0">
                                              <p:tn val="157"/>
                                            </p:cond>
                                          </p:stCondLst>
                                          <p:endCondLst>
                                            <p:cond evt="onStopAudio" delay="0">
                                              <p:tgtEl>
                                                <p:sldTgt/>
                                              </p:tgtEl>
                                            </p:cond>
                                          </p:endCondLst>
                                        </p:cTn>
                                        <p:tgtEl>
                                          <p:sndTgt r:embed="rId7" name="chimes.wav"/>
                                        </p:tgtEl>
                                      </p:cMediaNode>
                                    </p:audio>
                                  </p:subTnLst>
                                </p:cTn>
                              </p:par>
                            </p:childTnLst>
                          </p:cTn>
                        </p:par>
                      </p:childTnLst>
                    </p:cTn>
                  </p:par>
                  <p:par>
                    <p:cTn id="162" fill="hold" nodeType="clickPar">
                      <p:stCondLst>
                        <p:cond delay="indefinite"/>
                      </p:stCondLst>
                      <p:childTnLst>
                        <p:par>
                          <p:cTn id="163" fill="hold" nodeType="withGroup">
                            <p:stCondLst>
                              <p:cond delay="0"/>
                            </p:stCondLst>
                            <p:childTnLst>
                              <p:par>
                                <p:cTn id="164" presetID="2" presetClass="exit" presetSubtype="2" fill="hold" nodeType="clickEffect">
                                  <p:stCondLst>
                                    <p:cond delay="0"/>
                                  </p:stCondLst>
                                  <p:childTnLst>
                                    <p:anim calcmode="lin" valueType="num">
                                      <p:cBhvr additive="base">
                                        <p:cTn id="165" dur="500"/>
                                        <p:tgtEl>
                                          <p:spTgt spid="5"/>
                                        </p:tgtEl>
                                        <p:attrNameLst>
                                          <p:attrName>ppt_x</p:attrName>
                                        </p:attrNameLst>
                                      </p:cBhvr>
                                      <p:tavLst>
                                        <p:tav tm="0">
                                          <p:val>
                                            <p:strVal val="ppt_x"/>
                                          </p:val>
                                        </p:tav>
                                        <p:tav tm="100000">
                                          <p:val>
                                            <p:strVal val="1+ppt_w/2"/>
                                          </p:val>
                                        </p:tav>
                                      </p:tavLst>
                                    </p:anim>
                                    <p:anim calcmode="lin" valueType="num">
                                      <p:cBhvr additive="base">
                                        <p:cTn id="166" dur="500"/>
                                        <p:tgtEl>
                                          <p:spTgt spid="5"/>
                                        </p:tgtEl>
                                        <p:attrNameLst>
                                          <p:attrName>ppt_y</p:attrName>
                                        </p:attrNameLst>
                                      </p:cBhvr>
                                      <p:tavLst>
                                        <p:tav tm="0">
                                          <p:val>
                                            <p:strVal val="ppt_y"/>
                                          </p:val>
                                        </p:tav>
                                        <p:tav tm="100000">
                                          <p:val>
                                            <p:strVal val="ppt_y"/>
                                          </p:val>
                                        </p:tav>
                                      </p:tavLst>
                                    </p:anim>
                                    <p:set>
                                      <p:cBhvr>
                                        <p:cTn id="167" dur="1" fill="hold">
                                          <p:stCondLst>
                                            <p:cond delay="499"/>
                                          </p:stCondLst>
                                        </p:cTn>
                                        <p:tgtEl>
                                          <p:spTgt spid="5"/>
                                        </p:tgtEl>
                                        <p:attrNameLst>
                                          <p:attrName>style.visibility</p:attrName>
                                        </p:attrNameLst>
                                      </p:cBhvr>
                                      <p:to>
                                        <p:strVal val="hidden"/>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3" presetClass="emph" presetSubtype="0" fill="hold" grpId="0" nodeType="clickEffect">
                                  <p:stCondLst>
                                    <p:cond delay="0"/>
                                  </p:stCondLst>
                                  <p:iterate type="lt">
                                    <p:tmPct val="0"/>
                                  </p:iterate>
                                  <p:childTnLst>
                                    <p:animClr clrSpc="hsl" dir="cw">
                                      <p:cBhvr override="childStyle">
                                        <p:cTn id="171" dur="500" fill="hold"/>
                                        <p:tgtEl>
                                          <p:spTgt spid="12"/>
                                        </p:tgtEl>
                                        <p:attrNameLst>
                                          <p:attrName>style.color</p:attrName>
                                        </p:attrNameLst>
                                      </p:cBhvr>
                                      <p:by>
                                        <p:hsl h="10842353" s="0" l="0"/>
                                      </p:by>
                                    </p:animClr>
                                    <p:animClr clrSpc="hsl" dir="cw">
                                      <p:cBhvr>
                                        <p:cTn id="172" dur="500" fill="hold"/>
                                        <p:tgtEl>
                                          <p:spTgt spid="12"/>
                                        </p:tgtEl>
                                        <p:attrNameLst>
                                          <p:attrName>fillcolor</p:attrName>
                                        </p:attrNameLst>
                                      </p:cBhvr>
                                      <p:by>
                                        <p:hsl h="10842353" s="0" l="0"/>
                                      </p:by>
                                    </p:animClr>
                                    <p:animClr clrSpc="hsl" dir="cw">
                                      <p:cBhvr>
                                        <p:cTn id="173" dur="500" fill="hold"/>
                                        <p:tgtEl>
                                          <p:spTgt spid="12"/>
                                        </p:tgtEl>
                                        <p:attrNameLst>
                                          <p:attrName>stroke.color</p:attrName>
                                        </p:attrNameLst>
                                      </p:cBhvr>
                                      <p:by>
                                        <p:hsl h="10842353" s="0" l="0"/>
                                      </p:by>
                                    </p:animClr>
                                    <p:set>
                                      <p:cBhvr>
                                        <p:cTn id="174" dur="500" fill="hold"/>
                                        <p:tgtEl>
                                          <p:spTgt spid="12"/>
                                        </p:tgtEl>
                                        <p:attrNameLst>
                                          <p:attrName>fill.type</p:attrName>
                                        </p:attrNameLst>
                                      </p:cBhvr>
                                      <p:to>
                                        <p:strVal val="solid"/>
                                      </p:to>
                                    </p:set>
                                  </p:childTnLst>
                                  <p:subTnLst>
                                    <p:audio>
                                      <p:cMediaNode>
                                        <p:cTn display="0" masterRel="sameClick">
                                          <p:stCondLst>
                                            <p:cond evt="begin" delay="0">
                                              <p:tn val="170"/>
                                            </p:cond>
                                          </p:stCondLst>
                                          <p:endCondLst>
                                            <p:cond evt="onStopAudio" delay="0">
                                              <p:tgtEl>
                                                <p:sldTgt/>
                                              </p:tgtEl>
                                            </p:cond>
                                          </p:endCondLst>
                                        </p:cTn>
                                        <p:tgtEl>
                                          <p:sndTgt r:embed="rId8" name="FELIZ2.WAV"/>
                                        </p:tgtEl>
                                      </p:cMediaNode>
                                    </p:audio>
                                  </p:subTnLst>
                                </p:cTn>
                              </p:par>
                              <p:par>
                                <p:cTn id="175" presetID="34" presetClass="emph" presetSubtype="0" fill="hold" grpId="1" nodeType="withEffect">
                                  <p:stCondLst>
                                    <p:cond delay="0"/>
                                  </p:stCondLst>
                                  <p:iterate type="lt">
                                    <p:tmPct val="10000"/>
                                  </p:iterate>
                                  <p:childTnLst>
                                    <p:animMotion origin="layout" path="M 0.00087 -0.00463 L 0.00087 -0.07123 " pathEditMode="relative" rAng="0" ptsTypes="AA">
                                      <p:cBhvr>
                                        <p:cTn id="176" dur="250" accel="50000" decel="50000" autoRev="1" fill="hold">
                                          <p:stCondLst>
                                            <p:cond delay="0"/>
                                          </p:stCondLst>
                                        </p:cTn>
                                        <p:tgtEl>
                                          <p:spTgt spid="12"/>
                                        </p:tgtEl>
                                        <p:attrNameLst>
                                          <p:attrName>ppt_x</p:attrName>
                                          <p:attrName>ppt_y</p:attrName>
                                        </p:attrNameLst>
                                      </p:cBhvr>
                                      <p:rCtr x="0" y="-3330"/>
                                    </p:animMotion>
                                    <p:animRot by="1500000">
                                      <p:cBhvr>
                                        <p:cTn id="177" dur="125" fill="hold">
                                          <p:stCondLst>
                                            <p:cond delay="0"/>
                                          </p:stCondLst>
                                        </p:cTn>
                                        <p:tgtEl>
                                          <p:spTgt spid="12"/>
                                        </p:tgtEl>
                                        <p:attrNameLst>
                                          <p:attrName>r</p:attrName>
                                        </p:attrNameLst>
                                      </p:cBhvr>
                                    </p:animRot>
                                    <p:animRot by="-1500000">
                                      <p:cBhvr>
                                        <p:cTn id="178" dur="125" fill="hold">
                                          <p:stCondLst>
                                            <p:cond delay="125"/>
                                          </p:stCondLst>
                                        </p:cTn>
                                        <p:tgtEl>
                                          <p:spTgt spid="12"/>
                                        </p:tgtEl>
                                        <p:attrNameLst>
                                          <p:attrName>r</p:attrName>
                                        </p:attrNameLst>
                                      </p:cBhvr>
                                    </p:animRot>
                                    <p:animRot by="-1500000">
                                      <p:cBhvr>
                                        <p:cTn id="179" dur="125" fill="hold">
                                          <p:stCondLst>
                                            <p:cond delay="250"/>
                                          </p:stCondLst>
                                        </p:cTn>
                                        <p:tgtEl>
                                          <p:spTgt spid="12"/>
                                        </p:tgtEl>
                                        <p:attrNameLst>
                                          <p:attrName>r</p:attrName>
                                        </p:attrNameLst>
                                      </p:cBhvr>
                                    </p:animRot>
                                    <p:animRot by="1500000">
                                      <p:cBhvr>
                                        <p:cTn id="180" dur="125" fill="hold">
                                          <p:stCondLst>
                                            <p:cond delay="375"/>
                                          </p:stCondLst>
                                        </p:cTn>
                                        <p:tgtEl>
                                          <p:spTgt spid="12"/>
                                        </p:tgtEl>
                                        <p:attrNameLst>
                                          <p:attrName>r</p:attrName>
                                        </p:attrNameLst>
                                      </p:cBhvr>
                                    </p:animRot>
                                  </p:childTnLst>
                                </p:cTn>
                              </p:par>
                            </p:childTnLst>
                          </p:cTn>
                        </p:par>
                        <p:par>
                          <p:cTn id="181" fill="hold">
                            <p:stCondLst>
                              <p:cond delay="2450"/>
                            </p:stCondLst>
                            <p:childTnLst>
                              <p:par>
                                <p:cTn id="182" presetID="53" presetClass="entr" presetSubtype="16" fill="hold" nodeType="afterEffect">
                                  <p:stCondLst>
                                    <p:cond delay="0"/>
                                  </p:stCondLst>
                                  <p:childTnLst>
                                    <p:set>
                                      <p:cBhvr>
                                        <p:cTn id="183" dur="1" fill="hold">
                                          <p:stCondLst>
                                            <p:cond delay="0"/>
                                          </p:stCondLst>
                                        </p:cTn>
                                        <p:tgtEl>
                                          <p:spTgt spid="50"/>
                                        </p:tgtEl>
                                        <p:attrNameLst>
                                          <p:attrName>style.visibility</p:attrName>
                                        </p:attrNameLst>
                                      </p:cBhvr>
                                      <p:to>
                                        <p:strVal val="visible"/>
                                      </p:to>
                                    </p:set>
                                    <p:anim calcmode="lin" valueType="num">
                                      <p:cBhvr>
                                        <p:cTn id="184" dur="500" fill="hold"/>
                                        <p:tgtEl>
                                          <p:spTgt spid="50"/>
                                        </p:tgtEl>
                                        <p:attrNameLst>
                                          <p:attrName>ppt_w</p:attrName>
                                        </p:attrNameLst>
                                      </p:cBhvr>
                                      <p:tavLst>
                                        <p:tav tm="0">
                                          <p:val>
                                            <p:fltVal val="0"/>
                                          </p:val>
                                        </p:tav>
                                        <p:tav tm="100000">
                                          <p:val>
                                            <p:strVal val="#ppt_w"/>
                                          </p:val>
                                        </p:tav>
                                      </p:tavLst>
                                    </p:anim>
                                    <p:anim calcmode="lin" valueType="num">
                                      <p:cBhvr>
                                        <p:cTn id="185" dur="500" fill="hold"/>
                                        <p:tgtEl>
                                          <p:spTgt spid="50"/>
                                        </p:tgtEl>
                                        <p:attrNameLst>
                                          <p:attrName>ppt_h</p:attrName>
                                        </p:attrNameLst>
                                      </p:cBhvr>
                                      <p:tavLst>
                                        <p:tav tm="0">
                                          <p:val>
                                            <p:fltVal val="0"/>
                                          </p:val>
                                        </p:tav>
                                        <p:tav tm="100000">
                                          <p:val>
                                            <p:strVal val="#ppt_h"/>
                                          </p:val>
                                        </p:tav>
                                      </p:tavLst>
                                    </p:anim>
                                    <p:animEffect transition="in" filter="fade">
                                      <p:cBhvr>
                                        <p:cTn id="18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2" grpId="1" animBg="1"/>
      <p:bldP spid="12" grpId="2" animBg="1"/>
      <p:bldP spid="15" grpId="0" animBg="1"/>
      <p:bldP spid="16" grpId="0" animBg="1"/>
      <p:bldP spid="20" grpId="0" animBg="1"/>
      <p:bldP spid="21" grpId="0" animBg="1"/>
      <p:bldP spid="22" grpId="0" animBg="1"/>
      <p:bldP spid="22" grpId="1" animBg="1"/>
      <p:bldP spid="23" grpId="0" animBg="1"/>
      <p:bldP spid="29" grpId="0" animBg="1"/>
      <p:bldP spid="29" grpId="1" animBg="1"/>
      <p:bldP spid="30" grpId="0" animBg="1"/>
      <p:bldP spid="30" grpId="1" animBg="1"/>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828801" y="1219203"/>
            <a:ext cx="9838267" cy="1217613"/>
          </a:xfrm>
          <a:prstGeom prst="roundRect">
            <a:avLst>
              <a:gd name="adj" fmla="val 16667"/>
            </a:avLst>
          </a:prstGeom>
          <a:solidFill>
            <a:srgbClr val="C00000"/>
          </a:solidFill>
          <a:ln w="9525">
            <a:solidFill>
              <a:srgbClr val="FF6600"/>
            </a:solidFill>
            <a:round/>
            <a:headEnd/>
            <a:tailEnd/>
          </a:ln>
        </p:spPr>
        <p:txBody>
          <a:bodyPr wrap="none" lIns="91404" tIns="45702" rIns="91404" bIns="45702" anchor="ctr"/>
          <a:lstStyle/>
          <a:p>
            <a:pPr algn="ctr" fontAlgn="base">
              <a:spcBef>
                <a:spcPct val="0"/>
              </a:spcBef>
              <a:spcAft>
                <a:spcPct val="0"/>
              </a:spcAft>
            </a:pPr>
            <a:endParaRPr lang="en-US" sz="4000" dirty="0">
              <a:solidFill>
                <a:prstClr val="white"/>
              </a:solidFill>
              <a:latin typeface="Times New Roman" pitchFamily="18" charset="0"/>
              <a:cs typeface="Times New Roman" pitchFamily="18" charset="0"/>
            </a:endParaRPr>
          </a:p>
        </p:txBody>
      </p:sp>
      <p:grpSp>
        <p:nvGrpSpPr>
          <p:cNvPr id="88067" name="Group 51"/>
          <p:cNvGrpSpPr>
            <a:grpSpLocks/>
          </p:cNvGrpSpPr>
          <p:nvPr/>
        </p:nvGrpSpPr>
        <p:grpSpPr bwMode="auto">
          <a:xfrm>
            <a:off x="-16932" y="-85725"/>
            <a:ext cx="427567" cy="7162800"/>
            <a:chOff x="202295" y="-322943"/>
            <a:chExt cx="319314" cy="7180943"/>
          </a:xfrm>
        </p:grpSpPr>
        <p:sp>
          <p:nvSpPr>
            <p:cNvPr id="10" name="Rectangle 9"/>
            <p:cNvSpPr/>
            <p:nvPr/>
          </p:nvSpPr>
          <p:spPr bwMode="auto">
            <a:xfrm>
              <a:off x="202295" y="-322943"/>
              <a:ext cx="319314" cy="7166620"/>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latin typeface=".VnTime" pitchFamily="34" charset="0"/>
              </a:endParaRPr>
            </a:p>
          </p:txBody>
        </p:sp>
        <p:sp>
          <p:nvSpPr>
            <p:cNvPr id="8810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4" name="Rectangle 13"/>
            <p:cNvSpPr/>
            <p:nvPr/>
          </p:nvSpPr>
          <p:spPr bwMode="auto">
            <a:xfrm>
              <a:off x="324014" y="-308620"/>
              <a:ext cx="75877" cy="7166620"/>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prstClr val="black"/>
                </a:solidFill>
                <a:effectLst>
                  <a:glow rad="101600">
                    <a:srgbClr val="0F6FC6">
                      <a:satMod val="175000"/>
                      <a:alpha val="40000"/>
                    </a:srgbClr>
                  </a:glow>
                </a:effectLst>
                <a:latin typeface=".VnTime" pitchFamily="34" charset="0"/>
              </a:endParaRPr>
            </a:p>
          </p:txBody>
        </p:sp>
      </p:grpSp>
      <p:sp>
        <p:nvSpPr>
          <p:cNvPr id="3" name="AutoShape 51"/>
          <p:cNvSpPr>
            <a:spLocks noChangeArrowheads="1"/>
          </p:cNvSpPr>
          <p:nvPr/>
        </p:nvSpPr>
        <p:spPr bwMode="auto">
          <a:xfrm>
            <a:off x="2070103" y="2667017"/>
            <a:ext cx="6278768"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just">
              <a:defRPr/>
            </a:pPr>
            <a:r>
              <a:rPr lang="en-US" sz="3600" b="1" dirty="0">
                <a:solidFill>
                  <a:schemeClr val="bg1"/>
                </a:solidFill>
                <a:latin typeface="Calibri" panose="020F0502020204030204" pitchFamily="34" charset="0"/>
                <a:ea typeface="微软雅黑"/>
                <a:cs typeface="Calibri" panose="020F0502020204030204" pitchFamily="34" charset="0"/>
              </a:rPr>
              <a:t>     </a:t>
            </a:r>
            <a:r>
              <a:rPr lang="en-US" sz="3600" b="1" dirty="0">
                <a:solidFill>
                  <a:schemeClr val="bg1"/>
                </a:solidFill>
                <a:latin typeface="Times New Roman" panose="02020603050405020304" pitchFamily="18" charset="0"/>
                <a:ea typeface="微软雅黑"/>
                <a:cs typeface="Times New Roman" panose="02020603050405020304" pitchFamily="18" charset="0"/>
              </a:rPr>
              <a:t>Quặng, kẽm, chì, đồng…</a:t>
            </a:r>
            <a:endParaRPr lang="vi-VN" sz="3600" b="1" dirty="0">
              <a:solidFill>
                <a:schemeClr val="bg1"/>
              </a:solidFill>
              <a:latin typeface="Times New Roman" panose="02020603050405020304" pitchFamily="18" charset="0"/>
              <a:ea typeface="微软雅黑"/>
              <a:cs typeface="Times New Roman" panose="02020603050405020304" pitchFamily="18" charset="0"/>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7" y="29241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69901" y="2701925"/>
            <a:ext cx="168909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571503" y="2774967"/>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044" name="WordArt 226"/>
          <p:cNvSpPr>
            <a:spLocks noChangeArrowheads="1" noChangeShapeType="1" noTextEdit="1"/>
          </p:cNvSpPr>
          <p:nvPr/>
        </p:nvSpPr>
        <p:spPr bwMode="auto">
          <a:xfrm>
            <a:off x="846678" y="28876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260603" y="3722688"/>
            <a:ext cx="7200900" cy="76041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just">
              <a:defRPr/>
            </a:pPr>
            <a:r>
              <a:rPr lang="en-US" sz="4000" b="1" dirty="0">
                <a:solidFill>
                  <a:schemeClr val="bg1"/>
                </a:solidFill>
                <a:latin typeface="Calibri" panose="020F0502020204030204" pitchFamily="34" charset="0"/>
                <a:ea typeface="微软雅黑"/>
                <a:cs typeface="Calibri" panose="020F0502020204030204" pitchFamily="34" charset="0"/>
              </a:rPr>
              <a:t> </a:t>
            </a:r>
            <a:r>
              <a:rPr lang="en-US" sz="4000" b="1" dirty="0">
                <a:solidFill>
                  <a:schemeClr val="bg1"/>
                </a:solidFill>
                <a:latin typeface="Times New Roman" panose="02020603050405020304" pitchFamily="18" charset="0"/>
                <a:ea typeface="微软雅黑"/>
                <a:cs typeface="Times New Roman" panose="02020603050405020304" pitchFamily="18" charset="0"/>
              </a:rPr>
              <a:t>Vàng, bạc, nhôm… </a:t>
            </a:r>
            <a:endParaRPr lang="vi-VN" sz="4000" b="1" dirty="0">
              <a:solidFill>
                <a:schemeClr val="bg1"/>
              </a:solidFill>
              <a:latin typeface="Times New Roman" panose="02020603050405020304" pitchFamily="18" charset="0"/>
              <a:ea typeface="微软雅黑"/>
              <a:cs typeface="Times New Roman" panose="02020603050405020304" pitchFamily="18" charset="0"/>
            </a:endParaRP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97" y="39147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44501" y="3692525"/>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546103" y="3765553"/>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8" name="WordArt 226"/>
          <p:cNvSpPr>
            <a:spLocks noChangeArrowheads="1" noChangeShapeType="1" noTextEdit="1"/>
          </p:cNvSpPr>
          <p:nvPr/>
        </p:nvSpPr>
        <p:spPr bwMode="auto">
          <a:xfrm>
            <a:off x="821278" y="38782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dirty="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2421467" y="4756167"/>
            <a:ext cx="7200900"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lvl="0" algn="ctr">
              <a:defRPr/>
            </a:pPr>
            <a:r>
              <a:rPr lang="en-US" sz="4000" b="1" dirty="0">
                <a:solidFill>
                  <a:schemeClr val="bg1"/>
                </a:solidFill>
                <a:latin typeface="Times New Roman" panose="02020603050405020304" pitchFamily="18" charset="0"/>
                <a:ea typeface="微软雅黑"/>
                <a:cs typeface="Times New Roman" panose="02020603050405020304" pitchFamily="18" charset="0"/>
              </a:rPr>
              <a:t>Than, sắt, a-pa-tít, đá vôi…</a:t>
            </a:r>
            <a:endParaRPr lang="vi-VN" sz="4000" b="1" dirty="0">
              <a:solidFill>
                <a:schemeClr val="bg1"/>
              </a:solidFill>
              <a:latin typeface="Times New Roman" panose="02020603050405020304" pitchFamily="18" charset="0"/>
              <a:ea typeface="微软雅黑"/>
              <a:cs typeface="Times New Roman" panose="02020603050405020304" pitchFamily="18" charset="0"/>
            </a:endParaRP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97" y="4905375"/>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44501" y="4683125"/>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546103" y="4756167"/>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4" tIns="45702" rIns="91404" bIns="45702" anchor="ctr"/>
          <a:lstStyle/>
          <a:p>
            <a:pPr eaLnBrk="0" fontAlgn="base" hangingPunct="0">
              <a:spcBef>
                <a:spcPct val="0"/>
              </a:spcBef>
              <a:spcAft>
                <a:spcPct val="0"/>
              </a:spcAft>
            </a:pPr>
            <a:endParaRPr lang="en-US" sz="2000">
              <a:solidFill>
                <a:srgbClr val="000000"/>
              </a:solidFill>
              <a:latin typeface=".VnTime" pitchFamily="34" charset="0"/>
            </a:endParaRPr>
          </a:p>
        </p:txBody>
      </p:sp>
      <p:sp>
        <p:nvSpPr>
          <p:cNvPr id="15" name="WordArt 226"/>
          <p:cNvSpPr>
            <a:spLocks noChangeArrowheads="1" noChangeShapeType="1" noTextEdit="1"/>
          </p:cNvSpPr>
          <p:nvPr/>
        </p:nvSpPr>
        <p:spPr bwMode="auto">
          <a:xfrm>
            <a:off x="821278" y="4868863"/>
            <a:ext cx="613833" cy="38735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en-US" sz="3600" kern="10">
                <a:ln w="9525">
                  <a:solidFill>
                    <a:srgbClr val="FFFF00"/>
                  </a:solidFill>
                  <a:round/>
                  <a:headEnd/>
                  <a:tailEnd/>
                </a:ln>
                <a:solidFill>
                  <a:srgbClr val="FFFF00"/>
                </a:solidFill>
                <a:latin typeface=".VnTimeH"/>
              </a:rPr>
              <a:t>c</a:t>
            </a:r>
          </a:p>
        </p:txBody>
      </p:sp>
      <p:sp>
        <p:nvSpPr>
          <p:cNvPr id="10267" name="AutoShape 27"/>
          <p:cNvSpPr>
            <a:spLocks noChangeArrowheads="1"/>
          </p:cNvSpPr>
          <p:nvPr/>
        </p:nvSpPr>
        <p:spPr bwMode="auto">
          <a:xfrm>
            <a:off x="101600" y="1231900"/>
            <a:ext cx="20574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91404" tIns="45702" rIns="91404" bIns="45702" anchor="ctr"/>
          <a:lstStyle/>
          <a:p>
            <a:pPr fontAlgn="base">
              <a:spcBef>
                <a:spcPct val="0"/>
              </a:spcBef>
              <a:spcAft>
                <a:spcPct val="0"/>
              </a:spcAft>
            </a:pPr>
            <a:endParaRPr lang="en-US">
              <a:solidFill>
                <a:srgbClr val="000000"/>
              </a:solidFill>
              <a:latin typeface="Arial" pitchFamily="34" charset="0"/>
            </a:endParaRPr>
          </a:p>
        </p:txBody>
      </p:sp>
      <p:sp>
        <p:nvSpPr>
          <p:cNvPr id="10268" name="WordArt 28"/>
          <p:cNvSpPr>
            <a:spLocks noChangeArrowheads="1" noChangeShapeType="1" noTextEdit="1"/>
          </p:cNvSpPr>
          <p:nvPr/>
        </p:nvSpPr>
        <p:spPr bwMode="auto">
          <a:xfrm>
            <a:off x="590562" y="1627188"/>
            <a:ext cx="1035049" cy="58261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Câu 3</a:t>
            </a:r>
          </a:p>
        </p:txBody>
      </p:sp>
      <p:pic>
        <p:nvPicPr>
          <p:cNvPr id="88085"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349" y="798513"/>
            <a:ext cx="12192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6" name="WordArt 30"/>
          <p:cNvSpPr>
            <a:spLocks noChangeArrowheads="1" noChangeShapeType="1" noTextEdit="1"/>
          </p:cNvSpPr>
          <p:nvPr/>
        </p:nvSpPr>
        <p:spPr bwMode="auto">
          <a:xfrm>
            <a:off x="3109384" y="12700"/>
            <a:ext cx="7965016"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CHINH PHỤC NHỮNG VÌ SAO</a:t>
            </a:r>
          </a:p>
        </p:txBody>
      </p:sp>
      <p:pic>
        <p:nvPicPr>
          <p:cNvPr id="88087" name="Picture 31" descr="people008"/>
          <p:cNvPicPr>
            <a:picLocks noChangeAspect="1" noChangeArrowheads="1" noCrop="1"/>
          </p:cNvPicPr>
          <p:nvPr/>
        </p:nvPicPr>
        <p:blipFill>
          <a:blip r:embed="rId13">
            <a:lum contrast="12000"/>
            <a:extLst>
              <a:ext uri="{28A0092B-C50C-407E-A947-70E740481C1C}">
                <a14:useLocalDpi xmlns:a14="http://schemas.microsoft.com/office/drawing/2010/main" val="0"/>
              </a:ext>
            </a:extLst>
          </a:blip>
          <a:srcRect/>
          <a:stretch>
            <a:fillRect/>
          </a:stretch>
        </p:blipFill>
        <p:spPr bwMode="auto">
          <a:xfrm>
            <a:off x="108966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5" name="WordArt 35"/>
          <p:cNvSpPr>
            <a:spLocks noChangeArrowheads="1" noChangeShapeType="1" noTextEdit="1"/>
          </p:cNvSpPr>
          <p:nvPr/>
        </p:nvSpPr>
        <p:spPr bwMode="auto">
          <a:xfrm>
            <a:off x="11099800"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0276" name="WordArt 36"/>
          <p:cNvSpPr>
            <a:spLocks noChangeArrowheads="1" noChangeShapeType="1" noTextEdit="1"/>
          </p:cNvSpPr>
          <p:nvPr/>
        </p:nvSpPr>
        <p:spPr bwMode="auto">
          <a:xfrm>
            <a:off x="10972800" y="39401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0277" name="WordArt 37"/>
          <p:cNvSpPr>
            <a:spLocks noChangeArrowheads="1" noChangeShapeType="1" noTextEdit="1"/>
          </p:cNvSpPr>
          <p:nvPr/>
        </p:nvSpPr>
        <p:spPr bwMode="auto">
          <a:xfrm>
            <a:off x="10989733"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0278" name="WordArt 38"/>
          <p:cNvSpPr>
            <a:spLocks noChangeArrowheads="1" noChangeShapeType="1" noTextEdit="1"/>
          </p:cNvSpPr>
          <p:nvPr/>
        </p:nvSpPr>
        <p:spPr bwMode="auto">
          <a:xfrm>
            <a:off x="10989733" y="39417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0279" name="WordArt 39"/>
          <p:cNvSpPr>
            <a:spLocks noChangeArrowheads="1" noChangeShapeType="1" noTextEdit="1"/>
          </p:cNvSpPr>
          <p:nvPr/>
        </p:nvSpPr>
        <p:spPr bwMode="auto">
          <a:xfrm>
            <a:off x="11074400" y="383857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0280" name="WordArt 40"/>
          <p:cNvSpPr>
            <a:spLocks noChangeArrowheads="1" noChangeShapeType="1" noTextEdit="1"/>
          </p:cNvSpPr>
          <p:nvPr/>
        </p:nvSpPr>
        <p:spPr bwMode="auto">
          <a:xfrm>
            <a:off x="11074400" y="387826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0281" name="WordArt 41"/>
          <p:cNvSpPr>
            <a:spLocks noChangeArrowheads="1" noChangeShapeType="1" noTextEdit="1"/>
          </p:cNvSpPr>
          <p:nvPr/>
        </p:nvSpPr>
        <p:spPr bwMode="auto">
          <a:xfrm>
            <a:off x="11099800" y="37703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0282" name="WordArt 42"/>
          <p:cNvSpPr>
            <a:spLocks noChangeArrowheads="1" noChangeShapeType="1" noTextEdit="1"/>
          </p:cNvSpPr>
          <p:nvPr/>
        </p:nvSpPr>
        <p:spPr bwMode="auto">
          <a:xfrm>
            <a:off x="11239500" y="391318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0283" name="WordArt 43"/>
          <p:cNvSpPr>
            <a:spLocks noChangeArrowheads="1" noChangeShapeType="1" noTextEdit="1"/>
          </p:cNvSpPr>
          <p:nvPr/>
        </p:nvSpPr>
        <p:spPr bwMode="auto">
          <a:xfrm>
            <a:off x="11099800" y="3919538"/>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49"/>
          <p:cNvGrpSpPr>
            <a:grpSpLocks/>
          </p:cNvGrpSpPr>
          <p:nvPr/>
        </p:nvGrpSpPr>
        <p:grpSpPr bwMode="auto">
          <a:xfrm>
            <a:off x="9347200" y="2286000"/>
            <a:ext cx="2336800" cy="1524000"/>
            <a:chOff x="4320" y="2928"/>
            <a:chExt cx="1104" cy="1104"/>
          </a:xfrm>
        </p:grpSpPr>
        <p:sp>
          <p:nvSpPr>
            <p:cNvPr id="8810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6000" b="1">
                <a:solidFill>
                  <a:srgbClr val="FF0066"/>
                </a:solidFill>
                <a:latin typeface=".VnHelvetInsH" pitchFamily="34" charset="0"/>
              </a:endParaRPr>
            </a:p>
          </p:txBody>
        </p:sp>
        <p:sp>
          <p:nvSpPr>
            <p:cNvPr id="8810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pic>
        <p:nvPicPr>
          <p:cNvPr id="48" name="Picture 47">
            <a:extLst>
              <a:ext uri="{FF2B5EF4-FFF2-40B4-BE49-F238E27FC236}">
                <a16:creationId xmlns:a16="http://schemas.microsoft.com/office/drawing/2014/main" id="{A30936A0-B094-4C58-AB3F-1DA17E023A7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659" y="-308226"/>
            <a:ext cx="1846928" cy="1846928"/>
          </a:xfrm>
          <a:prstGeom prst="rect">
            <a:avLst/>
          </a:prstGeom>
        </p:spPr>
      </p:pic>
      <p:sp>
        <p:nvSpPr>
          <p:cNvPr id="49" name="Snip Diagonal Corner Rectangle 3">
            <a:extLst>
              <a:ext uri="{FF2B5EF4-FFF2-40B4-BE49-F238E27FC236}">
                <a16:creationId xmlns:a16="http://schemas.microsoft.com/office/drawing/2014/main" id="{0BEB7791-20AB-4543-B399-7279E390E3E2}"/>
              </a:ext>
            </a:extLst>
          </p:cNvPr>
          <p:cNvSpPr/>
          <p:nvPr/>
        </p:nvSpPr>
        <p:spPr>
          <a:xfrm>
            <a:off x="1878585" y="954227"/>
            <a:ext cx="9665715" cy="1482603"/>
          </a:xfrm>
          <a:prstGeom prst="round2DiagRect">
            <a:avLst>
              <a:gd name="adj1" fmla="val 39572"/>
              <a:gd name="adj2" fmla="val 0"/>
            </a:avLst>
          </a:prstGeom>
          <a:solidFill>
            <a:sysClr val="window" lastClr="FFFFFF"/>
          </a:solidFill>
          <a:ln w="57150" cap="flat" cmpd="sng" algn="ctr">
            <a:solidFill>
              <a:srgbClr val="E65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khoáng</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sản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vùng</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Trung</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miền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núi</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Bắc</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là</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gì</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p>
        </p:txBody>
      </p:sp>
    </p:spTree>
    <p:custDataLst>
      <p:tags r:id="rId1"/>
    </p:custDataLst>
    <p:extLst>
      <p:ext uri="{BB962C8B-B14F-4D97-AF65-F5344CB8AC3E}">
        <p14:creationId xmlns:p14="http://schemas.microsoft.com/office/powerpoint/2010/main" val="39068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267"/>
                                        </p:tgtEl>
                                        <p:attrNameLst>
                                          <p:attrName>style.visibility</p:attrName>
                                        </p:attrNameLst>
                                      </p:cBhvr>
                                      <p:to>
                                        <p:strVal val="visible"/>
                                      </p:to>
                                    </p:set>
                                    <p:animEffect transition="in" filter="fade">
                                      <p:cBhvr>
                                        <p:cTn id="12" dur="500"/>
                                        <p:tgtEl>
                                          <p:spTgt spid="10267"/>
                                        </p:tgtEl>
                                      </p:cBhvr>
                                    </p:animEffect>
                                  </p:childTnLst>
                                  <p:subTnLst>
                                    <p:audio>
                                      <p:cMediaNode>
                                        <p:cTn display="0" masterRel="sameClick">
                                          <p:stCondLst>
                                            <p:cond evt="begin" delay="0">
                                              <p:tn val="10"/>
                                            </p:cond>
                                          </p:stCondLst>
                                          <p:endCondLst>
                                            <p:cond evt="onStopAudio" delay="0">
                                              <p:tgtEl>
                                                <p:sldTgt/>
                                              </p:tgtEl>
                                            </p:cond>
                                          </p:endCondLst>
                                        </p:cTn>
                                        <p:tgtEl>
                                          <p:sndTgt r:embed="rId4" name="Jet Fighter 2-DVDH.wav"/>
                                        </p:tgtEl>
                                      </p:cMediaNode>
                                    </p:audio>
                                  </p:subTnLst>
                                </p:cTn>
                              </p:par>
                              <p:par>
                                <p:cTn id="13" presetID="53" presetClass="entr" presetSubtype="16" fill="hold" grpId="0" nodeType="withEffect">
                                  <p:stCondLst>
                                    <p:cond delay="50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ppt_w</p:attrName>
                                        </p:attrNameLst>
                                      </p:cBhvr>
                                      <p:tavLst>
                                        <p:tav tm="0">
                                          <p:val>
                                            <p:fltVal val="0"/>
                                          </p:val>
                                        </p:tav>
                                        <p:tav tm="100000">
                                          <p:val>
                                            <p:strVal val="#ppt_w"/>
                                          </p:val>
                                        </p:tav>
                                      </p:tavLst>
                                    </p:anim>
                                    <p:anim calcmode="lin" valueType="num">
                                      <p:cBhvr>
                                        <p:cTn id="16" dur="500" fill="hold"/>
                                        <p:tgtEl>
                                          <p:spTgt spid="49"/>
                                        </p:tgtEl>
                                        <p:attrNameLst>
                                          <p:attrName>ppt_h</p:attrName>
                                        </p:attrNameLst>
                                      </p:cBhvr>
                                      <p:tavLst>
                                        <p:tav tm="0">
                                          <p:val>
                                            <p:fltVal val="0"/>
                                          </p:val>
                                        </p:tav>
                                        <p:tav tm="100000">
                                          <p:val>
                                            <p:strVal val="#ppt_h"/>
                                          </p:val>
                                        </p:tav>
                                      </p:tavLst>
                                    </p:anim>
                                    <p:animEffect transition="in" filter="fade">
                                      <p:cBhvr>
                                        <p:cTn id="17" dur="500"/>
                                        <p:tgtEl>
                                          <p:spTgt spid="49"/>
                                        </p:tgtEl>
                                      </p:cBhvr>
                                    </p:animEffect>
                                  </p:childTnLst>
                                </p:cTn>
                              </p:par>
                              <p:par>
                                <p:cTn id="18" presetID="6" presetClass="entr" presetSubtype="16" fill="hold" grpId="0" nodeType="withEffect">
                                  <p:stCondLst>
                                    <p:cond delay="500"/>
                                  </p:stCondLst>
                                  <p:childTnLst>
                                    <p:set>
                                      <p:cBhvr>
                                        <p:cTn id="19" dur="1" fill="hold">
                                          <p:stCondLst>
                                            <p:cond delay="0"/>
                                          </p:stCondLst>
                                        </p:cTn>
                                        <p:tgtEl>
                                          <p:spTgt spid="10268"/>
                                        </p:tgtEl>
                                        <p:attrNameLst>
                                          <p:attrName>style.visibility</p:attrName>
                                        </p:attrNameLst>
                                      </p:cBhvr>
                                      <p:to>
                                        <p:strVal val="visible"/>
                                      </p:to>
                                    </p:set>
                                    <p:animEffect transition="in" filter="circle(in)">
                                      <p:cBhvr>
                                        <p:cTn id="20" dur="500"/>
                                        <p:tgtEl>
                                          <p:spTgt spid="10268"/>
                                        </p:tgtEl>
                                      </p:cBhvr>
                                    </p:animEffect>
                                  </p:childTnLst>
                                </p:cTn>
                              </p:par>
                              <p:par>
                                <p:cTn id="21" presetID="8" presetClass="emph" presetSubtype="0" repeatCount="indefinite" fill="hold" grpId="1" nodeType="withEffect">
                                  <p:stCondLst>
                                    <p:cond delay="500"/>
                                  </p:stCondLst>
                                  <p:childTnLst>
                                    <p:animRot by="21600000">
                                      <p:cBhvr>
                                        <p:cTn id="22" dur="1500" fill="hold"/>
                                        <p:tgtEl>
                                          <p:spTgt spid="10267"/>
                                        </p:tgtEl>
                                        <p:attrNameLst>
                                          <p:attrName>r</p:attrName>
                                        </p:attrNameLst>
                                      </p:cBhvr>
                                    </p:animRot>
                                  </p:childTnLst>
                                </p:cTn>
                              </p:par>
                              <p:par>
                                <p:cTn id="23" presetID="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1000" fill="hold"/>
                                        <p:tgtEl>
                                          <p:spTgt spid="37"/>
                                        </p:tgtEl>
                                        <p:attrNameLst>
                                          <p:attrName>ppt_x</p:attrName>
                                        </p:attrNameLst>
                                      </p:cBhvr>
                                      <p:tavLst>
                                        <p:tav tm="0">
                                          <p:val>
                                            <p:strVal val="0-#ppt_w/2"/>
                                          </p:val>
                                        </p:tav>
                                        <p:tav tm="100000">
                                          <p:val>
                                            <p:strVal val="#ppt_x"/>
                                          </p:val>
                                        </p:tav>
                                      </p:tavLst>
                                    </p:anim>
                                    <p:anim calcmode="lin" valueType="num">
                                      <p:cBhvr additive="base">
                                        <p:cTn id="26" dur="1000" fill="hold"/>
                                        <p:tgtEl>
                                          <p:spTgt spid="37"/>
                                        </p:tgtEl>
                                        <p:attrNameLst>
                                          <p:attrName>ppt_y</p:attrName>
                                        </p:attrNameLst>
                                      </p:cBhvr>
                                      <p:tavLst>
                                        <p:tav tm="0">
                                          <p:val>
                                            <p:strVal val="#ppt_y"/>
                                          </p:val>
                                        </p:tav>
                                        <p:tav tm="100000">
                                          <p:val>
                                            <p:strVal val="#ppt_y"/>
                                          </p:val>
                                        </p:tav>
                                      </p:tavLst>
                                    </p:anim>
                                  </p:childTnLst>
                                </p:cTn>
                              </p:par>
                              <p:par>
                                <p:cTn id="27" presetID="5" presetClass="entr" presetSubtype="10" fill="hold" nodeType="withEffect">
                                  <p:stCondLst>
                                    <p:cond delay="2000"/>
                                  </p:stCondLst>
                                  <p:childTnLst>
                                    <p:set>
                                      <p:cBhvr>
                                        <p:cTn id="28" dur="1" fill="hold">
                                          <p:stCondLst>
                                            <p:cond delay="0"/>
                                          </p:stCondLst>
                                        </p:cTn>
                                        <p:tgtEl>
                                          <p:spTgt spid="39"/>
                                        </p:tgtEl>
                                        <p:attrNameLst>
                                          <p:attrName>style.visibility</p:attrName>
                                        </p:attrNameLst>
                                      </p:cBhvr>
                                      <p:to>
                                        <p:strVal val="visible"/>
                                      </p:to>
                                    </p:set>
                                    <p:animEffect transition="in" filter="checkerboard(across)">
                                      <p:cBhvr>
                                        <p:cTn id="29" dur="500"/>
                                        <p:tgtEl>
                                          <p:spTgt spid="39"/>
                                        </p:tgtEl>
                                      </p:cBhvr>
                                    </p:animEffect>
                                  </p:childTnLst>
                                </p:cTn>
                              </p:par>
                              <p:par>
                                <p:cTn id="30" presetID="5" presetClass="entr" presetSubtype="10" fill="hold" nodeType="withEffect">
                                  <p:stCondLst>
                                    <p:cond delay="200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5" name="Chimes 3-CL (2).wav"/>
                                        </p:tgtEl>
                                      </p:cMediaNode>
                                    </p:audio>
                                  </p:subTnLst>
                                </p:cTn>
                              </p:par>
                              <p:par>
                                <p:cTn id="33" presetID="5" presetClass="entr" presetSubtype="10" fill="hold" grpId="0" nodeType="withEffect">
                                  <p:stCondLst>
                                    <p:cond delay="200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grpId="0" nodeType="withEffect">
                                  <p:stCondLst>
                                    <p:cond delay="200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par>
                                <p:cTn id="39" presetID="22" presetClass="entr" presetSubtype="8" fill="hold" nodeType="withEffect">
                                  <p:stCondLst>
                                    <p:cond delay="2000"/>
                                  </p:stCondLst>
                                  <p:iterate type="lt">
                                    <p:tmPct val="0"/>
                                  </p:iterate>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par>
                                <p:cTn id="42" presetID="5" presetClass="entr" presetSubtype="10" fill="hold" nodeType="withEffect">
                                  <p:stCondLst>
                                    <p:cond delay="300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par>
                                <p:cTn id="45" presetID="5" presetClass="entr" presetSubtype="10" fill="hold" nodeType="withEffect">
                                  <p:stCondLst>
                                    <p:cond delay="3000"/>
                                  </p:stCondLst>
                                  <p:childTnLst>
                                    <p:set>
                                      <p:cBhvr>
                                        <p:cTn id="46" dur="1" fill="hold">
                                          <p:stCondLst>
                                            <p:cond delay="0"/>
                                          </p:stCondLst>
                                        </p:cTn>
                                        <p:tgtEl>
                                          <p:spTgt spid="6"/>
                                        </p:tgtEl>
                                        <p:attrNameLst>
                                          <p:attrName>style.visibility</p:attrName>
                                        </p:attrNameLst>
                                      </p:cBhvr>
                                      <p:to>
                                        <p:strVal val="visible"/>
                                      </p:to>
                                    </p:set>
                                    <p:animEffect transition="in" filter="checkerboard(across)">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 3-CL (2).wav"/>
                                        </p:tgtEl>
                                      </p:cMediaNode>
                                    </p:audio>
                                  </p:subTnLst>
                                </p:cTn>
                              </p:par>
                              <p:par>
                                <p:cTn id="48" presetID="5" presetClass="entr" presetSubtype="10" fill="hold" grpId="0" nodeType="withEffect">
                                  <p:stCondLst>
                                    <p:cond delay="3000"/>
                                  </p:stCondLst>
                                  <p:childTnLst>
                                    <p:set>
                                      <p:cBhvr>
                                        <p:cTn id="49" dur="1" fill="hold">
                                          <p:stCondLst>
                                            <p:cond delay="0"/>
                                          </p:stCondLst>
                                        </p:cTn>
                                        <p:tgtEl>
                                          <p:spTgt spid="7"/>
                                        </p:tgtEl>
                                        <p:attrNameLst>
                                          <p:attrName>style.visibility</p:attrName>
                                        </p:attrNameLst>
                                      </p:cBhvr>
                                      <p:to>
                                        <p:strVal val="visible"/>
                                      </p:to>
                                    </p:set>
                                    <p:animEffect transition="in" filter="checkerboard(across)">
                                      <p:cBhvr>
                                        <p:cTn id="50" dur="500"/>
                                        <p:tgtEl>
                                          <p:spTgt spid="7"/>
                                        </p:tgtEl>
                                      </p:cBhvr>
                                    </p:animEffect>
                                  </p:childTnLst>
                                </p:cTn>
                              </p:par>
                              <p:par>
                                <p:cTn id="51" presetID="5" presetClass="entr" presetSubtype="10" fill="hold" grpId="0" nodeType="withEffect">
                                  <p:stCondLst>
                                    <p:cond delay="3000"/>
                                  </p:stCondLst>
                                  <p:childTnLst>
                                    <p:set>
                                      <p:cBhvr>
                                        <p:cTn id="52" dur="1" fill="hold">
                                          <p:stCondLst>
                                            <p:cond delay="0"/>
                                          </p:stCondLst>
                                        </p:cTn>
                                        <p:tgtEl>
                                          <p:spTgt spid="8"/>
                                        </p:tgtEl>
                                        <p:attrNameLst>
                                          <p:attrName>style.visibility</p:attrName>
                                        </p:attrNameLst>
                                      </p:cBhvr>
                                      <p:to>
                                        <p:strVal val="visible"/>
                                      </p:to>
                                    </p:set>
                                    <p:animEffect transition="in" filter="checkerboard(across)">
                                      <p:cBhvr>
                                        <p:cTn id="53" dur="500"/>
                                        <p:tgtEl>
                                          <p:spTgt spid="8"/>
                                        </p:tgtEl>
                                      </p:cBhvr>
                                    </p:animEffect>
                                  </p:childTnLst>
                                </p:cTn>
                              </p:par>
                              <p:par>
                                <p:cTn id="54" presetID="22" presetClass="entr" presetSubtype="8" fill="hold" nodeType="withEffect">
                                  <p:stCondLst>
                                    <p:cond delay="3000"/>
                                  </p:stCondLst>
                                  <p:iterate type="lt">
                                    <p:tmPct val="0"/>
                                  </p:iterate>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par>
                                <p:cTn id="57" presetID="5" presetClass="entr" presetSubtype="10" fill="hold" nodeType="withEffect">
                                  <p:stCondLst>
                                    <p:cond delay="400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400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grpId="0" nodeType="withEffect">
                                  <p:stCondLst>
                                    <p:cond delay="400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grpId="0" nodeType="withEffect">
                                  <p:stCondLst>
                                    <p:cond delay="400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4000"/>
                                  </p:stCondLst>
                                  <p:iterate type="lt">
                                    <p:tmPct val="0"/>
                                  </p:iterate>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par>
                          <p:cTn id="72" fill="hold" nodeType="afterGroup">
                            <p:stCondLst>
                              <p:cond delay="4500"/>
                            </p:stCondLst>
                            <p:childTnLst>
                              <p:par>
                                <p:cTn id="73" presetID="9" presetClass="entr" presetSubtype="0" fill="hold" grpId="0" nodeType="afterEffect">
                                  <p:stCondLst>
                                    <p:cond delay="0"/>
                                  </p:stCondLst>
                                  <p:childTnLst>
                                    <p:set>
                                      <p:cBhvr>
                                        <p:cTn id="74" dur="1" fill="hold">
                                          <p:stCondLst>
                                            <p:cond delay="0"/>
                                          </p:stCondLst>
                                        </p:cTn>
                                        <p:tgtEl>
                                          <p:spTgt spid="10283"/>
                                        </p:tgtEl>
                                        <p:attrNameLst>
                                          <p:attrName>style.visibility</p:attrName>
                                        </p:attrNameLst>
                                      </p:cBhvr>
                                      <p:to>
                                        <p:strVal val="visible"/>
                                      </p:to>
                                    </p:set>
                                    <p:animEffect transition="in" filter="dissolve">
                                      <p:cBhvr>
                                        <p:cTn id="75" dur="500"/>
                                        <p:tgtEl>
                                          <p:spTgt spid="10283"/>
                                        </p:tgtEl>
                                      </p:cBhvr>
                                    </p:animEffect>
                                  </p:childTnLst>
                                  <p:subTnLst>
                                    <p:audio>
                                      <p:cMediaNode>
                                        <p:cTn display="0" masterRel="sameClick">
                                          <p:stCondLst>
                                            <p:cond evt="begin" delay="0">
                                              <p:tn val="73"/>
                                            </p:cond>
                                          </p:stCondLst>
                                          <p:endCondLst>
                                            <p:cond evt="onStopAudio" delay="0">
                                              <p:tgtEl>
                                                <p:sldTgt/>
                                              </p:tgtEl>
                                            </p:cond>
                                          </p:endCondLst>
                                        </p:cTn>
                                        <p:tgtEl>
                                          <p:sndTgt r:embed="rId6" name="camera.wav"/>
                                        </p:tgtEl>
                                      </p:cMediaNode>
                                    </p:audio>
                                  </p:subTnLst>
                                </p:cTn>
                              </p:par>
                            </p:childTnLst>
                          </p:cTn>
                        </p:par>
                        <p:par>
                          <p:cTn id="76" fill="hold" nodeType="afterGroup">
                            <p:stCondLst>
                              <p:cond delay="5000"/>
                            </p:stCondLst>
                            <p:childTnLst>
                              <p:par>
                                <p:cTn id="77" presetID="53" presetClass="exit" presetSubtype="0" fill="hold" grpId="1" nodeType="afterEffect">
                                  <p:stCondLst>
                                    <p:cond delay="0"/>
                                  </p:stCondLst>
                                  <p:childTnLst>
                                    <p:anim calcmode="lin" valueType="num">
                                      <p:cBhvr>
                                        <p:cTn id="78" dur="500"/>
                                        <p:tgtEl>
                                          <p:spTgt spid="10283"/>
                                        </p:tgtEl>
                                        <p:attrNameLst>
                                          <p:attrName>ppt_w</p:attrName>
                                        </p:attrNameLst>
                                      </p:cBhvr>
                                      <p:tavLst>
                                        <p:tav tm="0">
                                          <p:val>
                                            <p:strVal val="ppt_w"/>
                                          </p:val>
                                        </p:tav>
                                        <p:tav tm="100000">
                                          <p:val>
                                            <p:fltVal val="0"/>
                                          </p:val>
                                        </p:tav>
                                      </p:tavLst>
                                    </p:anim>
                                    <p:anim calcmode="lin" valueType="num">
                                      <p:cBhvr>
                                        <p:cTn id="79" dur="500"/>
                                        <p:tgtEl>
                                          <p:spTgt spid="10283"/>
                                        </p:tgtEl>
                                        <p:attrNameLst>
                                          <p:attrName>ppt_h</p:attrName>
                                        </p:attrNameLst>
                                      </p:cBhvr>
                                      <p:tavLst>
                                        <p:tav tm="0">
                                          <p:val>
                                            <p:strVal val="ppt_h"/>
                                          </p:val>
                                        </p:tav>
                                        <p:tav tm="100000">
                                          <p:val>
                                            <p:fltVal val="0"/>
                                          </p:val>
                                        </p:tav>
                                      </p:tavLst>
                                    </p:anim>
                                    <p:animEffect transition="out" filter="fade">
                                      <p:cBhvr>
                                        <p:cTn id="80" dur="500"/>
                                        <p:tgtEl>
                                          <p:spTgt spid="10283"/>
                                        </p:tgtEl>
                                      </p:cBhvr>
                                    </p:animEffect>
                                    <p:set>
                                      <p:cBhvr>
                                        <p:cTn id="81" dur="1" fill="hold">
                                          <p:stCondLst>
                                            <p:cond delay="499"/>
                                          </p:stCondLst>
                                        </p:cTn>
                                        <p:tgtEl>
                                          <p:spTgt spid="10283"/>
                                        </p:tgtEl>
                                        <p:attrNameLst>
                                          <p:attrName>style.visibility</p:attrName>
                                        </p:attrNameLst>
                                      </p:cBhvr>
                                      <p:to>
                                        <p:strVal val="hidden"/>
                                      </p:to>
                                    </p:set>
                                  </p:childTnLst>
                                </p:cTn>
                              </p:par>
                            </p:childTnLst>
                          </p:cTn>
                        </p:par>
                        <p:par>
                          <p:cTn id="82" fill="hold" nodeType="afterGroup">
                            <p:stCondLst>
                              <p:cond delay="5500"/>
                            </p:stCondLst>
                            <p:childTnLst>
                              <p:par>
                                <p:cTn id="83" presetID="9" presetClass="entr" presetSubtype="0" fill="hold" grpId="0" nodeType="afterEffect">
                                  <p:stCondLst>
                                    <p:cond delay="0"/>
                                  </p:stCondLst>
                                  <p:childTnLst>
                                    <p:set>
                                      <p:cBhvr>
                                        <p:cTn id="84" dur="1" fill="hold">
                                          <p:stCondLst>
                                            <p:cond delay="0"/>
                                          </p:stCondLst>
                                        </p:cTn>
                                        <p:tgtEl>
                                          <p:spTgt spid="10282"/>
                                        </p:tgtEl>
                                        <p:attrNameLst>
                                          <p:attrName>style.visibility</p:attrName>
                                        </p:attrNameLst>
                                      </p:cBhvr>
                                      <p:to>
                                        <p:strVal val="visible"/>
                                      </p:to>
                                    </p:set>
                                    <p:animEffect transition="in" filter="dissolve">
                                      <p:cBhvr>
                                        <p:cTn id="85" dur="500"/>
                                        <p:tgtEl>
                                          <p:spTgt spid="10282"/>
                                        </p:tgtEl>
                                      </p:cBhvr>
                                    </p:animEffect>
                                  </p:childTnLst>
                                  <p:subTnLst>
                                    <p:audio>
                                      <p:cMediaNode>
                                        <p:cTn display="0" masterRel="sameClick">
                                          <p:stCondLst>
                                            <p:cond evt="begin" delay="0">
                                              <p:tn val="83"/>
                                            </p:cond>
                                          </p:stCondLst>
                                          <p:endCondLst>
                                            <p:cond evt="onStopAudio" delay="0">
                                              <p:tgtEl>
                                                <p:sldTgt/>
                                              </p:tgtEl>
                                            </p:cond>
                                          </p:endCondLst>
                                        </p:cTn>
                                        <p:tgtEl>
                                          <p:sndTgt r:embed="rId6" name="camera.wav"/>
                                        </p:tgtEl>
                                      </p:cMediaNode>
                                    </p:audio>
                                  </p:subTnLst>
                                </p:cTn>
                              </p:par>
                            </p:childTnLst>
                          </p:cTn>
                        </p:par>
                        <p:par>
                          <p:cTn id="86" fill="hold" nodeType="afterGroup">
                            <p:stCondLst>
                              <p:cond delay="6000"/>
                            </p:stCondLst>
                            <p:childTnLst>
                              <p:par>
                                <p:cTn id="87" presetID="53" presetClass="exit" presetSubtype="0" fill="hold" grpId="1" nodeType="afterEffect">
                                  <p:stCondLst>
                                    <p:cond delay="0"/>
                                  </p:stCondLst>
                                  <p:childTnLst>
                                    <p:anim calcmode="lin" valueType="num">
                                      <p:cBhvr>
                                        <p:cTn id="88" dur="500"/>
                                        <p:tgtEl>
                                          <p:spTgt spid="10282"/>
                                        </p:tgtEl>
                                        <p:attrNameLst>
                                          <p:attrName>ppt_w</p:attrName>
                                        </p:attrNameLst>
                                      </p:cBhvr>
                                      <p:tavLst>
                                        <p:tav tm="0">
                                          <p:val>
                                            <p:strVal val="ppt_w"/>
                                          </p:val>
                                        </p:tav>
                                        <p:tav tm="100000">
                                          <p:val>
                                            <p:fltVal val="0"/>
                                          </p:val>
                                        </p:tav>
                                      </p:tavLst>
                                    </p:anim>
                                    <p:anim calcmode="lin" valueType="num">
                                      <p:cBhvr>
                                        <p:cTn id="89" dur="500"/>
                                        <p:tgtEl>
                                          <p:spTgt spid="10282"/>
                                        </p:tgtEl>
                                        <p:attrNameLst>
                                          <p:attrName>ppt_h</p:attrName>
                                        </p:attrNameLst>
                                      </p:cBhvr>
                                      <p:tavLst>
                                        <p:tav tm="0">
                                          <p:val>
                                            <p:strVal val="ppt_h"/>
                                          </p:val>
                                        </p:tav>
                                        <p:tav tm="100000">
                                          <p:val>
                                            <p:fltVal val="0"/>
                                          </p:val>
                                        </p:tav>
                                      </p:tavLst>
                                    </p:anim>
                                    <p:animEffect transition="out" filter="fade">
                                      <p:cBhvr>
                                        <p:cTn id="90" dur="500"/>
                                        <p:tgtEl>
                                          <p:spTgt spid="10282"/>
                                        </p:tgtEl>
                                      </p:cBhvr>
                                    </p:animEffect>
                                    <p:set>
                                      <p:cBhvr>
                                        <p:cTn id="91" dur="1" fill="hold">
                                          <p:stCondLst>
                                            <p:cond delay="499"/>
                                          </p:stCondLst>
                                        </p:cTn>
                                        <p:tgtEl>
                                          <p:spTgt spid="10282"/>
                                        </p:tgtEl>
                                        <p:attrNameLst>
                                          <p:attrName>style.visibility</p:attrName>
                                        </p:attrNameLst>
                                      </p:cBhvr>
                                      <p:to>
                                        <p:strVal val="hidden"/>
                                      </p:to>
                                    </p:se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10281"/>
                                        </p:tgtEl>
                                        <p:attrNameLst>
                                          <p:attrName>style.visibility</p:attrName>
                                        </p:attrNameLst>
                                      </p:cBhvr>
                                      <p:to>
                                        <p:strVal val="visible"/>
                                      </p:to>
                                    </p:set>
                                    <p:animEffect transition="in" filter="dissolve">
                                      <p:cBhvr>
                                        <p:cTn id="95" dur="500"/>
                                        <p:tgtEl>
                                          <p:spTgt spid="10281"/>
                                        </p:tgtEl>
                                      </p:cBhvr>
                                    </p:animEffect>
                                  </p:childTnLst>
                                  <p:subTnLst>
                                    <p:audio>
                                      <p:cMediaNode>
                                        <p:cTn display="0" masterRel="sameClick">
                                          <p:stCondLst>
                                            <p:cond evt="begin" delay="0">
                                              <p:tn val="93"/>
                                            </p:cond>
                                          </p:stCondLst>
                                          <p:endCondLst>
                                            <p:cond evt="onStopAudio" delay="0">
                                              <p:tgtEl>
                                                <p:sldTgt/>
                                              </p:tgtEl>
                                            </p:cond>
                                          </p:endCondLst>
                                        </p:cTn>
                                        <p:tgtEl>
                                          <p:sndTgt r:embed="rId6" name="camera.wav"/>
                                        </p:tgtEl>
                                      </p:cMediaNode>
                                    </p:audio>
                                  </p:subTnLst>
                                </p:cTn>
                              </p:par>
                            </p:childTnLst>
                          </p:cTn>
                        </p:par>
                        <p:par>
                          <p:cTn id="96" fill="hold" nodeType="afterGroup">
                            <p:stCondLst>
                              <p:cond delay="7000"/>
                            </p:stCondLst>
                            <p:childTnLst>
                              <p:par>
                                <p:cTn id="97" presetID="53" presetClass="exit" presetSubtype="0" fill="hold" grpId="1" nodeType="afterEffect">
                                  <p:stCondLst>
                                    <p:cond delay="0"/>
                                  </p:stCondLst>
                                  <p:childTnLst>
                                    <p:anim calcmode="lin" valueType="num">
                                      <p:cBhvr>
                                        <p:cTn id="98" dur="500"/>
                                        <p:tgtEl>
                                          <p:spTgt spid="10281"/>
                                        </p:tgtEl>
                                        <p:attrNameLst>
                                          <p:attrName>ppt_w</p:attrName>
                                        </p:attrNameLst>
                                      </p:cBhvr>
                                      <p:tavLst>
                                        <p:tav tm="0">
                                          <p:val>
                                            <p:strVal val="ppt_w"/>
                                          </p:val>
                                        </p:tav>
                                        <p:tav tm="100000">
                                          <p:val>
                                            <p:fltVal val="0"/>
                                          </p:val>
                                        </p:tav>
                                      </p:tavLst>
                                    </p:anim>
                                    <p:anim calcmode="lin" valueType="num">
                                      <p:cBhvr>
                                        <p:cTn id="99" dur="500"/>
                                        <p:tgtEl>
                                          <p:spTgt spid="10281"/>
                                        </p:tgtEl>
                                        <p:attrNameLst>
                                          <p:attrName>ppt_h</p:attrName>
                                        </p:attrNameLst>
                                      </p:cBhvr>
                                      <p:tavLst>
                                        <p:tav tm="0">
                                          <p:val>
                                            <p:strVal val="ppt_h"/>
                                          </p:val>
                                        </p:tav>
                                        <p:tav tm="100000">
                                          <p:val>
                                            <p:fltVal val="0"/>
                                          </p:val>
                                        </p:tav>
                                      </p:tavLst>
                                    </p:anim>
                                    <p:animEffect transition="out" filter="fade">
                                      <p:cBhvr>
                                        <p:cTn id="100" dur="500"/>
                                        <p:tgtEl>
                                          <p:spTgt spid="10281"/>
                                        </p:tgtEl>
                                      </p:cBhvr>
                                    </p:animEffect>
                                    <p:set>
                                      <p:cBhvr>
                                        <p:cTn id="101" dur="1" fill="hold">
                                          <p:stCondLst>
                                            <p:cond delay="499"/>
                                          </p:stCondLst>
                                        </p:cTn>
                                        <p:tgtEl>
                                          <p:spTgt spid="10281"/>
                                        </p:tgtEl>
                                        <p:attrNameLst>
                                          <p:attrName>style.visibility</p:attrName>
                                        </p:attrNameLst>
                                      </p:cBhvr>
                                      <p:to>
                                        <p:strVal val="hidden"/>
                                      </p:to>
                                    </p:set>
                                  </p:childTnLst>
                                </p:cTn>
                              </p:par>
                            </p:childTnLst>
                          </p:cTn>
                        </p:par>
                        <p:par>
                          <p:cTn id="102" fill="hold" nodeType="afterGroup">
                            <p:stCondLst>
                              <p:cond delay="7500"/>
                            </p:stCondLst>
                            <p:childTnLst>
                              <p:par>
                                <p:cTn id="103" presetID="9" presetClass="entr" presetSubtype="0" fill="hold" grpId="0" nodeType="afterEffect">
                                  <p:stCondLst>
                                    <p:cond delay="0"/>
                                  </p:stCondLst>
                                  <p:childTnLst>
                                    <p:set>
                                      <p:cBhvr>
                                        <p:cTn id="104" dur="1" fill="hold">
                                          <p:stCondLst>
                                            <p:cond delay="0"/>
                                          </p:stCondLst>
                                        </p:cTn>
                                        <p:tgtEl>
                                          <p:spTgt spid="10280"/>
                                        </p:tgtEl>
                                        <p:attrNameLst>
                                          <p:attrName>style.visibility</p:attrName>
                                        </p:attrNameLst>
                                      </p:cBhvr>
                                      <p:to>
                                        <p:strVal val="visible"/>
                                      </p:to>
                                    </p:set>
                                    <p:animEffect transition="in" filter="dissolve">
                                      <p:cBhvr>
                                        <p:cTn id="105" dur="500"/>
                                        <p:tgtEl>
                                          <p:spTgt spid="10280"/>
                                        </p:tgtEl>
                                      </p:cBhvr>
                                    </p:animEffect>
                                  </p:childTnLst>
                                  <p:subTnLst>
                                    <p:audio>
                                      <p:cMediaNode>
                                        <p:cTn display="0" masterRel="sameClick">
                                          <p:stCondLst>
                                            <p:cond evt="begin" delay="0">
                                              <p:tn val="103"/>
                                            </p:cond>
                                          </p:stCondLst>
                                          <p:endCondLst>
                                            <p:cond evt="onStopAudio" delay="0">
                                              <p:tgtEl>
                                                <p:sldTgt/>
                                              </p:tgtEl>
                                            </p:cond>
                                          </p:endCondLst>
                                        </p:cTn>
                                        <p:tgtEl>
                                          <p:sndTgt r:embed="rId6" name="camera.wav"/>
                                        </p:tgtEl>
                                      </p:cMediaNode>
                                    </p:audio>
                                  </p:subTnLst>
                                </p:cTn>
                              </p:par>
                            </p:childTnLst>
                          </p:cTn>
                        </p:par>
                        <p:par>
                          <p:cTn id="106" fill="hold" nodeType="afterGroup">
                            <p:stCondLst>
                              <p:cond delay="8000"/>
                            </p:stCondLst>
                            <p:childTnLst>
                              <p:par>
                                <p:cTn id="107" presetID="53" presetClass="exit" presetSubtype="0" fill="hold" grpId="1" nodeType="afterEffect">
                                  <p:stCondLst>
                                    <p:cond delay="0"/>
                                  </p:stCondLst>
                                  <p:childTnLst>
                                    <p:anim calcmode="lin" valueType="num">
                                      <p:cBhvr>
                                        <p:cTn id="108" dur="500"/>
                                        <p:tgtEl>
                                          <p:spTgt spid="10280"/>
                                        </p:tgtEl>
                                        <p:attrNameLst>
                                          <p:attrName>ppt_w</p:attrName>
                                        </p:attrNameLst>
                                      </p:cBhvr>
                                      <p:tavLst>
                                        <p:tav tm="0">
                                          <p:val>
                                            <p:strVal val="ppt_w"/>
                                          </p:val>
                                        </p:tav>
                                        <p:tav tm="100000">
                                          <p:val>
                                            <p:fltVal val="0"/>
                                          </p:val>
                                        </p:tav>
                                      </p:tavLst>
                                    </p:anim>
                                    <p:anim calcmode="lin" valueType="num">
                                      <p:cBhvr>
                                        <p:cTn id="109" dur="500"/>
                                        <p:tgtEl>
                                          <p:spTgt spid="10280"/>
                                        </p:tgtEl>
                                        <p:attrNameLst>
                                          <p:attrName>ppt_h</p:attrName>
                                        </p:attrNameLst>
                                      </p:cBhvr>
                                      <p:tavLst>
                                        <p:tav tm="0">
                                          <p:val>
                                            <p:strVal val="ppt_h"/>
                                          </p:val>
                                        </p:tav>
                                        <p:tav tm="100000">
                                          <p:val>
                                            <p:fltVal val="0"/>
                                          </p:val>
                                        </p:tav>
                                      </p:tavLst>
                                    </p:anim>
                                    <p:animEffect transition="out" filter="fade">
                                      <p:cBhvr>
                                        <p:cTn id="110" dur="500"/>
                                        <p:tgtEl>
                                          <p:spTgt spid="10280"/>
                                        </p:tgtEl>
                                      </p:cBhvr>
                                    </p:animEffect>
                                    <p:set>
                                      <p:cBhvr>
                                        <p:cTn id="111" dur="1" fill="hold">
                                          <p:stCondLst>
                                            <p:cond delay="499"/>
                                          </p:stCondLst>
                                        </p:cTn>
                                        <p:tgtEl>
                                          <p:spTgt spid="10280"/>
                                        </p:tgtEl>
                                        <p:attrNameLst>
                                          <p:attrName>style.visibility</p:attrName>
                                        </p:attrNameLst>
                                      </p:cBhvr>
                                      <p:to>
                                        <p:strVal val="hidden"/>
                                      </p:to>
                                    </p:set>
                                  </p:childTnLst>
                                </p:cTn>
                              </p:par>
                            </p:childTnLst>
                          </p:cTn>
                        </p:par>
                        <p:par>
                          <p:cTn id="112" fill="hold" nodeType="afterGroup">
                            <p:stCondLst>
                              <p:cond delay="8500"/>
                            </p:stCondLst>
                            <p:childTnLst>
                              <p:par>
                                <p:cTn id="113" presetID="9" presetClass="entr" presetSubtype="0" fill="hold" grpId="0" nodeType="afterEffect">
                                  <p:stCondLst>
                                    <p:cond delay="0"/>
                                  </p:stCondLst>
                                  <p:childTnLst>
                                    <p:set>
                                      <p:cBhvr>
                                        <p:cTn id="114" dur="1" fill="hold">
                                          <p:stCondLst>
                                            <p:cond delay="0"/>
                                          </p:stCondLst>
                                        </p:cTn>
                                        <p:tgtEl>
                                          <p:spTgt spid="10279"/>
                                        </p:tgtEl>
                                        <p:attrNameLst>
                                          <p:attrName>style.visibility</p:attrName>
                                        </p:attrNameLst>
                                      </p:cBhvr>
                                      <p:to>
                                        <p:strVal val="visible"/>
                                      </p:to>
                                    </p:set>
                                    <p:animEffect transition="in" filter="dissolve">
                                      <p:cBhvr>
                                        <p:cTn id="115" dur="500"/>
                                        <p:tgtEl>
                                          <p:spTgt spid="10279"/>
                                        </p:tgtEl>
                                      </p:cBhvr>
                                    </p:animEffect>
                                  </p:childTnLst>
                                  <p:subTnLst>
                                    <p:audio>
                                      <p:cMediaNode>
                                        <p:cTn display="0" masterRel="sameClick">
                                          <p:stCondLst>
                                            <p:cond evt="begin" delay="0">
                                              <p:tn val="113"/>
                                            </p:cond>
                                          </p:stCondLst>
                                          <p:endCondLst>
                                            <p:cond evt="onStopAudio" delay="0">
                                              <p:tgtEl>
                                                <p:sldTgt/>
                                              </p:tgtEl>
                                            </p:cond>
                                          </p:endCondLst>
                                        </p:cTn>
                                        <p:tgtEl>
                                          <p:sndTgt r:embed="rId6" name="camera.wav"/>
                                        </p:tgtEl>
                                      </p:cMediaNode>
                                    </p:audio>
                                  </p:subTnLst>
                                </p:cTn>
                              </p:par>
                            </p:childTnLst>
                          </p:cTn>
                        </p:par>
                        <p:par>
                          <p:cTn id="116" fill="hold" nodeType="afterGroup">
                            <p:stCondLst>
                              <p:cond delay="9000"/>
                            </p:stCondLst>
                            <p:childTnLst>
                              <p:par>
                                <p:cTn id="117" presetID="53" presetClass="exit" presetSubtype="0" fill="hold" grpId="1" nodeType="afterEffect">
                                  <p:stCondLst>
                                    <p:cond delay="0"/>
                                  </p:stCondLst>
                                  <p:childTnLst>
                                    <p:anim calcmode="lin" valueType="num">
                                      <p:cBhvr>
                                        <p:cTn id="118" dur="500"/>
                                        <p:tgtEl>
                                          <p:spTgt spid="10279"/>
                                        </p:tgtEl>
                                        <p:attrNameLst>
                                          <p:attrName>ppt_w</p:attrName>
                                        </p:attrNameLst>
                                      </p:cBhvr>
                                      <p:tavLst>
                                        <p:tav tm="0">
                                          <p:val>
                                            <p:strVal val="ppt_w"/>
                                          </p:val>
                                        </p:tav>
                                        <p:tav tm="100000">
                                          <p:val>
                                            <p:fltVal val="0"/>
                                          </p:val>
                                        </p:tav>
                                      </p:tavLst>
                                    </p:anim>
                                    <p:anim calcmode="lin" valueType="num">
                                      <p:cBhvr>
                                        <p:cTn id="119" dur="500"/>
                                        <p:tgtEl>
                                          <p:spTgt spid="10279"/>
                                        </p:tgtEl>
                                        <p:attrNameLst>
                                          <p:attrName>ppt_h</p:attrName>
                                        </p:attrNameLst>
                                      </p:cBhvr>
                                      <p:tavLst>
                                        <p:tav tm="0">
                                          <p:val>
                                            <p:strVal val="ppt_h"/>
                                          </p:val>
                                        </p:tav>
                                        <p:tav tm="100000">
                                          <p:val>
                                            <p:fltVal val="0"/>
                                          </p:val>
                                        </p:tav>
                                      </p:tavLst>
                                    </p:anim>
                                    <p:animEffect transition="out" filter="fade">
                                      <p:cBhvr>
                                        <p:cTn id="120" dur="500"/>
                                        <p:tgtEl>
                                          <p:spTgt spid="10279"/>
                                        </p:tgtEl>
                                      </p:cBhvr>
                                    </p:animEffect>
                                    <p:set>
                                      <p:cBhvr>
                                        <p:cTn id="121" dur="1" fill="hold">
                                          <p:stCondLst>
                                            <p:cond delay="499"/>
                                          </p:stCondLst>
                                        </p:cTn>
                                        <p:tgtEl>
                                          <p:spTgt spid="10279"/>
                                        </p:tgtEl>
                                        <p:attrNameLst>
                                          <p:attrName>style.visibility</p:attrName>
                                        </p:attrNameLst>
                                      </p:cBhvr>
                                      <p:to>
                                        <p:strVal val="hidden"/>
                                      </p:to>
                                    </p:set>
                                  </p:childTnLst>
                                </p:cTn>
                              </p:par>
                            </p:childTnLst>
                          </p:cTn>
                        </p:par>
                        <p:par>
                          <p:cTn id="122" fill="hold" nodeType="afterGroup">
                            <p:stCondLst>
                              <p:cond delay="9500"/>
                            </p:stCondLst>
                            <p:childTnLst>
                              <p:par>
                                <p:cTn id="123" presetID="9" presetClass="entr" presetSubtype="0" fill="hold" grpId="0" nodeType="afterEffect">
                                  <p:stCondLst>
                                    <p:cond delay="0"/>
                                  </p:stCondLst>
                                  <p:childTnLst>
                                    <p:set>
                                      <p:cBhvr>
                                        <p:cTn id="124" dur="1" fill="hold">
                                          <p:stCondLst>
                                            <p:cond delay="0"/>
                                          </p:stCondLst>
                                        </p:cTn>
                                        <p:tgtEl>
                                          <p:spTgt spid="10278"/>
                                        </p:tgtEl>
                                        <p:attrNameLst>
                                          <p:attrName>style.visibility</p:attrName>
                                        </p:attrNameLst>
                                      </p:cBhvr>
                                      <p:to>
                                        <p:strVal val="visible"/>
                                      </p:to>
                                    </p:set>
                                    <p:animEffect transition="in" filter="dissolve">
                                      <p:cBhvr>
                                        <p:cTn id="125" dur="500"/>
                                        <p:tgtEl>
                                          <p:spTgt spid="10278"/>
                                        </p:tgtEl>
                                      </p:cBhvr>
                                    </p:animEffect>
                                  </p:childTnLst>
                                  <p:subTnLst>
                                    <p:audio>
                                      <p:cMediaNode>
                                        <p:cTn display="0" masterRel="sameClick">
                                          <p:stCondLst>
                                            <p:cond evt="begin" delay="0">
                                              <p:tn val="123"/>
                                            </p:cond>
                                          </p:stCondLst>
                                          <p:endCondLst>
                                            <p:cond evt="onStopAudio" delay="0">
                                              <p:tgtEl>
                                                <p:sldTgt/>
                                              </p:tgtEl>
                                            </p:cond>
                                          </p:endCondLst>
                                        </p:cTn>
                                        <p:tgtEl>
                                          <p:sndTgt r:embed="rId6" name="camera.wav"/>
                                        </p:tgtEl>
                                      </p:cMediaNode>
                                    </p:audio>
                                  </p:subTnLst>
                                </p:cTn>
                              </p:par>
                            </p:childTnLst>
                          </p:cTn>
                        </p:par>
                        <p:par>
                          <p:cTn id="126" fill="hold" nodeType="afterGroup">
                            <p:stCondLst>
                              <p:cond delay="10000"/>
                            </p:stCondLst>
                            <p:childTnLst>
                              <p:par>
                                <p:cTn id="127" presetID="53" presetClass="exit" presetSubtype="0" fill="hold" grpId="1" nodeType="afterEffect">
                                  <p:stCondLst>
                                    <p:cond delay="0"/>
                                  </p:stCondLst>
                                  <p:childTnLst>
                                    <p:anim calcmode="lin" valueType="num">
                                      <p:cBhvr>
                                        <p:cTn id="128" dur="500"/>
                                        <p:tgtEl>
                                          <p:spTgt spid="10278"/>
                                        </p:tgtEl>
                                        <p:attrNameLst>
                                          <p:attrName>ppt_w</p:attrName>
                                        </p:attrNameLst>
                                      </p:cBhvr>
                                      <p:tavLst>
                                        <p:tav tm="0">
                                          <p:val>
                                            <p:strVal val="ppt_w"/>
                                          </p:val>
                                        </p:tav>
                                        <p:tav tm="100000">
                                          <p:val>
                                            <p:fltVal val="0"/>
                                          </p:val>
                                        </p:tav>
                                      </p:tavLst>
                                    </p:anim>
                                    <p:anim calcmode="lin" valueType="num">
                                      <p:cBhvr>
                                        <p:cTn id="129" dur="500"/>
                                        <p:tgtEl>
                                          <p:spTgt spid="10278"/>
                                        </p:tgtEl>
                                        <p:attrNameLst>
                                          <p:attrName>ppt_h</p:attrName>
                                        </p:attrNameLst>
                                      </p:cBhvr>
                                      <p:tavLst>
                                        <p:tav tm="0">
                                          <p:val>
                                            <p:strVal val="ppt_h"/>
                                          </p:val>
                                        </p:tav>
                                        <p:tav tm="100000">
                                          <p:val>
                                            <p:fltVal val="0"/>
                                          </p:val>
                                        </p:tav>
                                      </p:tavLst>
                                    </p:anim>
                                    <p:animEffect transition="out" filter="fade">
                                      <p:cBhvr>
                                        <p:cTn id="130" dur="500"/>
                                        <p:tgtEl>
                                          <p:spTgt spid="10278"/>
                                        </p:tgtEl>
                                      </p:cBhvr>
                                    </p:animEffect>
                                    <p:set>
                                      <p:cBhvr>
                                        <p:cTn id="131" dur="1" fill="hold">
                                          <p:stCondLst>
                                            <p:cond delay="499"/>
                                          </p:stCondLst>
                                        </p:cTn>
                                        <p:tgtEl>
                                          <p:spTgt spid="10278"/>
                                        </p:tgtEl>
                                        <p:attrNameLst>
                                          <p:attrName>style.visibility</p:attrName>
                                        </p:attrNameLst>
                                      </p:cBhvr>
                                      <p:to>
                                        <p:strVal val="hidden"/>
                                      </p:to>
                                    </p:set>
                                  </p:childTnLst>
                                </p:cTn>
                              </p:par>
                            </p:childTnLst>
                          </p:cTn>
                        </p:par>
                        <p:par>
                          <p:cTn id="132" fill="hold" nodeType="afterGroup">
                            <p:stCondLst>
                              <p:cond delay="10500"/>
                            </p:stCondLst>
                            <p:childTnLst>
                              <p:par>
                                <p:cTn id="133" presetID="9" presetClass="entr" presetSubtype="0" fill="hold" grpId="0" nodeType="afterEffect">
                                  <p:stCondLst>
                                    <p:cond delay="0"/>
                                  </p:stCondLst>
                                  <p:childTnLst>
                                    <p:set>
                                      <p:cBhvr>
                                        <p:cTn id="134" dur="1" fill="hold">
                                          <p:stCondLst>
                                            <p:cond delay="0"/>
                                          </p:stCondLst>
                                        </p:cTn>
                                        <p:tgtEl>
                                          <p:spTgt spid="10277"/>
                                        </p:tgtEl>
                                        <p:attrNameLst>
                                          <p:attrName>style.visibility</p:attrName>
                                        </p:attrNameLst>
                                      </p:cBhvr>
                                      <p:to>
                                        <p:strVal val="visible"/>
                                      </p:to>
                                    </p:set>
                                    <p:animEffect transition="in" filter="dissolve">
                                      <p:cBhvr>
                                        <p:cTn id="135" dur="500"/>
                                        <p:tgtEl>
                                          <p:spTgt spid="10277"/>
                                        </p:tgtEl>
                                      </p:cBhvr>
                                    </p:animEffect>
                                  </p:childTnLst>
                                  <p:subTnLst>
                                    <p:audio>
                                      <p:cMediaNode>
                                        <p:cTn display="0" masterRel="sameClick">
                                          <p:stCondLst>
                                            <p:cond evt="begin" delay="0">
                                              <p:tn val="133"/>
                                            </p:cond>
                                          </p:stCondLst>
                                          <p:endCondLst>
                                            <p:cond evt="onStopAudio" delay="0">
                                              <p:tgtEl>
                                                <p:sldTgt/>
                                              </p:tgtEl>
                                            </p:cond>
                                          </p:endCondLst>
                                        </p:cTn>
                                        <p:tgtEl>
                                          <p:sndTgt r:embed="rId6" name="camera.wav"/>
                                        </p:tgtEl>
                                      </p:cMediaNode>
                                    </p:audio>
                                  </p:subTnLst>
                                </p:cTn>
                              </p:par>
                            </p:childTnLst>
                          </p:cTn>
                        </p:par>
                        <p:par>
                          <p:cTn id="136" fill="hold" nodeType="afterGroup">
                            <p:stCondLst>
                              <p:cond delay="11000"/>
                            </p:stCondLst>
                            <p:childTnLst>
                              <p:par>
                                <p:cTn id="137" presetID="53" presetClass="exit" presetSubtype="0" fill="hold" grpId="1" nodeType="afterEffect">
                                  <p:stCondLst>
                                    <p:cond delay="0"/>
                                  </p:stCondLst>
                                  <p:childTnLst>
                                    <p:anim calcmode="lin" valueType="num">
                                      <p:cBhvr>
                                        <p:cTn id="138" dur="500"/>
                                        <p:tgtEl>
                                          <p:spTgt spid="10277"/>
                                        </p:tgtEl>
                                        <p:attrNameLst>
                                          <p:attrName>ppt_w</p:attrName>
                                        </p:attrNameLst>
                                      </p:cBhvr>
                                      <p:tavLst>
                                        <p:tav tm="0">
                                          <p:val>
                                            <p:strVal val="ppt_w"/>
                                          </p:val>
                                        </p:tav>
                                        <p:tav tm="100000">
                                          <p:val>
                                            <p:fltVal val="0"/>
                                          </p:val>
                                        </p:tav>
                                      </p:tavLst>
                                    </p:anim>
                                    <p:anim calcmode="lin" valueType="num">
                                      <p:cBhvr>
                                        <p:cTn id="139" dur="500"/>
                                        <p:tgtEl>
                                          <p:spTgt spid="10277"/>
                                        </p:tgtEl>
                                        <p:attrNameLst>
                                          <p:attrName>ppt_h</p:attrName>
                                        </p:attrNameLst>
                                      </p:cBhvr>
                                      <p:tavLst>
                                        <p:tav tm="0">
                                          <p:val>
                                            <p:strVal val="ppt_h"/>
                                          </p:val>
                                        </p:tav>
                                        <p:tav tm="100000">
                                          <p:val>
                                            <p:fltVal val="0"/>
                                          </p:val>
                                        </p:tav>
                                      </p:tavLst>
                                    </p:anim>
                                    <p:animEffect transition="out" filter="fade">
                                      <p:cBhvr>
                                        <p:cTn id="140" dur="500"/>
                                        <p:tgtEl>
                                          <p:spTgt spid="10277"/>
                                        </p:tgtEl>
                                      </p:cBhvr>
                                    </p:animEffect>
                                    <p:set>
                                      <p:cBhvr>
                                        <p:cTn id="141" dur="1" fill="hold">
                                          <p:stCondLst>
                                            <p:cond delay="499"/>
                                          </p:stCondLst>
                                        </p:cTn>
                                        <p:tgtEl>
                                          <p:spTgt spid="10277"/>
                                        </p:tgtEl>
                                        <p:attrNameLst>
                                          <p:attrName>style.visibility</p:attrName>
                                        </p:attrNameLst>
                                      </p:cBhvr>
                                      <p:to>
                                        <p:strVal val="hidden"/>
                                      </p:to>
                                    </p:set>
                                  </p:childTnLst>
                                </p:cTn>
                              </p:par>
                            </p:childTnLst>
                          </p:cTn>
                        </p:par>
                        <p:par>
                          <p:cTn id="142" fill="hold" nodeType="afterGroup">
                            <p:stCondLst>
                              <p:cond delay="11500"/>
                            </p:stCondLst>
                            <p:childTnLst>
                              <p:par>
                                <p:cTn id="143" presetID="9" presetClass="entr" presetSubtype="0" fill="hold" grpId="0" nodeType="afterEffect">
                                  <p:stCondLst>
                                    <p:cond delay="0"/>
                                  </p:stCondLst>
                                  <p:childTnLst>
                                    <p:set>
                                      <p:cBhvr>
                                        <p:cTn id="144" dur="1" fill="hold">
                                          <p:stCondLst>
                                            <p:cond delay="0"/>
                                          </p:stCondLst>
                                        </p:cTn>
                                        <p:tgtEl>
                                          <p:spTgt spid="10276"/>
                                        </p:tgtEl>
                                        <p:attrNameLst>
                                          <p:attrName>style.visibility</p:attrName>
                                        </p:attrNameLst>
                                      </p:cBhvr>
                                      <p:to>
                                        <p:strVal val="visible"/>
                                      </p:to>
                                    </p:set>
                                    <p:animEffect transition="in" filter="dissolve">
                                      <p:cBhvr>
                                        <p:cTn id="145" dur="500"/>
                                        <p:tgtEl>
                                          <p:spTgt spid="10276"/>
                                        </p:tgtEl>
                                      </p:cBhvr>
                                    </p:animEffect>
                                  </p:childTnLst>
                                  <p:subTnLst>
                                    <p:audio>
                                      <p:cMediaNode>
                                        <p:cTn display="0" masterRel="sameClick">
                                          <p:stCondLst>
                                            <p:cond evt="begin" delay="0">
                                              <p:tn val="143"/>
                                            </p:cond>
                                          </p:stCondLst>
                                          <p:endCondLst>
                                            <p:cond evt="onStopAudio" delay="0">
                                              <p:tgtEl>
                                                <p:sldTgt/>
                                              </p:tgtEl>
                                            </p:cond>
                                          </p:endCondLst>
                                        </p:cTn>
                                        <p:tgtEl>
                                          <p:sndTgt r:embed="rId6" name="camera.wav"/>
                                        </p:tgtEl>
                                      </p:cMediaNode>
                                    </p:audio>
                                  </p:subTnLst>
                                </p:cTn>
                              </p:par>
                            </p:childTnLst>
                          </p:cTn>
                        </p:par>
                        <p:par>
                          <p:cTn id="146" fill="hold" nodeType="afterGroup">
                            <p:stCondLst>
                              <p:cond delay="12000"/>
                            </p:stCondLst>
                            <p:childTnLst>
                              <p:par>
                                <p:cTn id="147" presetID="53" presetClass="exit" presetSubtype="0" fill="hold" grpId="1" nodeType="afterEffect">
                                  <p:stCondLst>
                                    <p:cond delay="0"/>
                                  </p:stCondLst>
                                  <p:childTnLst>
                                    <p:anim calcmode="lin" valueType="num">
                                      <p:cBhvr>
                                        <p:cTn id="148" dur="500"/>
                                        <p:tgtEl>
                                          <p:spTgt spid="10276"/>
                                        </p:tgtEl>
                                        <p:attrNameLst>
                                          <p:attrName>ppt_w</p:attrName>
                                        </p:attrNameLst>
                                      </p:cBhvr>
                                      <p:tavLst>
                                        <p:tav tm="0">
                                          <p:val>
                                            <p:strVal val="ppt_w"/>
                                          </p:val>
                                        </p:tav>
                                        <p:tav tm="100000">
                                          <p:val>
                                            <p:fltVal val="0"/>
                                          </p:val>
                                        </p:tav>
                                      </p:tavLst>
                                    </p:anim>
                                    <p:anim calcmode="lin" valueType="num">
                                      <p:cBhvr>
                                        <p:cTn id="149" dur="500"/>
                                        <p:tgtEl>
                                          <p:spTgt spid="10276"/>
                                        </p:tgtEl>
                                        <p:attrNameLst>
                                          <p:attrName>ppt_h</p:attrName>
                                        </p:attrNameLst>
                                      </p:cBhvr>
                                      <p:tavLst>
                                        <p:tav tm="0">
                                          <p:val>
                                            <p:strVal val="ppt_h"/>
                                          </p:val>
                                        </p:tav>
                                        <p:tav tm="100000">
                                          <p:val>
                                            <p:fltVal val="0"/>
                                          </p:val>
                                        </p:tav>
                                      </p:tavLst>
                                    </p:anim>
                                    <p:animEffect transition="out" filter="fade">
                                      <p:cBhvr>
                                        <p:cTn id="150" dur="500"/>
                                        <p:tgtEl>
                                          <p:spTgt spid="10276"/>
                                        </p:tgtEl>
                                      </p:cBhvr>
                                    </p:animEffect>
                                    <p:set>
                                      <p:cBhvr>
                                        <p:cTn id="151" dur="1" fill="hold">
                                          <p:stCondLst>
                                            <p:cond delay="499"/>
                                          </p:stCondLst>
                                        </p:cTn>
                                        <p:tgtEl>
                                          <p:spTgt spid="10276"/>
                                        </p:tgtEl>
                                        <p:attrNameLst>
                                          <p:attrName>style.visibility</p:attrName>
                                        </p:attrNameLst>
                                      </p:cBhvr>
                                      <p:to>
                                        <p:strVal val="hidden"/>
                                      </p:to>
                                    </p:set>
                                  </p:childTnLst>
                                </p:cTn>
                              </p:par>
                            </p:childTnLst>
                          </p:cTn>
                        </p:par>
                        <p:par>
                          <p:cTn id="152" fill="hold" nodeType="afterGroup">
                            <p:stCondLst>
                              <p:cond delay="12500"/>
                            </p:stCondLst>
                            <p:childTnLst>
                              <p:par>
                                <p:cTn id="153" presetID="9" presetClass="entr" presetSubtype="0" fill="hold" grpId="0" nodeType="afterEffect">
                                  <p:stCondLst>
                                    <p:cond delay="0"/>
                                  </p:stCondLst>
                                  <p:childTnLst>
                                    <p:set>
                                      <p:cBhvr>
                                        <p:cTn id="154" dur="1" fill="hold">
                                          <p:stCondLst>
                                            <p:cond delay="0"/>
                                          </p:stCondLst>
                                        </p:cTn>
                                        <p:tgtEl>
                                          <p:spTgt spid="10275"/>
                                        </p:tgtEl>
                                        <p:attrNameLst>
                                          <p:attrName>style.visibility</p:attrName>
                                        </p:attrNameLst>
                                      </p:cBhvr>
                                      <p:to>
                                        <p:strVal val="visible"/>
                                      </p:to>
                                    </p:set>
                                    <p:animEffect transition="in" filter="dissolve">
                                      <p:cBhvr>
                                        <p:cTn id="155" dur="500"/>
                                        <p:tgtEl>
                                          <p:spTgt spid="10275"/>
                                        </p:tgtEl>
                                      </p:cBhvr>
                                    </p:animEffect>
                                  </p:childTnLst>
                                  <p:subTnLst>
                                    <p:audio>
                                      <p:cMediaNode>
                                        <p:cTn display="0" masterRel="sameClick">
                                          <p:stCondLst>
                                            <p:cond evt="begin" delay="0">
                                              <p:tn val="153"/>
                                            </p:cond>
                                          </p:stCondLst>
                                          <p:endCondLst>
                                            <p:cond evt="onStopAudio" delay="0">
                                              <p:tgtEl>
                                                <p:sldTgt/>
                                              </p:tgtEl>
                                            </p:cond>
                                          </p:endCondLst>
                                        </p:cTn>
                                        <p:tgtEl>
                                          <p:sndTgt r:embed="rId6" name="camera.wav"/>
                                        </p:tgtEl>
                                      </p:cMediaNode>
                                    </p:audio>
                                  </p:subTnLst>
                                </p:cTn>
                              </p:par>
                            </p:childTnLst>
                          </p:cTn>
                        </p:par>
                        <p:par>
                          <p:cTn id="156" fill="hold" nodeType="afterGroup">
                            <p:stCondLst>
                              <p:cond delay="13000"/>
                            </p:stCondLst>
                            <p:childTnLst>
                              <p:par>
                                <p:cTn id="157" presetID="53" presetClass="exit" presetSubtype="0" fill="hold" grpId="1" nodeType="afterEffect">
                                  <p:stCondLst>
                                    <p:cond delay="0"/>
                                  </p:stCondLst>
                                  <p:childTnLst>
                                    <p:anim calcmode="lin" valueType="num">
                                      <p:cBhvr>
                                        <p:cTn id="158" dur="500"/>
                                        <p:tgtEl>
                                          <p:spTgt spid="10275"/>
                                        </p:tgtEl>
                                        <p:attrNameLst>
                                          <p:attrName>ppt_w</p:attrName>
                                        </p:attrNameLst>
                                      </p:cBhvr>
                                      <p:tavLst>
                                        <p:tav tm="0">
                                          <p:val>
                                            <p:strVal val="ppt_w"/>
                                          </p:val>
                                        </p:tav>
                                        <p:tav tm="100000">
                                          <p:val>
                                            <p:fltVal val="0"/>
                                          </p:val>
                                        </p:tav>
                                      </p:tavLst>
                                    </p:anim>
                                    <p:anim calcmode="lin" valueType="num">
                                      <p:cBhvr>
                                        <p:cTn id="159" dur="500"/>
                                        <p:tgtEl>
                                          <p:spTgt spid="10275"/>
                                        </p:tgtEl>
                                        <p:attrNameLst>
                                          <p:attrName>ppt_h</p:attrName>
                                        </p:attrNameLst>
                                      </p:cBhvr>
                                      <p:tavLst>
                                        <p:tav tm="0">
                                          <p:val>
                                            <p:strVal val="ppt_h"/>
                                          </p:val>
                                        </p:tav>
                                        <p:tav tm="100000">
                                          <p:val>
                                            <p:fltVal val="0"/>
                                          </p:val>
                                        </p:tav>
                                      </p:tavLst>
                                    </p:anim>
                                    <p:animEffect transition="out" filter="fade">
                                      <p:cBhvr>
                                        <p:cTn id="160" dur="500"/>
                                        <p:tgtEl>
                                          <p:spTgt spid="10275"/>
                                        </p:tgtEl>
                                      </p:cBhvr>
                                    </p:animEffect>
                                    <p:set>
                                      <p:cBhvr>
                                        <p:cTn id="161" dur="1" fill="hold">
                                          <p:stCondLst>
                                            <p:cond delay="499"/>
                                          </p:stCondLst>
                                        </p:cTn>
                                        <p:tgtEl>
                                          <p:spTgt spid="10275"/>
                                        </p:tgtEl>
                                        <p:attrNameLst>
                                          <p:attrName>style.visibility</p:attrName>
                                        </p:attrNameLst>
                                      </p:cBhvr>
                                      <p:to>
                                        <p:strVal val="hidden"/>
                                      </p:to>
                                    </p:set>
                                  </p:childTnLst>
                                </p:cTn>
                              </p:par>
                              <p:par>
                                <p:cTn id="162" presetID="53" presetClass="entr" presetSubtype="0" fill="hold" nodeType="withEffect">
                                  <p:stCondLst>
                                    <p:cond delay="0"/>
                                  </p:stCondLst>
                                  <p:childTnLst>
                                    <p:set>
                                      <p:cBhvr>
                                        <p:cTn id="163" dur="1" fill="hold">
                                          <p:stCondLst>
                                            <p:cond delay="0"/>
                                          </p:stCondLst>
                                        </p:cTn>
                                        <p:tgtEl>
                                          <p:spTgt spid="21"/>
                                        </p:tgtEl>
                                        <p:attrNameLst>
                                          <p:attrName>style.visibility</p:attrName>
                                        </p:attrNameLst>
                                      </p:cBhvr>
                                      <p:to>
                                        <p:strVal val="visible"/>
                                      </p:to>
                                    </p:set>
                                    <p:anim calcmode="lin" valueType="num">
                                      <p:cBhvr>
                                        <p:cTn id="164" dur="500" fill="hold"/>
                                        <p:tgtEl>
                                          <p:spTgt spid="21"/>
                                        </p:tgtEl>
                                        <p:attrNameLst>
                                          <p:attrName>ppt_w</p:attrName>
                                        </p:attrNameLst>
                                      </p:cBhvr>
                                      <p:tavLst>
                                        <p:tav tm="0">
                                          <p:val>
                                            <p:fltVal val="0"/>
                                          </p:val>
                                        </p:tav>
                                        <p:tav tm="100000">
                                          <p:val>
                                            <p:strVal val="#ppt_w"/>
                                          </p:val>
                                        </p:tav>
                                      </p:tavLst>
                                    </p:anim>
                                    <p:anim calcmode="lin" valueType="num">
                                      <p:cBhvr>
                                        <p:cTn id="165" dur="500" fill="hold"/>
                                        <p:tgtEl>
                                          <p:spTgt spid="21"/>
                                        </p:tgtEl>
                                        <p:attrNameLst>
                                          <p:attrName>ppt_h</p:attrName>
                                        </p:attrNameLst>
                                      </p:cBhvr>
                                      <p:tavLst>
                                        <p:tav tm="0">
                                          <p:val>
                                            <p:fltVal val="0"/>
                                          </p:val>
                                        </p:tav>
                                        <p:tav tm="100000">
                                          <p:val>
                                            <p:strVal val="#ppt_h"/>
                                          </p:val>
                                        </p:tav>
                                      </p:tavLst>
                                    </p:anim>
                                    <p:animEffect transition="in" filter="fade">
                                      <p:cBhvr>
                                        <p:cTn id="166" dur="500"/>
                                        <p:tgtEl>
                                          <p:spTgt spid="21"/>
                                        </p:tgtEl>
                                      </p:cBhvr>
                                    </p:animEffect>
                                  </p:childTnLst>
                                  <p:subTnLst>
                                    <p:audio>
                                      <p:cMediaNode>
                                        <p:cTn display="0" masterRel="sameClick">
                                          <p:stCondLst>
                                            <p:cond evt="begin" delay="0">
                                              <p:tn val="162"/>
                                            </p:cond>
                                          </p:stCondLst>
                                          <p:endCondLst>
                                            <p:cond evt="onStopAudio" delay="0">
                                              <p:tgtEl>
                                                <p:sldTgt/>
                                              </p:tgtEl>
                                            </p:cond>
                                          </p:endCondLst>
                                        </p:cTn>
                                        <p:tgtEl>
                                          <p:sndTgt r:embed="rId7" name="chimes.wav"/>
                                        </p:tgtEl>
                                      </p:cMediaNode>
                                    </p:audio>
                                  </p:subTnLst>
                                </p:cTn>
                              </p:par>
                            </p:childTnLst>
                          </p:cTn>
                        </p:par>
                      </p:childTnLst>
                    </p:cTn>
                  </p:par>
                  <p:par>
                    <p:cTn id="167" fill="hold" nodeType="clickPar">
                      <p:stCondLst>
                        <p:cond delay="indefinite"/>
                      </p:stCondLst>
                      <p:childTnLst>
                        <p:par>
                          <p:cTn id="168" fill="hold" nodeType="withGroup">
                            <p:stCondLst>
                              <p:cond delay="0"/>
                            </p:stCondLst>
                            <p:childTnLst>
                              <p:par>
                                <p:cTn id="169" presetID="2" presetClass="exit" presetSubtype="2" fill="hold" nodeType="clickEffect">
                                  <p:stCondLst>
                                    <p:cond delay="0"/>
                                  </p:stCondLst>
                                  <p:childTnLst>
                                    <p:anim calcmode="lin" valueType="num">
                                      <p:cBhvr additive="base">
                                        <p:cTn id="170" dur="500"/>
                                        <p:tgtEl>
                                          <p:spTgt spid="21"/>
                                        </p:tgtEl>
                                        <p:attrNameLst>
                                          <p:attrName>ppt_x</p:attrName>
                                        </p:attrNameLst>
                                      </p:cBhvr>
                                      <p:tavLst>
                                        <p:tav tm="0">
                                          <p:val>
                                            <p:strVal val="ppt_x"/>
                                          </p:val>
                                        </p:tav>
                                        <p:tav tm="100000">
                                          <p:val>
                                            <p:strVal val="1+ppt_w/2"/>
                                          </p:val>
                                        </p:tav>
                                      </p:tavLst>
                                    </p:anim>
                                    <p:anim calcmode="lin" valueType="num">
                                      <p:cBhvr additive="base">
                                        <p:cTn id="171" dur="500"/>
                                        <p:tgtEl>
                                          <p:spTgt spid="21"/>
                                        </p:tgtEl>
                                        <p:attrNameLst>
                                          <p:attrName>ppt_y</p:attrName>
                                        </p:attrNameLst>
                                      </p:cBhvr>
                                      <p:tavLst>
                                        <p:tav tm="0">
                                          <p:val>
                                            <p:strVal val="ppt_y"/>
                                          </p:val>
                                        </p:tav>
                                        <p:tav tm="100000">
                                          <p:val>
                                            <p:strVal val="ppt_y"/>
                                          </p:val>
                                        </p:tav>
                                      </p:tavLst>
                                    </p:anim>
                                    <p:set>
                                      <p:cBhvr>
                                        <p:cTn id="172" dur="1" fill="hold">
                                          <p:stCondLst>
                                            <p:cond delay="499"/>
                                          </p:stCondLst>
                                        </p:cTn>
                                        <p:tgtEl>
                                          <p:spTgt spid="21"/>
                                        </p:tgtEl>
                                        <p:attrNameLst>
                                          <p:attrName>style.visibility</p:attrName>
                                        </p:attrNameLst>
                                      </p:cBhvr>
                                      <p:to>
                                        <p:strVal val="hidden"/>
                                      </p:to>
                                    </p:se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3" presetClass="emph" presetSubtype="0" fill="hold" grpId="0" nodeType="clickEffect">
                                  <p:stCondLst>
                                    <p:cond delay="0"/>
                                  </p:stCondLst>
                                  <p:iterate type="lt">
                                    <p:tmPct val="0"/>
                                  </p:iterate>
                                  <p:childTnLst>
                                    <p:animClr clrSpc="hsl" dir="cw">
                                      <p:cBhvr override="childStyle">
                                        <p:cTn id="176" dur="500" fill="hold"/>
                                        <p:tgtEl>
                                          <p:spTgt spid="9"/>
                                        </p:tgtEl>
                                        <p:attrNameLst>
                                          <p:attrName>style.color</p:attrName>
                                        </p:attrNameLst>
                                      </p:cBhvr>
                                      <p:by>
                                        <p:hsl h="10842353" s="0" l="0"/>
                                      </p:by>
                                    </p:animClr>
                                    <p:animClr clrSpc="hsl" dir="cw">
                                      <p:cBhvr>
                                        <p:cTn id="177" dur="500" fill="hold"/>
                                        <p:tgtEl>
                                          <p:spTgt spid="9"/>
                                        </p:tgtEl>
                                        <p:attrNameLst>
                                          <p:attrName>fillcolor</p:attrName>
                                        </p:attrNameLst>
                                      </p:cBhvr>
                                      <p:by>
                                        <p:hsl h="10842353" s="0" l="0"/>
                                      </p:by>
                                    </p:animClr>
                                    <p:animClr clrSpc="hsl" dir="cw">
                                      <p:cBhvr>
                                        <p:cTn id="178" dur="500" fill="hold"/>
                                        <p:tgtEl>
                                          <p:spTgt spid="9"/>
                                        </p:tgtEl>
                                        <p:attrNameLst>
                                          <p:attrName>stroke.color</p:attrName>
                                        </p:attrNameLst>
                                      </p:cBhvr>
                                      <p:by>
                                        <p:hsl h="10842353" s="0" l="0"/>
                                      </p:by>
                                    </p:animClr>
                                    <p:set>
                                      <p:cBhvr>
                                        <p:cTn id="179" dur="500" fill="hold"/>
                                        <p:tgtEl>
                                          <p:spTgt spid="9"/>
                                        </p:tgtEl>
                                        <p:attrNameLst>
                                          <p:attrName>fill.type</p:attrName>
                                        </p:attrNameLst>
                                      </p:cBhvr>
                                      <p:to>
                                        <p:strVal val="solid"/>
                                      </p:to>
                                    </p:set>
                                  </p:childTnLst>
                                  <p:subTnLst>
                                    <p:audio>
                                      <p:cMediaNode>
                                        <p:cTn display="0" masterRel="sameClick">
                                          <p:stCondLst>
                                            <p:cond evt="begin" delay="0">
                                              <p:tn val="175"/>
                                            </p:cond>
                                          </p:stCondLst>
                                          <p:endCondLst>
                                            <p:cond evt="onStopAudio" delay="0">
                                              <p:tgtEl>
                                                <p:sldTgt/>
                                              </p:tgtEl>
                                            </p:cond>
                                          </p:endCondLst>
                                        </p:cTn>
                                        <p:tgtEl>
                                          <p:sndTgt r:embed="rId8" name="FELIZ2.WAV"/>
                                        </p:tgtEl>
                                      </p:cMediaNode>
                                    </p:audio>
                                  </p:subTnLst>
                                </p:cTn>
                              </p:par>
                              <p:par>
                                <p:cTn id="180" presetID="34" presetClass="emph" presetSubtype="0" fill="hold" grpId="1" nodeType="withEffect">
                                  <p:stCondLst>
                                    <p:cond delay="0"/>
                                  </p:stCondLst>
                                  <p:iterate type="lt">
                                    <p:tmPct val="10000"/>
                                  </p:iterate>
                                  <p:childTnLst>
                                    <p:animMotion origin="layout" path="M 0.0 0.0 L 0.0 -0.07213" pathEditMode="relative" ptsTypes="">
                                      <p:cBhvr>
                                        <p:cTn id="181" dur="250" accel="50000" decel="50000" autoRev="1" fill="hold">
                                          <p:stCondLst>
                                            <p:cond delay="0"/>
                                          </p:stCondLst>
                                        </p:cTn>
                                        <p:tgtEl>
                                          <p:spTgt spid="9"/>
                                        </p:tgtEl>
                                        <p:attrNameLst>
                                          <p:attrName>ppt_x</p:attrName>
                                          <p:attrName>ppt_y</p:attrName>
                                        </p:attrNameLst>
                                      </p:cBhvr>
                                    </p:animMotion>
                                    <p:animRot by="1500000">
                                      <p:cBhvr>
                                        <p:cTn id="182" dur="125" fill="hold">
                                          <p:stCondLst>
                                            <p:cond delay="0"/>
                                          </p:stCondLst>
                                        </p:cTn>
                                        <p:tgtEl>
                                          <p:spTgt spid="9"/>
                                        </p:tgtEl>
                                        <p:attrNameLst>
                                          <p:attrName>r</p:attrName>
                                        </p:attrNameLst>
                                      </p:cBhvr>
                                    </p:animRot>
                                    <p:animRot by="-1500000">
                                      <p:cBhvr>
                                        <p:cTn id="183" dur="125" fill="hold">
                                          <p:stCondLst>
                                            <p:cond delay="125"/>
                                          </p:stCondLst>
                                        </p:cTn>
                                        <p:tgtEl>
                                          <p:spTgt spid="9"/>
                                        </p:tgtEl>
                                        <p:attrNameLst>
                                          <p:attrName>r</p:attrName>
                                        </p:attrNameLst>
                                      </p:cBhvr>
                                    </p:animRot>
                                    <p:animRot by="-1500000">
                                      <p:cBhvr>
                                        <p:cTn id="184" dur="125" fill="hold">
                                          <p:stCondLst>
                                            <p:cond delay="250"/>
                                          </p:stCondLst>
                                        </p:cTn>
                                        <p:tgtEl>
                                          <p:spTgt spid="9"/>
                                        </p:tgtEl>
                                        <p:attrNameLst>
                                          <p:attrName>r</p:attrName>
                                        </p:attrNameLst>
                                      </p:cBhvr>
                                    </p:animRot>
                                    <p:animRot by="1500000">
                                      <p:cBhvr>
                                        <p:cTn id="18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7" grpId="0" animBg="1"/>
      <p:bldP spid="8" grpId="0" animBg="1"/>
      <p:bldP spid="9" grpId="0" animBg="1"/>
      <p:bldP spid="9" grpId="1" animBg="1"/>
      <p:bldP spid="13" grpId="0" animBg="1"/>
      <p:bldP spid="15" grpId="0" animBg="1"/>
      <p:bldP spid="10267" grpId="0" animBg="1"/>
      <p:bldP spid="10267" grpId="1" animBg="1"/>
      <p:bldP spid="10268" grpId="0" animBg="1"/>
      <p:bldP spid="10275" grpId="0" animBg="1"/>
      <p:bldP spid="10275" grpId="1" animBg="1"/>
      <p:bldP spid="10276" grpId="0" animBg="1"/>
      <p:bldP spid="10276" grpId="1" animBg="1"/>
      <p:bldP spid="10277" grpId="0" animBg="1"/>
      <p:bldP spid="10277" grpId="1" animBg="1"/>
      <p:bldP spid="10278" grpId="0" animBg="1"/>
      <p:bldP spid="10278" grpId="1" animBg="1"/>
      <p:bldP spid="10279" grpId="0" animBg="1"/>
      <p:bldP spid="10279" grpId="1" animBg="1"/>
      <p:bldP spid="10280" grpId="0" animBg="1"/>
      <p:bldP spid="10280" grpId="1" animBg="1"/>
      <p:bldP spid="10281" grpId="0" animBg="1"/>
      <p:bldP spid="10281" grpId="1" animBg="1"/>
      <p:bldP spid="10282" grpId="0" animBg="1"/>
      <p:bldP spid="10282" grpId="1" animBg="1"/>
      <p:bldP spid="10283" grpId="0" animBg="1"/>
      <p:bldP spid="10283" grpId="1"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2"/>
          </p:nvPr>
        </p:nvPicPr>
        <p:blipFill>
          <a:blip r:embed="rId10">
            <a:extLst>
              <a:ext uri="{28A0092B-C50C-407E-A947-70E740481C1C}">
                <a14:useLocalDpi xmlns:a14="http://schemas.microsoft.com/office/drawing/2010/main" val="0"/>
              </a:ext>
            </a:extLst>
          </a:blip>
          <a:srcRect/>
          <a:stretch>
            <a:fillRect/>
          </a:stretch>
        </p:blipFill>
        <p:spPr bwMode="auto">
          <a:xfrm>
            <a:off x="203200" y="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eep1180.wav">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0" y="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5"/>
          </p:nvPr>
        </p:nvPicPr>
        <p:blipFill>
          <a:blip r:embed="rId10">
            <a:extLst>
              <a:ext uri="{28A0092B-C50C-407E-A947-70E740481C1C}">
                <a14:useLocalDpi xmlns:a14="http://schemas.microsoft.com/office/drawing/2010/main" val="0"/>
              </a:ext>
            </a:extLst>
          </a:blip>
          <a:srcRect/>
          <a:stretch>
            <a:fillRect/>
          </a:stretch>
        </p:blipFill>
        <p:spPr bwMode="auto">
          <a:xfrm>
            <a:off x="0" y="61722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2"/>
          </p:nvPr>
        </p:nvPicPr>
        <p:blipFill>
          <a:blip r:embed="rId10">
            <a:extLst>
              <a:ext uri="{28A0092B-C50C-407E-A947-70E740481C1C}">
                <a14:useLocalDpi xmlns:a14="http://schemas.microsoft.com/office/drawing/2010/main" val="0"/>
              </a:ext>
            </a:extLst>
          </a:blip>
          <a:srcRect/>
          <a:stretch>
            <a:fillRect/>
          </a:stretch>
        </p:blipFill>
        <p:spPr bwMode="auto">
          <a:xfrm>
            <a:off x="406400" y="1524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5"/>
          </p:nvPr>
        </p:nvPicPr>
        <p:blipFill>
          <a:blip r:embed="rId10">
            <a:extLst>
              <a:ext uri="{28A0092B-C50C-407E-A947-70E740481C1C}">
                <a14:useLocalDpi xmlns:a14="http://schemas.microsoft.com/office/drawing/2010/main" val="0"/>
              </a:ext>
            </a:extLst>
          </a:blip>
          <a:srcRect/>
          <a:stretch>
            <a:fillRect/>
          </a:stretch>
        </p:blipFill>
        <p:spPr bwMode="auto">
          <a:xfrm>
            <a:off x="203200" y="63246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6"/>
          </p:nvPr>
        </p:nvPicPr>
        <p:blipFill>
          <a:blip r:embed="rId11">
            <a:extLst>
              <a:ext uri="{28A0092B-C50C-407E-A947-70E740481C1C}">
                <a14:useLocalDpi xmlns:a14="http://schemas.microsoft.com/office/drawing/2010/main" val="0"/>
              </a:ext>
            </a:extLst>
          </a:blip>
          <a:srcRect/>
          <a:stretch>
            <a:fillRect/>
          </a:stretch>
        </p:blipFill>
        <p:spPr bwMode="auto">
          <a:xfrm>
            <a:off x="11988800" y="6172200"/>
            <a:ext cx="203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117" y="6783388"/>
            <a:ext cx="12192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1" descr="1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0830273" flipH="1">
            <a:off x="8204200" y="12192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12" descr="1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720688">
            <a:off x="228600" y="1219200"/>
            <a:ext cx="396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p:cNvSpPr>
            <a:spLocks noChangeArrowheads="1" noChangeShapeType="1" noTextEdit="1"/>
          </p:cNvSpPr>
          <p:nvPr/>
        </p:nvSpPr>
        <p:spPr bwMode="auto">
          <a:xfrm>
            <a:off x="1625600" y="3657600"/>
            <a:ext cx="9448800" cy="1219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Tuyệt vời</a:t>
            </a:r>
          </a:p>
        </p:txBody>
      </p:sp>
      <p:sp>
        <p:nvSpPr>
          <p:cNvPr id="94221" name="WordArt 30"/>
          <p:cNvSpPr>
            <a:spLocks noChangeArrowheads="1" noChangeShapeType="1" noTextEdit="1"/>
          </p:cNvSpPr>
          <p:nvPr/>
        </p:nvSpPr>
        <p:spPr bwMode="auto">
          <a:xfrm>
            <a:off x="2707217" y="5257800"/>
            <a:ext cx="5966883"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0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Vinh danh bạn </a:t>
            </a:r>
          </a:p>
        </p:txBody>
      </p:sp>
      <p:pic>
        <p:nvPicPr>
          <p:cNvPr id="14" name="Graphic 2">
            <a:extLst>
              <a:ext uri="{FF2B5EF4-FFF2-40B4-BE49-F238E27FC236}">
                <a16:creationId xmlns:a16="http://schemas.microsoft.com/office/drawing/2014/main" id="{F9B9161B-2CBC-4349-B2BC-C985A955588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62611" y="228600"/>
            <a:ext cx="8262544" cy="3075508"/>
          </a:xfrm>
          <a:prstGeom prst="rect">
            <a:avLst/>
          </a:prstGeom>
        </p:spPr>
      </p:pic>
    </p:spTree>
    <p:custDataLst>
      <p:tags r:id="rId1"/>
    </p:custDataLst>
    <p:extLst>
      <p:ext uri="{BB962C8B-B14F-4D97-AF65-F5344CB8AC3E}">
        <p14:creationId xmlns:p14="http://schemas.microsoft.com/office/powerpoint/2010/main" val="252054006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9"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grpId="1"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par>
                                <p:cTn id="21" presetID="10" presetClass="entr" presetSubtype="0" fill="hold" nodeType="withEffect">
                                  <p:stCondLst>
                                    <p:cond delay="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 0 L 0 -0.18889 " pathEditMode="relative" rAng="0" ptsTypes="AA">
                                      <p:cBhvr>
                                        <p:cTn id="27" dur="2000" fill="hold"/>
                                        <p:tgtEl>
                                          <p:spTgt spid="14"/>
                                        </p:tgtEl>
                                        <p:attrNameLst>
                                          <p:attrName>ppt_x</p:attrName>
                                          <p:attrName>ppt_y</p:attrName>
                                        </p:attrNameLst>
                                      </p:cBhvr>
                                      <p:rCtr x="0" y="-944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7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 presetClass="mediacall" presetSubtype="0" fill="hold" nodeType="clickEffect">
                                  <p:stCondLst>
                                    <p:cond delay="0"/>
                                  </p:stCondLst>
                                  <p:childTnLst>
                                    <p:cmd type="call" cmd="playFrom(0.0)">
                                      <p:cBhvr>
                                        <p:cTn id="32" dur="1376" fill="hold"/>
                                        <p:tgtEl>
                                          <p:spTgt spid="3074"/>
                                        </p:tgtEl>
                                      </p:cBhvr>
                                    </p:cmd>
                                  </p:childTnLst>
                                </p:cTn>
                              </p:par>
                            </p:childTnLst>
                          </p:cTn>
                        </p:par>
                      </p:childTnLst>
                    </p:cTn>
                  </p:par>
                </p:childTnLst>
              </p:cTn>
              <p:nextCondLst>
                <p:cond evt="onClick" delay="0">
                  <p:tgtEl>
                    <p:spTgt spid="3074"/>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34" restart="whenNotActive" fill="hold" evtFilter="cancelBubble" nodeType="interactiveSeq">
                <p:stCondLst>
                  <p:cond evt="onClick" delay="0">
                    <p:tgtEl>
                      <p:spTgt spid="3075"/>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mediacall" presetSubtype="0" fill="hold" nodeType="clickEffect">
                                  <p:stCondLst>
                                    <p:cond delay="0"/>
                                  </p:stCondLst>
                                  <p:childTnLst>
                                    <p:cmd type="call" cmd="playFrom(0.0)">
                                      <p:cBhvr>
                                        <p:cTn id="38" dur="104" fill="hold"/>
                                        <p:tgtEl>
                                          <p:spTgt spid="3075"/>
                                        </p:tgtEl>
                                      </p:cBhvr>
                                    </p:cmd>
                                  </p:childTnLst>
                                </p:cTn>
                              </p:par>
                            </p:childTnLst>
                          </p:cTn>
                        </p:par>
                      </p:childTnLst>
                    </p:cTn>
                  </p:par>
                </p:childTnLst>
              </p:cTn>
              <p:nextCondLst>
                <p:cond evt="onClick" delay="0">
                  <p:tgtEl>
                    <p:spTgt spid="3075"/>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seq concurrent="1" nextAc="seek">
              <p:cTn id="40" restart="whenNotActive" fill="hold" evtFilter="cancelBubble" nodeType="interactiveSeq">
                <p:stCondLst>
                  <p:cond evt="onClick" delay="0">
                    <p:tgtEl>
                      <p:spTgt spid="307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mediacall" presetSubtype="0" fill="hold" nodeType="clickEffect">
                                  <p:stCondLst>
                                    <p:cond delay="0"/>
                                  </p:stCondLst>
                                  <p:childTnLst>
                                    <p:cmd type="call" cmd="playFrom(0.0)">
                                      <p:cBhvr>
                                        <p:cTn id="44" dur="2460" fill="hold"/>
                                        <p:tgtEl>
                                          <p:spTgt spid="3076"/>
                                        </p:tgtEl>
                                      </p:cBhvr>
                                    </p:cmd>
                                  </p:childTnLst>
                                </p:cTn>
                              </p:par>
                            </p:childTnLst>
                          </p:cTn>
                        </p:par>
                      </p:childTnLst>
                    </p:cTn>
                  </p:par>
                </p:childTnLst>
              </p:cTn>
              <p:nextCondLst>
                <p:cond evt="onClick" delay="0">
                  <p:tgtEl>
                    <p:spTgt spid="3076"/>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seq concurrent="1" nextAc="seek">
              <p:cTn id="46" restart="whenNotActive" fill="hold" evtFilter="cancelBubble" nodeType="interactiveSeq">
                <p:stCondLst>
                  <p:cond evt="onClick" delay="0">
                    <p:tgtEl>
                      <p:spTgt spid="3078"/>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mediacall" presetSubtype="0" fill="hold" nodeType="clickEffect">
                                  <p:stCondLst>
                                    <p:cond delay="0"/>
                                  </p:stCondLst>
                                  <p:childTnLst>
                                    <p:cmd type="call" cmd="playFrom(0.0)">
                                      <p:cBhvr>
                                        <p:cTn id="50" dur="1376" fill="hold"/>
                                        <p:tgtEl>
                                          <p:spTgt spid="3078"/>
                                        </p:tgtEl>
                                      </p:cBhvr>
                                    </p:cmd>
                                  </p:childTnLst>
                                </p:cTn>
                              </p:par>
                            </p:childTnLst>
                          </p:cTn>
                        </p:par>
                      </p:childTnLst>
                    </p:cTn>
                  </p:par>
                </p:childTnLst>
              </p:cTn>
              <p:nextCondLst>
                <p:cond evt="onClick" delay="0">
                  <p:tgtEl>
                    <p:spTgt spid="3078"/>
                  </p:tgtEl>
                </p:cond>
              </p:nextCondLst>
            </p:seq>
            <p:seq concurrent="1" nextAc="seek">
              <p:cTn id="51" restart="whenNotActive" fill="hold" evtFilter="cancelBubble" nodeType="interactiveSeq">
                <p:stCondLst>
                  <p:cond evt="onClick" delay="0">
                    <p:tgtEl>
                      <p:spTgt spid="3079"/>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2460" fill="hold"/>
                                        <p:tgtEl>
                                          <p:spTgt spid="3079"/>
                                        </p:tgtEl>
                                      </p:cBhvr>
                                    </p:cmd>
                                  </p:childTnLst>
                                </p:cTn>
                              </p:par>
                            </p:childTnLst>
                          </p:cTn>
                        </p:par>
                      </p:childTnLst>
                    </p:cTn>
                  </p:par>
                </p:childTnLst>
              </p:cTn>
              <p:nextCondLst>
                <p:cond evt="onClick" delay="0">
                  <p:tgtEl>
                    <p:spTgt spid="3079"/>
                  </p:tgtEl>
                </p:cond>
              </p:nextCondLst>
            </p:seq>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57"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bldLst>
      <p:bldP spid="3085" grpId="0" animBg="1"/>
      <p:bldP spid="308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49" y="2781306"/>
            <a:ext cx="57340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Khám</a:t>
            </a:r>
            <a:r>
              <a:rPr kumimoji="0" lang="en-US" sz="8000" b="0"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8000" b="0"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phá</a:t>
            </a:r>
            <a:endParaRPr kumimoji="0" lang="en-US" sz="8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674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23841ED-BDC2-4F2D-B430-2D07EF1D909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4 Thien nhien vung Trung du va mien nui Bac Bo"/>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E492886-97B7-486A-9369-DCAD3C563E9B}:333"/>
</p:tagLst>
</file>

<file path=ppt/tags/tag11.xml><?xml version="1.0" encoding="utf-8"?>
<p:tagLst xmlns:a="http://schemas.openxmlformats.org/drawingml/2006/main" xmlns:r="http://schemas.openxmlformats.org/officeDocument/2006/relationships" xmlns:p="http://schemas.openxmlformats.org/presentationml/2006/main">
  <p:tag name="GENSWF_SLIDE_UID" val="{A7DF9D00-CD7C-40C8-8C1A-AA1BF81A9C6D}:261"/>
</p:tagLst>
</file>

<file path=ppt/tags/tag12.xml><?xml version="1.0" encoding="utf-8"?>
<p:tagLst xmlns:a="http://schemas.openxmlformats.org/drawingml/2006/main" xmlns:r="http://schemas.openxmlformats.org/officeDocument/2006/relationships" xmlns:p="http://schemas.openxmlformats.org/presentationml/2006/main">
  <p:tag name="GENSWF_SLIDE_UID" val="{77248389-F90B-47BF-B33D-DF7A16CA1FC4}:287"/>
</p:tagLst>
</file>

<file path=ppt/tags/tag13.xml><?xml version="1.0" encoding="utf-8"?>
<p:tagLst xmlns:a="http://schemas.openxmlformats.org/drawingml/2006/main" xmlns:r="http://schemas.openxmlformats.org/officeDocument/2006/relationships" xmlns:p="http://schemas.openxmlformats.org/presentationml/2006/main">
  <p:tag name="GENSWF_SLIDE_UID" val="{B157F15A-6634-4E99-9067-126A8CC81AB9}:334"/>
</p:tagLst>
</file>

<file path=ppt/tags/tag14.xml><?xml version="1.0" encoding="utf-8"?>
<p:tagLst xmlns:a="http://schemas.openxmlformats.org/drawingml/2006/main" xmlns:r="http://schemas.openxmlformats.org/officeDocument/2006/relationships" xmlns:p="http://schemas.openxmlformats.org/presentationml/2006/main">
  <p:tag name="GENSWF_SLIDE_UID" val="{2D423FCF-3627-46DB-97AE-3E5F3101FE0F}:335"/>
</p:tagLst>
</file>

<file path=ppt/tags/tag15.xml><?xml version="1.0" encoding="utf-8"?>
<p:tagLst xmlns:a="http://schemas.openxmlformats.org/drawingml/2006/main" xmlns:r="http://schemas.openxmlformats.org/officeDocument/2006/relationships" xmlns:p="http://schemas.openxmlformats.org/presentationml/2006/main">
  <p:tag name="GENSWF_SLIDE_UID" val="{F96B0005-4B84-414F-B565-155D6DB7ADBC}:336"/>
</p:tagLst>
</file>

<file path=ppt/tags/tag16.xml><?xml version="1.0" encoding="utf-8"?>
<p:tagLst xmlns:a="http://schemas.openxmlformats.org/drawingml/2006/main" xmlns:r="http://schemas.openxmlformats.org/officeDocument/2006/relationships" xmlns:p="http://schemas.openxmlformats.org/presentationml/2006/main">
  <p:tag name="GENSWF_SLIDE_UID" val="{D3BC536E-D752-4CB9-9235-61A1AAC5B9A0}:337"/>
</p:tagLst>
</file>

<file path=ppt/tags/tag17.xml><?xml version="1.0" encoding="utf-8"?>
<p:tagLst xmlns:a="http://schemas.openxmlformats.org/drawingml/2006/main" xmlns:r="http://schemas.openxmlformats.org/officeDocument/2006/relationships" xmlns:p="http://schemas.openxmlformats.org/presentationml/2006/main">
  <p:tag name="GENSWF_SLIDE_UID" val="{2B00DD03-3C64-4DB1-979C-DF1A75790C9E}:338"/>
</p:tagLst>
</file>

<file path=ppt/tags/tag18.xml><?xml version="1.0" encoding="utf-8"?>
<p:tagLst xmlns:a="http://schemas.openxmlformats.org/drawingml/2006/main" xmlns:r="http://schemas.openxmlformats.org/officeDocument/2006/relationships" xmlns:p="http://schemas.openxmlformats.org/presentationml/2006/main">
  <p:tag name="GENSWF_SLIDE_UID" val="{72740954-01D3-4BA6-838C-3F3C9CDE6580}:339"/>
</p:tagLst>
</file>

<file path=ppt/tags/tag19.xml><?xml version="1.0" encoding="utf-8"?>
<p:tagLst xmlns:a="http://schemas.openxmlformats.org/drawingml/2006/main" xmlns:r="http://schemas.openxmlformats.org/officeDocument/2006/relationships" xmlns:p="http://schemas.openxmlformats.org/presentationml/2006/main">
  <p:tag name="GENSWF_SLIDE_UID" val="{9D054B99-218C-47AE-81D0-FED60BE72A6C}:343"/>
</p:tagLst>
</file>

<file path=ppt/tags/tag2.xml><?xml version="1.0" encoding="utf-8"?>
<p:tagLst xmlns:a="http://schemas.openxmlformats.org/drawingml/2006/main" xmlns:r="http://schemas.openxmlformats.org/officeDocument/2006/relationships" xmlns:p="http://schemas.openxmlformats.org/presentationml/2006/main">
  <p:tag name="GENSWF_SLIDE_UID" val="{DD64A15E-4441-425B-BD6D-DD73618263BB}:360"/>
</p:tagLst>
</file>

<file path=ppt/tags/tag20.xml><?xml version="1.0" encoding="utf-8"?>
<p:tagLst xmlns:a="http://schemas.openxmlformats.org/drawingml/2006/main" xmlns:r="http://schemas.openxmlformats.org/officeDocument/2006/relationships" xmlns:p="http://schemas.openxmlformats.org/presentationml/2006/main">
  <p:tag name="GENSWF_SLIDE_UID" val="{904EEFCF-C374-4B55-A6B9-6B7CE5F9A339}:344"/>
</p:tagLst>
</file>

<file path=ppt/tags/tag21.xml><?xml version="1.0" encoding="utf-8"?>
<p:tagLst xmlns:a="http://schemas.openxmlformats.org/drawingml/2006/main" xmlns:r="http://schemas.openxmlformats.org/officeDocument/2006/relationships" xmlns:p="http://schemas.openxmlformats.org/presentationml/2006/main">
  <p:tag name="GENSWF_SLIDE_UID" val="{B1D5649E-1803-43BA-BBA4-77885389B65A}:345"/>
</p:tagLst>
</file>

<file path=ppt/tags/tag22.xml><?xml version="1.0" encoding="utf-8"?>
<p:tagLst xmlns:a="http://schemas.openxmlformats.org/drawingml/2006/main" xmlns:r="http://schemas.openxmlformats.org/officeDocument/2006/relationships" xmlns:p="http://schemas.openxmlformats.org/presentationml/2006/main">
  <p:tag name="GENSWF_SLIDE_UID" val="{D5E5EDE2-2788-4F69-8E37-841B988EFA83}:346"/>
</p:tagLst>
</file>

<file path=ppt/tags/tag23.xml><?xml version="1.0" encoding="utf-8"?>
<p:tagLst xmlns:a="http://schemas.openxmlformats.org/drawingml/2006/main" xmlns:r="http://schemas.openxmlformats.org/officeDocument/2006/relationships" xmlns:p="http://schemas.openxmlformats.org/presentationml/2006/main">
  <p:tag name="GENSWF_SLIDE_UID" val="{FE351328-380C-4FE7-8E40-20E31BB39E76}:328"/>
</p:tagLst>
</file>

<file path=ppt/tags/tag24.xml><?xml version="1.0" encoding="utf-8"?>
<p:tagLst xmlns:a="http://schemas.openxmlformats.org/drawingml/2006/main" xmlns:r="http://schemas.openxmlformats.org/officeDocument/2006/relationships" xmlns:p="http://schemas.openxmlformats.org/presentationml/2006/main">
  <p:tag name="GENSWF_SLIDE_UID" val="{3A768CB3-7BFD-47B7-B902-5C080FDF690E}:352"/>
</p:tagLst>
</file>

<file path=ppt/tags/tag25.xml><?xml version="1.0" encoding="utf-8"?>
<p:tagLst xmlns:a="http://schemas.openxmlformats.org/drawingml/2006/main" xmlns:r="http://schemas.openxmlformats.org/officeDocument/2006/relationships" xmlns:p="http://schemas.openxmlformats.org/presentationml/2006/main">
  <p:tag name="GENSWF_SLIDE_UID" val="{EFBF071A-A34D-42B5-9C14-9AC78A5EEFA6}:347"/>
</p:tagLst>
</file>

<file path=ppt/tags/tag26.xml><?xml version="1.0" encoding="utf-8"?>
<p:tagLst xmlns:a="http://schemas.openxmlformats.org/drawingml/2006/main" xmlns:r="http://schemas.openxmlformats.org/officeDocument/2006/relationships" xmlns:p="http://schemas.openxmlformats.org/presentationml/2006/main">
  <p:tag name="GENSWF_SLIDE_UID" val="{3DE79AE7-5A05-42C3-A4C8-7C9B4C4CF905}:348"/>
</p:tagLst>
</file>

<file path=ppt/tags/tag27.xml><?xml version="1.0" encoding="utf-8"?>
<p:tagLst xmlns:a="http://schemas.openxmlformats.org/drawingml/2006/main" xmlns:r="http://schemas.openxmlformats.org/officeDocument/2006/relationships" xmlns:p="http://schemas.openxmlformats.org/presentationml/2006/main">
  <p:tag name="GENSWF_SLIDE_UID" val="{C27EBC46-4E9A-4EFE-A4A5-82F1ACEFD9FC}:349"/>
</p:tagLst>
</file>

<file path=ppt/tags/tag28.xml><?xml version="1.0" encoding="utf-8"?>
<p:tagLst xmlns:a="http://schemas.openxmlformats.org/drawingml/2006/main" xmlns:r="http://schemas.openxmlformats.org/officeDocument/2006/relationships" xmlns:p="http://schemas.openxmlformats.org/presentationml/2006/main">
  <p:tag name="GENSWF_SLIDE_UID" val="{711F92DF-6175-47CE-A65D-75A878A4AC4C}:350"/>
</p:tagLst>
</file>

<file path=ppt/tags/tag3.xml><?xml version="1.0" encoding="utf-8"?>
<p:tagLst xmlns:a="http://schemas.openxmlformats.org/drawingml/2006/main" xmlns:r="http://schemas.openxmlformats.org/officeDocument/2006/relationships" xmlns:p="http://schemas.openxmlformats.org/presentationml/2006/main">
  <p:tag name="GENSWF_SLIDE_UID" val="{A758FEA0-6938-46E7-B548-0FCE1C78065F}:259"/>
</p:tagLst>
</file>

<file path=ppt/tags/tag4.xml><?xml version="1.0" encoding="utf-8"?>
<p:tagLst xmlns:a="http://schemas.openxmlformats.org/drawingml/2006/main" xmlns:r="http://schemas.openxmlformats.org/officeDocument/2006/relationships" xmlns:p="http://schemas.openxmlformats.org/presentationml/2006/main">
  <p:tag name="GENSWF_SLIDE_UID" val="{B25941B5-3968-41F7-BB9E-BC79A3825062}:257"/>
</p:tagLst>
</file>

<file path=ppt/tags/tag5.xml><?xml version="1.0" encoding="utf-8"?>
<p:tagLst xmlns:a="http://schemas.openxmlformats.org/drawingml/2006/main" xmlns:r="http://schemas.openxmlformats.org/officeDocument/2006/relationships" xmlns:p="http://schemas.openxmlformats.org/presentationml/2006/main">
  <p:tag name="GENSWF_SLIDE_UID" val="{BBD72FEB-F9FD-4F1A-8999-169BF574B1E3}:330"/>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 name="GENSWF_SLIDE_UID" val="{3E468ECA-AA47-406D-AB08-D2775CB25EC4}:353"/>
</p:tagLst>
</file>

<file path=ppt/tags/tag7.xml><?xml version="1.0" encoding="utf-8"?>
<p:tagLst xmlns:a="http://schemas.openxmlformats.org/drawingml/2006/main" xmlns:r="http://schemas.openxmlformats.org/officeDocument/2006/relationships" xmlns:p="http://schemas.openxmlformats.org/presentationml/2006/main">
  <p:tag name="GENSWF_SLIDE_UID" val="{0937BAF5-8413-428E-A5FB-C7DBA17D48CC}:355"/>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 name="GENSWF_SLIDE_UID" val="{4B66A72E-F9EB-4AB1-8F51-3406C1C7EFF7}:356"/>
</p:tagLst>
</file>

<file path=ppt/tags/tag9.xml><?xml version="1.0" encoding="utf-8"?>
<p:tagLst xmlns:a="http://schemas.openxmlformats.org/drawingml/2006/main" xmlns:r="http://schemas.openxmlformats.org/officeDocument/2006/relationships" xmlns:p="http://schemas.openxmlformats.org/presentationml/2006/main">
  <p:tag name="GENSWF_SLIDE_UID" val="{E3498EFB-1229-4752-AF9F-84F997F0A36D}:358"/>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TotalTime>
  <Words>808</Words>
  <Application>Microsoft Office PowerPoint</Application>
  <PresentationFormat>Widescreen</PresentationFormat>
  <Paragraphs>125</Paragraphs>
  <Slides>27</Slides>
  <Notes>27</Notes>
  <HiddenSlides>0</HiddenSlides>
  <MMClips>7</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27</vt:i4>
      </vt:variant>
    </vt:vector>
  </HeadingPairs>
  <TitlesOfParts>
    <vt:vector size="46" baseType="lpstr">
      <vt:lpstr>微软雅黑</vt:lpstr>
      <vt:lpstr>.VnHelvetInsH</vt:lpstr>
      <vt:lpstr>.VnTime</vt:lpstr>
      <vt:lpstr>.VnTimeH</vt:lpstr>
      <vt:lpstr>Arial</vt:lpstr>
      <vt:lpstr>Calibri</vt:lpstr>
      <vt:lpstr>Cambria</vt:lpstr>
      <vt:lpstr>等线</vt:lpstr>
      <vt:lpstr>Impact</vt:lpstr>
      <vt:lpstr>Times New Roman</vt:lpstr>
      <vt:lpstr>VNI-Times</vt:lpstr>
      <vt:lpstr>千图网海量PPT模板www.58pic.com​​</vt:lpstr>
      <vt:lpstr>Office 主题​​</vt:lpstr>
      <vt:lpstr>1_千图网海量PPT模板www.58pic.com​​</vt:lpstr>
      <vt:lpstr>1_Office 主题​​</vt:lpstr>
      <vt:lpstr>2_Default Design</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4 Thien nhien vung Trung du va mien nui Bac Bo</dc:title>
  <dc:creator>Thao Tran</dc:creator>
  <cp:lastModifiedBy>PC</cp:lastModifiedBy>
  <cp:revision>94</cp:revision>
  <dcterms:created xsi:type="dcterms:W3CDTF">2023-07-08T11:19:38Z</dcterms:created>
  <dcterms:modified xsi:type="dcterms:W3CDTF">2025-02-25T01:53:15Z</dcterms:modified>
</cp:coreProperties>
</file>