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345" r:id="rId4"/>
    <p:sldId id="261" r:id="rId5"/>
    <p:sldId id="366" r:id="rId6"/>
    <p:sldId id="367" r:id="rId7"/>
    <p:sldId id="349" r:id="rId8"/>
    <p:sldId id="344" r:id="rId9"/>
    <p:sldId id="264" r:id="rId10"/>
    <p:sldId id="265" r:id="rId11"/>
    <p:sldId id="266" r:id="rId12"/>
    <p:sldId id="270" r:id="rId13"/>
    <p:sldId id="348" r:id="rId14"/>
    <p:sldId id="353" r:id="rId15"/>
    <p:sldId id="271" r:id="rId16"/>
    <p:sldId id="289" r:id="rId17"/>
    <p:sldId id="355" r:id="rId18"/>
    <p:sldId id="351" r:id="rId19"/>
    <p:sldId id="359" r:id="rId20"/>
    <p:sldId id="362" r:id="rId21"/>
    <p:sldId id="364" r:id="rId22"/>
    <p:sldId id="361" r:id="rId23"/>
    <p:sldId id="368" r:id="rId24"/>
    <p:sldId id="259" r:id="rId25"/>
    <p:sldId id="334" r:id="rId26"/>
    <p:sldId id="335" r:id="rId27"/>
    <p:sldId id="336" r:id="rId28"/>
    <p:sldId id="337" r:id="rId29"/>
    <p:sldId id="372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864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9C826-02F9-4D45-8512-CBB1975AFED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2FB90-BAF0-40DE-8F69-BF89183F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2FB90-BAF0-40DE-8F69-BF89183FE9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2FB90-BAF0-40DE-8F69-BF89183FE98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45EA2-A71E-43FB-8545-8066D4856C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4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09D8-7FA9-236A-763F-B4794390F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17A73-2A3E-F3BC-11DC-615D117D4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546E-4DA9-8587-33B4-D4C83E15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2A04B-CEED-6AE1-017E-73956403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6792-F161-8199-3DB5-14600212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74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3E74-DBAA-7B54-F0C5-0F7A8389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5ED41-8C67-9AD6-6975-66857BD70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0E93-F92B-CFE2-1B9F-52C28C35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D7B94-97C5-7D22-7A32-2D5EE870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F93F-560B-8DB9-F00D-6CBA2004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21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0C1CA-D0CA-005D-5FDB-2149DBEF1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715F5-43E9-6C1D-EEBF-BE27B77B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76E88-D264-6146-7048-939CDEE0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86C4-D53D-C12A-BD51-B5C686A5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45C9B-7D3E-F47A-D869-E8758C11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300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6177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438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5481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038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00108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6550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74258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0478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0FC1-A12B-A3A5-5EEC-EAD83DD6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93B6B-B1BF-58C2-C340-C5B4FCA20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0024B-0951-B910-75B3-E1325CC6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B639-C3B9-5898-E1AE-D12B38DC4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1463B-66DE-C6BC-AAA4-8F85E152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107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1885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0195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801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pPr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3838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2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4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87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8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9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F357-8584-5C5B-9B03-39D9C79D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90767-0212-0087-A785-CD9FC35AC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4ADDA-20D4-332D-A58E-CDC6BED10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BC26-D8FC-25D6-3468-C90EA21B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4BDC-7A67-6E06-A959-47514E2F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29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40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70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05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69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9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DEB3-D375-8D32-7E99-D4D34EB6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7B3B6-2848-0DE6-27D8-B30FEBE8F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B2B68-86E5-4434-DC11-2A005C14D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5A458-98F6-36C3-9B48-30C3BCB6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DB30E-4DDF-5396-B86E-612FD188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F470-28B7-3C9E-2B1D-9E8F4863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558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83CA-E939-3211-A008-22BE2410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6C488-14B9-2108-1BA8-151CF5B1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3F1B-8CD6-C69E-709A-56237E680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1A6FE2-BE50-8883-2E4F-1F29DD411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A3343-7A02-C95F-C640-491DC2DCB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20176-89CA-5592-FA12-161FBE6B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80735-9EC7-5BB1-5968-3D2930FE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DE02-05DE-0EED-9C17-14AE9AF6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646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12D5-428A-4D78-FC2B-6F3C02B7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729CE-EF54-E21A-CDD8-585AF6A4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F7313-9798-D02E-592B-2D6728F1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230D9-4D66-A7AA-DFFB-7F9A4181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796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0FCEE-4DFB-3D84-1E32-E5EE87EF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EFE29-1E0A-9CBE-0A5B-36574911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72EC-F71D-3B95-867C-E7740882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53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D401-0E65-D17E-880C-41CE777C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25861-BC0A-7DD9-EEE7-5AD63CE34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D9B7F-124F-982C-BA0F-B36088C91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92C00-E08A-B588-9C37-9E4D786B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EFCE3-1E8A-606F-65AD-D870988A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2570C-99A1-2673-A294-B6C473AD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09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2AC4-666B-44A3-97EA-9CEE938B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42393-F987-B554-5BDC-284630DD7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C8F32-03A7-2510-967C-CAAC636E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9AFE7-7C1F-3D33-B2F1-078E1BB5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C67D4-D893-3230-07F8-E1241A8F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A1E8C-8511-A3F0-2D0E-6B9038DD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25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0ADF4-5034-1009-A601-134AC08B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D68BD-3908-5044-7354-2B26A3C25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948C-81BD-1BD1-162F-14DA5E4DE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A70B-2083-40B8-8CCF-8BD1ADD80EA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3DAF-EFDA-D121-2EB2-C1D65E078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A3648-712D-9F81-1580-FC42F7E7B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A1E27-78F0-44E9-8EC3-F70B39BB72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19B11A6-5351-10F7-B16A-85A912C6F5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0" y="0"/>
            <a:ext cx="1257299" cy="125729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7FD025-7B71-FD82-22DC-FEE097FF8C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34" y="8919410"/>
            <a:ext cx="1257299" cy="12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4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27153-85C6-4F14-9C7D-2B67351E44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BB8F4-A5BC-4471-912B-76B667DE1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6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PC\Desktop\THANH%20_%20&#273;o&#224;n%20m&#7853;u.mp4" TargetMode="External"/><Relationship Id="rId1" Type="http://schemas.microsoft.com/office/2007/relationships/media" Target="file:///C:\Users\PC\Desktop\THANH%20_%20&#273;o&#224;n%20m&#7853;u.mp4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8.gif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hyperlink" Target="https://www.facebook.com/nkpowerskill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PC\Desktop\THANH_van%20mieu%20chuan_2.mp4" TargetMode="External"/><Relationship Id="rId1" Type="http://schemas.microsoft.com/office/2007/relationships/media" Target="file:///C:\Users\PC\Desktop\THANH_van%20mieu%20chuan_2.mp4" TargetMode="Externa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PC\Desktop\hao%20khi%20viet%20nam%20kraoke_6.mp4" TargetMode="External"/><Relationship Id="rId1" Type="http://schemas.microsoft.com/office/2007/relationships/media" Target="file:///C:\Users\PC\Desktop\hao%20khi%20viet%20nam%20kraoke_6.mp4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034980" y="214768"/>
            <a:ext cx="98976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CHIẾN THẮNG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NHIỆT LIỆT 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CHÀO MỪNG QUÝ THẦY CÔ GIÁO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2997758"/>
            <a:ext cx="6172200" cy="857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SINH HOẠT CHUYÊN MÔN CỤM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05256" y="4165042"/>
            <a:ext cx="5948792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4B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LỊCH SỬ VÀ ĐỊA LÍ 4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899" y="5741622"/>
            <a:ext cx="4679601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7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2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56324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1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3205424" y="5516545"/>
            <a:ext cx="7040399" cy="1077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  <p:pic>
        <p:nvPicPr>
          <p:cNvPr id="3074" name="Picture 2" descr="Văn Miếu Quốc Tử Giám - Trường đại học đầu tiên của Việt Nam">
            <a:extLst>
              <a:ext uri="{FF2B5EF4-FFF2-40B4-BE49-F238E27FC236}">
                <a16:creationId xmlns:a16="http://schemas.microsoft.com/office/drawing/2014/main" id="{DF42E235-6976-BDAB-BFC7-37272759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44" y="472273"/>
            <a:ext cx="9777046" cy="470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32355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4381081" y="5797899"/>
            <a:ext cx="4501662" cy="796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  <p:pic>
        <p:nvPicPr>
          <p:cNvPr id="64514" name="Picture 2" descr="C:\Users\PC\Pictures\tải xuống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541" y="462224"/>
            <a:ext cx="8470760" cy="5134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2355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330440" y="39413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Chiêm ngưỡng di sản Văn Miếu Quốc Tử Giám - Hồn thiêng dân tộc">
            <a:extLst>
              <a:ext uri="{FF2B5EF4-FFF2-40B4-BE49-F238E27FC236}">
                <a16:creationId xmlns:a16="http://schemas.microsoft.com/office/drawing/2014/main" id="{90B508C3-3B7E-1F97-06AE-2441D3A2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05" y="1416818"/>
            <a:ext cx="5647172" cy="37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3537020" y="5526592"/>
            <a:ext cx="4863403" cy="11857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Khuê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C:\Users\PC\Pictures\tải xuống 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2058" y="2351315"/>
            <a:ext cx="4943789" cy="2280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82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011E-6 2.67176E-6 L -0.23053 -0.078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82 BIA TIẾN SĨ – NGUỒN SỬ LIỆU QUÍ GIÁ VỀ LỊCH SỬ GIÁO DỤC VIỆT NAM THỜI  QUÂN CHỦ | Văn Miếu Quốc Tử Giám">
            <a:extLst>
              <a:ext uri="{FF2B5EF4-FFF2-40B4-BE49-F238E27FC236}">
                <a16:creationId xmlns:a16="http://schemas.microsoft.com/office/drawing/2014/main" id="{B04107DA-85D8-421F-1D58-DA687933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38" y="505883"/>
            <a:ext cx="8923282" cy="507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BF4804-615F-1707-0585-993EB2F88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0" y="0"/>
            <a:ext cx="1257299" cy="1257299"/>
          </a:xfrm>
          <a:prstGeom prst="rect">
            <a:avLst/>
          </a:prstGeom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4456386" y="5759669"/>
            <a:ext cx="4403835" cy="8750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81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>
            <a:off x="3165960" y="2541124"/>
            <a:ext cx="2780721" cy="4593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>
            <a:off x="1017720" y="2561420"/>
            <a:ext cx="2402006" cy="4376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" t="51816" r="-1028" b="30685"/>
          <a:stretch/>
        </p:blipFill>
        <p:spPr>
          <a:xfrm>
            <a:off x="6537866" y="5854964"/>
            <a:ext cx="6096000" cy="1036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06"/>
          <a:stretch/>
        </p:blipFill>
        <p:spPr>
          <a:xfrm flipH="1">
            <a:off x="7702442" y="3239593"/>
            <a:ext cx="3766847" cy="3134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10386-9D84-F32D-1125-696C6DC0E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441" y="251209"/>
            <a:ext cx="811922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00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BF4804-615F-1707-0585-993EB2F88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0" y="0"/>
            <a:ext cx="1257299" cy="1257299"/>
          </a:xfrm>
          <a:prstGeom prst="rect">
            <a:avLst/>
          </a:prstGeom>
        </p:spPr>
      </p:pic>
      <p:pic>
        <p:nvPicPr>
          <p:cNvPr id="6" name="Picture 2" descr="C:\Users\PC\Pictures\z6123930469646_2b2601872eb2e6cca6a6f58887e439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9679" y="1014884"/>
            <a:ext cx="4009292" cy="4481565"/>
          </a:xfrm>
          <a:prstGeom prst="rect">
            <a:avLst/>
          </a:prstGeom>
          <a:noFill/>
        </p:spPr>
      </p:pic>
      <p:pic>
        <p:nvPicPr>
          <p:cNvPr id="7" name="Picture 3" descr="C:\Users\PC\Pictures\z6123918441617_5e5ddab163f6c7615ded268fe75447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40" y="617644"/>
            <a:ext cx="3245616" cy="2194794"/>
          </a:xfrm>
          <a:prstGeom prst="rect">
            <a:avLst/>
          </a:prstGeom>
          <a:noFill/>
        </p:spPr>
      </p:pic>
      <p:pic>
        <p:nvPicPr>
          <p:cNvPr id="8" name="Picture 6" descr="C:\Users\PC\Pictures\z6123918453450_d1ad5f13a09870efe94c9d9f62d34cd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87" y="3798278"/>
            <a:ext cx="3285811" cy="2525612"/>
          </a:xfrm>
          <a:prstGeom prst="rect">
            <a:avLst/>
          </a:prstGeom>
          <a:noFill/>
        </p:spPr>
      </p:pic>
      <p:pic>
        <p:nvPicPr>
          <p:cNvPr id="9" name="Picture 4" descr="C:\Users\PC\Pictures\z6123918444877_ae518d73e178d219544f48d793981fc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9504" y="533997"/>
            <a:ext cx="3155182" cy="2028334"/>
          </a:xfrm>
          <a:prstGeom prst="rect">
            <a:avLst/>
          </a:prstGeom>
          <a:noFill/>
        </p:spPr>
      </p:pic>
      <p:pic>
        <p:nvPicPr>
          <p:cNvPr id="10" name="Picture 5" descr="C:\Users\PC\Pictures\z6123926373339_e6a0793f0d00cb09c8d328da69e6fa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9455" y="3823083"/>
            <a:ext cx="3336054" cy="2480360"/>
          </a:xfrm>
          <a:prstGeom prst="rect">
            <a:avLst/>
          </a:prstGeom>
          <a:noFill/>
        </p:spPr>
      </p:pic>
      <p:sp>
        <p:nvSpPr>
          <p:cNvPr id="11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4310743" y="5838093"/>
            <a:ext cx="3687745" cy="7134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lang="en-US" altLang="zh-CN" sz="2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Trần</a:t>
            </a: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endParaRPr kumimoji="0" lang="en-US" altLang="zh-CN" sz="2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zh-CN" sz="2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(1496 – 1571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81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>
            <a:off x="3165960" y="2541124"/>
            <a:ext cx="2780721" cy="4593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>
            <a:off x="1017720" y="2561420"/>
            <a:ext cx="2402006" cy="4376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" t="51816" r="-1028" b="30685"/>
          <a:stretch/>
        </p:blipFill>
        <p:spPr>
          <a:xfrm>
            <a:off x="6537866" y="5854964"/>
            <a:ext cx="6096000" cy="1036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06"/>
          <a:stretch/>
        </p:blipFill>
        <p:spPr>
          <a:xfrm flipH="1">
            <a:off x="7702442" y="3239593"/>
            <a:ext cx="3766847" cy="3134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10386-9D84-F32D-1125-696C6DC0E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441" y="251209"/>
            <a:ext cx="811922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00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2491990" y="5888335"/>
            <a:ext cx="6702251" cy="844062"/>
          </a:xfrm>
          <a:prstGeom prst="roundRect">
            <a:avLst>
              <a:gd name="adj" fmla="val 46856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Cẩn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14" y="291402"/>
            <a:ext cx="9149715" cy="5426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PC\Pictures\z6123918453450_d1ad5f13a09870efe94c9d9f62d34cd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352" y="331596"/>
            <a:ext cx="10791929" cy="5215094"/>
          </a:xfrm>
          <a:prstGeom prst="rect">
            <a:avLst/>
          </a:prstGeom>
          <a:noFill/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937A24BD-5EBF-2465-CC92-0BC3EDAE3B09}"/>
              </a:ext>
            </a:extLst>
          </p:cNvPr>
          <p:cNvSpPr/>
          <p:nvPr/>
        </p:nvSpPr>
        <p:spPr>
          <a:xfrm>
            <a:off x="2090057" y="5838093"/>
            <a:ext cx="7214717" cy="844062"/>
          </a:xfrm>
          <a:prstGeom prst="roundRect">
            <a:avLst>
              <a:gd name="adj" fmla="val 46856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nay</a:t>
            </a: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Nguyệt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xã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hái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huyện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ão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ttps://f7-zpc.zdn.vn/6794067325951318806/fe1a97bc7aeea7b0fe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34" y="59267"/>
            <a:ext cx="9253220" cy="6757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0">
            <a:extLst>
              <a:ext uri="{FF2B5EF4-FFF2-40B4-BE49-F238E27FC236}">
                <a16:creationId xmlns:a16="http://schemas.microsoft.com/office/drawing/2014/main" id="{523B93D8-7754-781D-1085-57EE9B266AA2}"/>
              </a:ext>
            </a:extLst>
          </p:cNvPr>
          <p:cNvGrpSpPr/>
          <p:nvPr/>
        </p:nvGrpSpPr>
        <p:grpSpPr>
          <a:xfrm flipH="1">
            <a:off x="1199164" y="-118953"/>
            <a:ext cx="10289628" cy="7194332"/>
            <a:chOff x="1463455" y="293300"/>
            <a:chExt cx="6375995" cy="6096012"/>
          </a:xfrm>
        </p:grpSpPr>
        <p:sp>
          <p:nvSpPr>
            <p:cNvPr id="5" name="矩形: 圆角 19">
              <a:extLst>
                <a:ext uri="{FF2B5EF4-FFF2-40B4-BE49-F238E27FC236}">
                  <a16:creationId xmlns:a16="http://schemas.microsoft.com/office/drawing/2014/main" id="{9A1147B4-F1B5-9B1A-4E76-57A1BA2E2A53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+mj-lt"/>
              </a:endParaRPr>
            </a:p>
          </p:txBody>
        </p:sp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134C545C-ADA1-F15D-6468-9B19CE75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CC54541-C515-A211-0DF7-44043E0F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997" y="2072929"/>
            <a:ext cx="754140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80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NH _ đoàn mậ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588E2-1E43-3526-6798-1A185D87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767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" action="ppaction://noaction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" action="ppaction://noaction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" action="ppaction://noaction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Ghé thăm Fb.com/nkpowerskills">
            <a:hlinkClick r:id="" action="ppaction://noaction"/>
          </p:cNvPr>
          <p:cNvSpPr/>
          <p:nvPr/>
        </p:nvSpPr>
        <p:spPr>
          <a:xfrm>
            <a:off x="5040160" y="24161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8" cy="1150884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2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471" y="-52217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557561"/>
            <a:ext cx="10500851" cy="17855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099410" y="98458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Văn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1070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1078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1075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1076</a:t>
            </a:r>
          </a:p>
        </p:txBody>
      </p:sp>
      <p:pic>
        <p:nvPicPr>
          <p:cNvPr id="57" name="Picture 56">
            <a:hlinkClick r:id="" action="ppaction://noaction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107462" y="628742"/>
            <a:ext cx="10500851" cy="1700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1033371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Văn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Lý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Lý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55CF9F98-F570-4CDA-B16C-5A892A56325F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Lý Thái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Lý Thái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" action="ppaction://noaction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wrong icon">
            <a:extLst>
              <a:ext uri="{FF2B5EF4-FFF2-40B4-BE49-F238E27FC236}">
                <a16:creationId xmlns:a16="http://schemas.microsoft.com/office/drawing/2014/main" id="{F79B237D-35C5-468C-900D-BC20F176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390292"/>
            <a:ext cx="10500851" cy="18820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271240" y="718392"/>
            <a:ext cx="1014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 học tập của các hoàng tử, con gia đình quý tộc, quan lại và những người giỏi trong 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4D7B22B7-BDC6-4FC8-9C22-3BA617CB7EA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946A6702-24C3-4A72-B4DD-1DC723045C02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EBC8B83C-6FA7-4E61-997C-9D935509B50D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Hoàng Thành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70B7EE50-BD5F-4734-9D40-7788F40019D1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Bia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" action="ppaction://noaction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E8C7CC7C-493F-4533-9620-DBAA4E73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F5F38AA9-7A05-430C-BA26-E707AB4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3216A205-6FFD-4732-8474-1851409A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63D4A7B2-8B91-4C9D-9B5F-23FB5B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FAA7391-3C52-423E-ACB0-607766437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8C63C2-3763-4FB2-BE2E-DE8C38079CAC}"/>
              </a:ext>
            </a:extLst>
          </p:cNvPr>
          <p:cNvSpPr/>
          <p:nvPr/>
        </p:nvSpPr>
        <p:spPr>
          <a:xfrm>
            <a:off x="1099410" y="721308"/>
            <a:ext cx="10500851" cy="14647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99DA8C1-76E2-42C5-A44B-34EDDC8A4A6C}"/>
              </a:ext>
            </a:extLst>
          </p:cNvPr>
          <p:cNvSpPr txBox="1"/>
          <p:nvPr/>
        </p:nvSpPr>
        <p:spPr>
          <a:xfrm>
            <a:off x="1090263" y="1075685"/>
            <a:ext cx="1050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Bia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hắc tên những người đỗ tiến sĩ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03586F24-9CB2-47B2-8A73-D3B7C001DF83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3D36A8EA-E5EC-4B9E-AF8A-4B5EA5291567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AFC6A878-C3A4-421D-9507-FD31055113CA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43A2DDAE-9ADD-4692-8996-744F5FDBE842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" action="ppaction://noaction"/>
            <a:extLst>
              <a:ext uri="{FF2B5EF4-FFF2-40B4-BE49-F238E27FC236}">
                <a16:creationId xmlns:a16="http://schemas.microsoft.com/office/drawing/2014/main" id="{1FC5E2A0-12FD-4EA7-93F5-E00F11B48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0B54BA80-B247-4525-B8D2-99EBE4D0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91B7F210-44A7-4B3A-AF86-7BD3743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BD27C6B0-A3CD-4C21-9DE4-DCD0897F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078178D9-7968-4232-972A-F20820FC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4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8F9B-2C9D-518A-6DAB-1CEEAEDE5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_van mieu chuan_2.mp4">
            <a:hlinkClick r:id="" action="ppaction://media"/>
            <a:extLst>
              <a:ext uri="{FF2B5EF4-FFF2-40B4-BE49-F238E27FC236}">
                <a16:creationId xmlns:a16="http://schemas.microsoft.com/office/drawing/2014/main" id="{49EE3F54-9BFE-69E7-6B20-F9EBE3BA2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17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8C487B-8D8F-1045-CC4E-2C511286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75" y="955749"/>
            <a:ext cx="8431499" cy="432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2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26" y="0"/>
            <a:ext cx="12298326" cy="69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6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o khi viet nam kraoke_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11"/>
            <a:ext cx="121920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138987" y="-4373384"/>
            <a:ext cx="9991368" cy="9991368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843" name="WordArt 20"/>
          <p:cNvSpPr>
            <a:spLocks noChangeArrowheads="1" noChangeShapeType="1" noTextEdit="1"/>
          </p:cNvSpPr>
          <p:nvPr/>
        </p:nvSpPr>
        <p:spPr bwMode="auto">
          <a:xfrm>
            <a:off x="3058048" y="803869"/>
            <a:ext cx="6705600" cy="11656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 VÀ </a:t>
            </a:r>
            <a:r>
              <a:rPr lang="en-US" sz="33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ĐỊA LÍ</a:t>
            </a:r>
            <a:endParaRPr lang="en-US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35845" name="Picture 6" descr="GRANS0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6" name="Picture 7" descr="GRANS0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5848" name="Picture 9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49" name="Picture 10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0" name="Picture 11" descr="BD21325_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1" name="Picture 12" descr="BD21325_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5853" name="WordArt 20"/>
          <p:cNvSpPr>
            <a:spLocks noChangeArrowheads="1" noChangeShapeType="1" noTextEdit="1"/>
          </p:cNvSpPr>
          <p:nvPr/>
        </p:nvSpPr>
        <p:spPr bwMode="auto">
          <a:xfrm>
            <a:off x="609600" y="2614246"/>
            <a:ext cx="11074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u="sng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300" u="sng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13 </a:t>
            </a:r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VĂN MIẾU – QUỐC TỬ GIÁM (</a:t>
            </a:r>
            <a:r>
              <a:rPr lang="en-US" sz="33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0">
            <a:extLst>
              <a:ext uri="{FF2B5EF4-FFF2-40B4-BE49-F238E27FC236}">
                <a16:creationId xmlns:a16="http://schemas.microsoft.com/office/drawing/2014/main" id="{523B93D8-7754-781D-1085-57EE9B266AA2}"/>
              </a:ext>
            </a:extLst>
          </p:cNvPr>
          <p:cNvGrpSpPr/>
          <p:nvPr/>
        </p:nvGrpSpPr>
        <p:grpSpPr>
          <a:xfrm flipH="1">
            <a:off x="1199164" y="-118953"/>
            <a:ext cx="10289628" cy="7194332"/>
            <a:chOff x="1463455" y="293300"/>
            <a:chExt cx="6375995" cy="6096012"/>
          </a:xfrm>
        </p:grpSpPr>
        <p:sp>
          <p:nvSpPr>
            <p:cNvPr id="5" name="矩形: 圆角 19">
              <a:extLst>
                <a:ext uri="{FF2B5EF4-FFF2-40B4-BE49-F238E27FC236}">
                  <a16:creationId xmlns:a16="http://schemas.microsoft.com/office/drawing/2014/main" id="{9A1147B4-F1B5-9B1A-4E76-57A1BA2E2A53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134C545C-ADA1-F15D-6468-9B19CE75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09F964-941B-EAA1-F9EF-B5151882A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822" y="2187229"/>
            <a:ext cx="754140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28BB05-1AC4-342A-EBCE-0DF1BDC6F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9206AD-D136-C781-6B77-BE81868158CB}"/>
              </a:ext>
            </a:extLst>
          </p:cNvPr>
          <p:cNvSpPr/>
          <p:nvPr/>
        </p:nvSpPr>
        <p:spPr>
          <a:xfrm>
            <a:off x="5500618" y="1987667"/>
            <a:ext cx="6015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Hoạt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động</a:t>
            </a:r>
            <a:r>
              <a:rPr lang="en-US" sz="4800" b="1" dirty="0">
                <a:solidFill>
                  <a:srgbClr val="0070C0"/>
                </a:solidFill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</a:rPr>
              <a:t>Tìm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hiểu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về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khu</a:t>
            </a:r>
            <a:r>
              <a:rPr lang="en-US" sz="4800" b="1" dirty="0">
                <a:solidFill>
                  <a:srgbClr val="0070C0"/>
                </a:solidFill>
              </a:rPr>
              <a:t> di </a:t>
            </a:r>
            <a:r>
              <a:rPr lang="en-US" sz="4800" b="1" dirty="0" err="1">
                <a:solidFill>
                  <a:srgbClr val="0070C0"/>
                </a:solidFill>
              </a:rPr>
              <a:t>tích</a:t>
            </a:r>
            <a:r>
              <a:rPr lang="en-US" sz="4800" b="1" dirty="0">
                <a:solidFill>
                  <a:srgbClr val="0070C0"/>
                </a:solidFill>
              </a:rPr>
              <a:t> Văn </a:t>
            </a:r>
            <a:r>
              <a:rPr lang="en-US" sz="4800" b="1" dirty="0" err="1">
                <a:solidFill>
                  <a:srgbClr val="0070C0"/>
                </a:solidFill>
              </a:rPr>
              <a:t>Miếu</a:t>
            </a:r>
            <a:r>
              <a:rPr lang="en-US" sz="4800" b="1" dirty="0">
                <a:solidFill>
                  <a:srgbClr val="0070C0"/>
                </a:solidFill>
              </a:rPr>
              <a:t> – </a:t>
            </a:r>
            <a:r>
              <a:rPr lang="en-US" sz="4800" b="1" dirty="0" err="1">
                <a:solidFill>
                  <a:srgbClr val="0070C0"/>
                </a:solidFill>
              </a:rPr>
              <a:t>Quốc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Tử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Giám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CDC04C04-7566-66AC-AE8F-21BB1660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33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F0EA565-9A02-A7B0-74D9-72431B5F3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175" y="0"/>
            <a:ext cx="11824133" cy="1380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7CFC0-C466-5BB1-A0CB-B907D26D3EA4}"/>
              </a:ext>
            </a:extLst>
          </p:cNvPr>
          <p:cNvSpPr txBox="1"/>
          <p:nvPr/>
        </p:nvSpPr>
        <p:spPr>
          <a:xfrm>
            <a:off x="876300" y="147145"/>
            <a:ext cx="1025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vị trí của một số công trình kiến trúc tiêu biểu trong khu di tích Văn Miếu - Quốc Tử Giám.</a:t>
            </a:r>
            <a:endParaRPr lang="en-US" sz="32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7A7AC-18DE-E140-9749-4DBFF481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415" y="1271753"/>
            <a:ext cx="11393213" cy="5586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FE550-E6C2-E16D-0EE9-E91B8A59525B}"/>
              </a:ext>
            </a:extLst>
          </p:cNvPr>
          <p:cNvSpPr txBox="1"/>
          <p:nvPr/>
        </p:nvSpPr>
        <p:spPr>
          <a:xfrm>
            <a:off x="2926803" y="3936452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Cổng</a:t>
            </a:r>
            <a:r>
              <a:rPr lang="en-US" sz="1600" dirty="0">
                <a:highlight>
                  <a:srgbClr val="FFFF00"/>
                </a:highlight>
              </a:rPr>
              <a:t> Văn </a:t>
            </a:r>
            <a:r>
              <a:rPr lang="en-US" sz="1600" dirty="0" err="1">
                <a:highlight>
                  <a:srgbClr val="FFFF00"/>
                </a:highlight>
              </a:rPr>
              <a:t>Miếu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C1E7C-A7E1-B64A-5913-6E2752C92474}"/>
              </a:ext>
            </a:extLst>
          </p:cNvPr>
          <p:cNvSpPr txBox="1"/>
          <p:nvPr/>
        </p:nvSpPr>
        <p:spPr>
          <a:xfrm>
            <a:off x="5979401" y="4019550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Khuê</a:t>
            </a:r>
            <a:r>
              <a:rPr lang="en-US" sz="1600" dirty="0">
                <a:highlight>
                  <a:srgbClr val="FFFF00"/>
                </a:highlight>
              </a:rPr>
              <a:t> Văn </a:t>
            </a:r>
            <a:r>
              <a:rPr lang="en-US" sz="1600" dirty="0" err="1">
                <a:highlight>
                  <a:srgbClr val="FFFF00"/>
                </a:highlight>
              </a:rPr>
              <a:t>Các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81F77-DFE4-9609-D4D7-592AE86E32AB}"/>
              </a:ext>
            </a:extLst>
          </p:cNvPr>
          <p:cNvSpPr txBox="1"/>
          <p:nvPr/>
        </p:nvSpPr>
        <p:spPr>
          <a:xfrm>
            <a:off x="6056914" y="3231602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Nhà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bia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tiến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sĩ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B3F23-CBA1-B0A4-F61E-C893474259B0}"/>
              </a:ext>
            </a:extLst>
          </p:cNvPr>
          <p:cNvSpPr txBox="1"/>
          <p:nvPr/>
        </p:nvSpPr>
        <p:spPr>
          <a:xfrm>
            <a:off x="6074979" y="4905047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Nhà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bia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tiến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sĩ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226A7-30E4-36EB-52D9-36CBAEC40E05}"/>
              </a:ext>
            </a:extLst>
          </p:cNvPr>
          <p:cNvSpPr txBox="1"/>
          <p:nvPr/>
        </p:nvSpPr>
        <p:spPr>
          <a:xfrm>
            <a:off x="7429500" y="3657600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Khu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Đại</a:t>
            </a:r>
            <a:r>
              <a:rPr lang="en-US" sz="1600" dirty="0">
                <a:highlight>
                  <a:srgbClr val="FFFF00"/>
                </a:highlight>
              </a:rPr>
              <a:t> Thành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61181F-76BD-B1AE-2EC9-286259EC9688}"/>
              </a:ext>
            </a:extLst>
          </p:cNvPr>
          <p:cNvSpPr txBox="1"/>
          <p:nvPr/>
        </p:nvSpPr>
        <p:spPr>
          <a:xfrm>
            <a:off x="9299355" y="4258661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Khu</a:t>
            </a:r>
            <a:r>
              <a:rPr lang="en-US" sz="1600" dirty="0">
                <a:highlight>
                  <a:srgbClr val="FFFF00"/>
                </a:highlight>
              </a:rPr>
              <a:t> Thái </a:t>
            </a:r>
            <a:r>
              <a:rPr lang="en-US" sz="1600" dirty="0" err="1">
                <a:highlight>
                  <a:srgbClr val="FFFF00"/>
                </a:highlight>
              </a:rPr>
              <a:t>Học</a:t>
            </a:r>
            <a:endParaRPr lang="en-US" sz="1600" dirty="0">
              <a:highlight>
                <a:srgbClr val="FFFF00"/>
              </a:highlight>
            </a:endParaRP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0E10B2-0D0E-2A47-719B-6A55B62ED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0" y="0"/>
            <a:ext cx="1257299" cy="12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4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build="p"/>
      <p:bldP spid="11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378</Words>
  <Application>Microsoft Office PowerPoint</Application>
  <PresentationFormat>Widescreen</PresentationFormat>
  <Paragraphs>57</Paragraphs>
  <Slides>28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.VnAristote</vt:lpstr>
      <vt:lpstr>.VnBlack</vt:lpstr>
      <vt:lpstr>Arial</vt:lpstr>
      <vt:lpstr>Calibri</vt:lpstr>
      <vt:lpstr>Calibri Light</vt:lpstr>
      <vt:lpstr>Cambria</vt:lpstr>
      <vt:lpstr>等线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110</cp:revision>
  <dcterms:created xsi:type="dcterms:W3CDTF">2023-09-27T05:53:28Z</dcterms:created>
  <dcterms:modified xsi:type="dcterms:W3CDTF">2024-12-24T13:53:14Z</dcterms:modified>
</cp:coreProperties>
</file>