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1"/>
  </p:notesMasterIdLst>
  <p:sldIdLst>
    <p:sldId id="561" r:id="rId3"/>
    <p:sldId id="259" r:id="rId4"/>
    <p:sldId id="266" r:id="rId5"/>
    <p:sldId id="257" r:id="rId6"/>
    <p:sldId id="261" r:id="rId7"/>
    <p:sldId id="264" r:id="rId8"/>
    <p:sldId id="267" r:id="rId9"/>
    <p:sldId id="268" r:id="rId10"/>
    <p:sldId id="269" r:id="rId11"/>
    <p:sldId id="286" r:id="rId12"/>
    <p:sldId id="287" r:id="rId13"/>
    <p:sldId id="288" r:id="rId14"/>
    <p:sldId id="272" r:id="rId15"/>
    <p:sldId id="273" r:id="rId16"/>
    <p:sldId id="289" r:id="rId17"/>
    <p:sldId id="290" r:id="rId18"/>
    <p:sldId id="291" r:id="rId19"/>
    <p:sldId id="278" r:id="rId20"/>
    <p:sldId id="280" r:id="rId21"/>
    <p:sldId id="258" r:id="rId22"/>
    <p:sldId id="292" r:id="rId23"/>
    <p:sldId id="293" r:id="rId24"/>
    <p:sldId id="294" r:id="rId25"/>
    <p:sldId id="295" r:id="rId26"/>
    <p:sldId id="296" r:id="rId27"/>
    <p:sldId id="297" r:id="rId28"/>
    <p:sldId id="298" r:id="rId29"/>
    <p:sldId id="265"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41" d="100"/>
          <a:sy n="41" d="100"/>
        </p:scale>
        <p:origin x="1183"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7882-2B04-9384-0C1B-4CAF511A639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3975FBC-9872-D327-6633-0A94271733C6}"/>
              </a:ext>
            </a:extLst>
          </p:cNvPr>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a:extLst>
              <a:ext uri="{FF2B5EF4-FFF2-40B4-BE49-F238E27FC236}">
                <a16:creationId xmlns:a16="http://schemas.microsoft.com/office/drawing/2014/main" id="{1DFEF848-6813-991B-E5F2-1DCA812AFB29}"/>
              </a:ext>
            </a:extLst>
          </p:cNvPr>
          <p:cNvSpPr>
            <a:spLocks noGrp="1" noRot="1" noChangeAspect="1" noChangeArrowheads="1" noTextEdit="1"/>
          </p:cNvSpPr>
          <p:nvPr>
            <p:ph type="sldImg"/>
          </p:nvPr>
        </p:nvSpPr>
        <p:spPr>
          <a:xfrm>
            <a:off x="95250" y="746125"/>
            <a:ext cx="6604000" cy="3716338"/>
          </a:xfrm>
          <a:ln w="12700" cap="flat"/>
        </p:spPr>
      </p:sp>
      <p:sp>
        <p:nvSpPr>
          <p:cNvPr id="1012739" name="Rectangle 3">
            <a:extLst>
              <a:ext uri="{FF2B5EF4-FFF2-40B4-BE49-F238E27FC236}">
                <a16:creationId xmlns:a16="http://schemas.microsoft.com/office/drawing/2014/main" id="{84DCA3CE-7061-688E-80FF-CD023584E660}"/>
              </a:ext>
            </a:extLst>
          </p:cNvPr>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3918420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13</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2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25.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26.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2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331E8-DF14-DE59-C0F3-33BF627DE0EB}"/>
            </a:ext>
          </a:extLst>
        </p:cNvPr>
        <p:cNvGrpSpPr/>
        <p:nvPr/>
      </p:nvGrpSpPr>
      <p:grpSpPr>
        <a:xfrm>
          <a:off x="0" y="0"/>
          <a:ext cx="0" cy="0"/>
          <a:chOff x="0" y="0"/>
          <a:chExt cx="0" cy="0"/>
        </a:xfrm>
      </p:grpSpPr>
      <p:pic>
        <p:nvPicPr>
          <p:cNvPr id="29" name="图片 28">
            <a:extLst>
              <a:ext uri="{FF2B5EF4-FFF2-40B4-BE49-F238E27FC236}">
                <a16:creationId xmlns:a16="http://schemas.microsoft.com/office/drawing/2014/main" id="{C9E0BC98-15B8-2CC1-87FF-927CC82CEE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4AD4A6E7-5465-B221-7B61-C000EBA2BA2E}"/>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56F715F9-227E-E70C-1885-32D4AA4FA0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325AC65C-F328-C8E9-2D3A-045E8D4D95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B78ECE10-712A-C6C3-B4B7-2E3DB61100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1C2B87FE-773D-041E-EA4F-74773BADDE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E89944CB-0518-BA34-F7A0-A429F04628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B93113C-3BD4-2B56-442C-537767EB5E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3EE6F329-07B7-E359-6D80-F261058E623A}"/>
              </a:ext>
            </a:extLst>
          </p:cNvPr>
          <p:cNvPicPr>
            <a:picLocks noChangeAspect="1"/>
          </p:cNvPicPr>
          <p:nvPr/>
        </p:nvPicPr>
        <p:blipFill>
          <a:blip r:embed="rId11"/>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7C7317B5-5B4F-CB3D-AE07-23C62CD8BA28}"/>
              </a:ext>
            </a:extLst>
          </p:cNvPr>
          <p:cNvPicPr>
            <a:picLocks noChangeAspect="1"/>
          </p:cNvPicPr>
          <p:nvPr/>
        </p:nvPicPr>
        <p:blipFill>
          <a:blip r:embed="rId12"/>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D5A7A52A-EF4E-583C-9893-D15B4AE887F7}"/>
              </a:ext>
            </a:extLst>
          </p:cNvPr>
          <p:cNvPicPr>
            <a:picLocks noChangeAspect="1"/>
          </p:cNvPicPr>
          <p:nvPr/>
        </p:nvPicPr>
        <p:blipFill>
          <a:blip r:embed="rId13"/>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E791767-6009-E43B-766C-D1A7812C771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1020162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8773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4"/>
          <a:stretch>
            <a:fillRect/>
          </a:stretch>
        </p:blipFill>
        <p:spPr>
          <a:xfrm>
            <a:off x="655320" y="2103120"/>
            <a:ext cx="4216468" cy="3621087"/>
          </a:xfrm>
          <a:prstGeom prst="rect">
            <a:avLst/>
          </a:prstGeom>
        </p:spPr>
      </p:pic>
    </p:spTree>
    <p:custDataLst>
      <p:tags r:id="rId1"/>
    </p:custDataLst>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Bạ</a:t>
              </a:r>
              <a:r>
                <a:rPr kumimoji="0" lang="vi-VN" sz="37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4"/>
          <a:stretch>
            <a:fillRect/>
          </a:stretch>
        </p:blipFill>
        <p:spPr>
          <a:xfrm>
            <a:off x="568960" y="1885632"/>
            <a:ext cx="4597416" cy="3478848"/>
          </a:xfrm>
          <a:prstGeom prst="rect">
            <a:avLst/>
          </a:prstGeom>
        </p:spPr>
      </p:pic>
    </p:spTree>
    <p:custDataLst>
      <p:tags r:id="rId1"/>
    </p:custDataLst>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mj-lt"/>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mj-lt"/>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4"/>
          <a:stretch>
            <a:fillRect/>
          </a:stretch>
        </p:blipFill>
        <p:spPr>
          <a:xfrm>
            <a:off x="520382" y="2082801"/>
            <a:ext cx="4751597" cy="3474402"/>
          </a:xfrm>
          <a:prstGeom prst="rect">
            <a:avLst/>
          </a:prstGeom>
        </p:spPr>
      </p:pic>
    </p:spTree>
    <p:custDataLst>
      <p:tags r:id="rId1"/>
    </p:custDataLst>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Em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hãy</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nêu</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những</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hậu</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quả</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mà</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các</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bạn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Hạt</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Cân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Mận</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Khởi</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phải</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gánh</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chịu</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4"/>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custDataLst>
      <p:tags r:id="rId1"/>
    </p:custDataLst>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mj-lt"/>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mj-lt"/>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4"/>
          <a:stretch>
            <a:fillRect/>
          </a:stretch>
        </p:blipFill>
        <p:spPr>
          <a:xfrm>
            <a:off x="476930" y="2702378"/>
            <a:ext cx="4410756" cy="2040967"/>
          </a:xfrm>
          <a:prstGeom prst="rect">
            <a:avLst/>
          </a:prstGeom>
        </p:spPr>
      </p:pic>
    </p:spTree>
    <p:custDataLst>
      <p:tags r:id="rId1"/>
    </p:custDataLst>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mj-lt"/>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mj-lt"/>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4"/>
          <a:stretch>
            <a:fillRect/>
          </a:stretch>
        </p:blipFill>
        <p:spPr>
          <a:xfrm>
            <a:off x="573540" y="2690812"/>
            <a:ext cx="4337024" cy="1935617"/>
          </a:xfrm>
          <a:prstGeom prst="rect">
            <a:avLst/>
          </a:prstGeom>
        </p:spPr>
      </p:pic>
    </p:spTree>
    <p:custDataLst>
      <p:tags r:id="rId1"/>
    </p:custDataLst>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mj-lt"/>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mj-lt"/>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4"/>
          <a:stretch>
            <a:fillRect/>
          </a:stretch>
        </p:blipFill>
        <p:spPr>
          <a:xfrm>
            <a:off x="693283" y="2225447"/>
            <a:ext cx="4176993" cy="3097667"/>
          </a:xfrm>
          <a:prstGeom prst="rect">
            <a:avLst/>
          </a:prstGeom>
        </p:spPr>
      </p:pic>
    </p:spTree>
    <p:custDataLst>
      <p:tags r:id="rId1"/>
    </p:custDataLst>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mj-lt"/>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mj-lt"/>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4"/>
          <a:stretch>
            <a:fillRect/>
          </a:stretch>
        </p:blipFill>
        <p:spPr>
          <a:xfrm>
            <a:off x="493938" y="2017940"/>
            <a:ext cx="4560399" cy="3250746"/>
          </a:xfrm>
          <a:prstGeom prst="rect">
            <a:avLst/>
          </a:prstGeom>
        </p:spPr>
      </p:pic>
    </p:spTree>
    <p:custDataLst>
      <p:tags r:id="rId1"/>
    </p:custDataLst>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Times New Roman" panose="02020603050405020304" pitchFamily="18" charset="0"/>
                  <a:ea typeface="Cambria" panose="02040503050406030204" pitchFamily="18" charset="0"/>
                  <a:cs typeface="Times New Roman" panose="02020603050405020304" pitchFamily="18" charset="0"/>
                </a:rPr>
                <a:t>Theo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tránh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p:txBody>
        </p:sp>
      </p:grpSp>
    </p:spTree>
    <p:custDataLst>
      <p:tags r:id="rId1"/>
    </p:custDataLst>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mj-lt"/>
                  <a:ea typeface="Cambria" panose="02040503050406030204" pitchFamily="18" charset="0"/>
                </a:rPr>
                <a:t>+ Về thể chất: </a:t>
              </a:r>
              <a:r>
                <a:rPr lang="vi-VN" sz="2800" dirty="0">
                  <a:effectLst/>
                  <a:latin typeface="+mj-lt"/>
                  <a:ea typeface="Cambria" panose="02040503050406030204" pitchFamily="18" charset="0"/>
                </a:rPr>
                <a:t>chậm phát triển khả năng vận động, nhận thức, ngôn ngữ,...</a:t>
              </a:r>
              <a:endParaRPr lang="en-US" sz="2800" dirty="0">
                <a:effectLst/>
                <a:latin typeface="+mj-lt"/>
                <a:ea typeface="Cambria" panose="02040503050406030204" pitchFamily="18" charset="0"/>
              </a:endParaRPr>
            </a:p>
            <a:p>
              <a:pPr marL="0" marR="0" algn="just">
                <a:spcBef>
                  <a:spcPts val="0"/>
                </a:spcBef>
                <a:spcAft>
                  <a:spcPts val="0"/>
                </a:spcAft>
              </a:pPr>
              <a:r>
                <a:rPr lang="vi-VN" sz="2800" b="1" dirty="0">
                  <a:effectLst/>
                  <a:latin typeface="+mj-lt"/>
                  <a:ea typeface="Cambria" panose="02040503050406030204" pitchFamily="18" charset="0"/>
                </a:rPr>
                <a:t>+ Về hành vi: </a:t>
              </a:r>
              <a:r>
                <a:rPr lang="vi-VN" sz="2800" dirty="0">
                  <a:effectLst/>
                  <a:latin typeface="+mj-lt"/>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mj-lt"/>
                <a:ea typeface="Cambria" panose="02040503050406030204" pitchFamily="18" charset="0"/>
              </a:endParaRPr>
            </a:p>
            <a:p>
              <a:pPr marL="0" marR="0" algn="just">
                <a:spcBef>
                  <a:spcPts val="0"/>
                </a:spcBef>
                <a:spcAft>
                  <a:spcPts val="0"/>
                </a:spcAft>
              </a:pPr>
              <a:r>
                <a:rPr lang="vi-VN" sz="2800" b="1" dirty="0">
                  <a:effectLst/>
                  <a:latin typeface="+mj-lt"/>
                  <a:ea typeface="Cambria" panose="02040503050406030204" pitchFamily="18" charset="0"/>
                </a:rPr>
                <a:t>+ Về tâm lí: </a:t>
              </a:r>
              <a:r>
                <a:rPr lang="vi-VN" sz="2800" dirty="0">
                  <a:effectLst/>
                  <a:latin typeface="+mj-lt"/>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mj-lt"/>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Phải</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phòng</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tránh</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xâm</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hại</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 </a:t>
            </a:r>
            <a:r>
              <a:rPr lang="en-US" altLang="zh-CN" sz="3600" b="1" dirty="0" err="1">
                <a:solidFill>
                  <a:schemeClr val="tx1"/>
                </a:solidFill>
                <a:latin typeface="Times New Roman" panose="02020603050405020304" pitchFamily="18" charset="0"/>
                <a:ea typeface="阿里巴巴普惠体" panose="00020600040101010101"/>
                <a:cs typeface="Times New Roman" panose="02020603050405020304" pitchFamily="18" charset="0"/>
              </a:rPr>
              <a:t>vì</a:t>
            </a:r>
            <a:r>
              <a:rPr lang="en-US" altLang="zh-CN" sz="3600" b="1" dirty="0">
                <a:solidFill>
                  <a:schemeClr val="tx1"/>
                </a:solidFill>
                <a:latin typeface="Times New Roman" panose="02020603050405020304" pitchFamily="18" charset="0"/>
                <a:ea typeface="阿里巴巴普惠体" panose="00020600040101010101"/>
                <a:cs typeface="Times New Roman" panose="02020603050405020304" pitchFamily="18" charset="0"/>
              </a:rPr>
              <a:t>:</a:t>
            </a:r>
          </a:p>
        </p:txBody>
      </p:sp>
    </p:spTree>
    <p:custDataLst>
      <p:tags r:id="rId1"/>
    </p:custDataLst>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10"/>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mj-lt"/>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10"/>
          <a:stretch>
            <a:fillRect/>
          </a:stretch>
        </p:blipFill>
        <p:spPr>
          <a:xfrm>
            <a:off x="4638009" y="566865"/>
            <a:ext cx="4048095" cy="1457070"/>
          </a:xfrm>
          <a:prstGeom prst="rect">
            <a:avLst/>
          </a:prstGeom>
        </p:spPr>
      </p:pic>
    </p:spTree>
    <p:custDataLst>
      <p:tags r:id="rId1"/>
    </p:custDataLst>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163059"/>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thông</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tin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dưới</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đây</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thực</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yêu</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cầu</a:t>
              </a:r>
              <a:r>
                <a:rPr lang="en-US" sz="36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3"/>
          <a:stretch>
            <a:fillRect/>
          </a:stretch>
        </p:blipFill>
        <p:spPr>
          <a:xfrm>
            <a:off x="3407229" y="1235674"/>
            <a:ext cx="5246913" cy="5338381"/>
          </a:xfrm>
          <a:prstGeom prst="rect">
            <a:avLst/>
          </a:prstGeom>
        </p:spPr>
      </p:pic>
    </p:spTree>
    <p:custDataLst>
      <p:tags r:id="rId1"/>
    </p:custDataLst>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trẻ</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438760"/>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mj-lt"/>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mj-lt"/>
                <a:ea typeface="Cambria" panose="02040503050406030204" pitchFamily="18" charset="0"/>
              </a:endParaRPr>
            </a:p>
          </p:txBody>
        </p:sp>
      </p:grpSp>
    </p:spTree>
    <p:custDataLst>
      <p:tags r:id="rId1"/>
    </p:custDataLst>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mj-lt"/>
                  <a:ea typeface="Cambria" panose="02040503050406030204" pitchFamily="18" charset="0"/>
                </a:rPr>
                <a:t>Người có hành vi xâm hại trẻ em sẽ phải chịu những hình phạt</a:t>
              </a:r>
              <a:r>
                <a:rPr lang="en-US" sz="3600" b="1" i="1" dirty="0">
                  <a:effectLst/>
                  <a:latin typeface="+mj-lt"/>
                  <a:ea typeface="Cambria" panose="02040503050406030204" pitchFamily="18" charset="0"/>
                </a:rPr>
                <a:t> </a:t>
              </a:r>
              <a:r>
                <a:rPr lang="en-US" sz="3600" b="1" i="1" dirty="0" err="1">
                  <a:effectLst/>
                  <a:latin typeface="Times New Roman" panose="02020603050405020304" pitchFamily="18" charset="0"/>
                  <a:ea typeface="Cambria" panose="02040503050406030204" pitchFamily="18" charset="0"/>
                  <a:cs typeface="Times New Roman" panose="02020603050405020304" pitchFamily="18" charset="0"/>
                </a:rPr>
                <a:t>như</a:t>
              </a:r>
              <a:r>
                <a:rPr lang="en-US" sz="36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effectLst/>
                  <a:latin typeface="Times New Roman" panose="02020603050405020304" pitchFamily="18" charset="0"/>
                  <a:ea typeface="Cambria" panose="02040503050406030204" pitchFamily="18" charset="0"/>
                  <a:cs typeface="Times New Roman" panose="02020603050405020304" pitchFamily="18" charset="0"/>
                </a:rPr>
                <a:t>thế</a:t>
              </a:r>
              <a:r>
                <a:rPr lang="en-US" sz="36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1" dirty="0" err="1">
                  <a:effectLst/>
                  <a:latin typeface="Times New Roman" panose="02020603050405020304" pitchFamily="18" charset="0"/>
                  <a:ea typeface="Cambria" panose="02040503050406030204" pitchFamily="18" charset="0"/>
                  <a:cs typeface="Times New Roman" panose="02020603050405020304" pitchFamily="18" charset="0"/>
                </a:rPr>
                <a:t>nào</a:t>
              </a:r>
              <a:r>
                <a:rPr lang="en-US" sz="3600" b="1" i="1" dirty="0">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Bất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kì</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vi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hại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trẻ</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mức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chất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hậu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quả</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xử</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chính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hoặc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cứu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nhiệm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spTree>
    <p:custDataLst>
      <p:tags r:id="rId1"/>
    </p:custDataLst>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Phòng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tránh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xâm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hại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trẻ</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trách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nhiệm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toàn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xã</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hội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spTree>
    <p:custDataLst>
      <p:tags r:id="rId1"/>
    </p:custDataLst>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tổng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Quốc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vệ</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trẻ</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111.</a:t>
              </a:r>
            </a:p>
          </p:txBody>
        </p:sp>
      </p:grpSp>
    </p:spTree>
    <p:custDataLst>
      <p:tags r:id="rId1"/>
    </p:custDataLst>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luận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4140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10"/>
          <a:srcRect l="14469" r="14633" b="41954"/>
          <a:stretch/>
        </p:blipFill>
        <p:spPr>
          <a:xfrm>
            <a:off x="2054140" y="955247"/>
            <a:ext cx="7901470" cy="3368361"/>
          </a:xfrm>
          <a:prstGeom prst="rect">
            <a:avLst/>
          </a:prstGeom>
        </p:spPr>
      </p:pic>
    </p:spTree>
    <p:custDataLst>
      <p:tags r:id="rId1"/>
    </p:custDataLst>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Times New Roman" panose="02020603050405020304" pitchFamily="18" charset="0"/>
                <a:ea typeface="Cambria" panose="02040503050406030204" pitchFamily="18" charset="0"/>
                <a:cs typeface="Times New Roman" panose="02020603050405020304" pitchFamily="18" charset="0"/>
              </a:rPr>
              <a:t>TRÒ CHƠI: </a:t>
            </a:r>
          </a:p>
          <a:p>
            <a:pPr algn="ctr"/>
            <a:r>
              <a:rPr lang="en-US" sz="4400" b="1" dirty="0">
                <a:solidFill>
                  <a:srgbClr val="006699"/>
                </a:solidFill>
                <a:latin typeface="Times New Roman" panose="02020603050405020304" pitchFamily="18" charset="0"/>
                <a:ea typeface="Cambria" panose="02040503050406030204" pitchFamily="18" charset="0"/>
                <a:cs typeface="Times New Roman" panose="020206030504050203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mj-lt"/>
                  <a:ea typeface="Cambria" panose="02040503050406030204" pitchFamily="18" charset="0"/>
                </a:rPr>
                <a:t>+ GV chọn 2 đội chơi</a:t>
              </a:r>
              <a:r>
                <a:rPr lang="en-US" sz="2800" dirty="0">
                  <a:effectLst/>
                  <a:latin typeface="+mj-lt"/>
                  <a:ea typeface="Cambria" panose="02040503050406030204" pitchFamily="18" charset="0"/>
                </a:rPr>
                <a:t>, </a:t>
              </a:r>
              <a:r>
                <a:rPr lang="vi-VN" sz="2800" dirty="0">
                  <a:effectLst/>
                  <a:latin typeface="+mj-lt"/>
                  <a:ea typeface="Cambria" panose="02040503050406030204" pitchFamily="18" charset="0"/>
                </a:rPr>
                <a:t>mỗi đội 3 HS. </a:t>
              </a:r>
              <a:endParaRPr lang="en-US" sz="2800" dirty="0">
                <a:effectLst/>
                <a:latin typeface="+mj-lt"/>
                <a:ea typeface="Cambria" panose="02040503050406030204" pitchFamily="18" charset="0"/>
              </a:endParaRPr>
            </a:p>
            <a:p>
              <a:pPr marL="0" marR="0" algn="just">
                <a:lnSpc>
                  <a:spcPct val="115000"/>
                </a:lnSpc>
                <a:spcBef>
                  <a:spcPts val="0"/>
                </a:spcBef>
                <a:spcAft>
                  <a:spcPts val="0"/>
                </a:spcAft>
              </a:pPr>
              <a:r>
                <a:rPr lang="vi-VN" sz="2800" dirty="0">
                  <a:effectLst/>
                  <a:latin typeface="+mj-lt"/>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mj-lt"/>
                <a:ea typeface="Cambria" panose="02040503050406030204" pitchFamily="18" charset="0"/>
              </a:endParaRPr>
            </a:p>
          </p:txBody>
        </p:sp>
      </p:grpSp>
    </p:spTree>
    <p:custDataLst>
      <p:tags r:id="rId1"/>
    </p:custDataLst>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2"/>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3"/>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10"/>
          <a:stretch>
            <a:fillRect/>
          </a:stretch>
        </p:blipFill>
        <p:spPr>
          <a:xfrm>
            <a:off x="2905321" y="704484"/>
            <a:ext cx="5932885" cy="4525655"/>
          </a:xfrm>
          <a:prstGeom prst="rect">
            <a:avLst/>
          </a:prstGeom>
        </p:spPr>
      </p:pic>
    </p:spTree>
    <p:custDataLst>
      <p:tags r:id="rId1"/>
    </p:custDataLst>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10"/>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phòng</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tránh</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xâm</a:t>
            </a:r>
            <a:r>
              <a:rPr lang="en-US" sz="5400" b="1" dirty="0">
                <a:latin typeface="Times New Roman" panose="02020603050405020304" pitchFamily="18" charset="0"/>
                <a:ea typeface="Cambria" panose="02040503050406030204" pitchFamily="18" charset="0"/>
                <a:cs typeface="Times New Roman" panose="02020603050405020304" pitchFamily="18" charset="0"/>
              </a:rPr>
              <a:t> </a:t>
            </a:r>
            <a:r>
              <a:rPr lang="en-US" sz="5400" b="1" dirty="0" err="1">
                <a:latin typeface="Times New Roman" panose="02020603050405020304" pitchFamily="18" charset="0"/>
                <a:ea typeface="Cambria" panose="02040503050406030204" pitchFamily="18" charset="0"/>
                <a:cs typeface="Times New Roman" panose="02020603050405020304" pitchFamily="18" charset="0"/>
              </a:rPr>
              <a:t>hại</a:t>
            </a:r>
            <a:r>
              <a:rPr lang="en-US" sz="5400" b="1" dirty="0">
                <a:latin typeface="Times New Roman" panose="020206030504050203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46278"/>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mj-lt"/>
                  <a:ea typeface="Cambria" panose="02040503050406030204" pitchFamily="18" charset="0"/>
                </a:rPr>
                <a:t>Em hãy dự đoán điều gì có thể ra đối với các bạn trong tranh.</a:t>
              </a:r>
              <a:endParaRPr lang="en-US" sz="3600" b="1" dirty="0">
                <a:effectLst/>
                <a:latin typeface="+mj-lt"/>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4"/>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5"/>
          <a:stretch>
            <a:fillRect/>
          </a:stretch>
        </p:blipFill>
        <p:spPr>
          <a:xfrm>
            <a:off x="5394960" y="4236770"/>
            <a:ext cx="6533832" cy="2393582"/>
          </a:xfrm>
          <a:prstGeom prst="rect">
            <a:avLst/>
          </a:prstGeom>
        </p:spPr>
      </p:pic>
    </p:spTree>
    <p:custDataLst>
      <p:tags r:id="rId1"/>
    </p:custDataLst>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3"/>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3735977" y="484906"/>
            <a:ext cx="7966828" cy="3960446"/>
          </a:xfrm>
          <a:prstGeom prst="rect">
            <a:avLst/>
          </a:prstGeom>
        </p:spPr>
      </p:pic>
    </p:spTree>
    <p:custDataLst>
      <p:tags r:id="rId1"/>
    </p:custDataLst>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4"/>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a:t>
              </a:r>
              <a: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809A9E6-BEF5-4BD7-B18F-2C780AF300A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7phong tranh xam hai"/>
</p:tagLst>
</file>

<file path=ppt/tags/tag10.xml><?xml version="1.0" encoding="utf-8"?>
<p:tagLst xmlns:a="http://schemas.openxmlformats.org/drawingml/2006/main" xmlns:r="http://schemas.openxmlformats.org/officeDocument/2006/relationships" xmlns:p="http://schemas.openxmlformats.org/presentationml/2006/main">
  <p:tag name="GENSWF_SLIDE_UID" val="{FCC81D01-D596-486A-9C4D-B4FD86BF17A0}: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E3C1E62C-C2AD-4699-8167-BB66E43B9349}:286"/>
</p:tagLst>
</file>

<file path=ppt/tags/tag12.xml><?xml version="1.0" encoding="utf-8"?>
<p:tagLst xmlns:a="http://schemas.openxmlformats.org/drawingml/2006/main" xmlns:r="http://schemas.openxmlformats.org/officeDocument/2006/relationships" xmlns:p="http://schemas.openxmlformats.org/presentationml/2006/main">
  <p:tag name="GENSWF_SLIDE_UID" val="{5B68E629-4CFC-4FB5-A752-9CC4C9D5C789}:287"/>
</p:tagLst>
</file>

<file path=ppt/tags/tag13.xml><?xml version="1.0" encoding="utf-8"?>
<p:tagLst xmlns:a="http://schemas.openxmlformats.org/drawingml/2006/main" xmlns:r="http://schemas.openxmlformats.org/officeDocument/2006/relationships" xmlns:p="http://schemas.openxmlformats.org/presentationml/2006/main">
  <p:tag name="GENSWF_SLIDE_UID" val="{A62A51D7-1489-49F2-93A3-587C442CF4AB}:288"/>
</p:tagLst>
</file>

<file path=ppt/tags/tag14.xml><?xml version="1.0" encoding="utf-8"?>
<p:tagLst xmlns:a="http://schemas.openxmlformats.org/drawingml/2006/main" xmlns:r="http://schemas.openxmlformats.org/officeDocument/2006/relationships" xmlns:p="http://schemas.openxmlformats.org/presentationml/2006/main">
  <p:tag name="GENSWF_SLIDE_UID" val="{5B542F8A-2020-43D8-934F-602F459F9D08}:272"/>
</p:tagLst>
</file>

<file path=ppt/tags/tag15.xml><?xml version="1.0" encoding="utf-8"?>
<p:tagLst xmlns:a="http://schemas.openxmlformats.org/drawingml/2006/main" xmlns:r="http://schemas.openxmlformats.org/officeDocument/2006/relationships" xmlns:p="http://schemas.openxmlformats.org/presentationml/2006/main">
  <p:tag name="GENSWF_SLIDE_UID" val="{A2913944-09A1-45E0-B2C6-FC1B0CC4E69C}:273"/>
</p:tagLst>
</file>

<file path=ppt/tags/tag16.xml><?xml version="1.0" encoding="utf-8"?>
<p:tagLst xmlns:a="http://schemas.openxmlformats.org/drawingml/2006/main" xmlns:r="http://schemas.openxmlformats.org/officeDocument/2006/relationships" xmlns:p="http://schemas.openxmlformats.org/presentationml/2006/main">
  <p:tag name="GENSWF_SLIDE_UID" val="{9D110DEB-EA3A-46B7-AED2-EB9F77979DB3}:289"/>
</p:tagLst>
</file>

<file path=ppt/tags/tag17.xml><?xml version="1.0" encoding="utf-8"?>
<p:tagLst xmlns:a="http://schemas.openxmlformats.org/drawingml/2006/main" xmlns:r="http://schemas.openxmlformats.org/officeDocument/2006/relationships" xmlns:p="http://schemas.openxmlformats.org/presentationml/2006/main">
  <p:tag name="GENSWF_SLIDE_UID" val="{2A46A65E-742C-4B05-95B5-E7663B3000DC}:290"/>
</p:tagLst>
</file>

<file path=ppt/tags/tag18.xml><?xml version="1.0" encoding="utf-8"?>
<p:tagLst xmlns:a="http://schemas.openxmlformats.org/drawingml/2006/main" xmlns:r="http://schemas.openxmlformats.org/officeDocument/2006/relationships" xmlns:p="http://schemas.openxmlformats.org/presentationml/2006/main">
  <p:tag name="GENSWF_SLIDE_UID" val="{C040F364-B51E-45B9-A8E2-A5E2C67A9C3B}:291"/>
</p:tagLst>
</file>

<file path=ppt/tags/tag19.xml><?xml version="1.0" encoding="utf-8"?>
<p:tagLst xmlns:a="http://schemas.openxmlformats.org/drawingml/2006/main" xmlns:r="http://schemas.openxmlformats.org/officeDocument/2006/relationships" xmlns:p="http://schemas.openxmlformats.org/presentationml/2006/main">
  <p:tag name="GENSWF_SLIDE_UID" val="{6176AEC2-D613-4E4A-84FA-2BAD072646B3}:278"/>
</p:tagLst>
</file>

<file path=ppt/tags/tag2.xml><?xml version="1.0" encoding="utf-8"?>
<p:tagLst xmlns:a="http://schemas.openxmlformats.org/drawingml/2006/main" xmlns:r="http://schemas.openxmlformats.org/officeDocument/2006/relationships" xmlns:p="http://schemas.openxmlformats.org/presentationml/2006/main">
  <p:tag name="GENSWF_SLIDE_UID" val="{0002DF74-A657-4EED-BE17-254EF383247B}:561"/>
</p:tagLst>
</file>

<file path=ppt/tags/tag20.xml><?xml version="1.0" encoding="utf-8"?>
<p:tagLst xmlns:a="http://schemas.openxmlformats.org/drawingml/2006/main" xmlns:r="http://schemas.openxmlformats.org/officeDocument/2006/relationships" xmlns:p="http://schemas.openxmlformats.org/presentationml/2006/main">
  <p:tag name="GENSWF_SLIDE_UID" val="{D107E345-E107-4961-9A13-F6B982E069FE}:280"/>
</p:tagLst>
</file>

<file path=ppt/tags/tag21.xml><?xml version="1.0" encoding="utf-8"?>
<p:tagLst xmlns:a="http://schemas.openxmlformats.org/drawingml/2006/main" xmlns:r="http://schemas.openxmlformats.org/officeDocument/2006/relationships" xmlns:p="http://schemas.openxmlformats.org/presentationml/2006/main">
  <p:tag name="GENSWF_SLIDE_UID" val="{495D1DA9-1F20-4494-A1E0-BE32CAFEF585}:258"/>
</p:tagLst>
</file>

<file path=ppt/tags/tag22.xml><?xml version="1.0" encoding="utf-8"?>
<p:tagLst xmlns:a="http://schemas.openxmlformats.org/drawingml/2006/main" xmlns:r="http://schemas.openxmlformats.org/officeDocument/2006/relationships" xmlns:p="http://schemas.openxmlformats.org/presentationml/2006/main">
  <p:tag name="GENSWF_SLIDE_UID" val="{A1B9CBEF-81E8-434E-B147-BF969C4DA377}:292"/>
</p:tagLst>
</file>

<file path=ppt/tags/tag23.xml><?xml version="1.0" encoding="utf-8"?>
<p:tagLst xmlns:a="http://schemas.openxmlformats.org/drawingml/2006/main" xmlns:r="http://schemas.openxmlformats.org/officeDocument/2006/relationships" xmlns:p="http://schemas.openxmlformats.org/presentationml/2006/main">
  <p:tag name="GENSWF_SLIDE_UID" val="{5B1CB522-3F6F-4D6D-9052-CE9733098E92}:293"/>
</p:tagLst>
</file>

<file path=ppt/tags/tag24.xml><?xml version="1.0" encoding="utf-8"?>
<p:tagLst xmlns:a="http://schemas.openxmlformats.org/drawingml/2006/main" xmlns:r="http://schemas.openxmlformats.org/officeDocument/2006/relationships" xmlns:p="http://schemas.openxmlformats.org/presentationml/2006/main">
  <p:tag name="GENSWF_SLIDE_UID" val="{0D291ABA-AD58-467E-8F0A-8DE3A40732B4}:294"/>
</p:tagLst>
</file>

<file path=ppt/tags/tag25.xml><?xml version="1.0" encoding="utf-8"?>
<p:tagLst xmlns:a="http://schemas.openxmlformats.org/drawingml/2006/main" xmlns:r="http://schemas.openxmlformats.org/officeDocument/2006/relationships" xmlns:p="http://schemas.openxmlformats.org/presentationml/2006/main">
  <p:tag name="GENSWF_SLIDE_UID" val="{B03329E9-EF2B-4D87-9168-69D4C453E241}:295"/>
</p:tagLst>
</file>

<file path=ppt/tags/tag26.xml><?xml version="1.0" encoding="utf-8"?>
<p:tagLst xmlns:a="http://schemas.openxmlformats.org/drawingml/2006/main" xmlns:r="http://schemas.openxmlformats.org/officeDocument/2006/relationships" xmlns:p="http://schemas.openxmlformats.org/presentationml/2006/main">
  <p:tag name="GENSWF_SLIDE_UID" val="{6DCB69D2-0DEF-4BE6-A245-C2715992ED7C}:296"/>
</p:tagLst>
</file>

<file path=ppt/tags/tag27.xml><?xml version="1.0" encoding="utf-8"?>
<p:tagLst xmlns:a="http://schemas.openxmlformats.org/drawingml/2006/main" xmlns:r="http://schemas.openxmlformats.org/officeDocument/2006/relationships" xmlns:p="http://schemas.openxmlformats.org/presentationml/2006/main">
  <p:tag name="GENSWF_SLIDE_UID" val="{859E052F-A63E-48DB-93CB-ECFAE411B843}:297"/>
</p:tagLst>
</file>

<file path=ppt/tags/tag28.xml><?xml version="1.0" encoding="utf-8"?>
<p:tagLst xmlns:a="http://schemas.openxmlformats.org/drawingml/2006/main" xmlns:r="http://schemas.openxmlformats.org/officeDocument/2006/relationships" xmlns:p="http://schemas.openxmlformats.org/presentationml/2006/main">
  <p:tag name="GENSWF_SLIDE_UID" val="{6A4D3704-AD09-4689-903E-C968D41374D7}:298"/>
</p:tagLst>
</file>

<file path=ppt/tags/tag29.xml><?xml version="1.0" encoding="utf-8"?>
<p:tagLst xmlns:a="http://schemas.openxmlformats.org/drawingml/2006/main" xmlns:r="http://schemas.openxmlformats.org/officeDocument/2006/relationships" xmlns:p="http://schemas.openxmlformats.org/presentationml/2006/main">
  <p:tag name="GENSWF_SLIDE_UID" val="{70D5688A-520A-4BDE-8A7E-A348D82C6399}:265"/>
</p:tagLst>
</file>

<file path=ppt/tags/tag3.xml><?xml version="1.0" encoding="utf-8"?>
<p:tagLst xmlns:a="http://schemas.openxmlformats.org/drawingml/2006/main" xmlns:r="http://schemas.openxmlformats.org/officeDocument/2006/relationships" xmlns:p="http://schemas.openxmlformats.org/presentationml/2006/main">
  <p:tag name="GENSWF_SLIDE_UID" val="{F6DE545E-085C-4A4E-A446-8BC182B06DB8}:259"/>
</p:tagLst>
</file>

<file path=ppt/tags/tag4.xml><?xml version="1.0" encoding="utf-8"?>
<p:tagLst xmlns:a="http://schemas.openxmlformats.org/drawingml/2006/main" xmlns:r="http://schemas.openxmlformats.org/officeDocument/2006/relationships" xmlns:p="http://schemas.openxmlformats.org/presentationml/2006/main">
  <p:tag name="GENSWF_SLIDE_UID" val="{745FB9A8-48F7-4565-B450-7CDA9C69D54C}:266"/>
</p:tagLst>
</file>

<file path=ppt/tags/tag5.xml><?xml version="1.0" encoding="utf-8"?>
<p:tagLst xmlns:a="http://schemas.openxmlformats.org/drawingml/2006/main" xmlns:r="http://schemas.openxmlformats.org/officeDocument/2006/relationships" xmlns:p="http://schemas.openxmlformats.org/presentationml/2006/main">
  <p:tag name="GENSWF_SLIDE_UID" val="{D88EFCED-82ED-4E94-A074-823DF45F1E55}:257"/>
</p:tagLst>
</file>

<file path=ppt/tags/tag6.xml><?xml version="1.0" encoding="utf-8"?>
<p:tagLst xmlns:a="http://schemas.openxmlformats.org/drawingml/2006/main" xmlns:r="http://schemas.openxmlformats.org/officeDocument/2006/relationships" xmlns:p="http://schemas.openxmlformats.org/presentationml/2006/main">
  <p:tag name="GENSWF_SLIDE_UID" val="{4C79D9F1-3DB8-495B-92E5-08B9EB3E76B4}:261"/>
</p:tagLst>
</file>

<file path=ppt/tags/tag7.xml><?xml version="1.0" encoding="utf-8"?>
<p:tagLst xmlns:a="http://schemas.openxmlformats.org/drawingml/2006/main" xmlns:r="http://schemas.openxmlformats.org/officeDocument/2006/relationships" xmlns:p="http://schemas.openxmlformats.org/presentationml/2006/main">
  <p:tag name="GENSWF_SLIDE_UID" val="{AD577AFB-6B10-4601-ADB5-9AC021F554F8}:264"/>
</p:tagLst>
</file>

<file path=ppt/tags/tag8.xml><?xml version="1.0" encoding="utf-8"?>
<p:tagLst xmlns:a="http://schemas.openxmlformats.org/drawingml/2006/main" xmlns:r="http://schemas.openxmlformats.org/officeDocument/2006/relationships" xmlns:p="http://schemas.openxmlformats.org/presentationml/2006/main">
  <p:tag name="GENSWF_SLIDE_UID" val="{D8D70DBB-5093-4E9E-BE7B-6AE6C9CE584F}:267"/>
</p:tagLst>
</file>

<file path=ppt/tags/tag9.xml><?xml version="1.0" encoding="utf-8"?>
<p:tagLst xmlns:a="http://schemas.openxmlformats.org/drawingml/2006/main" xmlns:r="http://schemas.openxmlformats.org/officeDocument/2006/relationships" xmlns:p="http://schemas.openxmlformats.org/presentationml/2006/main">
  <p:tag name="GENSWF_SLIDE_UID" val="{8F8A2BB8-AC96-4DC4-899C-AAF9CE185E5B}:26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917</Words>
  <Application>Microsoft Office PowerPoint</Application>
  <PresentationFormat>Widescreen</PresentationFormat>
  <Paragraphs>37</Paragraphs>
  <Slides>28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Cambria</vt:lpstr>
      <vt:lpstr>Tahoma</vt:lpstr>
      <vt:lpstr>Times New Roman</vt:lpstr>
      <vt:lpstr>字魂156号-萌趣苏打饼</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7phong tranh xam hai</dc:title>
  <dc:creator>Huong Thao - 0972115126</dc:creator>
  <cp:keywords>MĂNGNON</cp:keywords>
  <cp:lastModifiedBy>PC</cp:lastModifiedBy>
  <cp:revision>85</cp:revision>
  <dcterms:created xsi:type="dcterms:W3CDTF">2024-01-13T10:44:00Z</dcterms:created>
  <dcterms:modified xsi:type="dcterms:W3CDTF">2025-03-16T09:59:53Z</dcterms:modified>
</cp:coreProperties>
</file>