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560" r:id="rId3"/>
    <p:sldId id="258" r:id="rId4"/>
    <p:sldId id="362" r:id="rId5"/>
    <p:sldId id="284" r:id="rId6"/>
    <p:sldId id="361" r:id="rId7"/>
    <p:sldId id="271" r:id="rId8"/>
    <p:sldId id="363" r:id="rId9"/>
    <p:sldId id="275" r:id="rId10"/>
    <p:sldId id="280" r:id="rId11"/>
    <p:sldId id="364" r:id="rId12"/>
    <p:sldId id="365" r:id="rId13"/>
    <p:sldId id="366" r:id="rId14"/>
    <p:sldId id="276" r:id="rId15"/>
    <p:sldId id="368" r:id="rId16"/>
    <p:sldId id="277" r:id="rId17"/>
    <p:sldId id="369" r:id="rId18"/>
    <p:sldId id="370" r:id="rId19"/>
    <p:sldId id="371" r:id="rId20"/>
    <p:sldId id="372" r:id="rId21"/>
    <p:sldId id="261" r:id="rId22"/>
    <p:sldId id="27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45" d="100"/>
          <a:sy n="45" d="100"/>
        </p:scale>
        <p:origin x="1011" y="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a:t>
            </a:fld>
            <a:endParaRPr lang="en-US"/>
          </a:p>
        </p:txBody>
      </p:sp>
    </p:spTree>
    <p:extLst>
      <p:ext uri="{BB962C8B-B14F-4D97-AF65-F5344CB8AC3E}">
        <p14:creationId xmlns:p14="http://schemas.microsoft.com/office/powerpoint/2010/main" val="237990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10</a:t>
            </a:fld>
            <a:endParaRPr lang="en-US"/>
          </a:p>
        </p:txBody>
      </p:sp>
    </p:spTree>
    <p:extLst>
      <p:ext uri="{BB962C8B-B14F-4D97-AF65-F5344CB8AC3E}">
        <p14:creationId xmlns:p14="http://schemas.microsoft.com/office/powerpoint/2010/main" val="246906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11</a:t>
            </a:fld>
            <a:endParaRPr lang="en-US"/>
          </a:p>
        </p:txBody>
      </p:sp>
    </p:spTree>
    <p:extLst>
      <p:ext uri="{BB962C8B-B14F-4D97-AF65-F5344CB8AC3E}">
        <p14:creationId xmlns:p14="http://schemas.microsoft.com/office/powerpoint/2010/main" val="223503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12</a:t>
            </a:fld>
            <a:endParaRPr lang="en-US"/>
          </a:p>
        </p:txBody>
      </p:sp>
    </p:spTree>
    <p:extLst>
      <p:ext uri="{BB962C8B-B14F-4D97-AF65-F5344CB8AC3E}">
        <p14:creationId xmlns:p14="http://schemas.microsoft.com/office/powerpoint/2010/main" val="268860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13</a:t>
            </a:fld>
            <a:endParaRPr lang="en-US"/>
          </a:p>
        </p:txBody>
      </p:sp>
    </p:spTree>
    <p:extLst>
      <p:ext uri="{BB962C8B-B14F-4D97-AF65-F5344CB8AC3E}">
        <p14:creationId xmlns:p14="http://schemas.microsoft.com/office/powerpoint/2010/main" val="299457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14</a:t>
            </a:fld>
            <a:endParaRPr lang="en-US"/>
          </a:p>
        </p:txBody>
      </p:sp>
    </p:spTree>
    <p:extLst>
      <p:ext uri="{BB962C8B-B14F-4D97-AF65-F5344CB8AC3E}">
        <p14:creationId xmlns:p14="http://schemas.microsoft.com/office/powerpoint/2010/main" val="19978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15</a:t>
            </a:fld>
            <a:endParaRPr lang="en-US"/>
          </a:p>
        </p:txBody>
      </p:sp>
    </p:spTree>
    <p:extLst>
      <p:ext uri="{BB962C8B-B14F-4D97-AF65-F5344CB8AC3E}">
        <p14:creationId xmlns:p14="http://schemas.microsoft.com/office/powerpoint/2010/main" val="360616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16</a:t>
            </a:fld>
            <a:endParaRPr lang="en-US"/>
          </a:p>
        </p:txBody>
      </p:sp>
    </p:spTree>
    <p:extLst>
      <p:ext uri="{BB962C8B-B14F-4D97-AF65-F5344CB8AC3E}">
        <p14:creationId xmlns:p14="http://schemas.microsoft.com/office/powerpoint/2010/main" val="262811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17</a:t>
            </a:fld>
            <a:endParaRPr lang="en-US"/>
          </a:p>
        </p:txBody>
      </p:sp>
    </p:spTree>
    <p:extLst>
      <p:ext uri="{BB962C8B-B14F-4D97-AF65-F5344CB8AC3E}">
        <p14:creationId xmlns:p14="http://schemas.microsoft.com/office/powerpoint/2010/main" val="173592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18</a:t>
            </a:fld>
            <a:endParaRPr lang="en-US"/>
          </a:p>
        </p:txBody>
      </p:sp>
    </p:spTree>
    <p:extLst>
      <p:ext uri="{BB962C8B-B14F-4D97-AF65-F5344CB8AC3E}">
        <p14:creationId xmlns:p14="http://schemas.microsoft.com/office/powerpoint/2010/main" val="317130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19</a:t>
            </a:fld>
            <a:endParaRPr lang="en-US"/>
          </a:p>
        </p:txBody>
      </p:sp>
    </p:spTree>
    <p:extLst>
      <p:ext uri="{BB962C8B-B14F-4D97-AF65-F5344CB8AC3E}">
        <p14:creationId xmlns:p14="http://schemas.microsoft.com/office/powerpoint/2010/main" val="355532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2</a:t>
            </a:fld>
            <a:endParaRPr lang="en-US"/>
          </a:p>
        </p:txBody>
      </p:sp>
    </p:spTree>
    <p:extLst>
      <p:ext uri="{BB962C8B-B14F-4D97-AF65-F5344CB8AC3E}">
        <p14:creationId xmlns:p14="http://schemas.microsoft.com/office/powerpoint/2010/main" val="254530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20</a:t>
            </a:fld>
            <a:endParaRPr lang="en-US"/>
          </a:p>
        </p:txBody>
      </p:sp>
    </p:spTree>
    <p:extLst>
      <p:ext uri="{BB962C8B-B14F-4D97-AF65-F5344CB8AC3E}">
        <p14:creationId xmlns:p14="http://schemas.microsoft.com/office/powerpoint/2010/main" val="171018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21</a:t>
            </a:fld>
            <a:endParaRPr lang="en-US"/>
          </a:p>
        </p:txBody>
      </p:sp>
    </p:spTree>
    <p:extLst>
      <p:ext uri="{BB962C8B-B14F-4D97-AF65-F5344CB8AC3E}">
        <p14:creationId xmlns:p14="http://schemas.microsoft.com/office/powerpoint/2010/main" val="34358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3</a:t>
            </a:fld>
            <a:endParaRPr lang="en-US"/>
          </a:p>
        </p:txBody>
      </p:sp>
    </p:spTree>
    <p:extLst>
      <p:ext uri="{BB962C8B-B14F-4D97-AF65-F5344CB8AC3E}">
        <p14:creationId xmlns:p14="http://schemas.microsoft.com/office/powerpoint/2010/main" val="30309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4</a:t>
            </a:fld>
            <a:endParaRPr lang="en-US"/>
          </a:p>
        </p:txBody>
      </p:sp>
    </p:spTree>
    <p:extLst>
      <p:ext uri="{BB962C8B-B14F-4D97-AF65-F5344CB8AC3E}">
        <p14:creationId xmlns:p14="http://schemas.microsoft.com/office/powerpoint/2010/main" val="280039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5</a:t>
            </a:fld>
            <a:endParaRPr lang="en-US"/>
          </a:p>
        </p:txBody>
      </p:sp>
    </p:spTree>
    <p:extLst>
      <p:ext uri="{BB962C8B-B14F-4D97-AF65-F5344CB8AC3E}">
        <p14:creationId xmlns:p14="http://schemas.microsoft.com/office/powerpoint/2010/main" val="271648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6</a:t>
            </a:fld>
            <a:endParaRPr lang="en-US"/>
          </a:p>
        </p:txBody>
      </p:sp>
    </p:spTree>
    <p:extLst>
      <p:ext uri="{BB962C8B-B14F-4D97-AF65-F5344CB8AC3E}">
        <p14:creationId xmlns:p14="http://schemas.microsoft.com/office/powerpoint/2010/main" val="367840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7</a:t>
            </a:fld>
            <a:endParaRPr lang="en-US"/>
          </a:p>
        </p:txBody>
      </p:sp>
    </p:spTree>
    <p:extLst>
      <p:ext uri="{BB962C8B-B14F-4D97-AF65-F5344CB8AC3E}">
        <p14:creationId xmlns:p14="http://schemas.microsoft.com/office/powerpoint/2010/main" val="67783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8</a:t>
            </a:fld>
            <a:endParaRPr lang="en-US"/>
          </a:p>
        </p:txBody>
      </p:sp>
    </p:spTree>
    <p:extLst>
      <p:ext uri="{BB962C8B-B14F-4D97-AF65-F5344CB8AC3E}">
        <p14:creationId xmlns:p14="http://schemas.microsoft.com/office/powerpoint/2010/main" val="207234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DABF6-02A6-4CE7-B033-6ED87619B60A}" type="slidenum">
              <a:rPr lang="en-US" smtClean="0"/>
              <a:t>9</a:t>
            </a:fld>
            <a:endParaRPr lang="en-US"/>
          </a:p>
        </p:txBody>
      </p:sp>
    </p:spTree>
    <p:extLst>
      <p:ext uri="{BB962C8B-B14F-4D97-AF65-F5344CB8AC3E}">
        <p14:creationId xmlns:p14="http://schemas.microsoft.com/office/powerpoint/2010/main" val="2440908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22.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notesSlide" Target="../notesSlides/notesSlide21.xml"/><Relationship Id="rId10" Type="http://schemas.microsoft.com/office/2007/relationships/hdphoto" Target="../media/hdphoto2.wdp"/><Relationship Id="rId4" Type="http://schemas.openxmlformats.org/officeDocument/2006/relationships/slideLayout" Target="../slideLayouts/slideLayout12.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0404E-6917-86CA-7860-3ACA1D928C14}"/>
            </a:ext>
          </a:extLst>
        </p:cNvPr>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BFB1979E-48DB-C13E-B4C7-94D9A084D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AF104219-E536-B683-6201-6010DE721B64}"/>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123CA6F3-B9C7-7714-5FD5-AE0FBC5F7670}"/>
              </a:ext>
            </a:extLst>
          </p:cNvPr>
          <p:cNvPicPr>
            <a:picLocks noChangeAspect="1"/>
          </p:cNvPicPr>
          <p:nvPr/>
        </p:nvPicPr>
        <p:blipFill>
          <a:blip r:embed="rId5"/>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F79E5A11-8602-1CF7-73F7-BDB70773CBA5}"/>
              </a:ext>
            </a:extLst>
          </p:cNvPr>
          <p:cNvPicPr>
            <a:picLocks noChangeAspect="1"/>
          </p:cNvPicPr>
          <p:nvPr/>
        </p:nvPicPr>
        <p:blipFill>
          <a:blip r:embed="rId6"/>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369940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4">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5"/>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949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custDataLst>
      <p:tags r:id="rId1"/>
    </p:custDataLst>
    <p:extLst>
      <p:ext uri="{BB962C8B-B14F-4D97-AF65-F5344CB8AC3E}">
        <p14:creationId xmlns:p14="http://schemas.microsoft.com/office/powerpoint/2010/main" val="237948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77198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custDataLst>
      <p:tags r:id="rId1"/>
    </p:custDataLst>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custDataLst>
      <p:tags r:id="rId1"/>
    </p:custDataLst>
    <p:extLst>
      <p:ext uri="{BB962C8B-B14F-4D97-AF65-F5344CB8AC3E}">
        <p14:creationId xmlns:p14="http://schemas.microsoft.com/office/powerpoint/2010/main" val="328441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6"/>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custDataLst>
      <p:tags r:id="rId1"/>
    </p:custDataLst>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4"/>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6324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custDataLst>
      <p:tags r:id="rId1"/>
    </p:custDataLst>
    <p:extLst>
      <p:ext uri="{BB962C8B-B14F-4D97-AF65-F5344CB8AC3E}">
        <p14:creationId xmlns:p14="http://schemas.microsoft.com/office/powerpoint/2010/main" val="44393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6"/>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6"/>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9847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1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5"/>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6"/>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6"/>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4">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5"/>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custDataLst>
      <p:tags r:id="rId1"/>
    </p:custDataLst>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4"/>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E6E0EA-F82E-476F-9F40-8DC6AF9B0FF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19 Nuoc cong hoa Dan chu Nhan dan Lao"/>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C080B81-93AC-4120-9C2F-5F1EA7CF9C44}:280"/>
</p:tagLst>
</file>

<file path=ppt/tags/tag11.xml><?xml version="1.0" encoding="utf-8"?>
<p:tagLst xmlns:a="http://schemas.openxmlformats.org/drawingml/2006/main" xmlns:r="http://schemas.openxmlformats.org/officeDocument/2006/relationships" xmlns:p="http://schemas.openxmlformats.org/presentationml/2006/main">
  <p:tag name="GENSWF_SLIDE_UID" val="{11E8FB41-ECAF-4ED9-A527-E42F64AD3D44}:364"/>
</p:tagLst>
</file>

<file path=ppt/tags/tag12.xml><?xml version="1.0" encoding="utf-8"?>
<p:tagLst xmlns:a="http://schemas.openxmlformats.org/drawingml/2006/main" xmlns:r="http://schemas.openxmlformats.org/officeDocument/2006/relationships" xmlns:p="http://schemas.openxmlformats.org/presentationml/2006/main">
  <p:tag name="GENSWF_SLIDE_UID" val="{59D5401E-7DDA-4848-B253-8CD4E86CD477}:365"/>
</p:tagLst>
</file>

<file path=ppt/tags/tag13.xml><?xml version="1.0" encoding="utf-8"?>
<p:tagLst xmlns:a="http://schemas.openxmlformats.org/drawingml/2006/main" xmlns:r="http://schemas.openxmlformats.org/officeDocument/2006/relationships" xmlns:p="http://schemas.openxmlformats.org/presentationml/2006/main">
  <p:tag name="GENSWF_SLIDE_UID" val="{A6E06492-5DD1-41F6-8DE0-26897CFF5032}:366"/>
</p:tagLst>
</file>

<file path=ppt/tags/tag14.xml><?xml version="1.0" encoding="utf-8"?>
<p:tagLst xmlns:a="http://schemas.openxmlformats.org/drawingml/2006/main" xmlns:r="http://schemas.openxmlformats.org/officeDocument/2006/relationships" xmlns:p="http://schemas.openxmlformats.org/presentationml/2006/main">
  <p:tag name="GENSWF_SLIDE_UID" val="{812B5F12-B6F2-433D-B1C4-65C24C2261A7}:276"/>
</p:tagLst>
</file>

<file path=ppt/tags/tag15.xml><?xml version="1.0" encoding="utf-8"?>
<p:tagLst xmlns:a="http://schemas.openxmlformats.org/drawingml/2006/main" xmlns:r="http://schemas.openxmlformats.org/officeDocument/2006/relationships" xmlns:p="http://schemas.openxmlformats.org/presentationml/2006/main">
  <p:tag name="GENSWF_SLIDE_UID" val="{BD9239A0-86D4-40C1-9225-349321C6A7AA}:368"/>
</p:tagLst>
</file>

<file path=ppt/tags/tag16.xml><?xml version="1.0" encoding="utf-8"?>
<p:tagLst xmlns:a="http://schemas.openxmlformats.org/drawingml/2006/main" xmlns:r="http://schemas.openxmlformats.org/officeDocument/2006/relationships" xmlns:p="http://schemas.openxmlformats.org/presentationml/2006/main">
  <p:tag name="TIMING" val="|0.2"/>
  <p:tag name="GENSWF_SLIDE_UID" val="{79CE472D-65BC-4D18-90FB-D0C3DC037BCB}:277"/>
</p:tagLst>
</file>

<file path=ppt/tags/tag17.xml><?xml version="1.0" encoding="utf-8"?>
<p:tagLst xmlns:a="http://schemas.openxmlformats.org/drawingml/2006/main" xmlns:r="http://schemas.openxmlformats.org/officeDocument/2006/relationships" xmlns:p="http://schemas.openxmlformats.org/presentationml/2006/main">
  <p:tag name="GENSWF_SLIDE_UID" val="{478EBE51-EE69-42D2-B96E-0C00350850B4}:369"/>
</p:tagLst>
</file>

<file path=ppt/tags/tag18.xml><?xml version="1.0" encoding="utf-8"?>
<p:tagLst xmlns:a="http://schemas.openxmlformats.org/drawingml/2006/main" xmlns:r="http://schemas.openxmlformats.org/officeDocument/2006/relationships" xmlns:p="http://schemas.openxmlformats.org/presentationml/2006/main">
  <p:tag name="GENSWF_SLIDE_UID" val="{2CCD51F2-AA2E-4383-86A7-C3CD9303A84B}:370"/>
</p:tagLst>
</file>

<file path=ppt/tags/tag19.xml><?xml version="1.0" encoding="utf-8"?>
<p:tagLst xmlns:a="http://schemas.openxmlformats.org/drawingml/2006/main" xmlns:r="http://schemas.openxmlformats.org/officeDocument/2006/relationships" xmlns:p="http://schemas.openxmlformats.org/presentationml/2006/main">
  <p:tag name="GENSWF_SLIDE_UID" val="{A7A22FFC-97EE-4C01-ABA2-4B570478A4CB}:371"/>
</p:tagLst>
</file>

<file path=ppt/tags/tag2.xml><?xml version="1.0" encoding="utf-8"?>
<p:tagLst xmlns:a="http://schemas.openxmlformats.org/drawingml/2006/main" xmlns:r="http://schemas.openxmlformats.org/officeDocument/2006/relationships" xmlns:p="http://schemas.openxmlformats.org/presentationml/2006/main">
  <p:tag name="TIMING" val="|0.5|0.4"/>
  <p:tag name="GENSWF_SLIDE_UID" val="{28347178-860B-4BE4-A7C9-EFE389957F37}:560"/>
</p:tagLst>
</file>

<file path=ppt/tags/tag20.xml><?xml version="1.0" encoding="utf-8"?>
<p:tagLst xmlns:a="http://schemas.openxmlformats.org/drawingml/2006/main" xmlns:r="http://schemas.openxmlformats.org/officeDocument/2006/relationships" xmlns:p="http://schemas.openxmlformats.org/presentationml/2006/main">
  <p:tag name="GENSWF_SLIDE_UID" val="{697BAA86-723C-49F7-94B7-BDAA48874290}:372"/>
</p:tagLst>
</file>

<file path=ppt/tags/tag21.xml><?xml version="1.0" encoding="utf-8"?>
<p:tagLst xmlns:a="http://schemas.openxmlformats.org/drawingml/2006/main" xmlns:r="http://schemas.openxmlformats.org/officeDocument/2006/relationships" xmlns:p="http://schemas.openxmlformats.org/presentationml/2006/main">
  <p:tag name="TIMING" val="|0.2|0.2|0.1|0.2|0.5"/>
  <p:tag name="GENSWF_SLIDE_UID" val="{1344E619-2555-44B9-BB57-B114E15761D3}:261"/>
</p:tagLst>
</file>

<file path=ppt/tags/tag22.xml><?xml version="1.0" encoding="utf-8"?>
<p:tagLst xmlns:a="http://schemas.openxmlformats.org/drawingml/2006/main" xmlns:r="http://schemas.openxmlformats.org/officeDocument/2006/relationships" xmlns:p="http://schemas.openxmlformats.org/presentationml/2006/main">
  <p:tag name="TIMING" val="|0.5|0.4"/>
  <p:tag name="GENSWF_SLIDE_UID" val="{9ED8E3F4-E7A9-4941-9488-7647EF7D867F}:273"/>
</p:tagLst>
</file>

<file path=ppt/tags/tag3.xml><?xml version="1.0" encoding="utf-8"?>
<p:tagLst xmlns:a="http://schemas.openxmlformats.org/drawingml/2006/main" xmlns:r="http://schemas.openxmlformats.org/officeDocument/2006/relationships" xmlns:p="http://schemas.openxmlformats.org/presentationml/2006/main">
  <p:tag name="TIMING" val="|0.2"/>
  <p:tag name="GENSWF_SLIDE_UID" val="{4BD132FA-68E8-418F-BC34-13222869A566}: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20148B5-A43D-4ACB-9C1D-1BD5EF770A5F}:362"/>
</p:tagLst>
</file>

<file path=ppt/tags/tag5.xml><?xml version="1.0" encoding="utf-8"?>
<p:tagLst xmlns:a="http://schemas.openxmlformats.org/drawingml/2006/main" xmlns:r="http://schemas.openxmlformats.org/officeDocument/2006/relationships" xmlns:p="http://schemas.openxmlformats.org/presentationml/2006/main">
  <p:tag name="GENSWF_SLIDE_UID" val="{092E53B6-8817-4F14-A30E-EC4C6D18558B}:284"/>
</p:tagLst>
</file>

<file path=ppt/tags/tag6.xml><?xml version="1.0" encoding="utf-8"?>
<p:tagLst xmlns:a="http://schemas.openxmlformats.org/drawingml/2006/main" xmlns:r="http://schemas.openxmlformats.org/officeDocument/2006/relationships" xmlns:p="http://schemas.openxmlformats.org/presentationml/2006/main">
  <p:tag name="TIMING" val="|0.5|0.4"/>
  <p:tag name="GENSWF_SLIDE_UID" val="{5A661E88-90D3-44BE-A08C-C40095BAF6A6}:361"/>
</p:tagLst>
</file>

<file path=ppt/tags/tag7.xml><?xml version="1.0" encoding="utf-8"?>
<p:tagLst xmlns:a="http://schemas.openxmlformats.org/drawingml/2006/main" xmlns:r="http://schemas.openxmlformats.org/officeDocument/2006/relationships" xmlns:p="http://schemas.openxmlformats.org/presentationml/2006/main">
  <p:tag name="TIMING" val="|0.2"/>
  <p:tag name="GENSWF_SLIDE_UID" val="{57A4AF99-6DFD-455C-A080-88F544DED992}:271"/>
</p:tagLst>
</file>

<file path=ppt/tags/tag8.xml><?xml version="1.0" encoding="utf-8"?>
<p:tagLst xmlns:a="http://schemas.openxmlformats.org/drawingml/2006/main" xmlns:r="http://schemas.openxmlformats.org/officeDocument/2006/relationships" xmlns:p="http://schemas.openxmlformats.org/presentationml/2006/main">
  <p:tag name="GENSWF_SLIDE_UID" val="{EC85CAC4-072F-439C-9145-5748390990BA}:363"/>
</p:tagLst>
</file>

<file path=ppt/tags/tag9.xml><?xml version="1.0" encoding="utf-8"?>
<p:tagLst xmlns:a="http://schemas.openxmlformats.org/drawingml/2006/main" xmlns:r="http://schemas.openxmlformats.org/officeDocument/2006/relationships" xmlns:p="http://schemas.openxmlformats.org/presentationml/2006/main">
  <p:tag name="GENSWF_SLIDE_UID" val="{7D770D2F-4E7C-4993-B4A1-3DD66C7EAFD5}:2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531</Words>
  <Application>Microsoft Office PowerPoint</Application>
  <PresentationFormat>Widescreen</PresentationFormat>
  <Paragraphs>62</Paragraphs>
  <Slides>21</Slides>
  <Notes>21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19 Nuoc cong hoa Dan chu Nhan dan Lao</dc:title>
  <dc:creator>Huong Thao - 0972115126</dc:creator>
  <cp:keywords>HƯƠNG THẢO</cp:keywords>
  <cp:lastModifiedBy>PC</cp:lastModifiedBy>
  <cp:revision>47</cp:revision>
  <dcterms:created xsi:type="dcterms:W3CDTF">2023-06-19T12:55:40Z</dcterms:created>
  <dcterms:modified xsi:type="dcterms:W3CDTF">2025-03-04T13:54:14Z</dcterms:modified>
</cp:coreProperties>
</file>