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8" r:id="rId2"/>
    <p:sldId id="260" r:id="rId3"/>
    <p:sldId id="261" r:id="rId4"/>
    <p:sldId id="257" r:id="rId5"/>
    <p:sldId id="290" r:id="rId6"/>
    <p:sldId id="264" r:id="rId7"/>
    <p:sldId id="265" r:id="rId8"/>
    <p:sldId id="302" r:id="rId9"/>
    <p:sldId id="296" r:id="rId10"/>
    <p:sldId id="292" r:id="rId11"/>
    <p:sldId id="295" r:id="rId12"/>
    <p:sldId id="297" r:id="rId13"/>
    <p:sldId id="299" r:id="rId14"/>
    <p:sldId id="294" r:id="rId15"/>
    <p:sldId id="305" r:id="rId16"/>
    <p:sldId id="273" r:id="rId17"/>
    <p:sldId id="303" r:id="rId18"/>
    <p:sldId id="274" r:id="rId19"/>
    <p:sldId id="275" r:id="rId20"/>
    <p:sldId id="306" r:id="rId21"/>
    <p:sldId id="276" r:id="rId22"/>
    <p:sldId id="321" r:id="rId23"/>
    <p:sldId id="28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9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6444-605F-46CF-AB7D-7CC0BBBC176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17936-ABCA-4C05-BC99-E3DFA57A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5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0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76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9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39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451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05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92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622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06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59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87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19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19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2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04440-225C-4D8C-8E73-A8A14351D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86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7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7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45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8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17936-ABCA-4C05-BC99-E3DFA57ACF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9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6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3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38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70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50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42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62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88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99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6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07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6B7FE4-A2D1-4589-A0E0-FDC925FBEE4F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D440B-0DFE-4E13-9ADA-DF629D20DD9F}"/>
              </a:ext>
            </a:extLst>
          </p:cNvPr>
          <p:cNvSpPr txBox="1"/>
          <p:nvPr userDrawn="1"/>
        </p:nvSpPr>
        <p:spPr>
          <a:xfrm>
            <a:off x="82694" y="6409423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976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9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1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6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8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9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11DD8-21CE-4F76-BD7B-730FC33473C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8BD55-9C12-498E-83BE-D53826AD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7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7" r:id="rId15"/>
    <p:sldLayoutId id="2147483668" r:id="rId16"/>
    <p:sldLayoutId id="2147483669" r:id="rId17"/>
    <p:sldLayoutId id="2147483671" r:id="rId18"/>
    <p:sldLayoutId id="2147483672" r:id="rId19"/>
    <p:sldLayoutId id="2147483673" r:id="rId20"/>
    <p:sldLayoutId id="2147483674" r:id="rId21"/>
    <p:sldLayoutId id="2147483682" r:id="rId22"/>
    <p:sldLayoutId id="214748368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10.gif"/><Relationship Id="rId3" Type="http://schemas.openxmlformats.org/officeDocument/2006/relationships/audio" Target="../media/media1.mp3"/><Relationship Id="rId7" Type="http://schemas.openxmlformats.org/officeDocument/2006/relationships/image" Target="../media/image4.wmf"/><Relationship Id="rId12" Type="http://schemas.openxmlformats.org/officeDocument/2006/relationships/image" Target="../media/image9.wmf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2.mp3"/><Relationship Id="rId7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.xml"/><Relationship Id="rId5" Type="http://schemas.openxmlformats.org/officeDocument/2006/relationships/image" Target="../media/image45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4.xml"/><Relationship Id="rId6" Type="http://schemas.openxmlformats.org/officeDocument/2006/relationships/image" Target="../media/image56.png"/><Relationship Id="rId5" Type="http://schemas.openxmlformats.org/officeDocument/2006/relationships/image" Target="../media/image4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517651" y="1295400"/>
            <a:ext cx="9353549" cy="61737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8991777"/>
              </a:avLst>
            </a:prstTxWarp>
          </a:bodyPr>
          <a:lstStyle/>
          <a:p>
            <a:pPr algn="ctr"/>
            <a:r>
              <a:rPr lang="en-US" sz="8800" b="1" i="1" kern="10" spc="-360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9900"/>
                </a:solidFill>
                <a:latin typeface="Times New Roman"/>
                <a:cs typeface="Times New Roman"/>
              </a:rPr>
              <a:t>NHIỆT LIỆT CHÀO MỪNGCÁC THÀY CÔ VỀ THĂM LỚP</a:t>
            </a:r>
          </a:p>
        </p:txBody>
      </p:sp>
      <p:pic>
        <p:nvPicPr>
          <p:cNvPr id="2" name="Picture 7" descr="Bauern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5791200"/>
            <a:ext cx="4508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1" y="5370514"/>
            <a:ext cx="2165349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2214"/>
            <a:ext cx="1619251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17" y="3541713"/>
            <a:ext cx="2904067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9" descr="E:\Tai lieu giao an dien tu\Anh dong\2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1" y="3754438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E:\Tai lieu giao an dien tu\Anh dong\00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67" y="4632326"/>
            <a:ext cx="4188884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18" y="1600200"/>
            <a:ext cx="1543049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5183189"/>
            <a:ext cx="21590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5" descr="E:\Tai lieu giao an dien tu\Anh dong\Christian-14-june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7" y="1"/>
            <a:ext cx="143933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" descr="3126970880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2800" y="5410201"/>
            <a:ext cx="2034117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1" descr="KITTY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2590800"/>
            <a:ext cx="138006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5" descr="E:\Tai lieu giao an dien tu\Anh dong\Christian-14-june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4224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/>
          <p:cNvPicPr>
            <a:picLocks noGrp="1" noChangeAspect="1" noChangeArrowheads="1"/>
          </p:cNvPicPr>
          <p:nvPr>
            <p:ph type="ctrTitle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2584" y="1603375"/>
            <a:ext cx="1538816" cy="11239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5" name="Picture 25" descr="KITTY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2587626"/>
            <a:ext cx="138006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Box 20"/>
          <p:cNvSpPr txBox="1">
            <a:spLocks noChangeArrowheads="1"/>
          </p:cNvSpPr>
          <p:nvPr/>
        </p:nvSpPr>
        <p:spPr bwMode="auto">
          <a:xfrm>
            <a:off x="2694518" y="2782396"/>
            <a:ext cx="6961716" cy="8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TH&amp;THCS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5551" y="843538"/>
            <a:ext cx="198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: 4A</a:t>
            </a:r>
          </a:p>
        </p:txBody>
      </p:sp>
      <p:pic>
        <p:nvPicPr>
          <p:cNvPr id="5" name="Đất Nước Lời Ru-Anh Thơ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21851" y="3621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86502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7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1" y="169726"/>
            <a:ext cx="11374598" cy="60683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21864" y="6238039"/>
            <a:ext cx="368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8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10D9CA-8FA9-4199-9905-2657D25BE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" y="124398"/>
            <a:ext cx="11594564" cy="6224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F5EC2-1D4B-437F-B4A6-760411D9DBE2}"/>
              </a:ext>
            </a:extLst>
          </p:cNvPr>
          <p:cNvSpPr txBox="1"/>
          <p:nvPr/>
        </p:nvSpPr>
        <p:spPr>
          <a:xfrm>
            <a:off x="4621864" y="6211669"/>
            <a:ext cx="368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6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22ADF-AB79-4CF3-A8AB-344C11158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92765"/>
            <a:ext cx="5704764" cy="6041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248E1B-304E-4A0D-932D-A93AFC2CFE99}"/>
              </a:ext>
            </a:extLst>
          </p:cNvPr>
          <p:cNvSpPr txBox="1"/>
          <p:nvPr/>
        </p:nvSpPr>
        <p:spPr>
          <a:xfrm>
            <a:off x="0" y="6134438"/>
            <a:ext cx="625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00CCF-4CB1-407F-8EE7-B2CEE1B2A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1" y="259307"/>
            <a:ext cx="5991369" cy="5875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F88E7A-616C-4300-A59B-EFD4BCE02F0B}"/>
              </a:ext>
            </a:extLst>
          </p:cNvPr>
          <p:cNvSpPr txBox="1"/>
          <p:nvPr/>
        </p:nvSpPr>
        <p:spPr>
          <a:xfrm>
            <a:off x="6733498" y="6172876"/>
            <a:ext cx="511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00CC"/>
                </a:solidFill>
                <a:latin typeface="+mj-lt"/>
              </a:rPr>
              <a:t>Đền Tổ Mẫu Âu Cơ</a:t>
            </a:r>
            <a:endParaRPr lang="en-US" sz="3600" b="1" dirty="0">
              <a:solidFill>
                <a:srgbClr val="0000CC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3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75773-D4B7-4ACE-A7BD-07F9F930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" y="218364"/>
            <a:ext cx="5595583" cy="6215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13FA7-F966-45A9-A6C1-87B504987046}"/>
              </a:ext>
            </a:extLst>
          </p:cNvPr>
          <p:cNvSpPr txBox="1"/>
          <p:nvPr/>
        </p:nvSpPr>
        <p:spPr>
          <a:xfrm>
            <a:off x="600501" y="6211669"/>
            <a:ext cx="5118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2" y="218364"/>
            <a:ext cx="5722963" cy="5993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13FA7-F966-45A9-A6C1-87B504987046}"/>
              </a:ext>
            </a:extLst>
          </p:cNvPr>
          <p:cNvSpPr txBox="1"/>
          <p:nvPr/>
        </p:nvSpPr>
        <p:spPr>
          <a:xfrm>
            <a:off x="6007289" y="6211668"/>
            <a:ext cx="5118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56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E9D35-B3A3-4F45-BD0D-487124745312}"/>
              </a:ext>
            </a:extLst>
          </p:cNvPr>
          <p:cNvSpPr txBox="1"/>
          <p:nvPr/>
        </p:nvSpPr>
        <p:spPr>
          <a:xfrm>
            <a:off x="3164125" y="6181430"/>
            <a:ext cx="511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" y="327545"/>
            <a:ext cx="10986448" cy="5853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16" y="33105"/>
            <a:ext cx="4484038" cy="3192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54" y="3225215"/>
            <a:ext cx="4207146" cy="3484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42985" y="6437190"/>
            <a:ext cx="2933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thờ Kinh Dương Vương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4594" y="2904172"/>
            <a:ext cx="271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Lăng Kinh Dương Vương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E3E04-AF44-4B22-A63F-D505DD5E2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793"/>
            <a:ext cx="4639917" cy="34847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DCEB6E-B36A-40B7-ACC9-D93F01333CB2}"/>
              </a:ext>
            </a:extLst>
          </p:cNvPr>
          <p:cNvSpPr/>
          <p:nvPr/>
        </p:nvSpPr>
        <p:spPr>
          <a:xfrm>
            <a:off x="1461636" y="6252524"/>
            <a:ext cx="2719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Lăng Kinh Dương Vương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375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D62910-26FB-4F37-9618-FB8A5F3BE34E}"/>
              </a:ext>
            </a:extLst>
          </p:cNvPr>
          <p:cNvGrpSpPr/>
          <p:nvPr/>
        </p:nvGrpSpPr>
        <p:grpSpPr>
          <a:xfrm>
            <a:off x="1289586" y="1"/>
            <a:ext cx="10559514" cy="1266825"/>
            <a:chOff x="232311" y="1641116"/>
            <a:chExt cx="4750209" cy="973740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11" y="1745410"/>
              <a:ext cx="4750209" cy="8694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411727" y="1641116"/>
              <a:ext cx="3950797" cy="92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uan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3,4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SGK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82DF5E-4A82-0B75-7245-2E71E76B0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450" y="1476375"/>
            <a:ext cx="8382000" cy="2904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BB47D-308D-D824-A464-BC55910A48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3597662"/>
            <a:ext cx="3616008" cy="3061600"/>
          </a:xfrm>
          <a:prstGeom prst="rect">
            <a:avLst/>
          </a:prstGeom>
        </p:spPr>
      </p:pic>
      <p:sp>
        <p:nvSpPr>
          <p:cNvPr id="7" name="Text Box 33">
            <a:extLst>
              <a:ext uri="{FF2B5EF4-FFF2-40B4-BE49-F238E27FC236}">
                <a16:creationId xmlns:a16="http://schemas.microsoft.com/office/drawing/2014/main" id="{11652051-27BC-FB8D-1330-AB86A1E0F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760" y="4690869"/>
            <a:ext cx="8488240" cy="2031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Cho biết thời gian và địa điểm tổ chức lễ giỗ Tổ Hùng Vương.</a:t>
            </a:r>
            <a:endParaRPr lang="en-US" sz="2800" b="1" dirty="0">
              <a:solidFill>
                <a:prstClr val="black"/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Giới thiệu sơ lược về lễ giỗ Tổ Hùng Vương và nêu ý nghĩa của ngày giỗ Tổ.</a:t>
            </a:r>
          </a:p>
        </p:txBody>
      </p:sp>
      <p:pic>
        <p:nvPicPr>
          <p:cNvPr id="4" name="LoiRuAuLac-HoangHai_hbkq">
            <a:hlinkClick r:id="" action="ppaction://media"/>
            <a:extLst>
              <a:ext uri="{FF2B5EF4-FFF2-40B4-BE49-F238E27FC236}">
                <a16:creationId xmlns:a16="http://schemas.microsoft.com/office/drawing/2014/main" id="{7B16FBE8-7343-408F-8833-599CAB72EE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13774" y="35545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019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iới thiệu về Lễ hội Đền Hùng_720p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194" y="0"/>
            <a:ext cx="118508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2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581026" y="546636"/>
            <a:ext cx="5772149" cy="54826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F8931D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Cambria" panose="02040503050406030204" pitchFamily="18" charset="0"/>
                <a:cs typeface="UTM Alberta Heavy" panose="02040603050506020204" charset="0"/>
              </a:rPr>
              <a:t>Lễ Giỗ Tổ Hùng Vương được tổ chức vào ngày mồng 10 tháng Ba âm lịch hằng năm; tại khu di tích Đền Hùng (thuộc xã Hy Cương, thành phố Việt Trì, tỉnh Phú Thọ).</a:t>
            </a:r>
            <a:endParaRPr kumimoji="0" lang="en-US" sz="4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glow rad="63500">
                  <a:srgbClr val="F8931D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  <p:pic>
        <p:nvPicPr>
          <p:cNvPr id="1028" name="Picture 4" descr="Interactive) Lễ Giỗ Tổ Hùng Vương và Tuần Văn hoá - Du lịch Đất Tổ năm 2023">
            <a:extLst>
              <a:ext uri="{FF2B5EF4-FFF2-40B4-BE49-F238E27FC236}">
                <a16:creationId xmlns:a16="http://schemas.microsoft.com/office/drawing/2014/main" id="{E86852FA-EA06-2215-3CFB-076C2096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190749"/>
            <a:ext cx="4076700" cy="4470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AEF14-0558-83DB-E184-990D98D4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237" y="209550"/>
            <a:ext cx="3838575" cy="17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16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571501" y="260887"/>
            <a:ext cx="11048999" cy="1263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F8931D">
                      <a:satMod val="175000"/>
                      <a:alpha val="40000"/>
                    </a:srgbClr>
                  </a:glow>
                </a:effectLst>
                <a:latin typeface="+mj-lt"/>
                <a:ea typeface="Cambria" panose="02040503050406030204" pitchFamily="18" charset="0"/>
                <a:cs typeface="UTM Alberta Heavy" panose="02040603050506020204" charset="0"/>
              </a:rPr>
              <a:t>Lễ Giỗ Tổ Hùng Vương được Nhà nước tổ chức theo nghi lễ truyền thống. </a:t>
            </a:r>
            <a:endParaRPr kumimoji="0" lang="en-US" sz="4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glow rad="63500">
                  <a:srgbClr val="F8931D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1BD34-F6B1-E8C3-BB10-12242B5CEFDE}"/>
              </a:ext>
            </a:extLst>
          </p:cNvPr>
          <p:cNvSpPr txBox="1"/>
          <p:nvPr/>
        </p:nvSpPr>
        <p:spPr>
          <a:xfrm>
            <a:off x="422910" y="2036786"/>
            <a:ext cx="3568065" cy="3539430"/>
          </a:xfrm>
          <a:custGeom>
            <a:avLst/>
            <a:gdLst>
              <a:gd name="connsiteX0" fmla="*/ 0 w 3568065"/>
              <a:gd name="connsiteY0" fmla="*/ 0 h 3539430"/>
              <a:gd name="connsiteX1" fmla="*/ 3568065 w 3568065"/>
              <a:gd name="connsiteY1" fmla="*/ 0 h 3539430"/>
              <a:gd name="connsiteX2" fmla="*/ 3568065 w 3568065"/>
              <a:gd name="connsiteY2" fmla="*/ 3539430 h 3539430"/>
              <a:gd name="connsiteX3" fmla="*/ 0 w 3568065"/>
              <a:gd name="connsiteY3" fmla="*/ 3539430 h 3539430"/>
              <a:gd name="connsiteX4" fmla="*/ 0 w 3568065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8065" h="3539430" fill="none" extrusionOk="0">
                <a:moveTo>
                  <a:pt x="0" y="0"/>
                </a:moveTo>
                <a:cubicBezTo>
                  <a:pt x="744582" y="5222"/>
                  <a:pt x="3156619" y="24918"/>
                  <a:pt x="3568065" y="0"/>
                </a:cubicBezTo>
                <a:cubicBezTo>
                  <a:pt x="3406820" y="604478"/>
                  <a:pt x="3524305" y="2664034"/>
                  <a:pt x="3568065" y="3539430"/>
                </a:cubicBezTo>
                <a:cubicBezTo>
                  <a:pt x="2453296" y="3374669"/>
                  <a:pt x="1679933" y="3657580"/>
                  <a:pt x="0" y="3539430"/>
                </a:cubicBezTo>
                <a:cubicBezTo>
                  <a:pt x="-55725" y="1858930"/>
                  <a:pt x="17072" y="362986"/>
                  <a:pt x="0" y="0"/>
                </a:cubicBezTo>
                <a:close/>
              </a:path>
              <a:path w="3568065" h="3539430" stroke="0" extrusionOk="0">
                <a:moveTo>
                  <a:pt x="0" y="0"/>
                </a:moveTo>
                <a:cubicBezTo>
                  <a:pt x="1652866" y="11849"/>
                  <a:pt x="3052698" y="-161459"/>
                  <a:pt x="3568065" y="0"/>
                </a:cubicBezTo>
                <a:cubicBezTo>
                  <a:pt x="3571195" y="1684447"/>
                  <a:pt x="3466889" y="1848331"/>
                  <a:pt x="3568065" y="3539430"/>
                </a:cubicBezTo>
                <a:cubicBezTo>
                  <a:pt x="2564329" y="3393570"/>
                  <a:pt x="681906" y="3461106"/>
                  <a:pt x="0" y="3539430"/>
                </a:cubicBezTo>
                <a:cubicBezTo>
                  <a:pt x="74291" y="3181345"/>
                  <a:pt x="168006" y="175323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+mj-lt"/>
                <a:cs typeface="Arial" panose="020B0604020202020204" pitchFamily="34" charset="0"/>
              </a:rPr>
              <a:t>Nghi thức quan trọng nhất là lễ rước kiệu vua và lễ dâng hương. Đoàn rước kiệu lần lượt đi qua các đền để đến Đền Thượng. </a:t>
            </a:r>
          </a:p>
        </p:txBody>
      </p:sp>
      <p:pic>
        <p:nvPicPr>
          <p:cNvPr id="1030" name="Picture 6" descr="Đặc sắc Lễ rước kiệu về Đền Hùng của các xã, phường vùng ven di tích | Lễ  hội | Vietnam+ (VietnamPlus)">
            <a:extLst>
              <a:ext uri="{FF2B5EF4-FFF2-40B4-BE49-F238E27FC236}">
                <a16:creationId xmlns:a16="http://schemas.microsoft.com/office/drawing/2014/main" id="{3D354EA8-E4A3-2A92-CAFD-E67669D8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0121">
            <a:off x="5172075" y="1533997"/>
            <a:ext cx="4410075" cy="262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Dâng hương tưởng niệm các Vua Hùng">
            <a:extLst>
              <a:ext uri="{FF2B5EF4-FFF2-40B4-BE49-F238E27FC236}">
                <a16:creationId xmlns:a16="http://schemas.microsoft.com/office/drawing/2014/main" id="{4B9B7775-A257-2261-6193-17E42EDE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600">
            <a:off x="7677149" y="3962639"/>
            <a:ext cx="4019550" cy="246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59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0E249-0C7A-08F1-B773-B9CEE358B87E}"/>
              </a:ext>
            </a:extLst>
          </p:cNvPr>
          <p:cNvSpPr/>
          <p:nvPr/>
        </p:nvSpPr>
        <p:spPr>
          <a:xfrm>
            <a:off x="118864" y="529976"/>
            <a:ext cx="12187436" cy="15819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20000"/>
              </a:spcBef>
              <a:defRPr/>
            </a:pP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ai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xuôi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spcBef>
                <a:spcPct val="20000"/>
              </a:spcBef>
              <a:defRPr/>
            </a:pP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DB46D1-E3C5-D2C4-80BF-B34B0800BFC3}"/>
              </a:ext>
            </a:extLst>
          </p:cNvPr>
          <p:cNvSpPr/>
          <p:nvPr/>
        </p:nvSpPr>
        <p:spPr>
          <a:xfrm>
            <a:off x="2715806" y="2851196"/>
            <a:ext cx="9126155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Bef>
                <a:spcPct val="10000"/>
              </a:spcBef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Câu ca dao gợi cho em nhớ đến lễ hội nào ở nước ta?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C897AC8-74E6-DF9E-AB0E-43227B61A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39" y="3314758"/>
            <a:ext cx="2614246" cy="3336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CA2A5-8A1A-3E18-EB0B-70558289A36C}"/>
              </a:ext>
            </a:extLst>
          </p:cNvPr>
          <p:cNvSpPr/>
          <p:nvPr/>
        </p:nvSpPr>
        <p:spPr>
          <a:xfrm>
            <a:off x="2782481" y="4791075"/>
            <a:ext cx="9126155" cy="1077844"/>
          </a:xfrm>
          <a:custGeom>
            <a:avLst/>
            <a:gdLst>
              <a:gd name="connsiteX0" fmla="*/ 0 w 9126155"/>
              <a:gd name="connsiteY0" fmla="*/ 0 h 1077844"/>
              <a:gd name="connsiteX1" fmla="*/ 378084 w 9126155"/>
              <a:gd name="connsiteY1" fmla="*/ 0 h 1077844"/>
              <a:gd name="connsiteX2" fmla="*/ 938690 w 9126155"/>
              <a:gd name="connsiteY2" fmla="*/ 0 h 1077844"/>
              <a:gd name="connsiteX3" fmla="*/ 1590558 w 9126155"/>
              <a:gd name="connsiteY3" fmla="*/ 0 h 1077844"/>
              <a:gd name="connsiteX4" fmla="*/ 2059904 w 9126155"/>
              <a:gd name="connsiteY4" fmla="*/ 0 h 1077844"/>
              <a:gd name="connsiteX5" fmla="*/ 2437987 w 9126155"/>
              <a:gd name="connsiteY5" fmla="*/ 0 h 1077844"/>
              <a:gd name="connsiteX6" fmla="*/ 2998594 w 9126155"/>
              <a:gd name="connsiteY6" fmla="*/ 0 h 1077844"/>
              <a:gd name="connsiteX7" fmla="*/ 3467939 w 9126155"/>
              <a:gd name="connsiteY7" fmla="*/ 0 h 1077844"/>
              <a:gd name="connsiteX8" fmla="*/ 4119807 w 9126155"/>
              <a:gd name="connsiteY8" fmla="*/ 0 h 1077844"/>
              <a:gd name="connsiteX9" fmla="*/ 4771675 w 9126155"/>
              <a:gd name="connsiteY9" fmla="*/ 0 h 1077844"/>
              <a:gd name="connsiteX10" fmla="*/ 5606067 w 9126155"/>
              <a:gd name="connsiteY10" fmla="*/ 0 h 1077844"/>
              <a:gd name="connsiteX11" fmla="*/ 5984150 w 9126155"/>
              <a:gd name="connsiteY11" fmla="*/ 0 h 1077844"/>
              <a:gd name="connsiteX12" fmla="*/ 6453495 w 9126155"/>
              <a:gd name="connsiteY12" fmla="*/ 0 h 1077844"/>
              <a:gd name="connsiteX13" fmla="*/ 6831579 w 9126155"/>
              <a:gd name="connsiteY13" fmla="*/ 0 h 1077844"/>
              <a:gd name="connsiteX14" fmla="*/ 7209662 w 9126155"/>
              <a:gd name="connsiteY14" fmla="*/ 0 h 1077844"/>
              <a:gd name="connsiteX15" fmla="*/ 8044054 w 9126155"/>
              <a:gd name="connsiteY15" fmla="*/ 0 h 1077844"/>
              <a:gd name="connsiteX16" fmla="*/ 8422137 w 9126155"/>
              <a:gd name="connsiteY16" fmla="*/ 0 h 1077844"/>
              <a:gd name="connsiteX17" fmla="*/ 9126155 w 9126155"/>
              <a:gd name="connsiteY17" fmla="*/ 0 h 1077844"/>
              <a:gd name="connsiteX18" fmla="*/ 9126155 w 9126155"/>
              <a:gd name="connsiteY18" fmla="*/ 506587 h 1077844"/>
              <a:gd name="connsiteX19" fmla="*/ 9126155 w 9126155"/>
              <a:gd name="connsiteY19" fmla="*/ 1077844 h 1077844"/>
              <a:gd name="connsiteX20" fmla="*/ 8748071 w 9126155"/>
              <a:gd name="connsiteY20" fmla="*/ 1077844 h 1077844"/>
              <a:gd name="connsiteX21" fmla="*/ 8096203 w 9126155"/>
              <a:gd name="connsiteY21" fmla="*/ 1077844 h 1077844"/>
              <a:gd name="connsiteX22" fmla="*/ 7353073 w 9126155"/>
              <a:gd name="connsiteY22" fmla="*/ 1077844 h 1077844"/>
              <a:gd name="connsiteX23" fmla="*/ 6518682 w 9126155"/>
              <a:gd name="connsiteY23" fmla="*/ 1077844 h 1077844"/>
              <a:gd name="connsiteX24" fmla="*/ 5958075 w 9126155"/>
              <a:gd name="connsiteY24" fmla="*/ 1077844 h 1077844"/>
              <a:gd name="connsiteX25" fmla="*/ 5306207 w 9126155"/>
              <a:gd name="connsiteY25" fmla="*/ 1077844 h 1077844"/>
              <a:gd name="connsiteX26" fmla="*/ 4471816 w 9126155"/>
              <a:gd name="connsiteY26" fmla="*/ 1077844 h 1077844"/>
              <a:gd name="connsiteX27" fmla="*/ 4093732 w 9126155"/>
              <a:gd name="connsiteY27" fmla="*/ 1077844 h 1077844"/>
              <a:gd name="connsiteX28" fmla="*/ 3259341 w 9126155"/>
              <a:gd name="connsiteY28" fmla="*/ 1077844 h 1077844"/>
              <a:gd name="connsiteX29" fmla="*/ 2516211 w 9126155"/>
              <a:gd name="connsiteY29" fmla="*/ 1077844 h 1077844"/>
              <a:gd name="connsiteX30" fmla="*/ 1681820 w 9126155"/>
              <a:gd name="connsiteY30" fmla="*/ 1077844 h 1077844"/>
              <a:gd name="connsiteX31" fmla="*/ 1029952 w 9126155"/>
              <a:gd name="connsiteY31" fmla="*/ 1077844 h 1077844"/>
              <a:gd name="connsiteX32" fmla="*/ 651868 w 9126155"/>
              <a:gd name="connsiteY32" fmla="*/ 1077844 h 1077844"/>
              <a:gd name="connsiteX33" fmla="*/ 0 w 9126155"/>
              <a:gd name="connsiteY33" fmla="*/ 1077844 h 1077844"/>
              <a:gd name="connsiteX34" fmla="*/ 0 w 9126155"/>
              <a:gd name="connsiteY34" fmla="*/ 571257 h 1077844"/>
              <a:gd name="connsiteX35" fmla="*/ 0 w 9126155"/>
              <a:gd name="connsiteY35" fmla="*/ 0 h 107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26155" h="1077844" fill="none" extrusionOk="0">
                <a:moveTo>
                  <a:pt x="0" y="0"/>
                </a:moveTo>
                <a:cubicBezTo>
                  <a:pt x="115326" y="-5155"/>
                  <a:pt x="255736" y="-14491"/>
                  <a:pt x="378084" y="0"/>
                </a:cubicBezTo>
                <a:cubicBezTo>
                  <a:pt x="500432" y="14491"/>
                  <a:pt x="731893" y="-8804"/>
                  <a:pt x="938690" y="0"/>
                </a:cubicBezTo>
                <a:cubicBezTo>
                  <a:pt x="1145487" y="8804"/>
                  <a:pt x="1457279" y="-26918"/>
                  <a:pt x="1590558" y="0"/>
                </a:cubicBezTo>
                <a:cubicBezTo>
                  <a:pt x="1723837" y="26918"/>
                  <a:pt x="1885568" y="-5977"/>
                  <a:pt x="2059904" y="0"/>
                </a:cubicBezTo>
                <a:cubicBezTo>
                  <a:pt x="2234240" y="5977"/>
                  <a:pt x="2352459" y="-14626"/>
                  <a:pt x="2437987" y="0"/>
                </a:cubicBezTo>
                <a:cubicBezTo>
                  <a:pt x="2523515" y="14626"/>
                  <a:pt x="2869057" y="18541"/>
                  <a:pt x="2998594" y="0"/>
                </a:cubicBezTo>
                <a:cubicBezTo>
                  <a:pt x="3128131" y="-18541"/>
                  <a:pt x="3251429" y="-11566"/>
                  <a:pt x="3467939" y="0"/>
                </a:cubicBezTo>
                <a:cubicBezTo>
                  <a:pt x="3684449" y="11566"/>
                  <a:pt x="3963633" y="-16860"/>
                  <a:pt x="4119807" y="0"/>
                </a:cubicBezTo>
                <a:cubicBezTo>
                  <a:pt x="4275981" y="16860"/>
                  <a:pt x="4601261" y="-28816"/>
                  <a:pt x="4771675" y="0"/>
                </a:cubicBezTo>
                <a:cubicBezTo>
                  <a:pt x="4942089" y="28816"/>
                  <a:pt x="5426816" y="20949"/>
                  <a:pt x="5606067" y="0"/>
                </a:cubicBezTo>
                <a:cubicBezTo>
                  <a:pt x="5785318" y="-20949"/>
                  <a:pt x="5815651" y="-6674"/>
                  <a:pt x="5984150" y="0"/>
                </a:cubicBezTo>
                <a:cubicBezTo>
                  <a:pt x="6152649" y="6674"/>
                  <a:pt x="6252956" y="22504"/>
                  <a:pt x="6453495" y="0"/>
                </a:cubicBezTo>
                <a:cubicBezTo>
                  <a:pt x="6654035" y="-22504"/>
                  <a:pt x="6696415" y="13172"/>
                  <a:pt x="6831579" y="0"/>
                </a:cubicBezTo>
                <a:cubicBezTo>
                  <a:pt x="6966743" y="-13172"/>
                  <a:pt x="7033550" y="5524"/>
                  <a:pt x="7209662" y="0"/>
                </a:cubicBezTo>
                <a:cubicBezTo>
                  <a:pt x="7385774" y="-5524"/>
                  <a:pt x="7750660" y="-23958"/>
                  <a:pt x="8044054" y="0"/>
                </a:cubicBezTo>
                <a:cubicBezTo>
                  <a:pt x="8337448" y="23958"/>
                  <a:pt x="8319750" y="2942"/>
                  <a:pt x="8422137" y="0"/>
                </a:cubicBezTo>
                <a:cubicBezTo>
                  <a:pt x="8524524" y="-2942"/>
                  <a:pt x="8979597" y="-4420"/>
                  <a:pt x="9126155" y="0"/>
                </a:cubicBezTo>
                <a:cubicBezTo>
                  <a:pt x="9107143" y="198512"/>
                  <a:pt x="9101763" y="262290"/>
                  <a:pt x="9126155" y="506587"/>
                </a:cubicBezTo>
                <a:cubicBezTo>
                  <a:pt x="9150547" y="750884"/>
                  <a:pt x="9131367" y="918593"/>
                  <a:pt x="9126155" y="1077844"/>
                </a:cubicBezTo>
                <a:cubicBezTo>
                  <a:pt x="9030334" y="1075509"/>
                  <a:pt x="8897009" y="1087449"/>
                  <a:pt x="8748071" y="1077844"/>
                </a:cubicBezTo>
                <a:cubicBezTo>
                  <a:pt x="8599133" y="1068239"/>
                  <a:pt x="8283546" y="1099185"/>
                  <a:pt x="8096203" y="1077844"/>
                </a:cubicBezTo>
                <a:cubicBezTo>
                  <a:pt x="7908860" y="1056503"/>
                  <a:pt x="7629327" y="1087006"/>
                  <a:pt x="7353073" y="1077844"/>
                </a:cubicBezTo>
                <a:cubicBezTo>
                  <a:pt x="7076819" y="1068683"/>
                  <a:pt x="6741435" y="1041158"/>
                  <a:pt x="6518682" y="1077844"/>
                </a:cubicBezTo>
                <a:cubicBezTo>
                  <a:pt x="6295929" y="1114530"/>
                  <a:pt x="6181066" y="1091583"/>
                  <a:pt x="5958075" y="1077844"/>
                </a:cubicBezTo>
                <a:cubicBezTo>
                  <a:pt x="5735084" y="1064105"/>
                  <a:pt x="5485536" y="1099557"/>
                  <a:pt x="5306207" y="1077844"/>
                </a:cubicBezTo>
                <a:cubicBezTo>
                  <a:pt x="5126878" y="1056131"/>
                  <a:pt x="4847100" y="1048432"/>
                  <a:pt x="4471816" y="1077844"/>
                </a:cubicBezTo>
                <a:cubicBezTo>
                  <a:pt x="4096532" y="1107256"/>
                  <a:pt x="4210037" y="1073556"/>
                  <a:pt x="4093732" y="1077844"/>
                </a:cubicBezTo>
                <a:cubicBezTo>
                  <a:pt x="3977427" y="1082132"/>
                  <a:pt x="3428480" y="1119275"/>
                  <a:pt x="3259341" y="1077844"/>
                </a:cubicBezTo>
                <a:cubicBezTo>
                  <a:pt x="3090202" y="1036413"/>
                  <a:pt x="2842709" y="1054567"/>
                  <a:pt x="2516211" y="1077844"/>
                </a:cubicBezTo>
                <a:cubicBezTo>
                  <a:pt x="2189713" y="1101122"/>
                  <a:pt x="2019603" y="1103177"/>
                  <a:pt x="1681820" y="1077844"/>
                </a:cubicBezTo>
                <a:cubicBezTo>
                  <a:pt x="1344037" y="1052511"/>
                  <a:pt x="1261071" y="1105019"/>
                  <a:pt x="1029952" y="1077844"/>
                </a:cubicBezTo>
                <a:cubicBezTo>
                  <a:pt x="798833" y="1050669"/>
                  <a:pt x="823295" y="1083815"/>
                  <a:pt x="651868" y="1077844"/>
                </a:cubicBezTo>
                <a:cubicBezTo>
                  <a:pt x="480441" y="1071873"/>
                  <a:pt x="304087" y="1090657"/>
                  <a:pt x="0" y="1077844"/>
                </a:cubicBezTo>
                <a:cubicBezTo>
                  <a:pt x="-4215" y="846701"/>
                  <a:pt x="7812" y="778191"/>
                  <a:pt x="0" y="571257"/>
                </a:cubicBezTo>
                <a:cubicBezTo>
                  <a:pt x="-7812" y="364323"/>
                  <a:pt x="-8900" y="134490"/>
                  <a:pt x="0" y="0"/>
                </a:cubicBezTo>
                <a:close/>
              </a:path>
              <a:path w="9126155" h="1077844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36335" y="168089"/>
                  <a:pt x="9128883" y="278296"/>
                  <a:pt x="9126155" y="506587"/>
                </a:cubicBezTo>
                <a:cubicBezTo>
                  <a:pt x="9123427" y="734878"/>
                  <a:pt x="9126987" y="947337"/>
                  <a:pt x="9126155" y="1077844"/>
                </a:cubicBezTo>
                <a:cubicBezTo>
                  <a:pt x="8941880" y="1081691"/>
                  <a:pt x="8929339" y="1067993"/>
                  <a:pt x="8748071" y="1077844"/>
                </a:cubicBezTo>
                <a:cubicBezTo>
                  <a:pt x="8566803" y="1087695"/>
                  <a:pt x="8536553" y="1076190"/>
                  <a:pt x="8369988" y="1077844"/>
                </a:cubicBezTo>
                <a:cubicBezTo>
                  <a:pt x="8203423" y="1079498"/>
                  <a:pt x="8164629" y="1085560"/>
                  <a:pt x="7991904" y="1077844"/>
                </a:cubicBezTo>
                <a:cubicBezTo>
                  <a:pt x="7819179" y="1070128"/>
                  <a:pt x="7775308" y="1091448"/>
                  <a:pt x="7613821" y="1077844"/>
                </a:cubicBezTo>
                <a:cubicBezTo>
                  <a:pt x="7452334" y="1064240"/>
                  <a:pt x="7167162" y="1091791"/>
                  <a:pt x="6961953" y="1077844"/>
                </a:cubicBezTo>
                <a:cubicBezTo>
                  <a:pt x="6756744" y="1063897"/>
                  <a:pt x="6516982" y="1079912"/>
                  <a:pt x="6310084" y="1077844"/>
                </a:cubicBezTo>
                <a:cubicBezTo>
                  <a:pt x="6103186" y="1075776"/>
                  <a:pt x="5650987" y="1080126"/>
                  <a:pt x="5475693" y="1077844"/>
                </a:cubicBezTo>
                <a:cubicBezTo>
                  <a:pt x="5300399" y="1075562"/>
                  <a:pt x="5260205" y="1069807"/>
                  <a:pt x="5097609" y="1077844"/>
                </a:cubicBezTo>
                <a:cubicBezTo>
                  <a:pt x="4935013" y="1085881"/>
                  <a:pt x="4659559" y="1068160"/>
                  <a:pt x="4537003" y="1077844"/>
                </a:cubicBezTo>
                <a:cubicBezTo>
                  <a:pt x="4414447" y="1087528"/>
                  <a:pt x="4294407" y="1096957"/>
                  <a:pt x="4067658" y="1077844"/>
                </a:cubicBezTo>
                <a:cubicBezTo>
                  <a:pt x="3840909" y="1058731"/>
                  <a:pt x="3619051" y="1080774"/>
                  <a:pt x="3415789" y="1077844"/>
                </a:cubicBezTo>
                <a:cubicBezTo>
                  <a:pt x="3212527" y="1074914"/>
                  <a:pt x="2948708" y="1096759"/>
                  <a:pt x="2763921" y="1077844"/>
                </a:cubicBezTo>
                <a:cubicBezTo>
                  <a:pt x="2579134" y="1058929"/>
                  <a:pt x="2526061" y="1082583"/>
                  <a:pt x="2385838" y="1077844"/>
                </a:cubicBezTo>
                <a:cubicBezTo>
                  <a:pt x="2245615" y="1073105"/>
                  <a:pt x="2030717" y="1063908"/>
                  <a:pt x="1733969" y="1077844"/>
                </a:cubicBezTo>
                <a:cubicBezTo>
                  <a:pt x="1437221" y="1091780"/>
                  <a:pt x="1251763" y="1106313"/>
                  <a:pt x="899578" y="1077844"/>
                </a:cubicBezTo>
                <a:cubicBezTo>
                  <a:pt x="547393" y="1049375"/>
                  <a:pt x="312195" y="1067387"/>
                  <a:pt x="0" y="1077844"/>
                </a:cubicBezTo>
                <a:cubicBezTo>
                  <a:pt x="19693" y="878605"/>
                  <a:pt x="-25182" y="744287"/>
                  <a:pt x="0" y="538922"/>
                </a:cubicBezTo>
                <a:cubicBezTo>
                  <a:pt x="25182" y="333557"/>
                  <a:pt x="-7811" y="10931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Bef>
                <a:spcPct val="10000"/>
              </a:spcBef>
              <a:defRPr/>
            </a:pPr>
            <a:r>
              <a:rPr lang="vi-VN" sz="40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Chia sẻ điều em biết về lễ hội này.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193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248E1B-304E-4A0D-932D-A93AFC2CFE99}"/>
              </a:ext>
            </a:extLst>
          </p:cNvPr>
          <p:cNvSpPr txBox="1"/>
          <p:nvPr/>
        </p:nvSpPr>
        <p:spPr>
          <a:xfrm>
            <a:off x="3164125" y="6181430"/>
            <a:ext cx="625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5" y="627797"/>
            <a:ext cx="5641857" cy="5378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7" y="504967"/>
            <a:ext cx="5158853" cy="5501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4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571501" y="260887"/>
            <a:ext cx="11048999" cy="1263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F8931D">
                      <a:satMod val="175000"/>
                      <a:alpha val="40000"/>
                    </a:srgbClr>
                  </a:glow>
                </a:effectLst>
                <a:latin typeface="+mj-lt"/>
                <a:ea typeface="Cambria" panose="02040503050406030204" pitchFamily="18" charset="0"/>
                <a:cs typeface="UTM Alberta Heavy" panose="02040603050506020204" charset="0"/>
              </a:rPr>
              <a:t>Phần hội có các trò chơi như: thi gói bánh chưng, giã bánh giầy, hát Xoan, đấu vật,... </a:t>
            </a:r>
            <a:endParaRPr kumimoji="0" lang="en-US" sz="4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glow rad="63500">
                  <a:srgbClr val="F8931D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  <p:pic>
        <p:nvPicPr>
          <p:cNvPr id="3074" name="Picture 2" descr="Giỗ Tổ Hùng Vương – Lễ hội Đền Hùng 2022: Hội thi “Gói, nấu bánh chưng và  giã bánh giầy” tỉnh Phú Thọ lần thứ IX - Ảnh thời sự trong nước -">
            <a:extLst>
              <a:ext uri="{FF2B5EF4-FFF2-40B4-BE49-F238E27FC236}">
                <a16:creationId xmlns:a16="http://schemas.microsoft.com/office/drawing/2014/main" id="{28772D89-4E52-243D-D33D-E82BFF4C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38350"/>
            <a:ext cx="4324350" cy="278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Thể thao truyền thống trong lễ hội Đền Hùng | baotintuc.vn">
            <a:extLst>
              <a:ext uri="{FF2B5EF4-FFF2-40B4-BE49-F238E27FC236}">
                <a16:creationId xmlns:a16="http://schemas.microsoft.com/office/drawing/2014/main" id="{7AB3E594-440C-E94D-35E8-C9F94BB1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78" y="1795463"/>
            <a:ext cx="3855171" cy="3538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Trình diễn Hát Xoan trong Lễ hội Đền Hùng | Báo Pháp luật Việt Nam điện tử">
            <a:extLst>
              <a:ext uri="{FF2B5EF4-FFF2-40B4-BE49-F238E27FC236}">
                <a16:creationId xmlns:a16="http://schemas.microsoft.com/office/drawing/2014/main" id="{55B4AD6B-CD8C-5DEC-9EAA-C5DA2399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09975"/>
            <a:ext cx="4791075" cy="296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1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DA12E-BAA4-B8D7-39CF-E2F00EEB2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3476625"/>
            <a:ext cx="3758963" cy="3182637"/>
          </a:xfrm>
          <a:prstGeom prst="rect">
            <a:avLst/>
          </a:prstGeom>
        </p:spPr>
      </p:pic>
      <p:sp>
        <p:nvSpPr>
          <p:cNvPr id="7" name="WordArt 24">
            <a:extLst>
              <a:ext uri="{FF2B5EF4-FFF2-40B4-BE49-F238E27FC236}">
                <a16:creationId xmlns:a16="http://schemas.microsoft.com/office/drawing/2014/main" id="{743546E9-5DBF-4CA8-88A1-D0D151CC2C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1" y="2133600"/>
            <a:ext cx="7573169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Em </a:t>
            </a:r>
            <a:r>
              <a:rPr lang="en-US" sz="3600" b="1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làm</a:t>
            </a:r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h</a:t>
            </a:r>
            <a:r>
              <a:rPr lang="vi-VN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ư</a:t>
            </a:r>
            <a:r>
              <a:rPr lang="en-US" sz="3600" b="1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ớng</a:t>
            </a:r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dẫn</a:t>
            </a:r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du </a:t>
            </a:r>
            <a:r>
              <a:rPr lang="en-US" sz="3600" b="1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lịch</a:t>
            </a:r>
            <a:r>
              <a:rPr lang="en-US" sz="36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2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938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DA12E-BAA4-B8D7-39CF-E2F00EEB2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3476625"/>
            <a:ext cx="3758963" cy="318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ED73A-4222-DBEE-4143-9A3D2F847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282" y="821226"/>
            <a:ext cx="8541236" cy="4834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04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1428750" y="171451"/>
            <a:ext cx="10639425" cy="2781300"/>
          </a:xfrm>
          <a:custGeom>
            <a:avLst/>
            <a:gdLst>
              <a:gd name="connsiteX0" fmla="*/ 0 w 10639425"/>
              <a:gd name="connsiteY0" fmla="*/ 0 h 2781300"/>
              <a:gd name="connsiteX1" fmla="*/ 664964 w 10639425"/>
              <a:gd name="connsiteY1" fmla="*/ 0 h 2781300"/>
              <a:gd name="connsiteX2" fmla="*/ 1329928 w 10639425"/>
              <a:gd name="connsiteY2" fmla="*/ 0 h 2781300"/>
              <a:gd name="connsiteX3" fmla="*/ 1994892 w 10639425"/>
              <a:gd name="connsiteY3" fmla="*/ 0 h 2781300"/>
              <a:gd name="connsiteX4" fmla="*/ 2340674 w 10639425"/>
              <a:gd name="connsiteY4" fmla="*/ 0 h 2781300"/>
              <a:gd name="connsiteX5" fmla="*/ 3005638 w 10639425"/>
              <a:gd name="connsiteY5" fmla="*/ 0 h 2781300"/>
              <a:gd name="connsiteX6" fmla="*/ 3670602 w 10639425"/>
              <a:gd name="connsiteY6" fmla="*/ 0 h 2781300"/>
              <a:gd name="connsiteX7" fmla="*/ 4335566 w 10639425"/>
              <a:gd name="connsiteY7" fmla="*/ 0 h 2781300"/>
              <a:gd name="connsiteX8" fmla="*/ 4894136 w 10639425"/>
              <a:gd name="connsiteY8" fmla="*/ 0 h 2781300"/>
              <a:gd name="connsiteX9" fmla="*/ 5665494 w 10639425"/>
              <a:gd name="connsiteY9" fmla="*/ 0 h 2781300"/>
              <a:gd name="connsiteX10" fmla="*/ 6436852 w 10639425"/>
              <a:gd name="connsiteY10" fmla="*/ 0 h 2781300"/>
              <a:gd name="connsiteX11" fmla="*/ 6782633 w 10639425"/>
              <a:gd name="connsiteY11" fmla="*/ 0 h 2781300"/>
              <a:gd name="connsiteX12" fmla="*/ 7553992 w 10639425"/>
              <a:gd name="connsiteY12" fmla="*/ 0 h 2781300"/>
              <a:gd name="connsiteX13" fmla="*/ 7899773 w 10639425"/>
              <a:gd name="connsiteY13" fmla="*/ 0 h 2781300"/>
              <a:gd name="connsiteX14" fmla="*/ 8458343 w 10639425"/>
              <a:gd name="connsiteY14" fmla="*/ 0 h 2781300"/>
              <a:gd name="connsiteX15" fmla="*/ 9229701 w 10639425"/>
              <a:gd name="connsiteY15" fmla="*/ 0 h 2781300"/>
              <a:gd name="connsiteX16" fmla="*/ 10001060 w 10639425"/>
              <a:gd name="connsiteY16" fmla="*/ 0 h 2781300"/>
              <a:gd name="connsiteX17" fmla="*/ 10639425 w 10639425"/>
              <a:gd name="connsiteY17" fmla="*/ 0 h 2781300"/>
              <a:gd name="connsiteX18" fmla="*/ 10639425 w 10639425"/>
              <a:gd name="connsiteY18" fmla="*/ 639699 h 2781300"/>
              <a:gd name="connsiteX19" fmla="*/ 10639425 w 10639425"/>
              <a:gd name="connsiteY19" fmla="*/ 1251585 h 2781300"/>
              <a:gd name="connsiteX20" fmla="*/ 10639425 w 10639425"/>
              <a:gd name="connsiteY20" fmla="*/ 1974723 h 2781300"/>
              <a:gd name="connsiteX21" fmla="*/ 10639425 w 10639425"/>
              <a:gd name="connsiteY21" fmla="*/ 2781300 h 2781300"/>
              <a:gd name="connsiteX22" fmla="*/ 10187249 w 10639425"/>
              <a:gd name="connsiteY22" fmla="*/ 2781300 h 2781300"/>
              <a:gd name="connsiteX23" fmla="*/ 9522285 w 10639425"/>
              <a:gd name="connsiteY23" fmla="*/ 2781300 h 2781300"/>
              <a:gd name="connsiteX24" fmla="*/ 8750927 w 10639425"/>
              <a:gd name="connsiteY24" fmla="*/ 2781300 h 2781300"/>
              <a:gd name="connsiteX25" fmla="*/ 7979569 w 10639425"/>
              <a:gd name="connsiteY25" fmla="*/ 2781300 h 2781300"/>
              <a:gd name="connsiteX26" fmla="*/ 7420999 w 10639425"/>
              <a:gd name="connsiteY26" fmla="*/ 2781300 h 2781300"/>
              <a:gd name="connsiteX27" fmla="*/ 6756035 w 10639425"/>
              <a:gd name="connsiteY27" fmla="*/ 2781300 h 2781300"/>
              <a:gd name="connsiteX28" fmla="*/ 6197465 w 10639425"/>
              <a:gd name="connsiteY28" fmla="*/ 2781300 h 2781300"/>
              <a:gd name="connsiteX29" fmla="*/ 5319713 w 10639425"/>
              <a:gd name="connsiteY29" fmla="*/ 2781300 h 2781300"/>
              <a:gd name="connsiteX30" fmla="*/ 4761143 w 10639425"/>
              <a:gd name="connsiteY30" fmla="*/ 2781300 h 2781300"/>
              <a:gd name="connsiteX31" fmla="*/ 4202573 w 10639425"/>
              <a:gd name="connsiteY31" fmla="*/ 2781300 h 2781300"/>
              <a:gd name="connsiteX32" fmla="*/ 3856792 w 10639425"/>
              <a:gd name="connsiteY32" fmla="*/ 2781300 h 2781300"/>
              <a:gd name="connsiteX33" fmla="*/ 3085433 w 10639425"/>
              <a:gd name="connsiteY33" fmla="*/ 2781300 h 2781300"/>
              <a:gd name="connsiteX34" fmla="*/ 2314075 w 10639425"/>
              <a:gd name="connsiteY34" fmla="*/ 2781300 h 2781300"/>
              <a:gd name="connsiteX35" fmla="*/ 1861899 w 10639425"/>
              <a:gd name="connsiteY35" fmla="*/ 2781300 h 2781300"/>
              <a:gd name="connsiteX36" fmla="*/ 1409724 w 10639425"/>
              <a:gd name="connsiteY36" fmla="*/ 2781300 h 2781300"/>
              <a:gd name="connsiteX37" fmla="*/ 0 w 10639425"/>
              <a:gd name="connsiteY37" fmla="*/ 2781300 h 2781300"/>
              <a:gd name="connsiteX38" fmla="*/ 0 w 10639425"/>
              <a:gd name="connsiteY38" fmla="*/ 2141601 h 2781300"/>
              <a:gd name="connsiteX39" fmla="*/ 0 w 10639425"/>
              <a:gd name="connsiteY39" fmla="*/ 1474089 h 2781300"/>
              <a:gd name="connsiteX40" fmla="*/ 0 w 10639425"/>
              <a:gd name="connsiteY40" fmla="*/ 806577 h 2781300"/>
              <a:gd name="connsiteX41" fmla="*/ 0 w 10639425"/>
              <a:gd name="connsiteY41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639425" h="2781300" fill="none" extrusionOk="0">
                <a:moveTo>
                  <a:pt x="0" y="0"/>
                </a:moveTo>
                <a:cubicBezTo>
                  <a:pt x="285525" y="13188"/>
                  <a:pt x="524100" y="-5993"/>
                  <a:pt x="664964" y="0"/>
                </a:cubicBezTo>
                <a:cubicBezTo>
                  <a:pt x="805828" y="5993"/>
                  <a:pt x="1120876" y="10330"/>
                  <a:pt x="1329928" y="0"/>
                </a:cubicBezTo>
                <a:cubicBezTo>
                  <a:pt x="1538980" y="-10330"/>
                  <a:pt x="1756255" y="15292"/>
                  <a:pt x="1994892" y="0"/>
                </a:cubicBezTo>
                <a:cubicBezTo>
                  <a:pt x="2233529" y="-15292"/>
                  <a:pt x="2219144" y="1122"/>
                  <a:pt x="2340674" y="0"/>
                </a:cubicBezTo>
                <a:cubicBezTo>
                  <a:pt x="2462204" y="-1122"/>
                  <a:pt x="2872514" y="-9399"/>
                  <a:pt x="3005638" y="0"/>
                </a:cubicBezTo>
                <a:cubicBezTo>
                  <a:pt x="3138762" y="9399"/>
                  <a:pt x="3496020" y="2174"/>
                  <a:pt x="3670602" y="0"/>
                </a:cubicBezTo>
                <a:cubicBezTo>
                  <a:pt x="3845184" y="-2174"/>
                  <a:pt x="4155535" y="-25586"/>
                  <a:pt x="4335566" y="0"/>
                </a:cubicBezTo>
                <a:cubicBezTo>
                  <a:pt x="4515597" y="25586"/>
                  <a:pt x="4653757" y="20008"/>
                  <a:pt x="4894136" y="0"/>
                </a:cubicBezTo>
                <a:cubicBezTo>
                  <a:pt x="5134515" y="-20008"/>
                  <a:pt x="5466287" y="2825"/>
                  <a:pt x="5665494" y="0"/>
                </a:cubicBezTo>
                <a:cubicBezTo>
                  <a:pt x="5864701" y="-2825"/>
                  <a:pt x="6205914" y="-16149"/>
                  <a:pt x="6436852" y="0"/>
                </a:cubicBezTo>
                <a:cubicBezTo>
                  <a:pt x="6667790" y="16149"/>
                  <a:pt x="6700647" y="6296"/>
                  <a:pt x="6782633" y="0"/>
                </a:cubicBezTo>
                <a:cubicBezTo>
                  <a:pt x="6864619" y="-6296"/>
                  <a:pt x="7338714" y="-36519"/>
                  <a:pt x="7553992" y="0"/>
                </a:cubicBezTo>
                <a:cubicBezTo>
                  <a:pt x="7769270" y="36519"/>
                  <a:pt x="7734461" y="5258"/>
                  <a:pt x="7899773" y="0"/>
                </a:cubicBezTo>
                <a:cubicBezTo>
                  <a:pt x="8065085" y="-5258"/>
                  <a:pt x="8304802" y="3409"/>
                  <a:pt x="8458343" y="0"/>
                </a:cubicBezTo>
                <a:cubicBezTo>
                  <a:pt x="8611884" y="-3409"/>
                  <a:pt x="8884290" y="38446"/>
                  <a:pt x="9229701" y="0"/>
                </a:cubicBezTo>
                <a:cubicBezTo>
                  <a:pt x="9575112" y="-38446"/>
                  <a:pt x="9837510" y="31123"/>
                  <a:pt x="10001060" y="0"/>
                </a:cubicBezTo>
                <a:cubicBezTo>
                  <a:pt x="10164610" y="-31123"/>
                  <a:pt x="10433343" y="3974"/>
                  <a:pt x="10639425" y="0"/>
                </a:cubicBezTo>
                <a:cubicBezTo>
                  <a:pt x="10661616" y="204532"/>
                  <a:pt x="10646863" y="367519"/>
                  <a:pt x="10639425" y="639699"/>
                </a:cubicBezTo>
                <a:cubicBezTo>
                  <a:pt x="10631987" y="911879"/>
                  <a:pt x="10620717" y="1051100"/>
                  <a:pt x="10639425" y="1251585"/>
                </a:cubicBezTo>
                <a:cubicBezTo>
                  <a:pt x="10658133" y="1452070"/>
                  <a:pt x="10631469" y="1756489"/>
                  <a:pt x="10639425" y="1974723"/>
                </a:cubicBezTo>
                <a:cubicBezTo>
                  <a:pt x="10647381" y="2192957"/>
                  <a:pt x="10603702" y="2487607"/>
                  <a:pt x="10639425" y="2781300"/>
                </a:cubicBezTo>
                <a:cubicBezTo>
                  <a:pt x="10430580" y="2778152"/>
                  <a:pt x="10280026" y="2791775"/>
                  <a:pt x="10187249" y="2781300"/>
                </a:cubicBezTo>
                <a:cubicBezTo>
                  <a:pt x="10094472" y="2770825"/>
                  <a:pt x="9770033" y="2769202"/>
                  <a:pt x="9522285" y="2781300"/>
                </a:cubicBezTo>
                <a:cubicBezTo>
                  <a:pt x="9274537" y="2793398"/>
                  <a:pt x="9058645" y="2766307"/>
                  <a:pt x="8750927" y="2781300"/>
                </a:cubicBezTo>
                <a:cubicBezTo>
                  <a:pt x="8443209" y="2796293"/>
                  <a:pt x="8144739" y="2762462"/>
                  <a:pt x="7979569" y="2781300"/>
                </a:cubicBezTo>
                <a:cubicBezTo>
                  <a:pt x="7814399" y="2800138"/>
                  <a:pt x="7647530" y="2760506"/>
                  <a:pt x="7420999" y="2781300"/>
                </a:cubicBezTo>
                <a:cubicBezTo>
                  <a:pt x="7194468" y="2802095"/>
                  <a:pt x="6903288" y="2764668"/>
                  <a:pt x="6756035" y="2781300"/>
                </a:cubicBezTo>
                <a:cubicBezTo>
                  <a:pt x="6608782" y="2797932"/>
                  <a:pt x="6451808" y="2756606"/>
                  <a:pt x="6197465" y="2781300"/>
                </a:cubicBezTo>
                <a:cubicBezTo>
                  <a:pt x="5943122" y="2805995"/>
                  <a:pt x="5748299" y="2822215"/>
                  <a:pt x="5319713" y="2781300"/>
                </a:cubicBezTo>
                <a:cubicBezTo>
                  <a:pt x="4891127" y="2740385"/>
                  <a:pt x="4898865" y="2757878"/>
                  <a:pt x="4761143" y="2781300"/>
                </a:cubicBezTo>
                <a:cubicBezTo>
                  <a:pt x="4623421" y="2804723"/>
                  <a:pt x="4356115" y="2807415"/>
                  <a:pt x="4202573" y="2781300"/>
                </a:cubicBezTo>
                <a:cubicBezTo>
                  <a:pt x="4049031" y="2755186"/>
                  <a:pt x="3990032" y="2790670"/>
                  <a:pt x="3856792" y="2781300"/>
                </a:cubicBezTo>
                <a:cubicBezTo>
                  <a:pt x="3723552" y="2771930"/>
                  <a:pt x="3437593" y="2790077"/>
                  <a:pt x="3085433" y="2781300"/>
                </a:cubicBezTo>
                <a:cubicBezTo>
                  <a:pt x="2733273" y="2772523"/>
                  <a:pt x="2568790" y="2773027"/>
                  <a:pt x="2314075" y="2781300"/>
                </a:cubicBezTo>
                <a:cubicBezTo>
                  <a:pt x="2059360" y="2789573"/>
                  <a:pt x="1983110" y="2758825"/>
                  <a:pt x="1861899" y="2781300"/>
                </a:cubicBezTo>
                <a:cubicBezTo>
                  <a:pt x="1740688" y="2803775"/>
                  <a:pt x="1614495" y="2775547"/>
                  <a:pt x="1409724" y="2781300"/>
                </a:cubicBezTo>
                <a:cubicBezTo>
                  <a:pt x="1204953" y="2787053"/>
                  <a:pt x="643109" y="2796345"/>
                  <a:pt x="0" y="2781300"/>
                </a:cubicBezTo>
                <a:cubicBezTo>
                  <a:pt x="-7364" y="2588027"/>
                  <a:pt x="3127" y="2440688"/>
                  <a:pt x="0" y="2141601"/>
                </a:cubicBezTo>
                <a:cubicBezTo>
                  <a:pt x="-3127" y="1842514"/>
                  <a:pt x="-11470" y="1665994"/>
                  <a:pt x="0" y="1474089"/>
                </a:cubicBezTo>
                <a:cubicBezTo>
                  <a:pt x="11470" y="1282184"/>
                  <a:pt x="-9952" y="987266"/>
                  <a:pt x="0" y="806577"/>
                </a:cubicBezTo>
                <a:cubicBezTo>
                  <a:pt x="9952" y="625888"/>
                  <a:pt x="-4317" y="181520"/>
                  <a:pt x="0" y="0"/>
                </a:cubicBezTo>
                <a:close/>
              </a:path>
              <a:path w="10639425" h="2781300" stroke="0" extrusionOk="0">
                <a:moveTo>
                  <a:pt x="0" y="0"/>
                </a:moveTo>
                <a:cubicBezTo>
                  <a:pt x="149703" y="413"/>
                  <a:pt x="270744" y="-21259"/>
                  <a:pt x="452176" y="0"/>
                </a:cubicBezTo>
                <a:cubicBezTo>
                  <a:pt x="633608" y="21259"/>
                  <a:pt x="928390" y="-14469"/>
                  <a:pt x="1117140" y="0"/>
                </a:cubicBezTo>
                <a:cubicBezTo>
                  <a:pt x="1305890" y="14469"/>
                  <a:pt x="1596295" y="-12602"/>
                  <a:pt x="1782104" y="0"/>
                </a:cubicBezTo>
                <a:cubicBezTo>
                  <a:pt x="1967913" y="12602"/>
                  <a:pt x="1973028" y="-14366"/>
                  <a:pt x="2127885" y="0"/>
                </a:cubicBezTo>
                <a:cubicBezTo>
                  <a:pt x="2282742" y="14366"/>
                  <a:pt x="2567303" y="19518"/>
                  <a:pt x="2899243" y="0"/>
                </a:cubicBezTo>
                <a:cubicBezTo>
                  <a:pt x="3231183" y="-19518"/>
                  <a:pt x="3220204" y="8797"/>
                  <a:pt x="3351419" y="0"/>
                </a:cubicBezTo>
                <a:cubicBezTo>
                  <a:pt x="3482634" y="-8797"/>
                  <a:pt x="3782866" y="-32088"/>
                  <a:pt x="4122777" y="0"/>
                </a:cubicBezTo>
                <a:cubicBezTo>
                  <a:pt x="4462688" y="32088"/>
                  <a:pt x="4628862" y="35808"/>
                  <a:pt x="5000530" y="0"/>
                </a:cubicBezTo>
                <a:cubicBezTo>
                  <a:pt x="5372198" y="-35808"/>
                  <a:pt x="5552040" y="-13527"/>
                  <a:pt x="5771888" y="0"/>
                </a:cubicBezTo>
                <a:cubicBezTo>
                  <a:pt x="5991736" y="13527"/>
                  <a:pt x="5993015" y="11085"/>
                  <a:pt x="6117669" y="0"/>
                </a:cubicBezTo>
                <a:cubicBezTo>
                  <a:pt x="6242323" y="-11085"/>
                  <a:pt x="6666923" y="-14810"/>
                  <a:pt x="6889028" y="0"/>
                </a:cubicBezTo>
                <a:cubicBezTo>
                  <a:pt x="7111133" y="14810"/>
                  <a:pt x="7138671" y="-7797"/>
                  <a:pt x="7234809" y="0"/>
                </a:cubicBezTo>
                <a:cubicBezTo>
                  <a:pt x="7330947" y="7797"/>
                  <a:pt x="7791780" y="-28387"/>
                  <a:pt x="8112562" y="0"/>
                </a:cubicBezTo>
                <a:cubicBezTo>
                  <a:pt x="8433344" y="28387"/>
                  <a:pt x="8442484" y="-6892"/>
                  <a:pt x="8564737" y="0"/>
                </a:cubicBezTo>
                <a:cubicBezTo>
                  <a:pt x="8686991" y="6892"/>
                  <a:pt x="9004198" y="-28325"/>
                  <a:pt x="9442490" y="0"/>
                </a:cubicBezTo>
                <a:cubicBezTo>
                  <a:pt x="9880782" y="28325"/>
                  <a:pt x="10148502" y="26195"/>
                  <a:pt x="10639425" y="0"/>
                </a:cubicBezTo>
                <a:cubicBezTo>
                  <a:pt x="10668542" y="294595"/>
                  <a:pt x="10645550" y="379210"/>
                  <a:pt x="10639425" y="639699"/>
                </a:cubicBezTo>
                <a:cubicBezTo>
                  <a:pt x="10633300" y="900188"/>
                  <a:pt x="10620256" y="1041493"/>
                  <a:pt x="10639425" y="1390650"/>
                </a:cubicBezTo>
                <a:cubicBezTo>
                  <a:pt x="10658594" y="1739807"/>
                  <a:pt x="10640043" y="1798726"/>
                  <a:pt x="10639425" y="2030349"/>
                </a:cubicBezTo>
                <a:cubicBezTo>
                  <a:pt x="10638807" y="2261972"/>
                  <a:pt x="10651614" y="2544965"/>
                  <a:pt x="10639425" y="2781300"/>
                </a:cubicBezTo>
                <a:cubicBezTo>
                  <a:pt x="10315194" y="2777808"/>
                  <a:pt x="10110322" y="2773995"/>
                  <a:pt x="9974461" y="2781300"/>
                </a:cubicBezTo>
                <a:cubicBezTo>
                  <a:pt x="9838600" y="2788605"/>
                  <a:pt x="9487013" y="2781610"/>
                  <a:pt x="9309497" y="2781300"/>
                </a:cubicBezTo>
                <a:cubicBezTo>
                  <a:pt x="9131981" y="2780990"/>
                  <a:pt x="8952625" y="2786379"/>
                  <a:pt x="8857321" y="2781300"/>
                </a:cubicBezTo>
                <a:cubicBezTo>
                  <a:pt x="8762017" y="2776221"/>
                  <a:pt x="8593270" y="2772777"/>
                  <a:pt x="8511540" y="2781300"/>
                </a:cubicBezTo>
                <a:cubicBezTo>
                  <a:pt x="8429810" y="2789823"/>
                  <a:pt x="8175776" y="2812208"/>
                  <a:pt x="7846576" y="2781300"/>
                </a:cubicBezTo>
                <a:cubicBezTo>
                  <a:pt x="7517376" y="2750392"/>
                  <a:pt x="7647406" y="2794870"/>
                  <a:pt x="7500795" y="2781300"/>
                </a:cubicBezTo>
                <a:cubicBezTo>
                  <a:pt x="7354184" y="2767730"/>
                  <a:pt x="7064935" y="2751846"/>
                  <a:pt x="6835831" y="2781300"/>
                </a:cubicBezTo>
                <a:cubicBezTo>
                  <a:pt x="6606727" y="2810754"/>
                  <a:pt x="6278502" y="2759485"/>
                  <a:pt x="6064472" y="2781300"/>
                </a:cubicBezTo>
                <a:cubicBezTo>
                  <a:pt x="5850442" y="2803115"/>
                  <a:pt x="5803162" y="2769490"/>
                  <a:pt x="5612297" y="2781300"/>
                </a:cubicBezTo>
                <a:cubicBezTo>
                  <a:pt x="5421432" y="2793110"/>
                  <a:pt x="5374038" y="2767562"/>
                  <a:pt x="5266515" y="2781300"/>
                </a:cubicBezTo>
                <a:cubicBezTo>
                  <a:pt x="5158992" y="2795038"/>
                  <a:pt x="4841322" y="2758413"/>
                  <a:pt x="4707946" y="2781300"/>
                </a:cubicBezTo>
                <a:cubicBezTo>
                  <a:pt x="4574570" y="2804187"/>
                  <a:pt x="4508591" y="2792256"/>
                  <a:pt x="4362164" y="2781300"/>
                </a:cubicBezTo>
                <a:cubicBezTo>
                  <a:pt x="4215737" y="2770344"/>
                  <a:pt x="3945387" y="2757257"/>
                  <a:pt x="3803594" y="2781300"/>
                </a:cubicBezTo>
                <a:cubicBezTo>
                  <a:pt x="3661801" y="2805344"/>
                  <a:pt x="3374461" y="2754992"/>
                  <a:pt x="3245025" y="2781300"/>
                </a:cubicBezTo>
                <a:cubicBezTo>
                  <a:pt x="3115589" y="2807608"/>
                  <a:pt x="2976222" y="2785068"/>
                  <a:pt x="2792849" y="2781300"/>
                </a:cubicBezTo>
                <a:cubicBezTo>
                  <a:pt x="2609476" y="2777532"/>
                  <a:pt x="2346653" y="2756080"/>
                  <a:pt x="2234279" y="2781300"/>
                </a:cubicBezTo>
                <a:cubicBezTo>
                  <a:pt x="2121905" y="2806521"/>
                  <a:pt x="1874083" y="2759094"/>
                  <a:pt x="1782104" y="2781300"/>
                </a:cubicBezTo>
                <a:cubicBezTo>
                  <a:pt x="1690125" y="2803506"/>
                  <a:pt x="1350432" y="2790676"/>
                  <a:pt x="1117140" y="2781300"/>
                </a:cubicBezTo>
                <a:cubicBezTo>
                  <a:pt x="883848" y="2771924"/>
                  <a:pt x="842490" y="2794279"/>
                  <a:pt x="664964" y="2781300"/>
                </a:cubicBezTo>
                <a:cubicBezTo>
                  <a:pt x="487438" y="2768321"/>
                  <a:pt x="281015" y="2787305"/>
                  <a:pt x="0" y="2781300"/>
                </a:cubicBezTo>
                <a:cubicBezTo>
                  <a:pt x="-16103" y="2532244"/>
                  <a:pt x="36166" y="2244391"/>
                  <a:pt x="0" y="2030349"/>
                </a:cubicBezTo>
                <a:cubicBezTo>
                  <a:pt x="-36166" y="1816307"/>
                  <a:pt x="9369" y="1516816"/>
                  <a:pt x="0" y="1279398"/>
                </a:cubicBezTo>
                <a:cubicBezTo>
                  <a:pt x="-9369" y="1041980"/>
                  <a:pt x="-18543" y="4001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lnSpc>
                <a:spcPct val="115000"/>
              </a:lnSpc>
              <a:spcBef>
                <a:spcPct val="100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dao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 hội diễn ra từ ngày 1 đến hết ngày 10 tháng 3 âm lịch, việc tế lễ được tổ chức rất trọng thể vào ngày chính hội (10/3).</a:t>
            </a:r>
            <a:endParaRPr lang="en-US" sz="3000" b="1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 hội mang tính chất quốc gia, nhằm suy tôn và tưởng nhớ công lao dựng nước của các vua Hùng.</a:t>
            </a:r>
            <a:endParaRPr lang="en-US" sz="3000" b="1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64" y="2981325"/>
            <a:ext cx="2530278" cy="3228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F92D3-69AD-D39C-E05C-10515B716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7529">
            <a:off x="3009898" y="3728648"/>
            <a:ext cx="4345883" cy="248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18DB-562E-7524-0997-408CAFDEB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4695">
            <a:off x="7533778" y="3500796"/>
            <a:ext cx="3913197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132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B6CF1-D5C3-9413-5A58-9146FFE8D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894" y="219075"/>
            <a:ext cx="4633362" cy="1030313"/>
          </a:xfrm>
          <a:prstGeom prst="rect">
            <a:avLst/>
          </a:prstGeom>
        </p:spPr>
      </p:pic>
      <p:pic>
        <p:nvPicPr>
          <p:cNvPr id="12" name="Picture 11" descr="A cartoon of a child waving&#10;&#10;Description automatically generated">
            <a:extLst>
              <a:ext uri="{FF2B5EF4-FFF2-40B4-BE49-F238E27FC236}">
                <a16:creationId xmlns:a16="http://schemas.microsoft.com/office/drawing/2014/main" id="{82526D12-1805-BA8B-8829-8D1667565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1775457"/>
            <a:ext cx="4067175" cy="5082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4E532F-2A8B-F0D1-B465-E46236595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3894">
            <a:off x="1528183" y="401478"/>
            <a:ext cx="2772267" cy="2579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AC933-2D86-9423-2FCF-8F691650A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922" y="1503631"/>
            <a:ext cx="9912955" cy="4060288"/>
          </a:xfrm>
          <a:prstGeom prst="rect">
            <a:avLst/>
          </a:prstGeom>
        </p:spPr>
      </p:pic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500913" y="5071024"/>
            <a:ext cx="2940343" cy="981434"/>
            <a:chOff x="4643723" y="3717032"/>
            <a:chExt cx="3287184" cy="893557"/>
          </a:xfrm>
        </p:grpSpPr>
        <p:pic>
          <p:nvPicPr>
            <p:cNvPr id="8" name="Picture 2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723" y="3717032"/>
              <a:ext cx="3287184" cy="893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5068113" y="3844625"/>
              <a:ext cx="2438402" cy="51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8" rIns="68576" bIns="3428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 err="1">
                  <a:solidFill>
                    <a:srgbClr val="CC0000"/>
                  </a:solidFill>
                  <a:latin typeface="Times New Roman" pitchFamily="18" charset="0"/>
                </a:rPr>
                <a:t>Trang</a:t>
              </a:r>
              <a:r>
                <a:rPr lang="en-US" altLang="en-US" sz="3200" b="1" dirty="0">
                  <a:solidFill>
                    <a:srgbClr val="CC0000"/>
                  </a:solidFill>
                  <a:latin typeface="Times New Roman" pitchFamily="18" charset="0"/>
                </a:rPr>
                <a:t> 32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371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6509" r="44794" b="61805"/>
          <a:stretch/>
        </p:blipFill>
        <p:spPr>
          <a:xfrm>
            <a:off x="1029594" y="0"/>
            <a:ext cx="10320211" cy="666946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7FEA27E-8B0C-44FB-9E1C-B29F0E7551F5}"/>
              </a:ext>
            </a:extLst>
          </p:cNvPr>
          <p:cNvSpPr/>
          <p:nvPr/>
        </p:nvSpPr>
        <p:spPr>
          <a:xfrm>
            <a:off x="5624557" y="2535811"/>
            <a:ext cx="879938" cy="1027522"/>
          </a:xfrm>
          <a:custGeom>
            <a:avLst/>
            <a:gdLst>
              <a:gd name="connsiteX0" fmla="*/ 876898 w 905818"/>
              <a:gd name="connsiteY0" fmla="*/ 377072 h 1018498"/>
              <a:gd name="connsiteX1" fmla="*/ 801484 w 905818"/>
              <a:gd name="connsiteY1" fmla="*/ 339365 h 1018498"/>
              <a:gd name="connsiteX2" fmla="*/ 754350 w 905818"/>
              <a:gd name="connsiteY2" fmla="*/ 292231 h 1018498"/>
              <a:gd name="connsiteX3" fmla="*/ 678935 w 905818"/>
              <a:gd name="connsiteY3" fmla="*/ 292231 h 1018498"/>
              <a:gd name="connsiteX4" fmla="*/ 669508 w 905818"/>
              <a:gd name="connsiteY4" fmla="*/ 263950 h 1018498"/>
              <a:gd name="connsiteX5" fmla="*/ 650655 w 905818"/>
              <a:gd name="connsiteY5" fmla="*/ 235670 h 1018498"/>
              <a:gd name="connsiteX6" fmla="*/ 641228 w 905818"/>
              <a:gd name="connsiteY6" fmla="*/ 169682 h 1018498"/>
              <a:gd name="connsiteX7" fmla="*/ 622374 w 905818"/>
              <a:gd name="connsiteY7" fmla="*/ 141402 h 1018498"/>
              <a:gd name="connsiteX8" fmla="*/ 471545 w 905818"/>
              <a:gd name="connsiteY8" fmla="*/ 9427 h 1018498"/>
              <a:gd name="connsiteX9" fmla="*/ 443265 w 905818"/>
              <a:gd name="connsiteY9" fmla="*/ 0 h 1018498"/>
              <a:gd name="connsiteX10" fmla="*/ 386704 w 905818"/>
              <a:gd name="connsiteY10" fmla="*/ 9427 h 1018498"/>
              <a:gd name="connsiteX11" fmla="*/ 377277 w 905818"/>
              <a:gd name="connsiteY11" fmla="*/ 37707 h 1018498"/>
              <a:gd name="connsiteX12" fmla="*/ 348997 w 905818"/>
              <a:gd name="connsiteY12" fmla="*/ 56561 h 1018498"/>
              <a:gd name="connsiteX13" fmla="*/ 283009 w 905818"/>
              <a:gd name="connsiteY13" fmla="*/ 103695 h 1018498"/>
              <a:gd name="connsiteX14" fmla="*/ 235875 w 905818"/>
              <a:gd name="connsiteY14" fmla="*/ 150829 h 1018498"/>
              <a:gd name="connsiteX15" fmla="*/ 207595 w 905818"/>
              <a:gd name="connsiteY15" fmla="*/ 179109 h 1018498"/>
              <a:gd name="connsiteX16" fmla="*/ 151034 w 905818"/>
              <a:gd name="connsiteY16" fmla="*/ 197963 h 1018498"/>
              <a:gd name="connsiteX17" fmla="*/ 132181 w 905818"/>
              <a:gd name="connsiteY17" fmla="*/ 254524 h 1018498"/>
              <a:gd name="connsiteX18" fmla="*/ 122754 w 905818"/>
              <a:gd name="connsiteY18" fmla="*/ 424206 h 1018498"/>
              <a:gd name="connsiteX19" fmla="*/ 113327 w 905818"/>
              <a:gd name="connsiteY19" fmla="*/ 452487 h 1018498"/>
              <a:gd name="connsiteX20" fmla="*/ 85046 w 905818"/>
              <a:gd name="connsiteY20" fmla="*/ 480767 h 1018498"/>
              <a:gd name="connsiteX21" fmla="*/ 28486 w 905818"/>
              <a:gd name="connsiteY21" fmla="*/ 518474 h 1018498"/>
              <a:gd name="connsiteX22" fmla="*/ 205 w 905818"/>
              <a:gd name="connsiteY22" fmla="*/ 575035 h 1018498"/>
              <a:gd name="connsiteX23" fmla="*/ 9632 w 905818"/>
              <a:gd name="connsiteY23" fmla="*/ 735291 h 1018498"/>
              <a:gd name="connsiteX24" fmla="*/ 85046 w 905818"/>
              <a:gd name="connsiteY24" fmla="*/ 810705 h 1018498"/>
              <a:gd name="connsiteX25" fmla="*/ 160461 w 905818"/>
              <a:gd name="connsiteY25" fmla="*/ 848412 h 1018498"/>
              <a:gd name="connsiteX26" fmla="*/ 339570 w 905818"/>
              <a:gd name="connsiteY26" fmla="*/ 867266 h 1018498"/>
              <a:gd name="connsiteX27" fmla="*/ 424411 w 905818"/>
              <a:gd name="connsiteY27" fmla="*/ 914400 h 1018498"/>
              <a:gd name="connsiteX28" fmla="*/ 528106 w 905818"/>
              <a:gd name="connsiteY28" fmla="*/ 933254 h 1018498"/>
              <a:gd name="connsiteX29" fmla="*/ 584667 w 905818"/>
              <a:gd name="connsiteY29" fmla="*/ 970961 h 1018498"/>
              <a:gd name="connsiteX30" fmla="*/ 707216 w 905818"/>
              <a:gd name="connsiteY30" fmla="*/ 999241 h 1018498"/>
              <a:gd name="connsiteX31" fmla="*/ 735496 w 905818"/>
              <a:gd name="connsiteY31" fmla="*/ 1018095 h 1018498"/>
              <a:gd name="connsiteX32" fmla="*/ 763776 w 905818"/>
              <a:gd name="connsiteY32" fmla="*/ 1008668 h 1018498"/>
              <a:gd name="connsiteX33" fmla="*/ 820337 w 905818"/>
              <a:gd name="connsiteY33" fmla="*/ 914400 h 1018498"/>
              <a:gd name="connsiteX34" fmla="*/ 839191 w 905818"/>
              <a:gd name="connsiteY34" fmla="*/ 886120 h 1018498"/>
              <a:gd name="connsiteX35" fmla="*/ 829764 w 905818"/>
              <a:gd name="connsiteY35" fmla="*/ 791851 h 1018498"/>
              <a:gd name="connsiteX36" fmla="*/ 801484 w 905818"/>
              <a:gd name="connsiteY36" fmla="*/ 772998 h 1018498"/>
              <a:gd name="connsiteX37" fmla="*/ 735496 w 905818"/>
              <a:gd name="connsiteY37" fmla="*/ 707010 h 1018498"/>
              <a:gd name="connsiteX38" fmla="*/ 726069 w 905818"/>
              <a:gd name="connsiteY38" fmla="*/ 678730 h 1018498"/>
              <a:gd name="connsiteX39" fmla="*/ 735496 w 905818"/>
              <a:gd name="connsiteY39" fmla="*/ 593889 h 1018498"/>
              <a:gd name="connsiteX40" fmla="*/ 763776 w 905818"/>
              <a:gd name="connsiteY40" fmla="*/ 575035 h 1018498"/>
              <a:gd name="connsiteX41" fmla="*/ 792057 w 905818"/>
              <a:gd name="connsiteY41" fmla="*/ 565608 h 1018498"/>
              <a:gd name="connsiteX42" fmla="*/ 839191 w 905818"/>
              <a:gd name="connsiteY42" fmla="*/ 546755 h 1018498"/>
              <a:gd name="connsiteX43" fmla="*/ 886325 w 905818"/>
              <a:gd name="connsiteY43" fmla="*/ 518474 h 1018498"/>
              <a:gd name="connsiteX44" fmla="*/ 895752 w 905818"/>
              <a:gd name="connsiteY44" fmla="*/ 461913 h 1018498"/>
              <a:gd name="connsiteX45" fmla="*/ 886325 w 905818"/>
              <a:gd name="connsiteY45" fmla="*/ 461913 h 101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05818" h="1018498">
                <a:moveTo>
                  <a:pt x="876898" y="377072"/>
                </a:moveTo>
                <a:cubicBezTo>
                  <a:pt x="854396" y="368071"/>
                  <a:pt x="820309" y="358190"/>
                  <a:pt x="801484" y="339365"/>
                </a:cubicBezTo>
                <a:cubicBezTo>
                  <a:pt x="738639" y="276520"/>
                  <a:pt x="829762" y="342505"/>
                  <a:pt x="754350" y="292231"/>
                </a:cubicBezTo>
                <a:cubicBezTo>
                  <a:pt x="730409" y="298216"/>
                  <a:pt x="702876" y="311384"/>
                  <a:pt x="678935" y="292231"/>
                </a:cubicBezTo>
                <a:cubicBezTo>
                  <a:pt x="671176" y="286023"/>
                  <a:pt x="673952" y="272838"/>
                  <a:pt x="669508" y="263950"/>
                </a:cubicBezTo>
                <a:cubicBezTo>
                  <a:pt x="664441" y="253817"/>
                  <a:pt x="656939" y="245097"/>
                  <a:pt x="650655" y="235670"/>
                </a:cubicBezTo>
                <a:cubicBezTo>
                  <a:pt x="647513" y="213674"/>
                  <a:pt x="647613" y="190964"/>
                  <a:pt x="641228" y="169682"/>
                </a:cubicBezTo>
                <a:cubicBezTo>
                  <a:pt x="637972" y="158830"/>
                  <a:pt x="629995" y="149785"/>
                  <a:pt x="622374" y="141402"/>
                </a:cubicBezTo>
                <a:cubicBezTo>
                  <a:pt x="574595" y="88846"/>
                  <a:pt x="531334" y="47475"/>
                  <a:pt x="471545" y="9427"/>
                </a:cubicBezTo>
                <a:cubicBezTo>
                  <a:pt x="463162" y="4092"/>
                  <a:pt x="452692" y="3142"/>
                  <a:pt x="443265" y="0"/>
                </a:cubicBezTo>
                <a:cubicBezTo>
                  <a:pt x="424411" y="3142"/>
                  <a:pt x="403299" y="-56"/>
                  <a:pt x="386704" y="9427"/>
                </a:cubicBezTo>
                <a:cubicBezTo>
                  <a:pt x="378077" y="14357"/>
                  <a:pt x="383484" y="29948"/>
                  <a:pt x="377277" y="37707"/>
                </a:cubicBezTo>
                <a:cubicBezTo>
                  <a:pt x="370199" y="46554"/>
                  <a:pt x="358216" y="49976"/>
                  <a:pt x="348997" y="56561"/>
                </a:cubicBezTo>
                <a:cubicBezTo>
                  <a:pt x="267166" y="115013"/>
                  <a:pt x="349646" y="59271"/>
                  <a:pt x="283009" y="103695"/>
                </a:cubicBezTo>
                <a:cubicBezTo>
                  <a:pt x="248445" y="155541"/>
                  <a:pt x="283009" y="111551"/>
                  <a:pt x="235875" y="150829"/>
                </a:cubicBezTo>
                <a:cubicBezTo>
                  <a:pt x="225634" y="159363"/>
                  <a:pt x="219249" y="172635"/>
                  <a:pt x="207595" y="179109"/>
                </a:cubicBezTo>
                <a:cubicBezTo>
                  <a:pt x="190222" y="188760"/>
                  <a:pt x="151034" y="197963"/>
                  <a:pt x="151034" y="197963"/>
                </a:cubicBezTo>
                <a:cubicBezTo>
                  <a:pt x="144750" y="216817"/>
                  <a:pt x="133283" y="234681"/>
                  <a:pt x="132181" y="254524"/>
                </a:cubicBezTo>
                <a:cubicBezTo>
                  <a:pt x="129039" y="311085"/>
                  <a:pt x="128125" y="367813"/>
                  <a:pt x="122754" y="424206"/>
                </a:cubicBezTo>
                <a:cubicBezTo>
                  <a:pt x="121812" y="434098"/>
                  <a:pt x="118839" y="444219"/>
                  <a:pt x="113327" y="452487"/>
                </a:cubicBezTo>
                <a:cubicBezTo>
                  <a:pt x="105932" y="463579"/>
                  <a:pt x="95569" y="472582"/>
                  <a:pt x="85046" y="480767"/>
                </a:cubicBezTo>
                <a:cubicBezTo>
                  <a:pt x="67160" y="494678"/>
                  <a:pt x="28486" y="518474"/>
                  <a:pt x="28486" y="518474"/>
                </a:cubicBezTo>
                <a:cubicBezTo>
                  <a:pt x="18954" y="532772"/>
                  <a:pt x="205" y="555521"/>
                  <a:pt x="205" y="575035"/>
                </a:cubicBezTo>
                <a:cubicBezTo>
                  <a:pt x="205" y="628546"/>
                  <a:pt x="-2227" y="683111"/>
                  <a:pt x="9632" y="735291"/>
                </a:cubicBezTo>
                <a:cubicBezTo>
                  <a:pt x="15872" y="762746"/>
                  <a:pt x="63478" y="795300"/>
                  <a:pt x="85046" y="810705"/>
                </a:cubicBezTo>
                <a:cubicBezTo>
                  <a:pt x="111713" y="829753"/>
                  <a:pt x="126246" y="839081"/>
                  <a:pt x="160461" y="848412"/>
                </a:cubicBezTo>
                <a:cubicBezTo>
                  <a:pt x="204909" y="860534"/>
                  <a:pt x="310552" y="865034"/>
                  <a:pt x="339570" y="867266"/>
                </a:cubicBezTo>
                <a:cubicBezTo>
                  <a:pt x="403563" y="888597"/>
                  <a:pt x="327168" y="860376"/>
                  <a:pt x="424411" y="914400"/>
                </a:cubicBezTo>
                <a:cubicBezTo>
                  <a:pt x="449724" y="928463"/>
                  <a:pt x="511670" y="931199"/>
                  <a:pt x="528106" y="933254"/>
                </a:cubicBezTo>
                <a:cubicBezTo>
                  <a:pt x="546960" y="945823"/>
                  <a:pt x="563170" y="963796"/>
                  <a:pt x="584667" y="970961"/>
                </a:cubicBezTo>
                <a:cubicBezTo>
                  <a:pt x="662307" y="996840"/>
                  <a:pt x="621554" y="987003"/>
                  <a:pt x="707216" y="999241"/>
                </a:cubicBezTo>
                <a:cubicBezTo>
                  <a:pt x="716643" y="1005526"/>
                  <a:pt x="724321" y="1016232"/>
                  <a:pt x="735496" y="1018095"/>
                </a:cubicBezTo>
                <a:cubicBezTo>
                  <a:pt x="745297" y="1019729"/>
                  <a:pt x="757484" y="1016359"/>
                  <a:pt x="763776" y="1008668"/>
                </a:cubicBezTo>
                <a:cubicBezTo>
                  <a:pt x="786981" y="980306"/>
                  <a:pt x="800010" y="944890"/>
                  <a:pt x="820337" y="914400"/>
                </a:cubicBezTo>
                <a:lnTo>
                  <a:pt x="839191" y="886120"/>
                </a:lnTo>
                <a:cubicBezTo>
                  <a:pt x="836049" y="854697"/>
                  <a:pt x="839750" y="821810"/>
                  <a:pt x="829764" y="791851"/>
                </a:cubicBezTo>
                <a:cubicBezTo>
                  <a:pt x="826181" y="781103"/>
                  <a:pt x="809495" y="781009"/>
                  <a:pt x="801484" y="772998"/>
                </a:cubicBezTo>
                <a:cubicBezTo>
                  <a:pt x="723107" y="694622"/>
                  <a:pt x="799432" y="749636"/>
                  <a:pt x="735496" y="707010"/>
                </a:cubicBezTo>
                <a:cubicBezTo>
                  <a:pt x="732354" y="697583"/>
                  <a:pt x="726069" y="688667"/>
                  <a:pt x="726069" y="678730"/>
                </a:cubicBezTo>
                <a:cubicBezTo>
                  <a:pt x="726069" y="650276"/>
                  <a:pt x="725772" y="620630"/>
                  <a:pt x="735496" y="593889"/>
                </a:cubicBezTo>
                <a:cubicBezTo>
                  <a:pt x="739368" y="583242"/>
                  <a:pt x="753643" y="580102"/>
                  <a:pt x="763776" y="575035"/>
                </a:cubicBezTo>
                <a:cubicBezTo>
                  <a:pt x="772664" y="570591"/>
                  <a:pt x="782753" y="569097"/>
                  <a:pt x="792057" y="565608"/>
                </a:cubicBezTo>
                <a:cubicBezTo>
                  <a:pt x="807901" y="559667"/>
                  <a:pt x="824056" y="554323"/>
                  <a:pt x="839191" y="546755"/>
                </a:cubicBezTo>
                <a:cubicBezTo>
                  <a:pt x="855579" y="538561"/>
                  <a:pt x="870614" y="527901"/>
                  <a:pt x="886325" y="518474"/>
                </a:cubicBezTo>
                <a:cubicBezTo>
                  <a:pt x="903273" y="493051"/>
                  <a:pt x="915265" y="491184"/>
                  <a:pt x="895752" y="461913"/>
                </a:cubicBezTo>
                <a:cubicBezTo>
                  <a:pt x="894009" y="459298"/>
                  <a:pt x="889467" y="461913"/>
                  <a:pt x="886325" y="46191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95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33350" y="623694"/>
            <a:ext cx="7306176" cy="1077218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Xác định vị trí của khu di tích Đền Hùng trên lược đồ hình 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D0A80-3BD0-1C05-E2F0-1185A1F0F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9435" y="228600"/>
            <a:ext cx="4389215" cy="648652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7AB69C0-6790-5D16-00EC-61E41B16D724}"/>
              </a:ext>
            </a:extLst>
          </p:cNvPr>
          <p:cNvSpPr/>
          <p:nvPr/>
        </p:nvSpPr>
        <p:spPr>
          <a:xfrm>
            <a:off x="10782300" y="2571750"/>
            <a:ext cx="1190625" cy="971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8D7A1F-D410-6DC9-DB2F-B05B42E91E55}"/>
              </a:ext>
            </a:extLst>
          </p:cNvPr>
          <p:cNvSpPr txBox="1"/>
          <p:nvPr/>
        </p:nvSpPr>
        <p:spPr>
          <a:xfrm>
            <a:off x="1447801" y="2372397"/>
            <a:ext cx="6200774" cy="1938992"/>
          </a:xfrm>
          <a:custGeom>
            <a:avLst/>
            <a:gdLst>
              <a:gd name="connsiteX0" fmla="*/ 0 w 6200774"/>
              <a:gd name="connsiteY0" fmla="*/ 0 h 1938992"/>
              <a:gd name="connsiteX1" fmla="*/ 6200774 w 6200774"/>
              <a:gd name="connsiteY1" fmla="*/ 0 h 1938992"/>
              <a:gd name="connsiteX2" fmla="*/ 6200774 w 6200774"/>
              <a:gd name="connsiteY2" fmla="*/ 1938992 h 1938992"/>
              <a:gd name="connsiteX3" fmla="*/ 0 w 6200774"/>
              <a:gd name="connsiteY3" fmla="*/ 1938992 h 1938992"/>
              <a:gd name="connsiteX4" fmla="*/ 0 w 620077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774" h="1938992" fill="none" extrusionOk="0">
                <a:moveTo>
                  <a:pt x="0" y="0"/>
                </a:moveTo>
                <a:cubicBezTo>
                  <a:pt x="2806185" y="5222"/>
                  <a:pt x="5020030" y="24918"/>
                  <a:pt x="6200774" y="0"/>
                </a:cubicBezTo>
                <a:cubicBezTo>
                  <a:pt x="6039529" y="738305"/>
                  <a:pt x="6157014" y="1407801"/>
                  <a:pt x="6200774" y="1938992"/>
                </a:cubicBezTo>
                <a:cubicBezTo>
                  <a:pt x="4457947" y="1774231"/>
                  <a:pt x="1139851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200774" h="1938992" stroke="0" extrusionOk="0">
                <a:moveTo>
                  <a:pt x="0" y="0"/>
                </a:moveTo>
                <a:cubicBezTo>
                  <a:pt x="3040208" y="11849"/>
                  <a:pt x="4819352" y="-161459"/>
                  <a:pt x="6200774" y="0"/>
                </a:cubicBezTo>
                <a:cubicBezTo>
                  <a:pt x="6203904" y="920782"/>
                  <a:pt x="6099598" y="1107979"/>
                  <a:pt x="6200774" y="1938992"/>
                </a:cubicBezTo>
                <a:cubicBezTo>
                  <a:pt x="3969234" y="1793132"/>
                  <a:pt x="2828533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Hy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Thọ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 đây là trung tâm của vùng đất mà các vua Hùng lập nên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-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đầu tiên của người Việt.</a:t>
            </a:r>
          </a:p>
        </p:txBody>
      </p:sp>
      <p:sp>
        <p:nvSpPr>
          <p:cNvPr id="15" name="Freeform: Shape 34">
            <a:extLst>
              <a:ext uri="{FF2B5EF4-FFF2-40B4-BE49-F238E27FC236}">
                <a16:creationId xmlns:a16="http://schemas.microsoft.com/office/drawing/2014/main" id="{3B6CD63F-0E89-F890-D89D-7F2E1EBCFB42}"/>
              </a:ext>
            </a:extLst>
          </p:cNvPr>
          <p:cNvSpPr/>
          <p:nvPr/>
        </p:nvSpPr>
        <p:spPr>
          <a:xfrm>
            <a:off x="187743" y="17017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359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71450" y="385569"/>
            <a:ext cx="6229350" cy="1384995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Kể tên và xác định vị trí một số công trình kiến trúc chính trong khu di tích Đền Hùng trên sơ đồ hình 2.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159639"/>
            <a:ext cx="3076014" cy="2604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26994-B407-5BAB-82DD-4CB90F08D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476" y="866774"/>
            <a:ext cx="5456523" cy="5895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95E532-1E2F-096F-8CE2-C4198CC3A905}"/>
              </a:ext>
            </a:extLst>
          </p:cNvPr>
          <p:cNvSpPr txBox="1"/>
          <p:nvPr/>
        </p:nvSpPr>
        <p:spPr>
          <a:xfrm>
            <a:off x="1047751" y="2658147"/>
            <a:ext cx="5391149" cy="1569660"/>
          </a:xfrm>
          <a:custGeom>
            <a:avLst/>
            <a:gdLst>
              <a:gd name="connsiteX0" fmla="*/ 0 w 5391149"/>
              <a:gd name="connsiteY0" fmla="*/ 0 h 1569660"/>
              <a:gd name="connsiteX1" fmla="*/ 5391149 w 5391149"/>
              <a:gd name="connsiteY1" fmla="*/ 0 h 1569660"/>
              <a:gd name="connsiteX2" fmla="*/ 5391149 w 5391149"/>
              <a:gd name="connsiteY2" fmla="*/ 1569660 h 1569660"/>
              <a:gd name="connsiteX3" fmla="*/ 0 w 5391149"/>
              <a:gd name="connsiteY3" fmla="*/ 1569660 h 1569660"/>
              <a:gd name="connsiteX4" fmla="*/ 0 w 5391149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49" h="1569660" fill="none" extrusionOk="0">
                <a:moveTo>
                  <a:pt x="0" y="0"/>
                </a:moveTo>
                <a:cubicBezTo>
                  <a:pt x="827781" y="5222"/>
                  <a:pt x="3056811" y="24918"/>
                  <a:pt x="5391149" y="0"/>
                </a:cubicBezTo>
                <a:cubicBezTo>
                  <a:pt x="5488710" y="257633"/>
                  <a:pt x="5342758" y="890565"/>
                  <a:pt x="5391149" y="1569660"/>
                </a:cubicBezTo>
                <a:cubicBezTo>
                  <a:pt x="3397919" y="1404899"/>
                  <a:pt x="213719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391149" h="1569660" stroke="0" extrusionOk="0">
                <a:moveTo>
                  <a:pt x="0" y="0"/>
                </a:moveTo>
                <a:cubicBezTo>
                  <a:pt x="627515" y="11849"/>
                  <a:pt x="3400962" y="-161459"/>
                  <a:pt x="5391149" y="0"/>
                </a:cubicBezTo>
                <a:cubicBezTo>
                  <a:pt x="5365261" y="662121"/>
                  <a:pt x="5460561" y="1402874"/>
                  <a:pt x="5391149" y="1569660"/>
                </a:cubicBezTo>
                <a:cubicBezTo>
                  <a:pt x="4440770" y="1423800"/>
                  <a:pt x="206566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Một số công trình kiến trúc chính của Đền Hùng: Đền Hạ, Đền Trung, Đền Thượng, lăng Vua Hùng, đền Quốc Tổ Lạc Long Quân, đền Tổ Mẫu Âu Cơ,...</a:t>
            </a: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12AE425E-F29E-FDD7-47AC-6310F40626C8}"/>
              </a:ext>
            </a:extLst>
          </p:cNvPr>
          <p:cNvSpPr/>
          <p:nvPr/>
        </p:nvSpPr>
        <p:spPr>
          <a:xfrm>
            <a:off x="273468" y="17398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54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2" y="649357"/>
            <a:ext cx="5955566" cy="5661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F73EA2-DC48-48AD-A1A3-CA8B64DB8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3" y="546653"/>
            <a:ext cx="5650767" cy="5764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56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FDF0C6-BA6A-4495-BA1B-9B961697F15B}"/>
              </a:ext>
            </a:extLst>
          </p:cNvPr>
          <p:cNvSpPr txBox="1"/>
          <p:nvPr/>
        </p:nvSpPr>
        <p:spPr>
          <a:xfrm>
            <a:off x="4935415" y="6343384"/>
            <a:ext cx="232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EA06A-064F-4A81-B84E-3385A9511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6" y="317013"/>
            <a:ext cx="11543367" cy="5805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3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AC4CA0-4231-4E19-9FAC-B11E64CAD01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7 Den Hung va le gio To Hung Vuo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333CD-4F2F-4FAD-8A47-CDFA955148FC}:2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3BD2F1-C190-41BF-9528-70F520F935DC}:2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25F00F-AA21-464C-81BC-D8B2ECF6F863}:2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339240-4E9B-4927-AED3-937E05E8512F}:2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DBB421-03AC-467A-B667-E94FD38711C1}:2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4FD8FA-09C1-4E77-B255-17735353B57C}:2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45BE48-D1E0-4E82-A9A7-E0E8560895DD}:3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DF9215-AA59-4F98-9DC3-0A5EEDE97FD9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977B0-4464-4BE9-89B9-298ED83DB26F}:30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770B9B-4F8C-4D02-A49E-43B1B14DE610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18BE3F-F323-45C9-AA09-E6490F379363}:2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D210D4-2C70-4CBA-8BEF-DD6BB09FE861}:2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C1DD1E-4DC8-4699-A146-04B11BBB4EDD}:3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53F427-7EFC-44B2-A190-15EAF6D4DF91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0C149-56B5-4559-8DBF-2C6358F23776}:3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399298-53B8-45B2-8B05-B9E9202F8B13}:2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A0A90-7316-4991-AAF9-8FB24D437B10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E161C4-ED9F-4EC7-8159-2C368B491525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E802FB-6E1C-46CF-94D8-95B036C0F40D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CBB383-E660-4F34-B334-CA5541666035}:2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77890-1300-4EAE-9640-D8F4950284E8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30F14F-3F90-46AB-901B-34E5F4A866D6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6EC2F0-F100-42F6-92FC-1F05E39113D1}:3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586</Words>
  <Application>Microsoft Office PowerPoint</Application>
  <PresentationFormat>Widescreen</PresentationFormat>
  <Paragraphs>64</Paragraphs>
  <Slides>23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Times New Roman</vt:lpstr>
      <vt:lpstr>UTM Roman Classic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7 Den Hung va le gio To Hung Vuong</dc:title>
  <dc:creator>Windows User</dc:creator>
  <cp:lastModifiedBy>PC</cp:lastModifiedBy>
  <cp:revision>121</cp:revision>
  <dcterms:created xsi:type="dcterms:W3CDTF">2024-10-03T14:26:19Z</dcterms:created>
  <dcterms:modified xsi:type="dcterms:W3CDTF">2025-03-09T13:18:48Z</dcterms:modified>
</cp:coreProperties>
</file>