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95" r:id="rId4"/>
  </p:sldMasterIdLst>
  <p:notesMasterIdLst>
    <p:notesMasterId r:id="rId38"/>
  </p:notesMasterIdLst>
  <p:sldIdLst>
    <p:sldId id="258" r:id="rId5"/>
    <p:sldId id="257" r:id="rId6"/>
    <p:sldId id="292" r:id="rId7"/>
    <p:sldId id="259" r:id="rId8"/>
    <p:sldId id="293" r:id="rId9"/>
    <p:sldId id="267" r:id="rId10"/>
    <p:sldId id="262" r:id="rId11"/>
    <p:sldId id="263" r:id="rId12"/>
    <p:sldId id="294" r:id="rId13"/>
    <p:sldId id="295" r:id="rId14"/>
    <p:sldId id="322" r:id="rId15"/>
    <p:sldId id="265" r:id="rId16"/>
    <p:sldId id="296" r:id="rId17"/>
    <p:sldId id="298" r:id="rId18"/>
    <p:sldId id="321" r:id="rId19"/>
    <p:sldId id="320" r:id="rId20"/>
    <p:sldId id="280" r:id="rId21"/>
    <p:sldId id="299" r:id="rId22"/>
    <p:sldId id="300" r:id="rId23"/>
    <p:sldId id="301" r:id="rId24"/>
    <p:sldId id="302" r:id="rId25"/>
    <p:sldId id="303" r:id="rId26"/>
    <p:sldId id="305" r:id="rId27"/>
    <p:sldId id="306" r:id="rId28"/>
    <p:sldId id="307" r:id="rId29"/>
    <p:sldId id="308" r:id="rId30"/>
    <p:sldId id="309" r:id="rId31"/>
    <p:sldId id="310" r:id="rId32"/>
    <p:sldId id="260" r:id="rId33"/>
    <p:sldId id="278" r:id="rId34"/>
    <p:sldId id="269" r:id="rId35"/>
    <p:sldId id="323"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2E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9" autoAdjust="0"/>
    <p:restoredTop sz="90283" autoAdjust="0"/>
  </p:normalViewPr>
  <p:slideViewPr>
    <p:cSldViewPr snapToGrid="0">
      <p:cViewPr varScale="1">
        <p:scale>
          <a:sx n="45" d="100"/>
          <a:sy n="45" d="100"/>
        </p:scale>
        <p:origin x="785" y="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48894-BEEE-4B10-8EDB-1F2D8E737A60}"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77DBA-63AD-4FE4-9FB2-CE697466C59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20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4/30/2025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4/30/2025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4/30/2025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30/04/2025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30/04/2025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30/04/2025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30/04/2025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30/04/2025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30/04/2025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30/04/2025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30/04/2025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4/30/2025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30/04/2025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30/04/2025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30/04/2025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5">
                <a:solidFill>
                  <a:schemeClr val="dk1"/>
                </a:solidFill>
              </a:defRPr>
            </a:lvl2pPr>
            <a:lvl3pPr lvl="2" rtl="0">
              <a:lnSpc>
                <a:spcPct val="100000"/>
              </a:lnSpc>
              <a:spcBef>
                <a:spcPts val="0"/>
              </a:spcBef>
              <a:spcAft>
                <a:spcPts val="0"/>
              </a:spcAft>
              <a:buClr>
                <a:schemeClr val="dk1"/>
              </a:buClr>
              <a:buSzPts val="2800"/>
              <a:buNone/>
              <a:defRPr sz="3735">
                <a:solidFill>
                  <a:schemeClr val="dk1"/>
                </a:solidFill>
              </a:defRPr>
            </a:lvl3pPr>
            <a:lvl4pPr lvl="3" rtl="0">
              <a:lnSpc>
                <a:spcPct val="100000"/>
              </a:lnSpc>
              <a:spcBef>
                <a:spcPts val="0"/>
              </a:spcBef>
              <a:spcAft>
                <a:spcPts val="0"/>
              </a:spcAft>
              <a:buClr>
                <a:schemeClr val="dk1"/>
              </a:buClr>
              <a:buSzPts val="2800"/>
              <a:buNone/>
              <a:defRPr sz="3735">
                <a:solidFill>
                  <a:schemeClr val="dk1"/>
                </a:solidFill>
              </a:defRPr>
            </a:lvl4pPr>
            <a:lvl5pPr lvl="4" rtl="0">
              <a:lnSpc>
                <a:spcPct val="100000"/>
              </a:lnSpc>
              <a:spcBef>
                <a:spcPts val="0"/>
              </a:spcBef>
              <a:spcAft>
                <a:spcPts val="0"/>
              </a:spcAft>
              <a:buClr>
                <a:schemeClr val="dk1"/>
              </a:buClr>
              <a:buSzPts val="2800"/>
              <a:buNone/>
              <a:defRPr sz="3735">
                <a:solidFill>
                  <a:schemeClr val="dk1"/>
                </a:solidFill>
              </a:defRPr>
            </a:lvl5pPr>
            <a:lvl6pPr lvl="5" rtl="0">
              <a:lnSpc>
                <a:spcPct val="100000"/>
              </a:lnSpc>
              <a:spcBef>
                <a:spcPts val="0"/>
              </a:spcBef>
              <a:spcAft>
                <a:spcPts val="0"/>
              </a:spcAft>
              <a:buClr>
                <a:schemeClr val="dk1"/>
              </a:buClr>
              <a:buSzPts val="2800"/>
              <a:buNone/>
              <a:defRPr sz="3735">
                <a:solidFill>
                  <a:schemeClr val="dk1"/>
                </a:solidFill>
              </a:defRPr>
            </a:lvl6pPr>
            <a:lvl7pPr lvl="6" rtl="0">
              <a:lnSpc>
                <a:spcPct val="100000"/>
              </a:lnSpc>
              <a:spcBef>
                <a:spcPts val="0"/>
              </a:spcBef>
              <a:spcAft>
                <a:spcPts val="0"/>
              </a:spcAft>
              <a:buClr>
                <a:schemeClr val="dk1"/>
              </a:buClr>
              <a:buSzPts val="2800"/>
              <a:buNone/>
              <a:defRPr sz="3735">
                <a:solidFill>
                  <a:schemeClr val="dk1"/>
                </a:solidFill>
              </a:defRPr>
            </a:lvl7pPr>
            <a:lvl8pPr lvl="7" rtl="0">
              <a:lnSpc>
                <a:spcPct val="100000"/>
              </a:lnSpc>
              <a:spcBef>
                <a:spcPts val="0"/>
              </a:spcBef>
              <a:spcAft>
                <a:spcPts val="0"/>
              </a:spcAft>
              <a:buClr>
                <a:schemeClr val="dk1"/>
              </a:buClr>
              <a:buSzPts val="2800"/>
              <a:buNone/>
              <a:defRPr sz="3735">
                <a:solidFill>
                  <a:schemeClr val="dk1"/>
                </a:solidFill>
              </a:defRPr>
            </a:lvl8pPr>
            <a:lvl9pPr lvl="8" rtl="0">
              <a:lnSpc>
                <a:spcPct val="100000"/>
              </a:lnSpc>
              <a:spcBef>
                <a:spcPts val="0"/>
              </a:spcBef>
              <a:spcAft>
                <a:spcPts val="0"/>
              </a:spcAft>
              <a:buClr>
                <a:schemeClr val="dk1"/>
              </a:buClr>
              <a:buSzPts val="2800"/>
              <a:buNone/>
              <a:defRPr sz="3735">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5"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600" lvl="0" indent="-406400" rtl="0">
              <a:spcBef>
                <a:spcPts val="0"/>
              </a:spcBef>
              <a:spcAft>
                <a:spcPts val="0"/>
              </a:spcAft>
              <a:buClr>
                <a:srgbClr val="434343"/>
              </a:buClr>
              <a:buSzPts val="1200"/>
              <a:buAutoNum type="arabicPeriod"/>
              <a:defRPr sz="1600"/>
            </a:lvl1pPr>
            <a:lvl2pPr marL="1219200" lvl="1" indent="-406400" rtl="0">
              <a:spcBef>
                <a:spcPts val="2135"/>
              </a:spcBef>
              <a:spcAft>
                <a:spcPts val="0"/>
              </a:spcAft>
              <a:buClr>
                <a:srgbClr val="434343"/>
              </a:buClr>
              <a:buSzPts val="1200"/>
              <a:buFont typeface="Roboto Condensed Light"/>
              <a:buAutoNum type="alphaLcPeriod"/>
              <a:defRPr sz="1600"/>
            </a:lvl2pPr>
            <a:lvl3pPr marL="1828800" lvl="2" indent="-406400" rtl="0">
              <a:spcBef>
                <a:spcPts val="2135"/>
              </a:spcBef>
              <a:spcAft>
                <a:spcPts val="0"/>
              </a:spcAft>
              <a:buClr>
                <a:srgbClr val="434343"/>
              </a:buClr>
              <a:buSzPts val="1200"/>
              <a:buFont typeface="Roboto Condensed Light"/>
              <a:buAutoNum type="romanLcPeriod"/>
              <a:defRPr sz="1600"/>
            </a:lvl3pPr>
            <a:lvl4pPr marL="2438400" lvl="3" indent="-406400" rtl="0">
              <a:spcBef>
                <a:spcPts val="2135"/>
              </a:spcBef>
              <a:spcAft>
                <a:spcPts val="0"/>
              </a:spcAft>
              <a:buClr>
                <a:srgbClr val="434343"/>
              </a:buClr>
              <a:buSzPts val="1200"/>
              <a:buFont typeface="Roboto Condensed Light"/>
              <a:buAutoNum type="arabicPeriod"/>
              <a:defRPr sz="1600"/>
            </a:lvl4pPr>
            <a:lvl5pPr marL="3048000" lvl="4" indent="-406400" rtl="0">
              <a:spcBef>
                <a:spcPts val="2135"/>
              </a:spcBef>
              <a:spcAft>
                <a:spcPts val="0"/>
              </a:spcAft>
              <a:buClr>
                <a:srgbClr val="434343"/>
              </a:buClr>
              <a:buSzPts val="1200"/>
              <a:buFont typeface="Roboto Condensed Light"/>
              <a:buAutoNum type="alphaLcPeriod"/>
              <a:defRPr sz="1600"/>
            </a:lvl5pPr>
            <a:lvl6pPr marL="3657600" lvl="5" indent="-406400" rtl="0">
              <a:spcBef>
                <a:spcPts val="2135"/>
              </a:spcBef>
              <a:spcAft>
                <a:spcPts val="0"/>
              </a:spcAft>
              <a:buClr>
                <a:srgbClr val="434343"/>
              </a:buClr>
              <a:buSzPts val="1200"/>
              <a:buFont typeface="Roboto Condensed Light"/>
              <a:buAutoNum type="romanLcPeriod"/>
              <a:defRPr sz="1600"/>
            </a:lvl6pPr>
            <a:lvl7pPr marL="4267200" lvl="6" indent="-406400" rtl="0">
              <a:spcBef>
                <a:spcPts val="2135"/>
              </a:spcBef>
              <a:spcAft>
                <a:spcPts val="0"/>
              </a:spcAft>
              <a:buClr>
                <a:srgbClr val="434343"/>
              </a:buClr>
              <a:buSzPts val="1200"/>
              <a:buFont typeface="Roboto Condensed Light"/>
              <a:buAutoNum type="arabicPeriod"/>
              <a:defRPr sz="1600"/>
            </a:lvl7pPr>
            <a:lvl8pPr marL="4876800" lvl="7" indent="-406400" rtl="0">
              <a:spcBef>
                <a:spcPts val="2135"/>
              </a:spcBef>
              <a:spcAft>
                <a:spcPts val="0"/>
              </a:spcAft>
              <a:buClr>
                <a:srgbClr val="434343"/>
              </a:buClr>
              <a:buSzPts val="1200"/>
              <a:buFont typeface="Roboto Condensed Light"/>
              <a:buAutoNum type="alphaLcPeriod"/>
              <a:defRPr sz="1600"/>
            </a:lvl8pPr>
            <a:lvl9pPr marL="5486400" lvl="8" indent="-406400" rtl="0">
              <a:spcBef>
                <a:spcPts val="2135"/>
              </a:spcBef>
              <a:spcAft>
                <a:spcPts val="2135"/>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74345">
              <a:spcBef>
                <a:spcPts val="0"/>
              </a:spcBef>
              <a:spcAft>
                <a:spcPts val="0"/>
              </a:spcAft>
              <a:buSzPts val="2000"/>
              <a:buChar char="●"/>
              <a:defRPr/>
            </a:lvl1pPr>
            <a:lvl2pPr marL="1219200" lvl="1" indent="-474345">
              <a:spcBef>
                <a:spcPts val="2135"/>
              </a:spcBef>
              <a:spcAft>
                <a:spcPts val="0"/>
              </a:spcAft>
              <a:buSzPts val="2000"/>
              <a:buChar char="○"/>
              <a:defRPr/>
            </a:lvl2pPr>
            <a:lvl3pPr marL="1828800" lvl="2" indent="-474345">
              <a:spcBef>
                <a:spcPts val="2135"/>
              </a:spcBef>
              <a:spcAft>
                <a:spcPts val="0"/>
              </a:spcAft>
              <a:buSzPts val="2000"/>
              <a:buChar char="■"/>
              <a:defRPr/>
            </a:lvl3pPr>
            <a:lvl4pPr marL="2438400" lvl="3" indent="-474345">
              <a:spcBef>
                <a:spcPts val="2135"/>
              </a:spcBef>
              <a:spcAft>
                <a:spcPts val="0"/>
              </a:spcAft>
              <a:buSzPts val="2000"/>
              <a:buChar char="●"/>
              <a:defRPr/>
            </a:lvl4pPr>
            <a:lvl5pPr marL="3048000" lvl="4" indent="-474345">
              <a:spcBef>
                <a:spcPts val="2135"/>
              </a:spcBef>
              <a:spcAft>
                <a:spcPts val="0"/>
              </a:spcAft>
              <a:buSzPts val="2000"/>
              <a:buChar char="○"/>
              <a:defRPr/>
            </a:lvl5pPr>
            <a:lvl6pPr marL="3657600" lvl="5" indent="-474345">
              <a:spcBef>
                <a:spcPts val="2135"/>
              </a:spcBef>
              <a:spcAft>
                <a:spcPts val="0"/>
              </a:spcAft>
              <a:buSzPts val="2000"/>
              <a:buChar char="■"/>
              <a:defRPr/>
            </a:lvl6pPr>
            <a:lvl7pPr marL="4267200" lvl="6" indent="-474345">
              <a:spcBef>
                <a:spcPts val="2135"/>
              </a:spcBef>
              <a:spcAft>
                <a:spcPts val="0"/>
              </a:spcAft>
              <a:buSzPts val="2000"/>
              <a:buChar char="●"/>
              <a:defRPr/>
            </a:lvl7pPr>
            <a:lvl8pPr marL="4876800" lvl="7" indent="-474345">
              <a:spcBef>
                <a:spcPts val="2135"/>
              </a:spcBef>
              <a:spcAft>
                <a:spcPts val="0"/>
              </a:spcAft>
              <a:buSzPts val="2000"/>
              <a:buChar char="○"/>
              <a:defRPr/>
            </a:lvl8pPr>
            <a:lvl9pPr marL="5486400" lvl="8" indent="-474345">
              <a:spcBef>
                <a:spcPts val="2135"/>
              </a:spcBef>
              <a:spcAft>
                <a:spcPts val="2135"/>
              </a:spcAft>
              <a:buSzPts val="20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2000"/>
              <a:buNone/>
              <a:defRPr/>
            </a:lvl1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5">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4/30/2025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600" lvl="0" indent="-474345" rtl="0">
              <a:lnSpc>
                <a:spcPct val="100000"/>
              </a:lnSpc>
              <a:spcBef>
                <a:spcPts val="0"/>
              </a:spcBef>
              <a:spcAft>
                <a:spcPts val="0"/>
              </a:spcAft>
              <a:buSzPts val="2000"/>
              <a:buChar char="●"/>
              <a:defRPr/>
            </a:lvl1pPr>
            <a:lvl2pPr marL="1219200" lvl="1" indent="-457200" algn="ctr" rtl="0">
              <a:spcBef>
                <a:spcPts val="0"/>
              </a:spcBef>
              <a:spcAft>
                <a:spcPts val="0"/>
              </a:spcAft>
              <a:buSzPts val="1800"/>
              <a:buChar char="○"/>
              <a:defRPr sz="2400"/>
            </a:lvl2pPr>
            <a:lvl3pPr marL="1828800" lvl="2" indent="-457200" algn="ctr" rtl="0">
              <a:spcBef>
                <a:spcPts val="2135"/>
              </a:spcBef>
              <a:spcAft>
                <a:spcPts val="0"/>
              </a:spcAft>
              <a:buSzPts val="1800"/>
              <a:buChar char="■"/>
              <a:defRPr sz="2400"/>
            </a:lvl3pPr>
            <a:lvl4pPr marL="2438400" lvl="3" indent="-457200" algn="ctr" rtl="0">
              <a:spcBef>
                <a:spcPts val="2135"/>
              </a:spcBef>
              <a:spcAft>
                <a:spcPts val="0"/>
              </a:spcAft>
              <a:buSzPts val="1800"/>
              <a:buChar char="●"/>
              <a:defRPr sz="2400"/>
            </a:lvl4pPr>
            <a:lvl5pPr marL="3048000" lvl="4" indent="-457200" algn="ctr" rtl="0">
              <a:spcBef>
                <a:spcPts val="2135"/>
              </a:spcBef>
              <a:spcAft>
                <a:spcPts val="0"/>
              </a:spcAft>
              <a:buSzPts val="1800"/>
              <a:buChar char="○"/>
              <a:defRPr sz="2400"/>
            </a:lvl5pPr>
            <a:lvl6pPr marL="3657600" lvl="5" indent="-457200" algn="ctr" rtl="0">
              <a:spcBef>
                <a:spcPts val="2135"/>
              </a:spcBef>
              <a:spcAft>
                <a:spcPts val="0"/>
              </a:spcAft>
              <a:buSzPts val="1800"/>
              <a:buChar char="■"/>
              <a:defRPr sz="2400"/>
            </a:lvl6pPr>
            <a:lvl7pPr marL="4267200" lvl="6" indent="-457200" algn="ctr" rtl="0">
              <a:spcBef>
                <a:spcPts val="2135"/>
              </a:spcBef>
              <a:spcAft>
                <a:spcPts val="0"/>
              </a:spcAft>
              <a:buSzPts val="1800"/>
              <a:buChar char="●"/>
              <a:defRPr sz="2400"/>
            </a:lvl7pPr>
            <a:lvl8pPr marL="4876800" lvl="7" indent="-457200" algn="ctr" rtl="0">
              <a:spcBef>
                <a:spcPts val="2135"/>
              </a:spcBef>
              <a:spcAft>
                <a:spcPts val="0"/>
              </a:spcAft>
              <a:buSzPts val="1800"/>
              <a:buChar char="○"/>
              <a:defRPr sz="2400"/>
            </a:lvl8pPr>
            <a:lvl9pPr marL="5486400" lvl="8" indent="-457200" algn="ctr" rtl="0">
              <a:spcBef>
                <a:spcPts val="2135"/>
              </a:spcBef>
              <a:spcAft>
                <a:spcPts val="2135"/>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4/30/2025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5">
                <a:solidFill>
                  <a:schemeClr val="dk1"/>
                </a:solidFill>
                <a:latin typeface="Lato"/>
                <a:ea typeface="Lato"/>
                <a:cs typeface="Lato"/>
                <a:sym typeface="Lato"/>
              </a:rPr>
              <a:t>CREDITS: This presentation template was created by Slidesgo, including icons by Flaticon, and infographics &amp; images by Freepik</a:t>
            </a:r>
            <a:endParaRPr sz="1335">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5" b="0"/>
            </a:lvl1pPr>
            <a:lvl2pPr lvl="1" algn="ctr" rtl="0">
              <a:lnSpc>
                <a:spcPct val="100000"/>
              </a:lnSpc>
              <a:spcBef>
                <a:spcPts val="2135"/>
              </a:spcBef>
              <a:spcAft>
                <a:spcPts val="0"/>
              </a:spcAft>
              <a:buNone/>
              <a:defRPr sz="2135"/>
            </a:lvl2pPr>
            <a:lvl3pPr lvl="2" algn="ctr" rtl="0">
              <a:lnSpc>
                <a:spcPct val="100000"/>
              </a:lnSpc>
              <a:spcBef>
                <a:spcPts val="2135"/>
              </a:spcBef>
              <a:spcAft>
                <a:spcPts val="0"/>
              </a:spcAft>
              <a:buNone/>
              <a:defRPr sz="2135"/>
            </a:lvl3pPr>
            <a:lvl4pPr lvl="3" algn="ctr" rtl="0">
              <a:lnSpc>
                <a:spcPct val="100000"/>
              </a:lnSpc>
              <a:spcBef>
                <a:spcPts val="2135"/>
              </a:spcBef>
              <a:spcAft>
                <a:spcPts val="0"/>
              </a:spcAft>
              <a:buNone/>
              <a:defRPr sz="2135"/>
            </a:lvl4pPr>
            <a:lvl5pPr lvl="4" algn="ctr" rtl="0">
              <a:lnSpc>
                <a:spcPct val="100000"/>
              </a:lnSpc>
              <a:spcBef>
                <a:spcPts val="2135"/>
              </a:spcBef>
              <a:spcAft>
                <a:spcPts val="0"/>
              </a:spcAft>
              <a:buNone/>
              <a:defRPr sz="2135"/>
            </a:lvl5pPr>
            <a:lvl6pPr lvl="5" algn="ctr" rtl="0">
              <a:lnSpc>
                <a:spcPct val="100000"/>
              </a:lnSpc>
              <a:spcBef>
                <a:spcPts val="2135"/>
              </a:spcBef>
              <a:spcAft>
                <a:spcPts val="0"/>
              </a:spcAft>
              <a:buNone/>
              <a:defRPr sz="2135"/>
            </a:lvl6pPr>
            <a:lvl7pPr lvl="6" algn="ctr" rtl="0">
              <a:lnSpc>
                <a:spcPct val="100000"/>
              </a:lnSpc>
              <a:spcBef>
                <a:spcPts val="2135"/>
              </a:spcBef>
              <a:spcAft>
                <a:spcPts val="0"/>
              </a:spcAft>
              <a:buNone/>
              <a:defRPr sz="2135"/>
            </a:lvl7pPr>
            <a:lvl8pPr lvl="7" algn="ctr" rtl="0">
              <a:lnSpc>
                <a:spcPct val="100000"/>
              </a:lnSpc>
              <a:spcBef>
                <a:spcPts val="2135"/>
              </a:spcBef>
              <a:spcAft>
                <a:spcPts val="0"/>
              </a:spcAft>
              <a:buNone/>
              <a:defRPr sz="2135"/>
            </a:lvl8pPr>
            <a:lvl9pPr lvl="8" algn="ctr" rtl="0">
              <a:lnSpc>
                <a:spcPct val="100000"/>
              </a:lnSpc>
              <a:spcBef>
                <a:spcPts val="2135"/>
              </a:spcBef>
              <a:spcAft>
                <a:spcPts val="2135"/>
              </a:spcAft>
              <a:buNone/>
              <a:defRPr sz="2135"/>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5">
                <a:solidFill>
                  <a:schemeClr val="dk1"/>
                </a:solidFill>
              </a:defRPr>
            </a:lvl2pPr>
            <a:lvl3pPr lvl="2" rtl="0">
              <a:lnSpc>
                <a:spcPct val="100000"/>
              </a:lnSpc>
              <a:spcBef>
                <a:spcPts val="0"/>
              </a:spcBef>
              <a:spcAft>
                <a:spcPts val="0"/>
              </a:spcAft>
              <a:buClr>
                <a:schemeClr val="dk1"/>
              </a:buClr>
              <a:buSzPts val="2800"/>
              <a:buNone/>
              <a:defRPr sz="3735">
                <a:solidFill>
                  <a:schemeClr val="dk1"/>
                </a:solidFill>
              </a:defRPr>
            </a:lvl3pPr>
            <a:lvl4pPr lvl="3" rtl="0">
              <a:lnSpc>
                <a:spcPct val="100000"/>
              </a:lnSpc>
              <a:spcBef>
                <a:spcPts val="0"/>
              </a:spcBef>
              <a:spcAft>
                <a:spcPts val="0"/>
              </a:spcAft>
              <a:buClr>
                <a:schemeClr val="dk1"/>
              </a:buClr>
              <a:buSzPts val="2800"/>
              <a:buNone/>
              <a:defRPr sz="3735">
                <a:solidFill>
                  <a:schemeClr val="dk1"/>
                </a:solidFill>
              </a:defRPr>
            </a:lvl4pPr>
            <a:lvl5pPr lvl="4" rtl="0">
              <a:lnSpc>
                <a:spcPct val="100000"/>
              </a:lnSpc>
              <a:spcBef>
                <a:spcPts val="0"/>
              </a:spcBef>
              <a:spcAft>
                <a:spcPts val="0"/>
              </a:spcAft>
              <a:buClr>
                <a:schemeClr val="dk1"/>
              </a:buClr>
              <a:buSzPts val="2800"/>
              <a:buNone/>
              <a:defRPr sz="3735">
                <a:solidFill>
                  <a:schemeClr val="dk1"/>
                </a:solidFill>
              </a:defRPr>
            </a:lvl5pPr>
            <a:lvl6pPr lvl="5" rtl="0">
              <a:lnSpc>
                <a:spcPct val="100000"/>
              </a:lnSpc>
              <a:spcBef>
                <a:spcPts val="0"/>
              </a:spcBef>
              <a:spcAft>
                <a:spcPts val="0"/>
              </a:spcAft>
              <a:buClr>
                <a:schemeClr val="dk1"/>
              </a:buClr>
              <a:buSzPts val="2800"/>
              <a:buNone/>
              <a:defRPr sz="3735">
                <a:solidFill>
                  <a:schemeClr val="dk1"/>
                </a:solidFill>
              </a:defRPr>
            </a:lvl6pPr>
            <a:lvl7pPr lvl="6" rtl="0">
              <a:lnSpc>
                <a:spcPct val="100000"/>
              </a:lnSpc>
              <a:spcBef>
                <a:spcPts val="0"/>
              </a:spcBef>
              <a:spcAft>
                <a:spcPts val="0"/>
              </a:spcAft>
              <a:buClr>
                <a:schemeClr val="dk1"/>
              </a:buClr>
              <a:buSzPts val="2800"/>
              <a:buNone/>
              <a:defRPr sz="3735">
                <a:solidFill>
                  <a:schemeClr val="dk1"/>
                </a:solidFill>
              </a:defRPr>
            </a:lvl7pPr>
            <a:lvl8pPr lvl="7" rtl="0">
              <a:lnSpc>
                <a:spcPct val="100000"/>
              </a:lnSpc>
              <a:spcBef>
                <a:spcPts val="0"/>
              </a:spcBef>
              <a:spcAft>
                <a:spcPts val="0"/>
              </a:spcAft>
              <a:buClr>
                <a:schemeClr val="dk1"/>
              </a:buClr>
              <a:buSzPts val="2800"/>
              <a:buNone/>
              <a:defRPr sz="3735">
                <a:solidFill>
                  <a:schemeClr val="dk1"/>
                </a:solidFill>
              </a:defRPr>
            </a:lvl8pPr>
            <a:lvl9pPr lvl="8" rtl="0">
              <a:lnSpc>
                <a:spcPct val="100000"/>
              </a:lnSpc>
              <a:spcBef>
                <a:spcPts val="0"/>
              </a:spcBef>
              <a:spcAft>
                <a:spcPts val="0"/>
              </a:spcAft>
              <a:buClr>
                <a:schemeClr val="dk1"/>
              </a:buClr>
              <a:buSzPts val="2800"/>
              <a:buNone/>
              <a:defRPr sz="3735">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5"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600" lvl="0" indent="-406400" rtl="0">
              <a:spcBef>
                <a:spcPts val="0"/>
              </a:spcBef>
              <a:spcAft>
                <a:spcPts val="0"/>
              </a:spcAft>
              <a:buClr>
                <a:srgbClr val="434343"/>
              </a:buClr>
              <a:buSzPts val="1200"/>
              <a:buAutoNum type="arabicPeriod"/>
              <a:defRPr sz="1600"/>
            </a:lvl1pPr>
            <a:lvl2pPr marL="1219200" lvl="1" indent="-406400" rtl="0">
              <a:spcBef>
                <a:spcPts val="2135"/>
              </a:spcBef>
              <a:spcAft>
                <a:spcPts val="0"/>
              </a:spcAft>
              <a:buClr>
                <a:srgbClr val="434343"/>
              </a:buClr>
              <a:buSzPts val="1200"/>
              <a:buFont typeface="Roboto Condensed Light"/>
              <a:buAutoNum type="alphaLcPeriod"/>
              <a:defRPr sz="1600"/>
            </a:lvl2pPr>
            <a:lvl3pPr marL="1828800" lvl="2" indent="-406400" rtl="0">
              <a:spcBef>
                <a:spcPts val="2135"/>
              </a:spcBef>
              <a:spcAft>
                <a:spcPts val="0"/>
              </a:spcAft>
              <a:buClr>
                <a:srgbClr val="434343"/>
              </a:buClr>
              <a:buSzPts val="1200"/>
              <a:buFont typeface="Roboto Condensed Light"/>
              <a:buAutoNum type="romanLcPeriod"/>
              <a:defRPr sz="1600"/>
            </a:lvl3pPr>
            <a:lvl4pPr marL="2438400" lvl="3" indent="-406400" rtl="0">
              <a:spcBef>
                <a:spcPts val="2135"/>
              </a:spcBef>
              <a:spcAft>
                <a:spcPts val="0"/>
              </a:spcAft>
              <a:buClr>
                <a:srgbClr val="434343"/>
              </a:buClr>
              <a:buSzPts val="1200"/>
              <a:buFont typeface="Roboto Condensed Light"/>
              <a:buAutoNum type="arabicPeriod"/>
              <a:defRPr sz="1600"/>
            </a:lvl4pPr>
            <a:lvl5pPr marL="3048000" lvl="4" indent="-406400" rtl="0">
              <a:spcBef>
                <a:spcPts val="2135"/>
              </a:spcBef>
              <a:spcAft>
                <a:spcPts val="0"/>
              </a:spcAft>
              <a:buClr>
                <a:srgbClr val="434343"/>
              </a:buClr>
              <a:buSzPts val="1200"/>
              <a:buFont typeface="Roboto Condensed Light"/>
              <a:buAutoNum type="alphaLcPeriod"/>
              <a:defRPr sz="1600"/>
            </a:lvl5pPr>
            <a:lvl6pPr marL="3657600" lvl="5" indent="-406400" rtl="0">
              <a:spcBef>
                <a:spcPts val="2135"/>
              </a:spcBef>
              <a:spcAft>
                <a:spcPts val="0"/>
              </a:spcAft>
              <a:buClr>
                <a:srgbClr val="434343"/>
              </a:buClr>
              <a:buSzPts val="1200"/>
              <a:buFont typeface="Roboto Condensed Light"/>
              <a:buAutoNum type="romanLcPeriod"/>
              <a:defRPr sz="1600"/>
            </a:lvl6pPr>
            <a:lvl7pPr marL="4267200" lvl="6" indent="-406400" rtl="0">
              <a:spcBef>
                <a:spcPts val="2135"/>
              </a:spcBef>
              <a:spcAft>
                <a:spcPts val="0"/>
              </a:spcAft>
              <a:buClr>
                <a:srgbClr val="434343"/>
              </a:buClr>
              <a:buSzPts val="1200"/>
              <a:buFont typeface="Roboto Condensed Light"/>
              <a:buAutoNum type="arabicPeriod"/>
              <a:defRPr sz="1600"/>
            </a:lvl7pPr>
            <a:lvl8pPr marL="4876800" lvl="7" indent="-406400" rtl="0">
              <a:spcBef>
                <a:spcPts val="2135"/>
              </a:spcBef>
              <a:spcAft>
                <a:spcPts val="0"/>
              </a:spcAft>
              <a:buClr>
                <a:srgbClr val="434343"/>
              </a:buClr>
              <a:buSzPts val="1200"/>
              <a:buFont typeface="Roboto Condensed Light"/>
              <a:buAutoNum type="alphaLcPeriod"/>
              <a:defRPr sz="1600"/>
            </a:lvl8pPr>
            <a:lvl9pPr marL="5486400" lvl="8" indent="-406400" rtl="0">
              <a:spcBef>
                <a:spcPts val="2135"/>
              </a:spcBef>
              <a:spcAft>
                <a:spcPts val="2135"/>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74345">
              <a:spcBef>
                <a:spcPts val="0"/>
              </a:spcBef>
              <a:spcAft>
                <a:spcPts val="0"/>
              </a:spcAft>
              <a:buSzPts val="2000"/>
              <a:buChar char="●"/>
              <a:defRPr/>
            </a:lvl1pPr>
            <a:lvl2pPr marL="1219200" lvl="1" indent="-474345">
              <a:spcBef>
                <a:spcPts val="2135"/>
              </a:spcBef>
              <a:spcAft>
                <a:spcPts val="0"/>
              </a:spcAft>
              <a:buSzPts val="2000"/>
              <a:buChar char="○"/>
              <a:defRPr/>
            </a:lvl2pPr>
            <a:lvl3pPr marL="1828800" lvl="2" indent="-474345">
              <a:spcBef>
                <a:spcPts val="2135"/>
              </a:spcBef>
              <a:spcAft>
                <a:spcPts val="0"/>
              </a:spcAft>
              <a:buSzPts val="2000"/>
              <a:buChar char="■"/>
              <a:defRPr/>
            </a:lvl3pPr>
            <a:lvl4pPr marL="2438400" lvl="3" indent="-474345">
              <a:spcBef>
                <a:spcPts val="2135"/>
              </a:spcBef>
              <a:spcAft>
                <a:spcPts val="0"/>
              </a:spcAft>
              <a:buSzPts val="2000"/>
              <a:buChar char="●"/>
              <a:defRPr/>
            </a:lvl4pPr>
            <a:lvl5pPr marL="3048000" lvl="4" indent="-474345">
              <a:spcBef>
                <a:spcPts val="2135"/>
              </a:spcBef>
              <a:spcAft>
                <a:spcPts val="0"/>
              </a:spcAft>
              <a:buSzPts val="2000"/>
              <a:buChar char="○"/>
              <a:defRPr/>
            </a:lvl5pPr>
            <a:lvl6pPr marL="3657600" lvl="5" indent="-474345">
              <a:spcBef>
                <a:spcPts val="2135"/>
              </a:spcBef>
              <a:spcAft>
                <a:spcPts val="0"/>
              </a:spcAft>
              <a:buSzPts val="2000"/>
              <a:buChar char="■"/>
              <a:defRPr/>
            </a:lvl6pPr>
            <a:lvl7pPr marL="4267200" lvl="6" indent="-474345">
              <a:spcBef>
                <a:spcPts val="2135"/>
              </a:spcBef>
              <a:spcAft>
                <a:spcPts val="0"/>
              </a:spcAft>
              <a:buSzPts val="2000"/>
              <a:buChar char="●"/>
              <a:defRPr/>
            </a:lvl7pPr>
            <a:lvl8pPr marL="4876800" lvl="7" indent="-474345">
              <a:spcBef>
                <a:spcPts val="2135"/>
              </a:spcBef>
              <a:spcAft>
                <a:spcPts val="0"/>
              </a:spcAft>
              <a:buSzPts val="2000"/>
              <a:buChar char="○"/>
              <a:defRPr/>
            </a:lvl8pPr>
            <a:lvl9pPr marL="5486400" lvl="8" indent="-474345">
              <a:spcBef>
                <a:spcPts val="2135"/>
              </a:spcBef>
              <a:spcAft>
                <a:spcPts val="2135"/>
              </a:spcAft>
              <a:buSzPts val="20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4/30/2025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2000"/>
              <a:buNone/>
              <a:defRPr/>
            </a:lvl1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5">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4/30/2025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600" lvl="0" indent="-474345" rtl="0">
              <a:lnSpc>
                <a:spcPct val="100000"/>
              </a:lnSpc>
              <a:spcBef>
                <a:spcPts val="0"/>
              </a:spcBef>
              <a:spcAft>
                <a:spcPts val="0"/>
              </a:spcAft>
              <a:buSzPts val="2000"/>
              <a:buChar char="●"/>
              <a:defRPr/>
            </a:lvl1pPr>
            <a:lvl2pPr marL="1219200" lvl="1" indent="-457200" algn="ctr" rtl="0">
              <a:spcBef>
                <a:spcPts val="0"/>
              </a:spcBef>
              <a:spcAft>
                <a:spcPts val="0"/>
              </a:spcAft>
              <a:buSzPts val="1800"/>
              <a:buChar char="○"/>
              <a:defRPr sz="2400"/>
            </a:lvl2pPr>
            <a:lvl3pPr marL="1828800" lvl="2" indent="-457200" algn="ctr" rtl="0">
              <a:spcBef>
                <a:spcPts val="2135"/>
              </a:spcBef>
              <a:spcAft>
                <a:spcPts val="0"/>
              </a:spcAft>
              <a:buSzPts val="1800"/>
              <a:buChar char="■"/>
              <a:defRPr sz="2400"/>
            </a:lvl3pPr>
            <a:lvl4pPr marL="2438400" lvl="3" indent="-457200" algn="ctr" rtl="0">
              <a:spcBef>
                <a:spcPts val="2135"/>
              </a:spcBef>
              <a:spcAft>
                <a:spcPts val="0"/>
              </a:spcAft>
              <a:buSzPts val="1800"/>
              <a:buChar char="●"/>
              <a:defRPr sz="2400"/>
            </a:lvl4pPr>
            <a:lvl5pPr marL="3048000" lvl="4" indent="-457200" algn="ctr" rtl="0">
              <a:spcBef>
                <a:spcPts val="2135"/>
              </a:spcBef>
              <a:spcAft>
                <a:spcPts val="0"/>
              </a:spcAft>
              <a:buSzPts val="1800"/>
              <a:buChar char="○"/>
              <a:defRPr sz="2400"/>
            </a:lvl5pPr>
            <a:lvl6pPr marL="3657600" lvl="5" indent="-457200" algn="ctr" rtl="0">
              <a:spcBef>
                <a:spcPts val="2135"/>
              </a:spcBef>
              <a:spcAft>
                <a:spcPts val="0"/>
              </a:spcAft>
              <a:buSzPts val="1800"/>
              <a:buChar char="■"/>
              <a:defRPr sz="2400"/>
            </a:lvl6pPr>
            <a:lvl7pPr marL="4267200" lvl="6" indent="-457200" algn="ctr" rtl="0">
              <a:spcBef>
                <a:spcPts val="2135"/>
              </a:spcBef>
              <a:spcAft>
                <a:spcPts val="0"/>
              </a:spcAft>
              <a:buSzPts val="1800"/>
              <a:buChar char="●"/>
              <a:defRPr sz="2400"/>
            </a:lvl7pPr>
            <a:lvl8pPr marL="4876800" lvl="7" indent="-457200" algn="ctr" rtl="0">
              <a:spcBef>
                <a:spcPts val="2135"/>
              </a:spcBef>
              <a:spcAft>
                <a:spcPts val="0"/>
              </a:spcAft>
              <a:buSzPts val="1800"/>
              <a:buChar char="○"/>
              <a:defRPr sz="2400"/>
            </a:lvl8pPr>
            <a:lvl9pPr marL="5486400" lvl="8" indent="-457200" algn="ctr" rtl="0">
              <a:spcBef>
                <a:spcPts val="2135"/>
              </a:spcBef>
              <a:spcAft>
                <a:spcPts val="2135"/>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5">
                <a:solidFill>
                  <a:schemeClr val="dk1"/>
                </a:solidFill>
                <a:latin typeface="Lato"/>
                <a:ea typeface="Lato"/>
                <a:cs typeface="Lato"/>
                <a:sym typeface="Lato"/>
              </a:rPr>
              <a:t>CREDITS: This presentation template was created by Slidesgo, including icons by Flaticon, and infographics &amp; images by Freepik</a:t>
            </a:r>
            <a:endParaRPr sz="1335">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5" b="0"/>
            </a:lvl1pPr>
            <a:lvl2pPr lvl="1" algn="ctr" rtl="0">
              <a:lnSpc>
                <a:spcPct val="100000"/>
              </a:lnSpc>
              <a:spcBef>
                <a:spcPts val="2135"/>
              </a:spcBef>
              <a:spcAft>
                <a:spcPts val="0"/>
              </a:spcAft>
              <a:buNone/>
              <a:defRPr sz="2135"/>
            </a:lvl2pPr>
            <a:lvl3pPr lvl="2" algn="ctr" rtl="0">
              <a:lnSpc>
                <a:spcPct val="100000"/>
              </a:lnSpc>
              <a:spcBef>
                <a:spcPts val="2135"/>
              </a:spcBef>
              <a:spcAft>
                <a:spcPts val="0"/>
              </a:spcAft>
              <a:buNone/>
              <a:defRPr sz="2135"/>
            </a:lvl3pPr>
            <a:lvl4pPr lvl="3" algn="ctr" rtl="0">
              <a:lnSpc>
                <a:spcPct val="100000"/>
              </a:lnSpc>
              <a:spcBef>
                <a:spcPts val="2135"/>
              </a:spcBef>
              <a:spcAft>
                <a:spcPts val="0"/>
              </a:spcAft>
              <a:buNone/>
              <a:defRPr sz="2135"/>
            </a:lvl4pPr>
            <a:lvl5pPr lvl="4" algn="ctr" rtl="0">
              <a:lnSpc>
                <a:spcPct val="100000"/>
              </a:lnSpc>
              <a:spcBef>
                <a:spcPts val="2135"/>
              </a:spcBef>
              <a:spcAft>
                <a:spcPts val="0"/>
              </a:spcAft>
              <a:buNone/>
              <a:defRPr sz="2135"/>
            </a:lvl5pPr>
            <a:lvl6pPr lvl="5" algn="ctr" rtl="0">
              <a:lnSpc>
                <a:spcPct val="100000"/>
              </a:lnSpc>
              <a:spcBef>
                <a:spcPts val="2135"/>
              </a:spcBef>
              <a:spcAft>
                <a:spcPts val="0"/>
              </a:spcAft>
              <a:buNone/>
              <a:defRPr sz="2135"/>
            </a:lvl6pPr>
            <a:lvl7pPr lvl="6" algn="ctr" rtl="0">
              <a:lnSpc>
                <a:spcPct val="100000"/>
              </a:lnSpc>
              <a:spcBef>
                <a:spcPts val="2135"/>
              </a:spcBef>
              <a:spcAft>
                <a:spcPts val="0"/>
              </a:spcAft>
              <a:buNone/>
              <a:defRPr sz="2135"/>
            </a:lvl7pPr>
            <a:lvl8pPr lvl="7" algn="ctr" rtl="0">
              <a:lnSpc>
                <a:spcPct val="100000"/>
              </a:lnSpc>
              <a:spcBef>
                <a:spcPts val="2135"/>
              </a:spcBef>
              <a:spcAft>
                <a:spcPts val="0"/>
              </a:spcAft>
              <a:buNone/>
              <a:defRPr sz="2135"/>
            </a:lvl8pPr>
            <a:lvl9pPr lvl="8" algn="ctr" rtl="0">
              <a:lnSpc>
                <a:spcPct val="100000"/>
              </a:lnSpc>
              <a:spcBef>
                <a:spcPts val="2135"/>
              </a:spcBef>
              <a:spcAft>
                <a:spcPts val="2135"/>
              </a:spcAft>
              <a:buNone/>
              <a:defRPr sz="2135"/>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4/30/2025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4/30/2025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4/30/2025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98829" y="0"/>
            <a:ext cx="1314450" cy="13144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30124" y="247650"/>
            <a:ext cx="1381125" cy="1381125"/>
          </a:xfrm>
          <a:prstGeom prst="rect">
            <a:avLst/>
          </a:prstGeom>
        </p:spPr>
      </p:pic>
      <p:pic>
        <p:nvPicPr>
          <p:cNvPr id="2" name="Picture 1"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44264" y="8966348"/>
            <a:ext cx="1381125" cy="138112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6.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3.wdp"/><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jpeg"/><Relationship Id="rId1" Type="http://schemas.openxmlformats.org/officeDocument/2006/relationships/slideLayout" Target="../slideLayouts/slideLayout7.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3.wdp"/><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slide" Target="slide28.xml"/><Relationship Id="rId4"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slide" Target="slide28.xml"/><Relationship Id="rId4"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slide" Target="slide28.xml"/><Relationship Id="rId4"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3.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3.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a:fillRect/>
          </a:stretch>
        </p:blipFill>
        <p:spPr>
          <a:xfrm>
            <a:off x="1" y="4122534"/>
            <a:ext cx="4781550" cy="2735466"/>
          </a:xfrm>
          <a:prstGeom prst="rect">
            <a:avLst/>
          </a:prstGeom>
        </p:spPr>
      </p:pic>
      <p:sp>
        <p:nvSpPr>
          <p:cNvPr id="18" name="Rectangle: Rounded Corners 17"/>
          <p:cNvSpPr/>
          <p:nvPr/>
        </p:nvSpPr>
        <p:spPr>
          <a:xfrm>
            <a:off x="1676400" y="870212"/>
            <a:ext cx="8750664" cy="334936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7"/>
          <a:stretch>
            <a:fillRect/>
          </a:stretch>
        </p:blipFill>
        <p:spPr>
          <a:xfrm>
            <a:off x="4264373" y="861399"/>
            <a:ext cx="3682303" cy="963251"/>
          </a:xfrm>
          <a:prstGeom prst="rect">
            <a:avLst/>
          </a:prstGeom>
        </p:spPr>
      </p:pic>
      <p:pic>
        <p:nvPicPr>
          <p:cNvPr id="8" name="Picture 7"/>
          <p:cNvPicPr>
            <a:picLocks noChangeAspect="1"/>
          </p:cNvPicPr>
          <p:nvPr/>
        </p:nvPicPr>
        <p:blipFill>
          <a:blip r:embed="rId8"/>
          <a:stretch>
            <a:fillRect/>
          </a:stretch>
        </p:blipFill>
        <p:spPr>
          <a:xfrm>
            <a:off x="1819292" y="1679349"/>
            <a:ext cx="8401016" cy="2280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a:fillRect/>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a:fillRect/>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a:fillRect/>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mj-lt"/>
                <a:ea typeface="Cambria" panose="02040503050406030204" pitchFamily="18" charset="0"/>
                <a:cs typeface="Pattaya" panose="00000500000000000000" pitchFamily="2" charset="-34"/>
              </a:rPr>
              <a:t>Hoạt động 2: Tìm hiểu về văn minh sông Hồng </a:t>
            </a:r>
            <a:endParaRPr kumimoji="0" lang="vi-VN" sz="6000" b="1" i="0" u="none" strike="noStrike" kern="1200" cap="none" spc="0" normalizeH="0" baseline="0" noProof="0" dirty="0">
              <a:ln>
                <a:noFill/>
              </a:ln>
              <a:solidFill>
                <a:srgbClr val="002060"/>
              </a:solidFill>
              <a:effectLst/>
              <a:uLnTx/>
              <a:uFillTx/>
              <a:latin typeface="+mj-lt"/>
              <a:ea typeface="Cambria" panose="02040503050406030204" pitchFamily="18"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100" fill="hold"/>
                                            <p:tgtEl>
                                              <p:spTgt spid="8"/>
                                            </p:tgtEl>
                                            <p:attrNameLst>
                                              <p:attrName>ppt_x</p:attrName>
                                            </p:attrNameLst>
                                          </p:cBhvr>
                                          <p:tavLst>
                                            <p:tav tm="0">
                                              <p:val>
                                                <p:strVal val="#ppt_x"/>
                                              </p:val>
                                            </p:tav>
                                            <p:tav tm="100000">
                                              <p:val>
                                                <p:strVal val="#ppt_x"/>
                                              </p:val>
                                            </p:tav>
                                          </p:tavLst>
                                        </p:anim>
                                        <p:anim calcmode="lin" valueType="num">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786810" y="945770"/>
            <a:ext cx="10919638" cy="1938020"/>
          </a:xfrm>
          <a:prstGeom prst="rect">
            <a:avLst/>
          </a:prstGeom>
        </p:spPr>
        <p:txBody>
          <a:bodyPr wrap="square">
            <a:spAutoFit/>
          </a:bodyPr>
          <a:lstStyle/>
          <a:p>
            <a:pPr lvl="0" algn="just"/>
            <a:r>
              <a:rPr lang="en-US" sz="40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2. </a:t>
            </a:r>
            <a:r>
              <a:rPr lang="vi-VN" sz="40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Đọc thông tin và quan sát các hình 2, 3, em hãy trình bày một số thành tựu tiêu biểu </a:t>
            </a:r>
          </a:p>
          <a:p>
            <a:pPr lvl="0" algn="just"/>
            <a:r>
              <a:rPr lang="vi-VN" sz="40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của văn minh sông Hồng.</a:t>
            </a:r>
            <a:endPar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p:cNvSpPr/>
          <p:nvPr/>
        </p:nvSpPr>
        <p:spPr>
          <a:xfrm>
            <a:off x="2272030" y="2219325"/>
            <a:ext cx="7913370" cy="2830195"/>
          </a:xfrm>
          <a:prstGeom prst="roundRect">
            <a:avLst>
              <a:gd name="adj" fmla="val 13348"/>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610222"/>
            <a:ext cx="7010400" cy="2306955"/>
          </a:xfrm>
          <a:prstGeom prst="rect">
            <a:avLst/>
          </a:prstGeom>
          <a:noFill/>
        </p:spPr>
        <p:txBody>
          <a:bodyPr wrap="square" rtlCol="0">
            <a:spAutoFit/>
          </a:bodyPr>
          <a:lstStyle/>
          <a:p>
            <a:pPr lvl="0" algn="ctr">
              <a:defRPr/>
            </a:pPr>
            <a:r>
              <a:rPr lang="en-US" altLang="vi-VN" sz="4800" b="1" dirty="0">
                <a:solidFill>
                  <a:srgbClr val="FF0000"/>
                </a:solidFill>
                <a:latin typeface="Times New Roman" panose="02020603050405020304" pitchFamily="18" charset="0"/>
                <a:cs typeface="Times New Roman" panose="02020603050405020304" pitchFamily="18" charset="0"/>
                <a:sym typeface="+mn-ea"/>
              </a:rPr>
              <a:t>Thảo luận </a:t>
            </a:r>
            <a:r>
              <a:rPr lang="en-US" altLang="vi-VN" sz="4800" b="1" dirty="0" err="1">
                <a:solidFill>
                  <a:srgbClr val="FF0000"/>
                </a:solidFill>
                <a:latin typeface="Times New Roman" panose="02020603050405020304" pitchFamily="18" charset="0"/>
                <a:cs typeface="Times New Roman" panose="02020603050405020304" pitchFamily="18" charset="0"/>
                <a:sym typeface="+mn-ea"/>
              </a:rPr>
              <a:t>nhóm</a:t>
            </a:r>
            <a:r>
              <a:rPr lang="en-US" altLang="vi-VN" sz="4800" b="1" dirty="0">
                <a:solidFill>
                  <a:srgbClr val="FF0000"/>
                </a:solidFill>
                <a:latin typeface="Times New Roman" panose="02020603050405020304" pitchFamily="18" charset="0"/>
                <a:cs typeface="Times New Roman" panose="02020603050405020304" pitchFamily="18" charset="0"/>
                <a:sym typeface="+mn-ea"/>
              </a:rPr>
              <a:t> 4</a:t>
            </a:r>
          </a:p>
          <a:p>
            <a:pPr lvl="0" algn="ctr">
              <a:defRPr/>
            </a:pPr>
            <a:r>
              <a:rPr lang="en-US" sz="4800" b="1" dirty="0">
                <a:solidFill>
                  <a:srgbClr val="FF0000"/>
                </a:solidFill>
                <a:latin typeface="Times New Roman" panose="02020603050405020304" pitchFamily="18" charset="0"/>
                <a:cs typeface="Times New Roman" panose="02020603050405020304" pitchFamily="18" charset="0"/>
              </a:rPr>
              <a:t>a) </a:t>
            </a:r>
            <a:r>
              <a:rPr lang="vi-VN" sz="4800" b="1" dirty="0">
                <a:solidFill>
                  <a:srgbClr val="FF0000"/>
                </a:solidFill>
                <a:latin typeface="Times New Roman" panose="02020603050405020304" pitchFamily="18" charset="0"/>
                <a:cs typeface="Times New Roman" panose="02020603050405020304" pitchFamily="18" charset="0"/>
              </a:rPr>
              <a:t>Thành tựu tiêu biểu của văn minh sông Hồng</a:t>
            </a:r>
            <a:r>
              <a:rPr lang="en-US" altLang="vi-VN" sz="4800" b="1" dirty="0">
                <a:solidFill>
                  <a:srgbClr val="FF0000"/>
                </a:solidFill>
                <a:latin typeface="Times New Roman" panose="02020603050405020304" pitchFamily="18" charset="0"/>
                <a:cs typeface="Times New Roman" panose="02020603050405020304" pitchFamily="18" charset="0"/>
              </a:rPr>
              <a:t>.</a:t>
            </a:r>
            <a:endParaRPr kumimoji="0" lang="en-US" alt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a:fillRect/>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a:fillRect/>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a:fillRect/>
          </a:stretch>
        </p:blipFill>
        <p:spPr>
          <a:xfrm>
            <a:off x="-309137" y="3987800"/>
            <a:ext cx="2075355" cy="299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996767" y="707065"/>
            <a:ext cx="5485736" cy="2640452"/>
            <a:chOff x="4819877" y="686771"/>
            <a:chExt cx="5485736" cy="2299301"/>
          </a:xfrm>
        </p:grpSpPr>
        <p:pic>
          <p:nvPicPr>
            <p:cNvPr id="1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flipH="1">
              <a:off x="4819877" y="686771"/>
              <a:ext cx="5485736" cy="2299301"/>
            </a:xfrm>
            <a:prstGeom prst="rect">
              <a:avLst/>
            </a:prstGeom>
          </p:spPr>
        </p:pic>
        <p:sp>
          <p:nvSpPr>
            <p:cNvPr id="14" name="TextBox 13"/>
            <p:cNvSpPr txBox="1"/>
            <p:nvPr/>
          </p:nvSpPr>
          <p:spPr>
            <a:xfrm>
              <a:off x="5205992" y="1040420"/>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Một số thành tựu tiêu biểu của văn minh sông Hồn</a:t>
              </a:r>
              <a:r>
                <a:rPr kumimoji="0" lang="en-US" sz="36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g</a:t>
              </a:r>
            </a:p>
          </p:txBody>
        </p:sp>
      </p:grpSp>
      <p:pic>
        <p:nvPicPr>
          <p:cNvPr id="9" name="Picture 12" descr="15 Vector ideas | vector, vector free, kids ico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S</a:t>
            </a:r>
            <a:r>
              <a:rPr lang="vi-VN"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ự ra đời của nhà nước Văn Lang và nhà nước Âu Lạc, Trống đồng Đông Sơn, thành Cổ Loa,...</a:t>
            </a:r>
            <a:endParaRPr kumimoji="0" lang="en-US" sz="4400" b="0"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10" name="Text Box 9"/>
          <p:cNvSpPr txBox="1">
            <a:spLocks noChangeArrowheads="1"/>
          </p:cNvSpPr>
          <p:nvPr/>
        </p:nvSpPr>
        <p:spPr bwMode="auto">
          <a:xfrm>
            <a:off x="4486940" y="1547543"/>
            <a:ext cx="624131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eaLnBrk="1" hangingPunct="1">
              <a:spcBef>
                <a:spcPct val="50000"/>
              </a:spcBef>
              <a:defRPr/>
            </a:pPr>
            <a:r>
              <a:rPr lang="en-US" sz="4800" b="1" dirty="0" err="1">
                <a:solidFill>
                  <a:prstClr val="black"/>
                </a:solidFill>
                <a:latin typeface="Times New Roman" panose="02020603050405020304" pitchFamily="18" charset="0"/>
                <a:cs typeface="Times New Roman" panose="02020603050405020304" pitchFamily="18" charset="0"/>
              </a:rPr>
              <a:t>Chọn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giới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thiệu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một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thành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tựu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của</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minh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sông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Hồng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mà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em</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thích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nhất</a:t>
            </a:r>
            <a:r>
              <a:rPr lang="en-US" sz="4800" b="1" dirty="0">
                <a:solidFill>
                  <a:prstClr val="black"/>
                </a:solidFill>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897025" y="588398"/>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latin typeface="+mj-lt"/>
                <a:cs typeface="Arial" panose="020B0604020202020204" pitchFamily="34" charset="0"/>
              </a:rPr>
              <a:t>Đứng đầu nhà nước Văn Lang là ai?</a:t>
            </a:r>
          </a:p>
        </p:txBody>
      </p:sp>
      <p:sp>
        <p:nvSpPr>
          <p:cNvPr id="8" name="TextBox 7"/>
          <p:cNvSpPr txBox="1"/>
          <p:nvPr/>
        </p:nvSpPr>
        <p:spPr>
          <a:xfrm>
            <a:off x="3514262" y="1727701"/>
            <a:ext cx="3173616" cy="646331"/>
          </a:xfrm>
          <a:custGeom>
            <a:avLst/>
            <a:gdLst>
              <a:gd name="connsiteX0" fmla="*/ 0 w 3173616"/>
              <a:gd name="connsiteY0" fmla="*/ 0 h 646331"/>
              <a:gd name="connsiteX1" fmla="*/ 3173616 w 3173616"/>
              <a:gd name="connsiteY1" fmla="*/ 0 h 646331"/>
              <a:gd name="connsiteX2" fmla="*/ 3173616 w 3173616"/>
              <a:gd name="connsiteY2" fmla="*/ 646331 h 646331"/>
              <a:gd name="connsiteX3" fmla="*/ 0 w 3173616"/>
              <a:gd name="connsiteY3" fmla="*/ 646331 h 646331"/>
              <a:gd name="connsiteX4" fmla="*/ 0 w 3173616"/>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616" h="646331" fill="none" extrusionOk="0">
                <a:moveTo>
                  <a:pt x="0" y="0"/>
                </a:moveTo>
                <a:cubicBezTo>
                  <a:pt x="749636" y="5222"/>
                  <a:pt x="1736535" y="24918"/>
                  <a:pt x="3173616" y="0"/>
                </a:cubicBezTo>
                <a:cubicBezTo>
                  <a:pt x="3173870" y="82799"/>
                  <a:pt x="3193394" y="500035"/>
                  <a:pt x="3173616" y="646331"/>
                </a:cubicBezTo>
                <a:cubicBezTo>
                  <a:pt x="2000376" y="481570"/>
                  <a:pt x="1066672" y="764481"/>
                  <a:pt x="0" y="646331"/>
                </a:cubicBezTo>
                <a:cubicBezTo>
                  <a:pt x="-25800" y="331639"/>
                  <a:pt x="10771" y="187809"/>
                  <a:pt x="0" y="0"/>
                </a:cubicBezTo>
                <a:close/>
              </a:path>
              <a:path w="3173616" h="646331" stroke="0" extrusionOk="0">
                <a:moveTo>
                  <a:pt x="0" y="0"/>
                </a:moveTo>
                <a:cubicBezTo>
                  <a:pt x="335909" y="11849"/>
                  <a:pt x="1926541" y="-161459"/>
                  <a:pt x="3173616" y="0"/>
                </a:cubicBezTo>
                <a:cubicBezTo>
                  <a:pt x="3148434" y="272270"/>
                  <a:pt x="3227518" y="451941"/>
                  <a:pt x="3173616" y="646331"/>
                </a:cubicBezTo>
                <a:cubicBezTo>
                  <a:pt x="1769096" y="500471"/>
                  <a:pt x="528416" y="568007"/>
                  <a:pt x="0" y="646331"/>
                </a:cubicBezTo>
                <a:cubicBezTo>
                  <a:pt x="45562" y="351981"/>
                  <a:pt x="-52553" y="181843"/>
                  <a:pt x="0" y="0"/>
                </a:cubicBezTo>
                <a:close/>
              </a:path>
            </a:pathLst>
          </a:custGeom>
          <a:solidFill>
            <a:srgbClr val="CCFFFF"/>
          </a:solidFill>
          <a:ln w="38100">
            <a:solidFill>
              <a:srgbClr val="72EFA3"/>
            </a:solidFill>
            <a:prstDash val="sysDash"/>
          </a:ln>
        </p:spPr>
        <p:txBody>
          <a:bodyPr wrap="square">
            <a:spAutoFit/>
          </a:bodyPr>
          <a:lstStyle/>
          <a:p>
            <a:pPr algn="just"/>
            <a:r>
              <a:rPr lang="vi-VN" sz="3600" b="1" dirty="0">
                <a:latin typeface="+mj-lt"/>
                <a:cs typeface="Calibri" panose="020F0502020204030204" pitchFamily="34" charset="0"/>
              </a:rPr>
              <a:t>Hùng Vương</a:t>
            </a:r>
          </a:p>
        </p:txBody>
      </p:sp>
      <p:sp>
        <p:nvSpPr>
          <p:cNvPr id="10" name="Freeform: Shape 34"/>
          <p:cNvSpPr/>
          <p:nvPr/>
        </p:nvSpPr>
        <p:spPr>
          <a:xfrm>
            <a:off x="2144509" y="123333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
        <p:nvSpPr>
          <p:cNvPr id="11" name="TextBox 10"/>
          <p:cNvSpPr txBox="1"/>
          <p:nvPr/>
        </p:nvSpPr>
        <p:spPr>
          <a:xfrm>
            <a:off x="2556243" y="2693644"/>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latin typeface="+mj-lt"/>
                <a:cs typeface="Arial" panose="020B0604020202020204" pitchFamily="34" charset="0"/>
              </a:rPr>
              <a:t>Đứng đầu nhà nước Âu Lạc là ai?</a:t>
            </a:r>
          </a:p>
        </p:txBody>
      </p:sp>
      <p:sp>
        <p:nvSpPr>
          <p:cNvPr id="12" name="TextBox 11"/>
          <p:cNvSpPr txBox="1"/>
          <p:nvPr/>
        </p:nvSpPr>
        <p:spPr>
          <a:xfrm>
            <a:off x="4120318" y="3662826"/>
            <a:ext cx="3949794" cy="646331"/>
          </a:xfrm>
          <a:custGeom>
            <a:avLst/>
            <a:gdLst>
              <a:gd name="connsiteX0" fmla="*/ 0 w 3949794"/>
              <a:gd name="connsiteY0" fmla="*/ 0 h 646331"/>
              <a:gd name="connsiteX1" fmla="*/ 3949794 w 3949794"/>
              <a:gd name="connsiteY1" fmla="*/ 0 h 646331"/>
              <a:gd name="connsiteX2" fmla="*/ 3949794 w 3949794"/>
              <a:gd name="connsiteY2" fmla="*/ 646331 h 646331"/>
              <a:gd name="connsiteX3" fmla="*/ 0 w 3949794"/>
              <a:gd name="connsiteY3" fmla="*/ 646331 h 646331"/>
              <a:gd name="connsiteX4" fmla="*/ 0 w 3949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94" h="646331" fill="none" extrusionOk="0">
                <a:moveTo>
                  <a:pt x="0" y="0"/>
                </a:moveTo>
                <a:cubicBezTo>
                  <a:pt x="1839231" y="5222"/>
                  <a:pt x="3038791" y="24918"/>
                  <a:pt x="3949794" y="0"/>
                </a:cubicBezTo>
                <a:cubicBezTo>
                  <a:pt x="3950048" y="82799"/>
                  <a:pt x="3969572" y="500035"/>
                  <a:pt x="3949794" y="646331"/>
                </a:cubicBezTo>
                <a:cubicBezTo>
                  <a:pt x="2286610" y="481570"/>
                  <a:pt x="1162547" y="764481"/>
                  <a:pt x="0" y="646331"/>
                </a:cubicBezTo>
                <a:cubicBezTo>
                  <a:pt x="-25800" y="331639"/>
                  <a:pt x="10771" y="187809"/>
                  <a:pt x="0" y="0"/>
                </a:cubicBezTo>
                <a:close/>
              </a:path>
              <a:path w="3949794" h="646331" stroke="0" extrusionOk="0">
                <a:moveTo>
                  <a:pt x="0" y="0"/>
                </a:moveTo>
                <a:cubicBezTo>
                  <a:pt x="1881627" y="11849"/>
                  <a:pt x="2124726" y="-161459"/>
                  <a:pt x="3949794" y="0"/>
                </a:cubicBezTo>
                <a:cubicBezTo>
                  <a:pt x="3924612" y="272270"/>
                  <a:pt x="4003696" y="451941"/>
                  <a:pt x="3949794" y="646331"/>
                </a:cubicBezTo>
                <a:cubicBezTo>
                  <a:pt x="2771401" y="500471"/>
                  <a:pt x="591014" y="568007"/>
                  <a:pt x="0" y="646331"/>
                </a:cubicBezTo>
                <a:cubicBezTo>
                  <a:pt x="45562" y="351981"/>
                  <a:pt x="-52553" y="181843"/>
                  <a:pt x="0" y="0"/>
                </a:cubicBezTo>
                <a:close/>
              </a:path>
            </a:pathLst>
          </a:custGeom>
          <a:solidFill>
            <a:srgbClr val="CCFFFF"/>
          </a:solidFill>
          <a:ln w="38100">
            <a:solidFill>
              <a:srgbClr val="72EFA3"/>
            </a:solidFill>
            <a:prstDash val="sysDash"/>
          </a:ln>
        </p:spPr>
        <p:txBody>
          <a:bodyPr wrap="square">
            <a:spAutoFit/>
          </a:bodyPr>
          <a:lstStyle/>
          <a:p>
            <a:pPr algn="just"/>
            <a:r>
              <a:rPr lang="en-US" sz="3600" b="1" dirty="0">
                <a:latin typeface="Times New Roman" panose="02020603050405020304" pitchFamily="18" charset="0"/>
                <a:cs typeface="Times New Roman" panose="02020603050405020304" pitchFamily="18" charset="0"/>
              </a:rPr>
              <a:t>An </a:t>
            </a:r>
            <a:r>
              <a:rPr lang="en-US" sz="3600" b="1" dirty="0" err="1">
                <a:latin typeface="Times New Roman" panose="02020603050405020304" pitchFamily="18" charset="0"/>
                <a:cs typeface="Times New Roman" panose="02020603050405020304" pitchFamily="18" charset="0"/>
              </a:rPr>
              <a:t>Dương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Vương</a:t>
            </a:r>
            <a:endParaRPr lang="vi-VN" sz="3600" b="1" dirty="0">
              <a:latin typeface="Times New Roman" panose="02020603050405020304" pitchFamily="18" charset="0"/>
              <a:cs typeface="Times New Roman" panose="02020603050405020304" pitchFamily="18" charset="0"/>
            </a:endParaRPr>
          </a:p>
        </p:txBody>
      </p:sp>
      <p:sp>
        <p:nvSpPr>
          <p:cNvPr id="15" name="Freeform: Shape 34"/>
          <p:cNvSpPr/>
          <p:nvPr/>
        </p:nvSpPr>
        <p:spPr>
          <a:xfrm>
            <a:off x="2803727" y="3338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
        <p:nvSpPr>
          <p:cNvPr id="16" name="TextBox 15"/>
          <p:cNvSpPr txBox="1"/>
          <p:nvPr/>
        </p:nvSpPr>
        <p:spPr>
          <a:xfrm>
            <a:off x="1003891" y="4720386"/>
            <a:ext cx="5641459" cy="584775"/>
          </a:xfrm>
          <a:custGeom>
            <a:avLst/>
            <a:gdLst>
              <a:gd name="connsiteX0" fmla="*/ 0 w 5641459"/>
              <a:gd name="connsiteY0" fmla="*/ 0 h 584775"/>
              <a:gd name="connsiteX1" fmla="*/ 5641459 w 5641459"/>
              <a:gd name="connsiteY1" fmla="*/ 0 h 584775"/>
              <a:gd name="connsiteX2" fmla="*/ 5641459 w 5641459"/>
              <a:gd name="connsiteY2" fmla="*/ 584775 h 584775"/>
              <a:gd name="connsiteX3" fmla="*/ 0 w 5641459"/>
              <a:gd name="connsiteY3" fmla="*/ 584775 h 584775"/>
              <a:gd name="connsiteX4" fmla="*/ 0 w 564145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459" h="584775" fill="none" extrusionOk="0">
                <a:moveTo>
                  <a:pt x="0" y="0"/>
                </a:moveTo>
                <a:cubicBezTo>
                  <a:pt x="1436181" y="5222"/>
                  <a:pt x="3832905" y="24918"/>
                  <a:pt x="5641459" y="0"/>
                </a:cubicBezTo>
                <a:cubicBezTo>
                  <a:pt x="5598616" y="115750"/>
                  <a:pt x="5647134" y="445323"/>
                  <a:pt x="5641459" y="584775"/>
                </a:cubicBezTo>
                <a:cubicBezTo>
                  <a:pt x="3249130" y="420014"/>
                  <a:pt x="693652" y="702925"/>
                  <a:pt x="0" y="584775"/>
                </a:cubicBezTo>
                <a:cubicBezTo>
                  <a:pt x="-7476" y="472120"/>
                  <a:pt x="34986" y="279470"/>
                  <a:pt x="0" y="0"/>
                </a:cubicBezTo>
                <a:close/>
              </a:path>
              <a:path w="5641459" h="584775" stroke="0" extrusionOk="0">
                <a:moveTo>
                  <a:pt x="0" y="0"/>
                </a:moveTo>
                <a:cubicBezTo>
                  <a:pt x="1876802" y="11849"/>
                  <a:pt x="4731533" y="-161459"/>
                  <a:pt x="5641459" y="0"/>
                </a:cubicBezTo>
                <a:cubicBezTo>
                  <a:pt x="5615013" y="254320"/>
                  <a:pt x="5599195" y="509640"/>
                  <a:pt x="5641459" y="584775"/>
                </a:cubicBezTo>
                <a:cubicBezTo>
                  <a:pt x="4713780" y="438915"/>
                  <a:pt x="2108803" y="506451"/>
                  <a:pt x="0" y="584775"/>
                </a:cubicBezTo>
                <a:cubicBezTo>
                  <a:pt x="19643" y="454944"/>
                  <a:pt x="-27143" y="222798"/>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latin typeface="Times New Roman" panose="02020603050405020304" pitchFamily="18" charset="0"/>
                <a:cs typeface="Times New Roman" panose="02020603050405020304" pitchFamily="18" charset="0"/>
              </a:rPr>
              <a:t>Ai là người giúp việc cho vua</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a:t>
            </a:r>
          </a:p>
        </p:txBody>
      </p:sp>
      <p:sp>
        <p:nvSpPr>
          <p:cNvPr id="17" name="TextBox 16"/>
          <p:cNvSpPr txBox="1"/>
          <p:nvPr/>
        </p:nvSpPr>
        <p:spPr>
          <a:xfrm>
            <a:off x="2493537" y="5753364"/>
            <a:ext cx="9283794" cy="584775"/>
          </a:xfrm>
          <a:custGeom>
            <a:avLst/>
            <a:gdLst>
              <a:gd name="connsiteX0" fmla="*/ 0 w 9283794"/>
              <a:gd name="connsiteY0" fmla="*/ 0 h 646331"/>
              <a:gd name="connsiteX1" fmla="*/ 9283794 w 9283794"/>
              <a:gd name="connsiteY1" fmla="*/ 0 h 646331"/>
              <a:gd name="connsiteX2" fmla="*/ 9283794 w 9283794"/>
              <a:gd name="connsiteY2" fmla="*/ 646331 h 646331"/>
              <a:gd name="connsiteX3" fmla="*/ 0 w 9283794"/>
              <a:gd name="connsiteY3" fmla="*/ 646331 h 646331"/>
              <a:gd name="connsiteX4" fmla="*/ 0 w 9283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3794" h="646331" fill="none" extrusionOk="0">
                <a:moveTo>
                  <a:pt x="0" y="0"/>
                </a:moveTo>
                <a:cubicBezTo>
                  <a:pt x="3788251" y="5222"/>
                  <a:pt x="5095286" y="24918"/>
                  <a:pt x="9283794" y="0"/>
                </a:cubicBezTo>
                <a:cubicBezTo>
                  <a:pt x="9284048" y="82799"/>
                  <a:pt x="9303572" y="500035"/>
                  <a:pt x="9283794" y="646331"/>
                </a:cubicBezTo>
                <a:cubicBezTo>
                  <a:pt x="6843866" y="481570"/>
                  <a:pt x="1229500" y="764481"/>
                  <a:pt x="0" y="646331"/>
                </a:cubicBezTo>
                <a:cubicBezTo>
                  <a:pt x="-25800" y="331639"/>
                  <a:pt x="10771" y="187809"/>
                  <a:pt x="0" y="0"/>
                </a:cubicBezTo>
                <a:close/>
              </a:path>
              <a:path w="9283794" h="646331" stroke="0" extrusionOk="0">
                <a:moveTo>
                  <a:pt x="0" y="0"/>
                </a:moveTo>
                <a:cubicBezTo>
                  <a:pt x="2601613" y="11849"/>
                  <a:pt x="4964081" y="-161459"/>
                  <a:pt x="9283794" y="0"/>
                </a:cubicBezTo>
                <a:cubicBezTo>
                  <a:pt x="9258612" y="272270"/>
                  <a:pt x="9337696" y="451941"/>
                  <a:pt x="9283794" y="646331"/>
                </a:cubicBezTo>
                <a:cubicBezTo>
                  <a:pt x="5531710" y="500471"/>
                  <a:pt x="1254241" y="568007"/>
                  <a:pt x="0" y="646331"/>
                </a:cubicBezTo>
                <a:cubicBezTo>
                  <a:pt x="45562" y="351981"/>
                  <a:pt x="-52553" y="181843"/>
                  <a:pt x="0" y="0"/>
                </a:cubicBezTo>
                <a:close/>
              </a:path>
            </a:pathLst>
          </a:custGeom>
          <a:solidFill>
            <a:srgbClr val="CCFFFF"/>
          </a:solidFill>
          <a:ln w="38100">
            <a:solidFill>
              <a:srgbClr val="72EFA3"/>
            </a:solidFill>
            <a:prstDash val="sysDash"/>
          </a:ln>
        </p:spPr>
        <p:txBody>
          <a:bodyPr wrap="square">
            <a:spAutoFit/>
          </a:bodyPr>
          <a:lstStyle/>
          <a:p>
            <a:pPr algn="just"/>
            <a:r>
              <a:rPr lang="vi-VN" sz="3200" b="1" dirty="0">
                <a:latin typeface="+mj-lt"/>
                <a:cs typeface="Calibri" panose="020F0502020204030204" pitchFamily="34" charset="0"/>
              </a:rPr>
              <a:t>Người giúp việc cho vua là Lạc hầu, Lạc tướng.</a:t>
            </a:r>
          </a:p>
        </p:txBody>
      </p:sp>
      <p:sp>
        <p:nvSpPr>
          <p:cNvPr id="18" name="Freeform: Shape 34"/>
          <p:cNvSpPr/>
          <p:nvPr/>
        </p:nvSpPr>
        <p:spPr>
          <a:xfrm>
            <a:off x="1123784" y="525900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10" grpId="0" bldLvl="0" animBg="1"/>
      <p:bldP spid="11" grpId="0" bldLvl="0" animBg="1"/>
      <p:bldP spid="12" grpId="0" bldLvl="0" animBg="1"/>
      <p:bldP spid="15" grpId="0" bldLvl="0" animBg="1"/>
      <p:bldP spid="16" grpId="0" bldLvl="0" animBg="1"/>
      <p:bldP spid="17" grpId="0" bldLvl="0" animBg="1"/>
      <p:bldP spid="1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4928285847745_1a94c8684bc7101d2518b3549306e621"/>
          <p:cNvPicPr>
            <a:picLocks noChangeAspect="1"/>
          </p:cNvPicPr>
          <p:nvPr/>
        </p:nvPicPr>
        <p:blipFill>
          <a:blip r:embed="rId2"/>
          <a:stretch>
            <a:fillRect/>
          </a:stretch>
        </p:blipFill>
        <p:spPr>
          <a:xfrm>
            <a:off x="0" y="1404620"/>
            <a:ext cx="12192000" cy="40481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22768" y="1512370"/>
            <a:ext cx="6186376" cy="2455740"/>
          </a:xfrm>
          <a:prstGeom prst="rect">
            <a:avLst/>
          </a:prstGeom>
        </p:spPr>
      </p:pic>
      <p:pic>
        <p:nvPicPr>
          <p:cNvPr id="6" name="Picture 5"/>
          <p:cNvPicPr>
            <a:picLocks noChangeAspect="1"/>
          </p:cNvPicPr>
          <p:nvPr/>
        </p:nvPicPr>
        <p:blipFill>
          <a:blip r:embed="rId5"/>
          <a:stretch>
            <a:fillRect/>
          </a:stretch>
        </p:blipFill>
        <p:spPr>
          <a:xfrm>
            <a:off x="6422066" y="3526755"/>
            <a:ext cx="5160224" cy="29084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p:cNvSpPr/>
          <p:nvPr/>
        </p:nvSpPr>
        <p:spPr>
          <a:xfrm>
            <a:off x="2235200" y="3429000"/>
            <a:ext cx="7950200" cy="2969895"/>
          </a:xfrm>
          <a:prstGeom prst="roundRect">
            <a:avLst>
              <a:gd name="adj" fmla="val 13348"/>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859850" y="3429106"/>
            <a:ext cx="7010400" cy="2861310"/>
          </a:xfrm>
          <a:prstGeom prst="rect">
            <a:avLst/>
          </a:prstGeom>
          <a:noFill/>
        </p:spPr>
        <p:txBody>
          <a:bodyPr wrap="square" rtlCol="0">
            <a:spAutoFit/>
          </a:bodyPr>
          <a:lstStyle/>
          <a:p>
            <a:pPr lvl="0" algn="ctr">
              <a:defRPr/>
            </a:pPr>
            <a:r>
              <a:rPr lang="en-US" sz="6000" b="1" dirty="0">
                <a:solidFill>
                  <a:srgbClr val="FF0000"/>
                </a:solidFill>
                <a:latin typeface="Times New Roman" panose="02020603050405020304" pitchFamily="18" charset="0"/>
                <a:cs typeface="Times New Roman" panose="02020603050405020304" pitchFamily="18" charset="0"/>
              </a:rPr>
              <a:t>b) </a:t>
            </a:r>
            <a:r>
              <a:rPr lang="vi-VN" sz="6000" b="1" dirty="0">
                <a:solidFill>
                  <a:srgbClr val="FF0000"/>
                </a:solidFill>
                <a:latin typeface="Times New Roman" panose="02020603050405020304" pitchFamily="18" charset="0"/>
                <a:cs typeface="Times New Roman" panose="02020603050405020304" pitchFamily="18" charset="0"/>
              </a:rPr>
              <a:t>Đời sống </a:t>
            </a:r>
            <a:r>
              <a:rPr lang="en-US" altLang="vi-VN" sz="6000" b="1" dirty="0">
                <a:solidFill>
                  <a:srgbClr val="FF0000"/>
                </a:solidFill>
                <a:latin typeface="Times New Roman" panose="02020603050405020304" pitchFamily="18" charset="0"/>
                <a:cs typeface="Times New Roman" panose="02020603050405020304" pitchFamily="18" charset="0"/>
              </a:rPr>
              <a:t>vật chất và tinh thần</a:t>
            </a:r>
            <a:r>
              <a:rPr lang="vi-VN" sz="6000" b="1" dirty="0">
                <a:solidFill>
                  <a:srgbClr val="FF0000"/>
                </a:solidFill>
                <a:latin typeface="Times New Roman" panose="02020603050405020304" pitchFamily="18" charset="0"/>
                <a:cs typeface="Times New Roman" panose="02020603050405020304" pitchFamily="18" charset="0"/>
              </a:rPr>
              <a:t>của người Việt cổ</a:t>
            </a:r>
            <a:endParaRPr kumimoji="0" lang="vi-VN" sz="6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a:fillRect/>
          </a:stretch>
        </p:blipFill>
        <p:spPr>
          <a:xfrm>
            <a:off x="9870440" y="3965575"/>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a:fillRect/>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a:fillRect/>
          </a:stretch>
        </p:blipFill>
        <p:spPr>
          <a:xfrm>
            <a:off x="-309137" y="3987800"/>
            <a:ext cx="2075355" cy="299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574159" y="766243"/>
            <a:ext cx="11344939" cy="1077218"/>
          </a:xfrm>
          <a:prstGeom prst="rect">
            <a:avLst/>
          </a:prstGeom>
        </p:spPr>
        <p:txBody>
          <a:bodyPr wrap="square">
            <a:spAutoFit/>
          </a:bodyPr>
          <a:lstStyle/>
          <a:p>
            <a:pPr lvl="0" algn="ct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1. </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Đọc thông tin và quan sát hình 4, em hãy mô tả một số nét chính về đời sống vật chất và tinh thần của người Việt cổ.</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281681" y="2018525"/>
            <a:ext cx="7425845" cy="4498008"/>
          </a:xfrm>
          <a:prstGeom prst="rect">
            <a:avLst/>
          </a:prstGeom>
        </p:spPr>
      </p:pic>
      <p:sp>
        <p:nvSpPr>
          <p:cNvPr id="5" name="TextBox 4"/>
          <p:cNvSpPr txBox="1"/>
          <p:nvPr/>
        </p:nvSpPr>
        <p:spPr>
          <a:xfrm>
            <a:off x="694944" y="2079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600" i="1" dirty="0">
                <a:latin typeface="+mj-lt"/>
                <a:ea typeface="Cambria" panose="02040503050406030204" pitchFamily="18" charset="0"/>
                <a:cs typeface="Calibri" panose="020F0502020204030204" pitchFamily="34" charset="0"/>
              </a:rPr>
              <a:t>* Đời sống </a:t>
            </a:r>
            <a:r>
              <a:rPr lang="en-US" sz="3600" i="1" dirty="0" err="1">
                <a:latin typeface="+mj-lt"/>
                <a:ea typeface="Cambria" panose="02040503050406030204" pitchFamily="18" charset="0"/>
                <a:cs typeface="Calibri" panose="020F0502020204030204" pitchFamily="34" charset="0"/>
              </a:rPr>
              <a:t>vật</a:t>
            </a:r>
            <a:r>
              <a:rPr lang="en-US" sz="3600" i="1" dirty="0">
                <a:latin typeface="+mj-lt"/>
                <a:ea typeface="Cambria" panose="02040503050406030204" pitchFamily="18" charset="0"/>
                <a:cs typeface="Calibri" panose="020F0502020204030204" pitchFamily="34" charset="0"/>
              </a:rPr>
              <a:t> </a:t>
            </a:r>
            <a:r>
              <a:rPr lang="en-US" sz="3600" i="1" dirty="0" err="1">
                <a:latin typeface="+mj-lt"/>
                <a:ea typeface="Cambria" panose="02040503050406030204" pitchFamily="18" charset="0"/>
                <a:cs typeface="Calibri" panose="020F0502020204030204" pitchFamily="34" charset="0"/>
              </a:rPr>
              <a:t>chất</a:t>
            </a:r>
            <a:endParaRPr lang="vi-VN" sz="3600" i="1" dirty="0">
              <a:latin typeface="+mj-lt"/>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stretch>
            <a:fillRect/>
          </a:stretch>
        </p:blipFill>
        <p:spPr>
          <a:xfrm>
            <a:off x="2501514" y="2448259"/>
            <a:ext cx="7529213" cy="14936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729327" y="2071687"/>
            <a:ext cx="4777293" cy="2893718"/>
          </a:xfrm>
          <a:prstGeom prst="rect">
            <a:avLst/>
          </a:prstGeom>
        </p:spPr>
      </p:pic>
      <p:sp>
        <p:nvSpPr>
          <p:cNvPr id="2" name="TextBox 1"/>
          <p:cNvSpPr txBox="1"/>
          <p:nvPr/>
        </p:nvSpPr>
        <p:spPr>
          <a:xfrm>
            <a:off x="5922335" y="1674538"/>
            <a:ext cx="5869172" cy="5016758"/>
          </a:xfrm>
          <a:custGeom>
            <a:avLst/>
            <a:gdLst>
              <a:gd name="connsiteX0" fmla="*/ 0 w 5869172"/>
              <a:gd name="connsiteY0" fmla="*/ 0 h 4524315"/>
              <a:gd name="connsiteX1" fmla="*/ 5869172 w 5869172"/>
              <a:gd name="connsiteY1" fmla="*/ 0 h 4524315"/>
              <a:gd name="connsiteX2" fmla="*/ 5869172 w 5869172"/>
              <a:gd name="connsiteY2" fmla="*/ 4524315 h 4524315"/>
              <a:gd name="connsiteX3" fmla="*/ 0 w 5869172"/>
              <a:gd name="connsiteY3" fmla="*/ 4524315 h 4524315"/>
              <a:gd name="connsiteX4" fmla="*/ 0 w 586917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524315" fill="none" extrusionOk="0">
                <a:moveTo>
                  <a:pt x="0" y="0"/>
                </a:moveTo>
                <a:cubicBezTo>
                  <a:pt x="1409647" y="5222"/>
                  <a:pt x="4183043" y="24918"/>
                  <a:pt x="5869172" y="0"/>
                </a:cubicBezTo>
                <a:cubicBezTo>
                  <a:pt x="5707927" y="998803"/>
                  <a:pt x="5825412" y="2959617"/>
                  <a:pt x="5869172" y="4524315"/>
                </a:cubicBezTo>
                <a:cubicBezTo>
                  <a:pt x="3823200" y="4359554"/>
                  <a:pt x="1182802" y="4642465"/>
                  <a:pt x="0" y="4524315"/>
                </a:cubicBezTo>
                <a:cubicBezTo>
                  <a:pt x="-55725" y="2523541"/>
                  <a:pt x="17072" y="572160"/>
                  <a:pt x="0" y="0"/>
                </a:cubicBezTo>
                <a:close/>
              </a:path>
              <a:path w="5869172" h="4524315" stroke="0" extrusionOk="0">
                <a:moveTo>
                  <a:pt x="0" y="0"/>
                </a:moveTo>
                <a:cubicBezTo>
                  <a:pt x="633284" y="11849"/>
                  <a:pt x="3624307" y="-161459"/>
                  <a:pt x="5869172" y="0"/>
                </a:cubicBezTo>
                <a:cubicBezTo>
                  <a:pt x="5872302" y="1438314"/>
                  <a:pt x="5767996" y="3436851"/>
                  <a:pt x="5869172" y="4524315"/>
                </a:cubicBezTo>
                <a:cubicBezTo>
                  <a:pt x="3933903" y="4378455"/>
                  <a:pt x="2406879" y="4445991"/>
                  <a:pt x="0" y="4524315"/>
                </a:cubicBezTo>
                <a:cubicBezTo>
                  <a:pt x="74291" y="3833545"/>
                  <a:pt x="168006" y="1851361"/>
                  <a:pt x="0" y="0"/>
                </a:cubicBezTo>
                <a:close/>
              </a:path>
            </a:pathLst>
          </a:custGeom>
          <a:solidFill>
            <a:srgbClr val="CCFFFF"/>
          </a:solidFill>
          <a:ln w="38100">
            <a:solidFill>
              <a:srgbClr val="72EFA3"/>
            </a:solidFill>
            <a:prstDash val="sysDash"/>
          </a:ln>
        </p:spPr>
        <p:txBody>
          <a:bodyPr wrap="square">
            <a:spAutoFit/>
          </a:bodyPr>
          <a:lstStyle/>
          <a:p>
            <a:pPr algn="just"/>
            <a:r>
              <a:rPr lang="vi-VN" sz="3200" b="1" i="1" dirty="0">
                <a:latin typeface="+mj-lt"/>
                <a:cs typeface="Calibri" panose="020F0502020204030204" pitchFamily="34" charset="0"/>
              </a:rPr>
              <a:t>Một số nét chính về đời sống vật chất của người Việt cổ:</a:t>
            </a:r>
            <a:endParaRPr lang="en-US" sz="3200" b="1" i="1" dirty="0">
              <a:latin typeface="+mj-lt"/>
              <a:cs typeface="Calibri" panose="020F0502020204030204" pitchFamily="34" charset="0"/>
            </a:endParaRPr>
          </a:p>
          <a:p>
            <a:pPr marL="457200" indent="-457200" algn="just">
              <a:buFont typeface="Arial" panose="020B0604020202020204" pitchFamily="34" charset="0"/>
              <a:buChar char="•"/>
            </a:pPr>
            <a:r>
              <a:rPr lang="vi-VN" sz="3200" b="1" dirty="0">
                <a:latin typeface="+mj-lt"/>
                <a:cs typeface="Calibri" panose="020F0502020204030204" pitchFamily="34" charset="0"/>
              </a:rPr>
              <a:t>Nguồn lương thực chính của cư dân Việt cổ là gạo, chủ yếu là gạo nếp.</a:t>
            </a:r>
            <a:endParaRPr lang="en-US" sz="3200" b="1" dirty="0">
              <a:latin typeface="+mj-lt"/>
              <a:cs typeface="Calibri" panose="020F0502020204030204" pitchFamily="34" charset="0"/>
            </a:endParaRPr>
          </a:p>
          <a:p>
            <a:pPr marL="457200" indent="-457200" algn="just">
              <a:buFont typeface="Arial" panose="020B0604020202020204" pitchFamily="34" charset="0"/>
              <a:buChar char="•"/>
            </a:pPr>
            <a:r>
              <a:rPr lang="vi-VN" sz="3200" b="1" dirty="0">
                <a:latin typeface="+mj-lt"/>
                <a:cs typeface="Calibri" panose="020F0502020204030204" pitchFamily="34" charset="0"/>
              </a:rPr>
              <a:t>Người Việt cổ ở nhà sàn đi lại chủ yếu bằng thuyền.</a:t>
            </a:r>
            <a:endParaRPr lang="en-US" sz="3200" b="1" dirty="0">
              <a:latin typeface="+mj-lt"/>
              <a:cs typeface="Calibri" panose="020F0502020204030204" pitchFamily="34" charset="0"/>
            </a:endParaRPr>
          </a:p>
          <a:p>
            <a:pPr marL="457200" indent="-457200" algn="just">
              <a:buFont typeface="Arial" panose="020B0604020202020204" pitchFamily="34" charset="0"/>
              <a:buChar char="•"/>
            </a:pPr>
            <a:r>
              <a:rPr lang="vi-VN" sz="3200" b="1" dirty="0">
                <a:latin typeface="+mj-lt"/>
                <a:cs typeface="Calibri" panose="020F0502020204030204" pitchFamily="34" charset="0"/>
              </a:rPr>
              <a:t>Nam thường đóng khố, cởi trần; nữ mặc váy và áo yếm, …</a:t>
            </a:r>
          </a:p>
        </p:txBody>
      </p:sp>
      <p:pic>
        <p:nvPicPr>
          <p:cNvPr id="3" name="Picture 2"/>
          <p:cNvPicPr>
            <a:picLocks noChangeAspect="1"/>
          </p:cNvPicPr>
          <p:nvPr/>
        </p:nvPicPr>
        <p:blipFill>
          <a:blip r:embed="rId5"/>
          <a:stretch>
            <a:fillRect/>
          </a:stretch>
        </p:blipFill>
        <p:spPr>
          <a:xfrm>
            <a:off x="2700511" y="365851"/>
            <a:ext cx="7010400" cy="943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486940" y="382772"/>
            <a:ext cx="5995563" cy="2964745"/>
            <a:chOff x="4819877" y="686771"/>
            <a:chExt cx="5485736" cy="2299301"/>
          </a:xfrm>
        </p:grpSpPr>
        <p:pic>
          <p:nvPicPr>
            <p:cNvPr id="1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flipH="1">
              <a:off x="4819877" y="686771"/>
              <a:ext cx="5485736" cy="2299301"/>
            </a:xfrm>
            <a:prstGeom prst="rect">
              <a:avLst/>
            </a:prstGeom>
          </p:spPr>
        </p:pic>
        <p:sp>
          <p:nvSpPr>
            <p:cNvPr id="14" name="TextBox 13"/>
            <p:cNvSpPr txBox="1"/>
            <p:nvPr/>
          </p:nvSpPr>
          <p:spPr>
            <a:xfrm>
              <a:off x="5364668" y="1040420"/>
              <a:ext cx="4484943" cy="15753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Những nghề sản xuất chính của người Việt cổ là gì?</a:t>
              </a:r>
              <a:endParaRPr kumimoji="0" lang="en-US" sz="44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endParaRPr>
            </a:p>
          </p:txBody>
        </p:sp>
      </p:grpSp>
      <p:pic>
        <p:nvPicPr>
          <p:cNvPr id="9" name="Picture 12" descr="15 Vector ideas | vector, vector free, kids ico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1158949" y="3413051"/>
            <a:ext cx="6177516" cy="2668771"/>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Họ</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trồng</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dâu</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nuôi</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tằm</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dệt</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vải</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thủy</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lợi</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0"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p:cNvSpPr/>
          <p:nvPr/>
        </p:nvSpPr>
        <p:spPr>
          <a:xfrm>
            <a:off x="233916" y="0"/>
            <a:ext cx="11610753" cy="2424223"/>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latin typeface="+mj-lt"/>
                <a:ea typeface="Cambria" panose="02040503050406030204" pitchFamily="18" charset="0"/>
              </a:rPr>
              <a:t>Trong các loại trống đồng Đông Sơn, trống đồng Ngọc Lũ được coi là tiêu biểu nhất. Trống như một bộ sử thu nhỏ giúp người đời sau phần nào hiểu được đời sống vật chất và tinh thần của cư dân Việt cổ.</a:t>
            </a:r>
            <a:endParaRPr kumimoji="0" lang="en-US" sz="3600" b="0" i="0" u="none" strike="noStrike" kern="1200" cap="none" spc="0" normalizeH="0" baseline="0" noProof="0" dirty="0">
              <a:ln>
                <a:noFill/>
              </a:ln>
              <a:solidFill>
                <a:srgbClr val="C00000"/>
              </a:solidFill>
              <a:effectLst/>
              <a:uLnTx/>
              <a:uFillTx/>
              <a:latin typeface="+mj-lt"/>
              <a:ea typeface="Cambria" panose="02040503050406030204" pitchFamily="18" charset="0"/>
            </a:endParaRPr>
          </a:p>
        </p:txBody>
      </p:sp>
      <p:pic>
        <p:nvPicPr>
          <p:cNvPr id="1026" name="Picture 2" descr="MẶT TRỐNG ĐỒNG NGỌC LŨ ĐÚC CHÌM TINH XẢO 50CM - Trang trí nhà cửa khá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4884" y="2596116"/>
            <a:ext cx="3687726" cy="3687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ống Đồng Ngọc Lũ DK 50cm Hoa Văn Chìm | Đúc Đồng Bảo L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883" y="2668772"/>
            <a:ext cx="3944679" cy="3615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552894" y="819406"/>
            <a:ext cx="11344939" cy="645160"/>
          </a:xfrm>
          <a:prstGeom prst="rect">
            <a:avLst/>
          </a:prstGeom>
        </p:spPr>
        <p:txBody>
          <a:bodyPr wrap="square">
            <a:spAutoFit/>
          </a:bodyPr>
          <a:lstStyle/>
          <a:p>
            <a:pPr lvl="0" algn="ct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Kể</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sơ lược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câu</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Sơn Tinh Thủy Tinh</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p:cNvSpPr txBox="1"/>
          <p:nvPr/>
        </p:nvSpPr>
        <p:spPr>
          <a:xfrm>
            <a:off x="552894" y="134755"/>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dirty="0">
                <a:ln>
                  <a:noFill/>
                </a:ln>
                <a:solidFill>
                  <a:prstClr val="black"/>
                </a:solidFill>
                <a:effectLst/>
                <a:uLnTx/>
                <a:uFillTx/>
                <a:latin typeface="+mj-lt"/>
                <a:ea typeface="Cambria" panose="02040503050406030204" pitchFamily="18" charset="0"/>
                <a:cs typeface="Calibri" panose="020F0502020204030204" pitchFamily="34" charset="0"/>
              </a:rPr>
              <a:t>* Đời sống </a:t>
            </a:r>
            <a:r>
              <a:rPr kumimoji="0" lang="en-US" sz="3600" b="0" i="1" u="none" strike="noStrike" kern="1200" cap="none" spc="0" normalizeH="0" baseline="0" noProof="0" dirty="0" err="1">
                <a:ln>
                  <a:noFill/>
                </a:ln>
                <a:solidFill>
                  <a:prstClr val="black"/>
                </a:solidFill>
                <a:effectLst/>
                <a:uLnTx/>
                <a:uFillTx/>
                <a:latin typeface="+mj-lt"/>
                <a:ea typeface="Cambria" panose="02040503050406030204" pitchFamily="18" charset="0"/>
                <a:cs typeface="Calibri" panose="020F0502020204030204" pitchFamily="34" charset="0"/>
              </a:rPr>
              <a:t>tinh</a:t>
            </a:r>
            <a:r>
              <a:rPr kumimoji="0" lang="en-US" sz="3600" b="0" i="1" u="none" strike="noStrike" kern="1200" cap="none" spc="0" normalizeH="0" baseline="0" noProof="0" dirty="0">
                <a:ln>
                  <a:noFill/>
                </a:ln>
                <a:solidFill>
                  <a:prstClr val="black"/>
                </a:solidFill>
                <a:effectLst/>
                <a:uLnTx/>
                <a:uFillTx/>
                <a:latin typeface="+mj-lt"/>
                <a:ea typeface="Cambria" panose="02040503050406030204" pitchFamily="18" charset="0"/>
                <a:cs typeface="Calibri" panose="020F0502020204030204" pitchFamily="34" charset="0"/>
              </a:rPr>
              <a:t> </a:t>
            </a:r>
            <a:r>
              <a:rPr kumimoji="0" lang="en-US" sz="3600" b="0" i="1" u="none" strike="noStrike" kern="1200" cap="none" spc="0" normalizeH="0" baseline="0" noProof="0" dirty="0" err="1">
                <a:ln>
                  <a:noFill/>
                </a:ln>
                <a:solidFill>
                  <a:prstClr val="black"/>
                </a:solidFill>
                <a:effectLst/>
                <a:uLnTx/>
                <a:uFillTx/>
                <a:latin typeface="+mj-lt"/>
                <a:ea typeface="Cambria" panose="02040503050406030204" pitchFamily="18" charset="0"/>
                <a:cs typeface="Calibri" panose="020F0502020204030204" pitchFamily="34" charset="0"/>
              </a:rPr>
              <a:t>thần</a:t>
            </a:r>
            <a:endParaRPr kumimoji="0" lang="vi-VN" sz="3600" b="0" i="1" u="none" strike="noStrike" kern="1200" cap="none" spc="0" normalizeH="0" baseline="0" noProof="0" dirty="0">
              <a:ln>
                <a:noFill/>
              </a:ln>
              <a:solidFill>
                <a:prstClr val="black"/>
              </a:solidFill>
              <a:effectLst/>
              <a:uLnTx/>
              <a:uFillTx/>
              <a:latin typeface="+mj-lt"/>
              <a:ea typeface="Cambria" panose="02040503050406030204" pitchFamily="18" charset="0"/>
              <a:cs typeface="Calibri" panose="020F0502020204030204" pitchFamily="34" charset="0"/>
            </a:endParaRPr>
          </a:p>
        </p:txBody>
      </p:sp>
      <p:pic>
        <p:nvPicPr>
          <p:cNvPr id="2050" name="Picture 2" descr="TRUYỆN SƠN TINH THUỶ TINH | Mầm non Họa 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330" y="1793875"/>
            <a:ext cx="7830820" cy="44538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additive="base">
                                        <p:cTn id="10" dur="500" fill="hold"/>
                                        <p:tgtEl>
                                          <p:spTgt spid="2050"/>
                                        </p:tgtEl>
                                        <p:attrNameLst>
                                          <p:attrName>ppt_x</p:attrName>
                                        </p:attrNameLst>
                                      </p:cBhvr>
                                      <p:tavLst>
                                        <p:tav tm="0">
                                          <p:val>
                                            <p:strVal val="#ppt_x"/>
                                          </p:val>
                                        </p:tav>
                                        <p:tav tm="100000">
                                          <p:val>
                                            <p:strVal val="#ppt_x"/>
                                          </p:val>
                                        </p:tav>
                                      </p:tavLst>
                                    </p:anim>
                                    <p:anim calcmode="lin" valueType="num">
                                      <p:cBhvr additive="base">
                                        <p:cTn id="11"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ơn Tinh Thủy T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897025" y="588398"/>
            <a:ext cx="7821132" cy="1200329"/>
          </a:xfrm>
          <a:custGeom>
            <a:avLst/>
            <a:gdLst>
              <a:gd name="connsiteX0" fmla="*/ 0 w 7821132"/>
              <a:gd name="connsiteY0" fmla="*/ 0 h 1754326"/>
              <a:gd name="connsiteX1" fmla="*/ 7821132 w 7821132"/>
              <a:gd name="connsiteY1" fmla="*/ 0 h 1754326"/>
              <a:gd name="connsiteX2" fmla="*/ 7821132 w 7821132"/>
              <a:gd name="connsiteY2" fmla="*/ 1754326 h 1754326"/>
              <a:gd name="connsiteX3" fmla="*/ 0 w 7821132"/>
              <a:gd name="connsiteY3" fmla="*/ 1754326 h 1754326"/>
              <a:gd name="connsiteX4" fmla="*/ 0 w 7821132"/>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1754326" fill="none" extrusionOk="0">
                <a:moveTo>
                  <a:pt x="0" y="0"/>
                </a:moveTo>
                <a:cubicBezTo>
                  <a:pt x="3342831" y="5222"/>
                  <a:pt x="6967075" y="24918"/>
                  <a:pt x="7821132" y="0"/>
                </a:cubicBezTo>
                <a:cubicBezTo>
                  <a:pt x="7885707" y="239465"/>
                  <a:pt x="7723059" y="1500058"/>
                  <a:pt x="7821132" y="1754326"/>
                </a:cubicBezTo>
                <a:cubicBezTo>
                  <a:pt x="5524921" y="1589565"/>
                  <a:pt x="967595" y="1872476"/>
                  <a:pt x="0" y="1754326"/>
                </a:cubicBezTo>
                <a:cubicBezTo>
                  <a:pt x="-8328" y="1287393"/>
                  <a:pt x="-71301" y="628243"/>
                  <a:pt x="0" y="0"/>
                </a:cubicBezTo>
                <a:close/>
              </a:path>
              <a:path w="7821132" h="1754326" stroke="0" extrusionOk="0">
                <a:moveTo>
                  <a:pt x="0" y="0"/>
                </a:moveTo>
                <a:cubicBezTo>
                  <a:pt x="3325048" y="11849"/>
                  <a:pt x="6429610" y="-161459"/>
                  <a:pt x="7821132" y="0"/>
                </a:cubicBezTo>
                <a:cubicBezTo>
                  <a:pt x="7795318" y="606792"/>
                  <a:pt x="7674602" y="1569389"/>
                  <a:pt x="7821132" y="1754326"/>
                </a:cubicBezTo>
                <a:cubicBezTo>
                  <a:pt x="4165391" y="1608466"/>
                  <a:pt x="2844829" y="1676002"/>
                  <a:pt x="0" y="1754326"/>
                </a:cubicBezTo>
                <a:cubicBezTo>
                  <a:pt x="-86507" y="1268396"/>
                  <a:pt x="-134028" y="800933"/>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600" dirty="0">
                <a:solidFill>
                  <a:prstClr val="black"/>
                </a:solidFill>
                <a:latin typeface="Times New Roman" panose="02020603050405020304" pitchFamily="18" charset="0"/>
                <a:cs typeface="Times New Roman" panose="02020603050405020304" pitchFamily="18" charset="0"/>
              </a:rPr>
              <a:t>Qua câu chuyện đó, em biết điều gì về đời sống tinh thần của người Việt cổ</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p:cNvSpPr txBox="1"/>
          <p:nvPr/>
        </p:nvSpPr>
        <p:spPr>
          <a:xfrm>
            <a:off x="3046429" y="2939812"/>
            <a:ext cx="8489896" cy="1754326"/>
          </a:xfrm>
          <a:custGeom>
            <a:avLst/>
            <a:gdLst>
              <a:gd name="connsiteX0" fmla="*/ 0 w 8489896"/>
              <a:gd name="connsiteY0" fmla="*/ 0 h 1754326"/>
              <a:gd name="connsiteX1" fmla="*/ 8489896 w 8489896"/>
              <a:gd name="connsiteY1" fmla="*/ 0 h 1754326"/>
              <a:gd name="connsiteX2" fmla="*/ 8489896 w 8489896"/>
              <a:gd name="connsiteY2" fmla="*/ 1754326 h 1754326"/>
              <a:gd name="connsiteX3" fmla="*/ 0 w 8489896"/>
              <a:gd name="connsiteY3" fmla="*/ 1754326 h 1754326"/>
              <a:gd name="connsiteX4" fmla="*/ 0 w 8489896"/>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896" h="1754326" fill="none" extrusionOk="0">
                <a:moveTo>
                  <a:pt x="0" y="0"/>
                </a:moveTo>
                <a:cubicBezTo>
                  <a:pt x="1854484" y="5222"/>
                  <a:pt x="6122497" y="24918"/>
                  <a:pt x="8489896" y="0"/>
                </a:cubicBezTo>
                <a:cubicBezTo>
                  <a:pt x="8554471" y="239465"/>
                  <a:pt x="8391823" y="1500058"/>
                  <a:pt x="8489896" y="1754326"/>
                </a:cubicBezTo>
                <a:cubicBezTo>
                  <a:pt x="6117850" y="1589565"/>
                  <a:pt x="1079892" y="1872476"/>
                  <a:pt x="0" y="1754326"/>
                </a:cubicBezTo>
                <a:cubicBezTo>
                  <a:pt x="-8328" y="1287393"/>
                  <a:pt x="-71301" y="628243"/>
                  <a:pt x="0" y="0"/>
                </a:cubicBezTo>
                <a:close/>
              </a:path>
              <a:path w="8489896" h="1754326" stroke="0" extrusionOk="0">
                <a:moveTo>
                  <a:pt x="0" y="0"/>
                </a:moveTo>
                <a:cubicBezTo>
                  <a:pt x="1297210" y="11849"/>
                  <a:pt x="5770925" y="-161459"/>
                  <a:pt x="8489896" y="0"/>
                </a:cubicBezTo>
                <a:cubicBezTo>
                  <a:pt x="8464082" y="606792"/>
                  <a:pt x="8343366" y="1569389"/>
                  <a:pt x="8489896" y="1754326"/>
                </a:cubicBezTo>
                <a:cubicBezTo>
                  <a:pt x="4785465" y="1608466"/>
                  <a:pt x="2109278" y="1676002"/>
                  <a:pt x="0" y="1754326"/>
                </a:cubicBezTo>
                <a:cubicBezTo>
                  <a:pt x="-86507" y="1268396"/>
                  <a:pt x="-134028" y="800933"/>
                  <a:pt x="0" y="0"/>
                </a:cubicBezTo>
                <a:close/>
              </a:path>
            </a:pathLst>
          </a:custGeom>
          <a:solidFill>
            <a:srgbClr val="CCFFFF"/>
          </a:solidFill>
          <a:ln w="38100">
            <a:solidFill>
              <a:srgbClr val="72EFA3"/>
            </a:solidFill>
            <a:prstDash val="sysDash"/>
          </a:ln>
        </p:spPr>
        <p:txBody>
          <a:bodyPr wrap="square">
            <a:spAutoFit/>
          </a:bodyPr>
          <a:lstStyle/>
          <a:p>
            <a:pPr lvl="0" algn="just"/>
            <a:r>
              <a:rPr lang="vi-VN" sz="3600" b="1" dirty="0">
                <a:solidFill>
                  <a:prstClr val="black"/>
                </a:solidFill>
                <a:latin typeface="+mj-lt"/>
                <a:cs typeface="Calibri" panose="020F0502020204030204" pitchFamily="34" charset="0"/>
              </a:rPr>
              <a:t>Người Việt cổ có tín ngưỡng thờ cúng tổ tiên, thờ các vị thần như: thần Sông, thần Núi. Họ có tục nhuộm răng đen, ăn trầu</a:t>
            </a:r>
            <a:r>
              <a:rPr lang="en-US" sz="3600" b="1" dirty="0">
                <a:solidFill>
                  <a:prstClr val="black"/>
                </a:solidFill>
                <a:latin typeface="+mj-lt"/>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Freeform: Shape 34"/>
          <p:cNvSpPr/>
          <p:nvPr/>
        </p:nvSpPr>
        <p:spPr>
          <a:xfrm>
            <a:off x="1804266" y="233912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13"/>
          <p:cNvGrpSpPr/>
          <p:nvPr/>
        </p:nvGrpSpPr>
        <p:grpSpPr>
          <a:xfrm>
            <a:off x="542262" y="399597"/>
            <a:ext cx="10788280" cy="5714123"/>
            <a:chOff x="2531495" y="1032417"/>
            <a:chExt cx="6577454" cy="3685128"/>
          </a:xfrm>
        </p:grpSpPr>
        <p:pic>
          <p:nvPicPr>
            <p:cNvPr id="6" name="图片 7"/>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7" name="矩形 12"/>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TextBox 7"/>
          <p:cNvSpPr txBox="1"/>
          <p:nvPr/>
        </p:nvSpPr>
        <p:spPr>
          <a:xfrm>
            <a:off x="1329291" y="1195055"/>
            <a:ext cx="9292634" cy="4031873"/>
          </a:xfrm>
          <a:prstGeom prst="rect">
            <a:avLst/>
          </a:prstGeom>
          <a:noFill/>
        </p:spPr>
        <p:txBody>
          <a:bodyPr wrap="square" rtlCol="0">
            <a:spAutoFit/>
          </a:bodyPr>
          <a:lstStyle/>
          <a:p>
            <a:pPr algn="just"/>
            <a:r>
              <a:rPr lang="vi-VN" sz="3200" b="1" dirty="0">
                <a:solidFill>
                  <a:srgbClr val="002060"/>
                </a:solidFill>
                <a:latin typeface="+mj-lt"/>
                <a:ea typeface="Cambria" panose="02040503050406030204" pitchFamily="18" charset="0"/>
              </a:rPr>
              <a:t>Sông Hồng là một trong những con sông dài nhất Việt Nam. Sông Hồng bồi đắp phù sa cho đồng bằng, thuận lợi cho phát triển nông nghiệp. Trên lưu vực dòng sông này đã hình thành một nền văn minh của người Việt cổ, cách ngày nay khoảng 2700 năm với đời sống vật chất và tinh thần phong phú. Nhiều phong tục tập quán của người Việt cổ vẫn được duy trì đến ngày nay</a:t>
            </a:r>
            <a:r>
              <a:rPr lang="en-US" sz="3200" b="1" dirty="0">
                <a:solidFill>
                  <a:srgbClr val="002060"/>
                </a:solidFill>
                <a:latin typeface="+mj-lt"/>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stretch>
            <a:fillRect/>
          </a:stretch>
        </p:blipFill>
        <p:spPr>
          <a:xfrm>
            <a:off x="2575942" y="1848153"/>
            <a:ext cx="7529213" cy="15668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41" name="Google Shape;641;p42"/>
          <p:cNvGrpSpPr/>
          <p:nvPr/>
        </p:nvGrpSpPr>
        <p:grpSpPr>
          <a:xfrm>
            <a:off x="9997618" y="5276807"/>
            <a:ext cx="1641005" cy="1918637"/>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56" name="Google Shape;656;p42"/>
          <p:cNvGrpSpPr/>
          <p:nvPr/>
        </p:nvGrpSpPr>
        <p:grpSpPr>
          <a:xfrm>
            <a:off x="380742" y="4860632"/>
            <a:ext cx="1841173" cy="2430901"/>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71" name="Google Shape;671;p42"/>
          <p:cNvGrpSpPr/>
          <p:nvPr/>
        </p:nvGrpSpPr>
        <p:grpSpPr>
          <a:xfrm>
            <a:off x="-513911" y="4852048"/>
            <a:ext cx="1615259" cy="217364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79" name="Google Shape;679;p42"/>
          <p:cNvGrpSpPr/>
          <p:nvPr/>
        </p:nvGrpSpPr>
        <p:grpSpPr>
          <a:xfrm>
            <a:off x="10794620" y="5344397"/>
            <a:ext cx="2601179" cy="1711155"/>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sp>
        <p:nvSpPr>
          <p:cNvPr id="10" name="Rectangle: Rounded Corners 6"/>
          <p:cNvSpPr/>
          <p:nvPr/>
        </p:nvSpPr>
        <p:spPr>
          <a:xfrm>
            <a:off x="2282371" y="738868"/>
            <a:ext cx="8001000" cy="2305050"/>
          </a:xfrm>
          <a:prstGeom prst="roundRect">
            <a:avLst>
              <a:gd name="adj" fmla="val 13348"/>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3"/>
          <a:stretch>
            <a:fillRect/>
          </a:stretch>
        </p:blipFill>
        <p:spPr>
          <a:xfrm>
            <a:off x="1127749" y="996177"/>
            <a:ext cx="10284843" cy="1926503"/>
          </a:xfrm>
          <a:prstGeom prst="rect">
            <a:avLst/>
          </a:prstGeom>
        </p:spPr>
      </p:pic>
      <p:sp>
        <p:nvSpPr>
          <p:cNvPr id="15" name="Subtitle 6"/>
          <p:cNvSpPr>
            <a:spLocks noGrp="1"/>
          </p:cNvSpPr>
          <p:nvPr>
            <p:ph type="subTitle" idx="1"/>
          </p:nvPr>
        </p:nvSpPr>
        <p:spPr>
          <a:xfrm>
            <a:off x="1101144" y="3458912"/>
            <a:ext cx="9806342" cy="526800"/>
          </a:xfrm>
        </p:spPr>
        <p:txBody>
          <a:bodyPr/>
          <a:lstStyle/>
          <a:p>
            <a:endParaRPr lang="en-US" sz="4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nodePh="1">
                                  <p:stCondLst>
                                    <p:cond delay="0"/>
                                  </p:stCondLst>
                                  <p:endCondLst>
                                    <p:cond evt="begin" delay="0">
                                      <p:tn val="13"/>
                                    </p:cond>
                                  </p:end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1000"/>
                                        <p:tgtEl>
                                          <p:spTgt spid="15">
                                            <p:txEl>
                                              <p:pRg st="0" end="0"/>
                                            </p:txEl>
                                          </p:spTgt>
                                        </p:tgtEl>
                                      </p:cBhvr>
                                    </p:animEffect>
                                    <p:anim calcmode="lin" valueType="num">
                                      <p:cBhvr>
                                        <p:cTn id="1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xfrm>
            <a:off x="961200" y="813012"/>
            <a:ext cx="10284800" cy="767200"/>
          </a:xfrm>
          <a:prstGeom prst="rect">
            <a:avLst/>
          </a:prstGeom>
        </p:spPr>
        <p:txBody>
          <a:bodyPr spcFirstLastPara="1" wrap="square" lIns="121900" tIns="121900" rIns="121900" bIns="121900" anchor="ctr" anchorCtr="0">
            <a:noAutofit/>
          </a:bodyPr>
          <a:lstStyle/>
          <a:p>
            <a:pPr>
              <a:buNone/>
            </a:pPr>
            <a:r>
              <a:rPr lang="en-US" sz="4800" dirty="0">
                <a:latin typeface="Times New Roman" panose="02020603050405020304" pitchFamily="18" charset="0"/>
                <a:ea typeface="Cambria" panose="02040503050406030204" pitchFamily="18" charset="0"/>
                <a:cs typeface="Times New Roman" panose="02020603050405020304" pitchFamily="18" charset="0"/>
              </a:rPr>
              <a:t>1.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Hồng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846" name="Google Shape;846;p44">
            <a:hlinkClick r:id="rId5"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855" name="Google Shape;855;p44"/>
          <p:cNvGrpSpPr/>
          <p:nvPr/>
        </p:nvGrpSpPr>
        <p:grpSpPr>
          <a:xfrm>
            <a:off x="250181" y="2260693"/>
            <a:ext cx="1422039" cy="1311603"/>
            <a:chOff x="720891" y="1802029"/>
            <a:chExt cx="1066529" cy="983702"/>
          </a:xfrm>
        </p:grpSpPr>
        <p:grpSp>
          <p:nvGrpSpPr>
            <p:cNvPr id="856" name="Google Shape;856;p44"/>
            <p:cNvGrpSpPr/>
            <p:nvPr/>
          </p:nvGrpSpPr>
          <p:grpSpPr>
            <a:xfrm>
              <a:off x="720891" y="1802029"/>
              <a:ext cx="1066529" cy="983702"/>
              <a:chOff x="8402592" y="1844286"/>
              <a:chExt cx="537348" cy="495618"/>
            </a:xfrm>
          </p:grpSpPr>
          <p:sp>
            <p:nvSpPr>
              <p:cNvPr id="857" name="Google Shape;857;p44"/>
              <p:cNvSpPr/>
              <p:nvPr/>
            </p:nvSpPr>
            <p:spPr>
              <a:xfrm>
                <a:off x="8717314" y="2123871"/>
                <a:ext cx="186390" cy="65846"/>
              </a:xfrm>
              <a:custGeom>
                <a:avLst/>
                <a:gdLst/>
                <a:ahLst/>
                <a:cxnLst/>
                <a:rect l="l" t="t" r="r" b="b"/>
                <a:pathLst>
                  <a:path w="5936" h="2097" extrusionOk="0">
                    <a:moveTo>
                      <a:pt x="412" y="1"/>
                    </a:moveTo>
                    <a:cubicBezTo>
                      <a:pt x="200" y="1"/>
                      <a:pt x="0" y="289"/>
                      <a:pt x="190" y="502"/>
                    </a:cubicBezTo>
                    <a:cubicBezTo>
                      <a:pt x="707" y="1019"/>
                      <a:pt x="1345" y="1475"/>
                      <a:pt x="2014" y="1749"/>
                    </a:cubicBezTo>
                    <a:cubicBezTo>
                      <a:pt x="2479" y="1955"/>
                      <a:pt x="2989" y="2096"/>
                      <a:pt x="3505" y="2096"/>
                    </a:cubicBezTo>
                    <a:cubicBezTo>
                      <a:pt x="3595" y="2096"/>
                      <a:pt x="3686" y="2092"/>
                      <a:pt x="3777" y="2083"/>
                    </a:cubicBezTo>
                    <a:cubicBezTo>
                      <a:pt x="4506" y="2022"/>
                      <a:pt x="5175" y="1688"/>
                      <a:pt x="5722" y="1201"/>
                    </a:cubicBezTo>
                    <a:cubicBezTo>
                      <a:pt x="5935" y="1012"/>
                      <a:pt x="5724" y="730"/>
                      <a:pt x="5491" y="730"/>
                    </a:cubicBezTo>
                    <a:cubicBezTo>
                      <a:pt x="5425" y="730"/>
                      <a:pt x="5357" y="753"/>
                      <a:pt x="5297" y="806"/>
                    </a:cubicBezTo>
                    <a:cubicBezTo>
                      <a:pt x="4841" y="1232"/>
                      <a:pt x="4233" y="1505"/>
                      <a:pt x="3594" y="1536"/>
                    </a:cubicBezTo>
                    <a:cubicBezTo>
                      <a:pt x="3078" y="1536"/>
                      <a:pt x="2561" y="1384"/>
                      <a:pt x="2105" y="1171"/>
                    </a:cubicBezTo>
                    <a:cubicBezTo>
                      <a:pt x="1558" y="897"/>
                      <a:pt x="1011" y="533"/>
                      <a:pt x="585" y="77"/>
                    </a:cubicBezTo>
                    <a:cubicBezTo>
                      <a:pt x="532" y="23"/>
                      <a:pt x="471" y="1"/>
                      <a:pt x="412"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58" name="Google Shape;858;p44"/>
              <p:cNvSpPr/>
              <p:nvPr/>
            </p:nvSpPr>
            <p:spPr>
              <a:xfrm>
                <a:off x="8426456" y="2084276"/>
                <a:ext cx="285395" cy="255627"/>
              </a:xfrm>
              <a:custGeom>
                <a:avLst/>
                <a:gdLst/>
                <a:ahLst/>
                <a:cxnLst/>
                <a:rect l="l" t="t" r="r" b="b"/>
                <a:pathLst>
                  <a:path w="9089" h="8141" extrusionOk="0">
                    <a:moveTo>
                      <a:pt x="2310" y="0"/>
                    </a:moveTo>
                    <a:lnTo>
                      <a:pt x="0" y="3617"/>
                    </a:lnTo>
                    <a:cubicBezTo>
                      <a:pt x="0" y="3617"/>
                      <a:pt x="350" y="8141"/>
                      <a:pt x="5941" y="8141"/>
                    </a:cubicBezTo>
                    <a:cubicBezTo>
                      <a:pt x="6290" y="8141"/>
                      <a:pt x="6660" y="8123"/>
                      <a:pt x="7052" y="8086"/>
                    </a:cubicBezTo>
                    <a:cubicBezTo>
                      <a:pt x="7781" y="6809"/>
                      <a:pt x="9088" y="4590"/>
                      <a:pt x="9088" y="4590"/>
                    </a:cubicBezTo>
                    <a:lnTo>
                      <a:pt x="2310" y="0"/>
                    </a:lnTo>
                    <a:close/>
                  </a:path>
                </a:pathLst>
              </a:custGeom>
              <a:solidFill>
                <a:srgbClr val="DEE4F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59" name="Google Shape;859;p44"/>
              <p:cNvSpPr/>
              <p:nvPr/>
            </p:nvSpPr>
            <p:spPr>
              <a:xfrm>
                <a:off x="8480841" y="2048951"/>
                <a:ext cx="340753" cy="210003"/>
              </a:xfrm>
              <a:custGeom>
                <a:avLst/>
                <a:gdLst/>
                <a:ahLst/>
                <a:cxnLst/>
                <a:rect l="l" t="t" r="r" b="b"/>
                <a:pathLst>
                  <a:path w="10852" h="6688" extrusionOk="0">
                    <a:moveTo>
                      <a:pt x="5320" y="1"/>
                    </a:moveTo>
                    <a:lnTo>
                      <a:pt x="578" y="457"/>
                    </a:lnTo>
                    <a:lnTo>
                      <a:pt x="1" y="2007"/>
                    </a:lnTo>
                    <a:lnTo>
                      <a:pt x="6779" y="6688"/>
                    </a:lnTo>
                    <a:lnTo>
                      <a:pt x="7356" y="5715"/>
                    </a:lnTo>
                    <a:lnTo>
                      <a:pt x="10852" y="4864"/>
                    </a:lnTo>
                    <a:lnTo>
                      <a:pt x="5320" y="1"/>
                    </a:lnTo>
                    <a:close/>
                  </a:path>
                </a:pathLst>
              </a:custGeom>
              <a:solidFill>
                <a:srgbClr val="CBD0D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60" name="Google Shape;860;p44"/>
              <p:cNvSpPr/>
              <p:nvPr/>
            </p:nvSpPr>
            <p:spPr>
              <a:xfrm>
                <a:off x="8402592" y="1844286"/>
                <a:ext cx="537348" cy="363298"/>
              </a:xfrm>
              <a:custGeom>
                <a:avLst/>
                <a:gdLst/>
                <a:ahLst/>
                <a:cxnLst/>
                <a:rect l="l" t="t" r="r" b="b"/>
                <a:pathLst>
                  <a:path w="17113" h="11570" extrusionOk="0">
                    <a:moveTo>
                      <a:pt x="8825" y="0"/>
                    </a:moveTo>
                    <a:cubicBezTo>
                      <a:pt x="8720" y="0"/>
                      <a:pt x="8615" y="5"/>
                      <a:pt x="8511" y="14"/>
                    </a:cubicBezTo>
                    <a:cubicBezTo>
                      <a:pt x="7478" y="105"/>
                      <a:pt x="6535" y="652"/>
                      <a:pt x="5927" y="1473"/>
                    </a:cubicBezTo>
                    <a:cubicBezTo>
                      <a:pt x="5167" y="896"/>
                      <a:pt x="4195" y="561"/>
                      <a:pt x="3222" y="561"/>
                    </a:cubicBezTo>
                    <a:cubicBezTo>
                      <a:pt x="3191" y="560"/>
                      <a:pt x="3160" y="560"/>
                      <a:pt x="3128" y="560"/>
                    </a:cubicBezTo>
                    <a:cubicBezTo>
                      <a:pt x="1972" y="560"/>
                      <a:pt x="777" y="1106"/>
                      <a:pt x="274" y="2142"/>
                    </a:cubicBezTo>
                    <a:cubicBezTo>
                      <a:pt x="31" y="2689"/>
                      <a:pt x="0" y="3327"/>
                      <a:pt x="31" y="3935"/>
                    </a:cubicBezTo>
                    <a:cubicBezTo>
                      <a:pt x="61" y="4421"/>
                      <a:pt x="122" y="4938"/>
                      <a:pt x="335" y="5394"/>
                    </a:cubicBezTo>
                    <a:cubicBezTo>
                      <a:pt x="669" y="6154"/>
                      <a:pt x="1398" y="6671"/>
                      <a:pt x="2189" y="6975"/>
                    </a:cubicBezTo>
                    <a:cubicBezTo>
                      <a:pt x="2979" y="7248"/>
                      <a:pt x="3830" y="7309"/>
                      <a:pt x="4681" y="7309"/>
                    </a:cubicBezTo>
                    <a:cubicBezTo>
                      <a:pt x="4377" y="8099"/>
                      <a:pt x="4833" y="8981"/>
                      <a:pt x="5502" y="9437"/>
                    </a:cubicBezTo>
                    <a:cubicBezTo>
                      <a:pt x="5968" y="9777"/>
                      <a:pt x="6539" y="9940"/>
                      <a:pt x="7113" y="9940"/>
                    </a:cubicBezTo>
                    <a:cubicBezTo>
                      <a:pt x="7922" y="9940"/>
                      <a:pt x="8737" y="9616"/>
                      <a:pt x="9271" y="9011"/>
                    </a:cubicBezTo>
                    <a:cubicBezTo>
                      <a:pt x="9874" y="10575"/>
                      <a:pt x="11568" y="11569"/>
                      <a:pt x="13233" y="11569"/>
                    </a:cubicBezTo>
                    <a:cubicBezTo>
                      <a:pt x="13412" y="11569"/>
                      <a:pt x="13592" y="11558"/>
                      <a:pt x="13769" y="11534"/>
                    </a:cubicBezTo>
                    <a:cubicBezTo>
                      <a:pt x="15228" y="11352"/>
                      <a:pt x="16687" y="10318"/>
                      <a:pt x="16931" y="8859"/>
                    </a:cubicBezTo>
                    <a:cubicBezTo>
                      <a:pt x="17113" y="7735"/>
                      <a:pt x="16505" y="6519"/>
                      <a:pt x="15472" y="5972"/>
                    </a:cubicBezTo>
                    <a:cubicBezTo>
                      <a:pt x="14943" y="5698"/>
                      <a:pt x="14348" y="5610"/>
                      <a:pt x="13740" y="5610"/>
                    </a:cubicBezTo>
                    <a:cubicBezTo>
                      <a:pt x="13335" y="5610"/>
                      <a:pt x="12924" y="5649"/>
                      <a:pt x="12523" y="5698"/>
                    </a:cubicBezTo>
                    <a:cubicBezTo>
                      <a:pt x="12979" y="4695"/>
                      <a:pt x="12797" y="3510"/>
                      <a:pt x="12341" y="2506"/>
                    </a:cubicBezTo>
                    <a:cubicBezTo>
                      <a:pt x="12098" y="1959"/>
                      <a:pt x="11763" y="1443"/>
                      <a:pt x="11338" y="1017"/>
                    </a:cubicBezTo>
                    <a:cubicBezTo>
                      <a:pt x="10682" y="361"/>
                      <a:pt x="9756" y="0"/>
                      <a:pt x="8825" y="0"/>
                    </a:cubicBezTo>
                    <a:close/>
                  </a:path>
                </a:pathLst>
              </a:custGeom>
              <a:solidFill>
                <a:srgbClr val="DEE4F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61" name="Google Shape;861;p44"/>
              <p:cNvSpPr/>
              <p:nvPr/>
            </p:nvSpPr>
            <p:spPr>
              <a:xfrm>
                <a:off x="8568667" y="2052279"/>
                <a:ext cx="80196" cy="89396"/>
              </a:xfrm>
              <a:custGeom>
                <a:avLst/>
                <a:gdLst/>
                <a:ahLst/>
                <a:cxnLst/>
                <a:rect l="l" t="t" r="r" b="b"/>
                <a:pathLst>
                  <a:path w="2554" h="2847" extrusionOk="0">
                    <a:moveTo>
                      <a:pt x="392" y="0"/>
                    </a:moveTo>
                    <a:cubicBezTo>
                      <a:pt x="261" y="0"/>
                      <a:pt x="171" y="99"/>
                      <a:pt x="122" y="199"/>
                    </a:cubicBezTo>
                    <a:cubicBezTo>
                      <a:pt x="30" y="472"/>
                      <a:pt x="0" y="746"/>
                      <a:pt x="0" y="1019"/>
                    </a:cubicBezTo>
                    <a:cubicBezTo>
                      <a:pt x="0" y="1627"/>
                      <a:pt x="304" y="2144"/>
                      <a:pt x="790" y="2448"/>
                    </a:cubicBezTo>
                    <a:cubicBezTo>
                      <a:pt x="1246" y="2722"/>
                      <a:pt x="1763" y="2813"/>
                      <a:pt x="2249" y="2843"/>
                    </a:cubicBezTo>
                    <a:cubicBezTo>
                      <a:pt x="2263" y="2846"/>
                      <a:pt x="2276" y="2847"/>
                      <a:pt x="2289" y="2847"/>
                    </a:cubicBezTo>
                    <a:cubicBezTo>
                      <a:pt x="2427" y="2847"/>
                      <a:pt x="2553" y="2708"/>
                      <a:pt x="2553" y="2570"/>
                    </a:cubicBezTo>
                    <a:cubicBezTo>
                      <a:pt x="2553" y="2418"/>
                      <a:pt x="2401" y="2296"/>
                      <a:pt x="2249" y="2296"/>
                    </a:cubicBezTo>
                    <a:cubicBezTo>
                      <a:pt x="2037" y="2266"/>
                      <a:pt x="1854" y="2235"/>
                      <a:pt x="1611" y="2174"/>
                    </a:cubicBezTo>
                    <a:cubicBezTo>
                      <a:pt x="1520" y="2144"/>
                      <a:pt x="1429" y="2114"/>
                      <a:pt x="1368" y="2083"/>
                    </a:cubicBezTo>
                    <a:lnTo>
                      <a:pt x="1307" y="2083"/>
                    </a:lnTo>
                    <a:cubicBezTo>
                      <a:pt x="1368" y="2083"/>
                      <a:pt x="1307" y="2053"/>
                      <a:pt x="1277" y="2053"/>
                    </a:cubicBezTo>
                    <a:lnTo>
                      <a:pt x="1185" y="1992"/>
                    </a:lnTo>
                    <a:cubicBezTo>
                      <a:pt x="1125" y="1962"/>
                      <a:pt x="1064" y="1931"/>
                      <a:pt x="973" y="1901"/>
                    </a:cubicBezTo>
                    <a:cubicBezTo>
                      <a:pt x="973" y="1883"/>
                      <a:pt x="963" y="1866"/>
                      <a:pt x="966" y="1866"/>
                    </a:cubicBezTo>
                    <a:lnTo>
                      <a:pt x="966" y="1866"/>
                    </a:lnTo>
                    <a:cubicBezTo>
                      <a:pt x="968" y="1866"/>
                      <a:pt x="977" y="1875"/>
                      <a:pt x="1003" y="1901"/>
                    </a:cubicBezTo>
                    <a:cubicBezTo>
                      <a:pt x="973" y="1870"/>
                      <a:pt x="973" y="1870"/>
                      <a:pt x="942" y="1840"/>
                    </a:cubicBezTo>
                    <a:cubicBezTo>
                      <a:pt x="912" y="1840"/>
                      <a:pt x="882" y="1810"/>
                      <a:pt x="882" y="1779"/>
                    </a:cubicBezTo>
                    <a:cubicBezTo>
                      <a:pt x="851" y="1749"/>
                      <a:pt x="821" y="1749"/>
                      <a:pt x="821" y="1718"/>
                    </a:cubicBezTo>
                    <a:cubicBezTo>
                      <a:pt x="807" y="1718"/>
                      <a:pt x="800" y="1712"/>
                      <a:pt x="795" y="1706"/>
                    </a:cubicBezTo>
                    <a:lnTo>
                      <a:pt x="795" y="1706"/>
                    </a:lnTo>
                    <a:cubicBezTo>
                      <a:pt x="796" y="1706"/>
                      <a:pt x="796" y="1706"/>
                      <a:pt x="796" y="1706"/>
                    </a:cubicBezTo>
                    <a:cubicBezTo>
                      <a:pt x="798" y="1706"/>
                      <a:pt x="797" y="1701"/>
                      <a:pt x="790" y="1688"/>
                    </a:cubicBezTo>
                    <a:lnTo>
                      <a:pt x="790" y="1688"/>
                    </a:lnTo>
                    <a:cubicBezTo>
                      <a:pt x="790" y="1688"/>
                      <a:pt x="790" y="1688"/>
                      <a:pt x="790" y="1688"/>
                    </a:cubicBezTo>
                    <a:cubicBezTo>
                      <a:pt x="760" y="1627"/>
                      <a:pt x="730" y="1597"/>
                      <a:pt x="699" y="1536"/>
                    </a:cubicBezTo>
                    <a:cubicBezTo>
                      <a:pt x="669" y="1506"/>
                      <a:pt x="669" y="1475"/>
                      <a:pt x="638" y="1475"/>
                    </a:cubicBezTo>
                    <a:cubicBezTo>
                      <a:pt x="638" y="1460"/>
                      <a:pt x="640" y="1452"/>
                      <a:pt x="643" y="1450"/>
                    </a:cubicBezTo>
                    <a:lnTo>
                      <a:pt x="643" y="1450"/>
                    </a:lnTo>
                    <a:cubicBezTo>
                      <a:pt x="652" y="1458"/>
                      <a:pt x="669" y="1475"/>
                      <a:pt x="669" y="1475"/>
                    </a:cubicBezTo>
                    <a:cubicBezTo>
                      <a:pt x="669" y="1475"/>
                      <a:pt x="655" y="1448"/>
                      <a:pt x="646" y="1448"/>
                    </a:cubicBezTo>
                    <a:cubicBezTo>
                      <a:pt x="645" y="1448"/>
                      <a:pt x="644" y="1449"/>
                      <a:pt x="643" y="1450"/>
                    </a:cubicBezTo>
                    <a:lnTo>
                      <a:pt x="643" y="1450"/>
                    </a:lnTo>
                    <a:cubicBezTo>
                      <a:pt x="640" y="1447"/>
                      <a:pt x="638" y="1445"/>
                      <a:pt x="638" y="1445"/>
                    </a:cubicBezTo>
                    <a:cubicBezTo>
                      <a:pt x="638" y="1384"/>
                      <a:pt x="608" y="1323"/>
                      <a:pt x="608" y="1293"/>
                    </a:cubicBezTo>
                    <a:cubicBezTo>
                      <a:pt x="578" y="1263"/>
                      <a:pt x="578" y="1232"/>
                      <a:pt x="578" y="1202"/>
                    </a:cubicBezTo>
                    <a:cubicBezTo>
                      <a:pt x="571" y="1188"/>
                      <a:pt x="567" y="1175"/>
                      <a:pt x="565" y="1161"/>
                    </a:cubicBezTo>
                    <a:lnTo>
                      <a:pt x="565" y="1161"/>
                    </a:lnTo>
                    <a:cubicBezTo>
                      <a:pt x="567" y="1169"/>
                      <a:pt x="571" y="1181"/>
                      <a:pt x="578" y="1202"/>
                    </a:cubicBezTo>
                    <a:cubicBezTo>
                      <a:pt x="578" y="1184"/>
                      <a:pt x="567" y="1155"/>
                      <a:pt x="564" y="1154"/>
                    </a:cubicBezTo>
                    <a:lnTo>
                      <a:pt x="564" y="1154"/>
                    </a:lnTo>
                    <a:cubicBezTo>
                      <a:pt x="561" y="1111"/>
                      <a:pt x="578" y="1072"/>
                      <a:pt x="578" y="1050"/>
                    </a:cubicBezTo>
                    <a:cubicBezTo>
                      <a:pt x="547" y="959"/>
                      <a:pt x="578" y="867"/>
                      <a:pt x="578" y="776"/>
                    </a:cubicBezTo>
                    <a:cubicBezTo>
                      <a:pt x="578" y="746"/>
                      <a:pt x="578" y="746"/>
                      <a:pt x="578" y="715"/>
                    </a:cubicBezTo>
                    <a:lnTo>
                      <a:pt x="608" y="594"/>
                    </a:lnTo>
                    <a:cubicBezTo>
                      <a:pt x="638" y="533"/>
                      <a:pt x="638" y="442"/>
                      <a:pt x="669" y="351"/>
                    </a:cubicBezTo>
                    <a:cubicBezTo>
                      <a:pt x="730" y="199"/>
                      <a:pt x="608" y="47"/>
                      <a:pt x="486" y="16"/>
                    </a:cubicBezTo>
                    <a:cubicBezTo>
                      <a:pt x="453" y="5"/>
                      <a:pt x="421" y="0"/>
                      <a:pt x="392"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862" name="Google Shape;862;p44"/>
            <p:cNvGrpSpPr/>
            <p:nvPr/>
          </p:nvGrpSpPr>
          <p:grpSpPr>
            <a:xfrm>
              <a:off x="803061" y="1891483"/>
              <a:ext cx="861175" cy="573309"/>
              <a:chOff x="4390456" y="1891693"/>
              <a:chExt cx="64936" cy="43243"/>
            </a:xfrm>
          </p:grpSpPr>
          <p:sp>
            <p:nvSpPr>
              <p:cNvPr id="863" name="Google Shape;863;p44"/>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64" name="Google Shape;864;p44"/>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grpSp>
        <p:nvGrpSpPr>
          <p:cNvPr id="25" name="Google Shape;2428;p70"/>
          <p:cNvGrpSpPr/>
          <p:nvPr/>
        </p:nvGrpSpPr>
        <p:grpSpPr>
          <a:xfrm>
            <a:off x="8766876" y="3526908"/>
            <a:ext cx="2892616" cy="3006348"/>
            <a:chOff x="6093972" y="739900"/>
            <a:chExt cx="2135361" cy="3682716"/>
          </a:xfrm>
        </p:grpSpPr>
        <p:sp>
          <p:nvSpPr>
            <p:cNvPr id="26" name="Google Shape;2429;p70"/>
            <p:cNvSpPr/>
            <p:nvPr/>
          </p:nvSpPr>
          <p:spPr>
            <a:xfrm>
              <a:off x="6914981" y="2096108"/>
              <a:ext cx="880542" cy="535049"/>
            </a:xfrm>
            <a:custGeom>
              <a:avLst/>
              <a:gdLst/>
              <a:ahLst/>
              <a:cxnLst/>
              <a:rect l="l" t="t" r="r" b="b"/>
              <a:pathLst>
                <a:path w="16658" h="10122" extrusionOk="0">
                  <a:moveTo>
                    <a:pt x="16657" y="0"/>
                  </a:moveTo>
                  <a:lnTo>
                    <a:pt x="1" y="61"/>
                  </a:lnTo>
                  <a:lnTo>
                    <a:pt x="1" y="10122"/>
                  </a:lnTo>
                  <a:lnTo>
                    <a:pt x="16019" y="10091"/>
                  </a:lnTo>
                  <a:lnTo>
                    <a:pt x="16657"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7" name="Google Shape;2430;p70"/>
            <p:cNvSpPr/>
            <p:nvPr/>
          </p:nvSpPr>
          <p:spPr>
            <a:xfrm>
              <a:off x="6755928" y="1835830"/>
              <a:ext cx="122159" cy="1049218"/>
            </a:xfrm>
            <a:custGeom>
              <a:avLst/>
              <a:gdLst/>
              <a:ahLst/>
              <a:cxnLst/>
              <a:rect l="l" t="t" r="r" b="b"/>
              <a:pathLst>
                <a:path w="2311" h="19849" extrusionOk="0">
                  <a:moveTo>
                    <a:pt x="2159" y="0"/>
                  </a:moveTo>
                  <a:lnTo>
                    <a:pt x="304" y="61"/>
                  </a:lnTo>
                  <a:lnTo>
                    <a:pt x="0" y="19848"/>
                  </a:lnTo>
                  <a:lnTo>
                    <a:pt x="0" y="19848"/>
                  </a:lnTo>
                  <a:lnTo>
                    <a:pt x="2311" y="19757"/>
                  </a:lnTo>
                  <a:lnTo>
                    <a:pt x="2159" y="0"/>
                  </a:ln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8" name="Google Shape;2431;p70"/>
            <p:cNvSpPr/>
            <p:nvPr/>
          </p:nvSpPr>
          <p:spPr>
            <a:xfrm>
              <a:off x="6869998" y="1835830"/>
              <a:ext cx="72365" cy="1044408"/>
            </a:xfrm>
            <a:custGeom>
              <a:avLst/>
              <a:gdLst/>
              <a:ahLst/>
              <a:cxnLst/>
              <a:rect l="l" t="t" r="r" b="b"/>
              <a:pathLst>
                <a:path w="1369" h="19758" extrusionOk="0">
                  <a:moveTo>
                    <a:pt x="1" y="0"/>
                  </a:moveTo>
                  <a:lnTo>
                    <a:pt x="153" y="19757"/>
                  </a:lnTo>
                  <a:lnTo>
                    <a:pt x="1368" y="19727"/>
                  </a:lnTo>
                  <a:lnTo>
                    <a:pt x="1368" y="1003"/>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 name="Google Shape;2432;p70"/>
            <p:cNvSpPr/>
            <p:nvPr/>
          </p:nvSpPr>
          <p:spPr>
            <a:xfrm>
              <a:off x="7705490" y="1863105"/>
              <a:ext cx="149488" cy="1044408"/>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0" name="Google Shape;2433;p70"/>
            <p:cNvSpPr/>
            <p:nvPr/>
          </p:nvSpPr>
          <p:spPr>
            <a:xfrm>
              <a:off x="7829181" y="1863105"/>
              <a:ext cx="96470" cy="1044408"/>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1" name="Google Shape;2434;p70"/>
            <p:cNvSpPr/>
            <p:nvPr/>
          </p:nvSpPr>
          <p:spPr>
            <a:xfrm>
              <a:off x="6911757" y="2950841"/>
              <a:ext cx="123798" cy="1025114"/>
            </a:xfrm>
            <a:custGeom>
              <a:avLst/>
              <a:gdLst/>
              <a:ahLst/>
              <a:cxnLst/>
              <a:rect l="l" t="t" r="r" b="b"/>
              <a:pathLst>
                <a:path w="2342" h="19393" extrusionOk="0">
                  <a:moveTo>
                    <a:pt x="1" y="1"/>
                  </a:moveTo>
                  <a:lnTo>
                    <a:pt x="518" y="19332"/>
                  </a:lnTo>
                  <a:lnTo>
                    <a:pt x="2341" y="19393"/>
                  </a:lnTo>
                  <a:lnTo>
                    <a:pt x="2341" y="19393"/>
                  </a:lnTo>
                  <a:lnTo>
                    <a:pt x="2281" y="61"/>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2" name="Google Shape;2435;p70"/>
            <p:cNvSpPr/>
            <p:nvPr/>
          </p:nvSpPr>
          <p:spPr>
            <a:xfrm>
              <a:off x="7032276" y="2954066"/>
              <a:ext cx="72365" cy="1021890"/>
            </a:xfrm>
            <a:custGeom>
              <a:avLst/>
              <a:gdLst/>
              <a:ahLst/>
              <a:cxnLst/>
              <a:rect l="l" t="t" r="r" b="b"/>
              <a:pathLst>
                <a:path w="1369" h="19332" extrusionOk="0">
                  <a:moveTo>
                    <a:pt x="1" y="0"/>
                  </a:moveTo>
                  <a:lnTo>
                    <a:pt x="61" y="19332"/>
                  </a:lnTo>
                  <a:lnTo>
                    <a:pt x="1368" y="18329"/>
                  </a:lnTo>
                  <a:lnTo>
                    <a:pt x="1186" y="31"/>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3" name="Google Shape;2436;p70"/>
            <p:cNvSpPr/>
            <p:nvPr/>
          </p:nvSpPr>
          <p:spPr>
            <a:xfrm>
              <a:off x="7744025" y="3002273"/>
              <a:ext cx="143092" cy="1021890"/>
            </a:xfrm>
            <a:custGeom>
              <a:avLst/>
              <a:gdLst/>
              <a:ahLst/>
              <a:cxnLst/>
              <a:rect l="l" t="t" r="r" b="b"/>
              <a:pathLst>
                <a:path w="2707" h="19332" extrusionOk="0">
                  <a:moveTo>
                    <a:pt x="1" y="0"/>
                  </a:moveTo>
                  <a:lnTo>
                    <a:pt x="882" y="19332"/>
                  </a:lnTo>
                  <a:lnTo>
                    <a:pt x="2706" y="19332"/>
                  </a:lnTo>
                  <a:lnTo>
                    <a:pt x="2281" y="31"/>
                  </a:lnTo>
                  <a:lnTo>
                    <a:pt x="1" y="0"/>
                  </a:ln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4" name="Google Shape;2437;p70"/>
            <p:cNvSpPr/>
            <p:nvPr/>
          </p:nvSpPr>
          <p:spPr>
            <a:xfrm>
              <a:off x="7864544" y="3003859"/>
              <a:ext cx="90021" cy="1020304"/>
            </a:xfrm>
            <a:custGeom>
              <a:avLst/>
              <a:gdLst/>
              <a:ahLst/>
              <a:cxnLst/>
              <a:rect l="l" t="t" r="r" b="b"/>
              <a:pathLst>
                <a:path w="1703" h="19302" extrusionOk="0">
                  <a:moveTo>
                    <a:pt x="1" y="1"/>
                  </a:moveTo>
                  <a:lnTo>
                    <a:pt x="426" y="19302"/>
                  </a:lnTo>
                  <a:lnTo>
                    <a:pt x="170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5" name="Google Shape;2438;p70"/>
            <p:cNvSpPr/>
            <p:nvPr/>
          </p:nvSpPr>
          <p:spPr>
            <a:xfrm>
              <a:off x="6850704" y="2006089"/>
              <a:ext cx="904646" cy="565655"/>
            </a:xfrm>
            <a:custGeom>
              <a:avLst/>
              <a:gdLst/>
              <a:ahLst/>
              <a:cxnLst/>
              <a:rect l="l" t="t" r="r" b="b"/>
              <a:pathLst>
                <a:path w="17114" h="10701" extrusionOk="0">
                  <a:moveTo>
                    <a:pt x="1" y="1"/>
                  </a:moveTo>
                  <a:lnTo>
                    <a:pt x="487" y="10700"/>
                  </a:lnTo>
                  <a:lnTo>
                    <a:pt x="16506" y="10639"/>
                  </a:lnTo>
                  <a:lnTo>
                    <a:pt x="17114" y="548"/>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6" name="Google Shape;2439;p70"/>
            <p:cNvSpPr/>
            <p:nvPr/>
          </p:nvSpPr>
          <p:spPr>
            <a:xfrm>
              <a:off x="6976034" y="3378208"/>
              <a:ext cx="294113" cy="250715"/>
            </a:xfrm>
            <a:custGeom>
              <a:avLst/>
              <a:gdLst/>
              <a:ahLst/>
              <a:cxnLst/>
              <a:rect l="l" t="t" r="r" b="b"/>
              <a:pathLst>
                <a:path w="5564" h="4743" extrusionOk="0">
                  <a:moveTo>
                    <a:pt x="1" y="1"/>
                  </a:moveTo>
                  <a:lnTo>
                    <a:pt x="548" y="4742"/>
                  </a:lnTo>
                  <a:cubicBezTo>
                    <a:pt x="2068" y="3770"/>
                    <a:pt x="3739" y="3071"/>
                    <a:pt x="5502"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7" name="Google Shape;2440;p70"/>
            <p:cNvSpPr/>
            <p:nvPr/>
          </p:nvSpPr>
          <p:spPr>
            <a:xfrm>
              <a:off x="7004948" y="3519606"/>
              <a:ext cx="261974" cy="435461"/>
            </a:xfrm>
            <a:custGeom>
              <a:avLst/>
              <a:gdLst/>
              <a:ahLst/>
              <a:cxnLst/>
              <a:rect l="l" t="t" r="r" b="b"/>
              <a:pathLst>
                <a:path w="4956" h="8238" extrusionOk="0">
                  <a:moveTo>
                    <a:pt x="4955" y="1"/>
                  </a:moveTo>
                  <a:lnTo>
                    <a:pt x="4955" y="1"/>
                  </a:lnTo>
                  <a:cubicBezTo>
                    <a:pt x="3192" y="396"/>
                    <a:pt x="1521" y="1064"/>
                    <a:pt x="1" y="2067"/>
                  </a:cubicBezTo>
                  <a:lnTo>
                    <a:pt x="761" y="8207"/>
                  </a:lnTo>
                  <a:lnTo>
                    <a:pt x="4773"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8" name="Google Shape;2441;p70"/>
            <p:cNvSpPr/>
            <p:nvPr/>
          </p:nvSpPr>
          <p:spPr>
            <a:xfrm>
              <a:off x="6868412" y="3929794"/>
              <a:ext cx="395287" cy="330798"/>
            </a:xfrm>
            <a:custGeom>
              <a:avLst/>
              <a:gdLst/>
              <a:ahLst/>
              <a:cxnLst/>
              <a:rect l="l" t="t" r="r" b="b"/>
              <a:pathLst>
                <a:path w="7478" h="6258" extrusionOk="0">
                  <a:moveTo>
                    <a:pt x="7388" y="1"/>
                  </a:moveTo>
                  <a:cubicBezTo>
                    <a:pt x="7336" y="1"/>
                    <a:pt x="7219" y="1108"/>
                    <a:pt x="5548" y="1108"/>
                  </a:cubicBezTo>
                  <a:cubicBezTo>
                    <a:pt x="4993" y="1108"/>
                    <a:pt x="4266" y="986"/>
                    <a:pt x="3313" y="660"/>
                  </a:cubicBezTo>
                  <a:cubicBezTo>
                    <a:pt x="3313" y="660"/>
                    <a:pt x="0" y="6071"/>
                    <a:pt x="2736" y="6253"/>
                  </a:cubicBezTo>
                  <a:cubicBezTo>
                    <a:pt x="2782" y="6256"/>
                    <a:pt x="2828" y="6257"/>
                    <a:pt x="2874" y="6257"/>
                  </a:cubicBezTo>
                  <a:cubicBezTo>
                    <a:pt x="5856" y="6257"/>
                    <a:pt x="7478" y="478"/>
                    <a:pt x="7478" y="478"/>
                  </a:cubicBezTo>
                  <a:cubicBezTo>
                    <a:pt x="7415" y="130"/>
                    <a:pt x="7405"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9" name="Google Shape;2442;p70"/>
            <p:cNvSpPr/>
            <p:nvPr/>
          </p:nvSpPr>
          <p:spPr>
            <a:xfrm>
              <a:off x="6964775" y="3943801"/>
              <a:ext cx="292474" cy="183213"/>
            </a:xfrm>
            <a:custGeom>
              <a:avLst/>
              <a:gdLst/>
              <a:ahLst/>
              <a:cxnLst/>
              <a:rect l="l" t="t" r="r" b="b"/>
              <a:pathLst>
                <a:path w="5533" h="3466" extrusionOk="0">
                  <a:moveTo>
                    <a:pt x="1490" y="0"/>
                  </a:moveTo>
                  <a:cubicBezTo>
                    <a:pt x="1490" y="0"/>
                    <a:pt x="426" y="1763"/>
                    <a:pt x="1" y="3313"/>
                  </a:cubicBezTo>
                  <a:cubicBezTo>
                    <a:pt x="574" y="3118"/>
                    <a:pt x="1153" y="3028"/>
                    <a:pt x="1730" y="3028"/>
                  </a:cubicBezTo>
                  <a:cubicBezTo>
                    <a:pt x="2500" y="3028"/>
                    <a:pt x="3266" y="3187"/>
                    <a:pt x="4013" y="3465"/>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0" name="Google Shape;2443;p70"/>
            <p:cNvSpPr/>
            <p:nvPr/>
          </p:nvSpPr>
          <p:spPr>
            <a:xfrm>
              <a:off x="7014621" y="3833907"/>
              <a:ext cx="198912" cy="170632"/>
            </a:xfrm>
            <a:custGeom>
              <a:avLst/>
              <a:gdLst/>
              <a:ahLst/>
              <a:cxnLst/>
              <a:rect l="l" t="t" r="r" b="b"/>
              <a:pathLst>
                <a:path w="3763" h="3228" extrusionOk="0">
                  <a:moveTo>
                    <a:pt x="1226" y="327"/>
                  </a:moveTo>
                  <a:cubicBezTo>
                    <a:pt x="1542" y="327"/>
                    <a:pt x="1672" y="1586"/>
                    <a:pt x="1672" y="1714"/>
                  </a:cubicBezTo>
                  <a:cubicBezTo>
                    <a:pt x="1672" y="1943"/>
                    <a:pt x="1663" y="2181"/>
                    <a:pt x="1650" y="2419"/>
                  </a:cubicBezTo>
                  <a:lnTo>
                    <a:pt x="1650" y="2419"/>
                  </a:lnTo>
                  <a:cubicBezTo>
                    <a:pt x="1553" y="2237"/>
                    <a:pt x="1461" y="2052"/>
                    <a:pt x="1368" y="1866"/>
                  </a:cubicBezTo>
                  <a:cubicBezTo>
                    <a:pt x="1216" y="1562"/>
                    <a:pt x="821" y="802"/>
                    <a:pt x="1034" y="468"/>
                  </a:cubicBezTo>
                  <a:cubicBezTo>
                    <a:pt x="1104" y="369"/>
                    <a:pt x="1168" y="327"/>
                    <a:pt x="1226" y="327"/>
                  </a:cubicBezTo>
                  <a:close/>
                  <a:moveTo>
                    <a:pt x="2589" y="989"/>
                  </a:moveTo>
                  <a:cubicBezTo>
                    <a:pt x="2743" y="989"/>
                    <a:pt x="2870" y="1154"/>
                    <a:pt x="2827" y="1350"/>
                  </a:cubicBezTo>
                  <a:cubicBezTo>
                    <a:pt x="2777" y="1900"/>
                    <a:pt x="2377" y="2347"/>
                    <a:pt x="1966" y="2725"/>
                  </a:cubicBezTo>
                  <a:lnTo>
                    <a:pt x="1966" y="2725"/>
                  </a:lnTo>
                  <a:cubicBezTo>
                    <a:pt x="1970" y="2669"/>
                    <a:pt x="1973" y="2609"/>
                    <a:pt x="1976" y="2544"/>
                  </a:cubicBezTo>
                  <a:lnTo>
                    <a:pt x="1976" y="2544"/>
                  </a:lnTo>
                  <a:cubicBezTo>
                    <a:pt x="1997" y="2261"/>
                    <a:pt x="2032" y="1982"/>
                    <a:pt x="2128" y="1714"/>
                  </a:cubicBezTo>
                  <a:cubicBezTo>
                    <a:pt x="2189" y="1501"/>
                    <a:pt x="2249" y="1228"/>
                    <a:pt x="2401" y="1076"/>
                  </a:cubicBezTo>
                  <a:cubicBezTo>
                    <a:pt x="2462" y="1015"/>
                    <a:pt x="2528" y="989"/>
                    <a:pt x="2589" y="989"/>
                  </a:cubicBezTo>
                  <a:close/>
                  <a:moveTo>
                    <a:pt x="1293"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2" y="1415"/>
                    <a:pt x="2918" y="711"/>
                  </a:cubicBezTo>
                  <a:cubicBezTo>
                    <a:pt x="2843" y="644"/>
                    <a:pt x="2758" y="616"/>
                    <a:pt x="2672" y="616"/>
                  </a:cubicBezTo>
                  <a:cubicBezTo>
                    <a:pt x="2445" y="616"/>
                    <a:pt x="2208" y="809"/>
                    <a:pt x="2097" y="985"/>
                  </a:cubicBezTo>
                  <a:cubicBezTo>
                    <a:pt x="2047" y="1068"/>
                    <a:pt x="2003" y="1154"/>
                    <a:pt x="1962" y="1241"/>
                  </a:cubicBezTo>
                  <a:lnTo>
                    <a:pt x="1962" y="1241"/>
                  </a:lnTo>
                  <a:cubicBezTo>
                    <a:pt x="1900" y="581"/>
                    <a:pt x="1725" y="0"/>
                    <a:pt x="1293" y="0"/>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 name="Google Shape;2444;p70"/>
            <p:cNvSpPr/>
            <p:nvPr/>
          </p:nvSpPr>
          <p:spPr>
            <a:xfrm>
              <a:off x="6947120" y="4103859"/>
              <a:ext cx="229835" cy="135903"/>
            </a:xfrm>
            <a:custGeom>
              <a:avLst/>
              <a:gdLst/>
              <a:ahLst/>
              <a:cxnLst/>
              <a:rect l="l" t="t" r="r" b="b"/>
              <a:pathLst>
                <a:path w="4348" h="2571" extrusionOk="0">
                  <a:moveTo>
                    <a:pt x="2064" y="0"/>
                  </a:moveTo>
                  <a:cubicBezTo>
                    <a:pt x="1487" y="0"/>
                    <a:pt x="908" y="90"/>
                    <a:pt x="335" y="285"/>
                  </a:cubicBezTo>
                  <a:cubicBezTo>
                    <a:pt x="1" y="1471"/>
                    <a:pt x="61" y="2504"/>
                    <a:pt x="1247" y="2565"/>
                  </a:cubicBezTo>
                  <a:cubicBezTo>
                    <a:pt x="1302" y="2569"/>
                    <a:pt x="1357" y="2571"/>
                    <a:pt x="1412" y="2571"/>
                  </a:cubicBezTo>
                  <a:cubicBezTo>
                    <a:pt x="2641" y="2571"/>
                    <a:pt x="3619" y="1601"/>
                    <a:pt x="4347" y="437"/>
                  </a:cubicBezTo>
                  <a:cubicBezTo>
                    <a:pt x="3600" y="159"/>
                    <a:pt x="2834" y="0"/>
                    <a:pt x="2064" y="0"/>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2" name="Google Shape;2445;p70"/>
            <p:cNvSpPr/>
            <p:nvPr/>
          </p:nvSpPr>
          <p:spPr>
            <a:xfrm>
              <a:off x="7024241" y="3999462"/>
              <a:ext cx="179671" cy="20140"/>
            </a:xfrm>
            <a:custGeom>
              <a:avLst/>
              <a:gdLst/>
              <a:ahLst/>
              <a:cxnLst/>
              <a:rect l="l" t="t" r="r" b="b"/>
              <a:pathLst>
                <a:path w="3399" h="381" extrusionOk="0">
                  <a:moveTo>
                    <a:pt x="1997" y="0"/>
                  </a:moveTo>
                  <a:cubicBezTo>
                    <a:pt x="1355" y="0"/>
                    <a:pt x="698" y="122"/>
                    <a:pt x="61" y="193"/>
                  </a:cubicBezTo>
                  <a:cubicBezTo>
                    <a:pt x="31" y="224"/>
                    <a:pt x="1" y="284"/>
                    <a:pt x="61" y="284"/>
                  </a:cubicBezTo>
                  <a:cubicBezTo>
                    <a:pt x="676" y="235"/>
                    <a:pt x="1255" y="157"/>
                    <a:pt x="1832" y="157"/>
                  </a:cubicBezTo>
                  <a:cubicBezTo>
                    <a:pt x="2310" y="157"/>
                    <a:pt x="2788" y="210"/>
                    <a:pt x="3283" y="376"/>
                  </a:cubicBezTo>
                  <a:cubicBezTo>
                    <a:pt x="3290" y="379"/>
                    <a:pt x="3297" y="380"/>
                    <a:pt x="3303" y="380"/>
                  </a:cubicBezTo>
                  <a:cubicBezTo>
                    <a:pt x="3356" y="380"/>
                    <a:pt x="3398" y="281"/>
                    <a:pt x="3344" y="254"/>
                  </a:cubicBezTo>
                  <a:cubicBezTo>
                    <a:pt x="2912" y="63"/>
                    <a:pt x="2459" y="0"/>
                    <a:pt x="1997" y="0"/>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3" name="Google Shape;2446;p70"/>
            <p:cNvSpPr/>
            <p:nvPr/>
          </p:nvSpPr>
          <p:spPr>
            <a:xfrm>
              <a:off x="7008172" y="4044551"/>
              <a:ext cx="178032" cy="20034"/>
            </a:xfrm>
            <a:custGeom>
              <a:avLst/>
              <a:gdLst/>
              <a:ahLst/>
              <a:cxnLst/>
              <a:rect l="l" t="t" r="r" b="b"/>
              <a:pathLst>
                <a:path w="3368" h="379" extrusionOk="0">
                  <a:moveTo>
                    <a:pt x="1992" y="1"/>
                  </a:moveTo>
                  <a:cubicBezTo>
                    <a:pt x="1346" y="1"/>
                    <a:pt x="688" y="132"/>
                    <a:pt x="61" y="222"/>
                  </a:cubicBezTo>
                  <a:cubicBezTo>
                    <a:pt x="1" y="222"/>
                    <a:pt x="1" y="282"/>
                    <a:pt x="61" y="282"/>
                  </a:cubicBezTo>
                  <a:cubicBezTo>
                    <a:pt x="679" y="248"/>
                    <a:pt x="1277" y="165"/>
                    <a:pt x="1872" y="165"/>
                  </a:cubicBezTo>
                  <a:cubicBezTo>
                    <a:pt x="2332" y="165"/>
                    <a:pt x="2789" y="215"/>
                    <a:pt x="3253" y="374"/>
                  </a:cubicBezTo>
                  <a:cubicBezTo>
                    <a:pt x="3263" y="377"/>
                    <a:pt x="3272" y="379"/>
                    <a:pt x="3281" y="379"/>
                  </a:cubicBezTo>
                  <a:cubicBezTo>
                    <a:pt x="3350" y="379"/>
                    <a:pt x="3368" y="279"/>
                    <a:pt x="3314" y="252"/>
                  </a:cubicBezTo>
                  <a:cubicBezTo>
                    <a:pt x="2889" y="65"/>
                    <a:pt x="2444" y="1"/>
                    <a:pt x="1992"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4" name="Google Shape;2447;p70"/>
            <p:cNvSpPr/>
            <p:nvPr/>
          </p:nvSpPr>
          <p:spPr>
            <a:xfrm>
              <a:off x="7273261" y="3378208"/>
              <a:ext cx="294113" cy="250715"/>
            </a:xfrm>
            <a:custGeom>
              <a:avLst/>
              <a:gdLst/>
              <a:ahLst/>
              <a:cxnLst/>
              <a:rect l="l" t="t" r="r" b="b"/>
              <a:pathLst>
                <a:path w="5564" h="4743" extrusionOk="0">
                  <a:moveTo>
                    <a:pt x="1" y="1"/>
                  </a:moveTo>
                  <a:lnTo>
                    <a:pt x="578" y="4742"/>
                  </a:lnTo>
                  <a:cubicBezTo>
                    <a:pt x="2068" y="3770"/>
                    <a:pt x="3770" y="3071"/>
                    <a:pt x="5503"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5" name="Google Shape;2448;p70"/>
            <p:cNvSpPr/>
            <p:nvPr/>
          </p:nvSpPr>
          <p:spPr>
            <a:xfrm>
              <a:off x="7302228" y="3519606"/>
              <a:ext cx="261921" cy="435461"/>
            </a:xfrm>
            <a:custGeom>
              <a:avLst/>
              <a:gdLst/>
              <a:ahLst/>
              <a:cxnLst/>
              <a:rect l="l" t="t" r="r" b="b"/>
              <a:pathLst>
                <a:path w="4955" h="8238" extrusionOk="0">
                  <a:moveTo>
                    <a:pt x="4955" y="1"/>
                  </a:moveTo>
                  <a:cubicBezTo>
                    <a:pt x="3222" y="396"/>
                    <a:pt x="1520" y="1064"/>
                    <a:pt x="0" y="2067"/>
                  </a:cubicBezTo>
                  <a:lnTo>
                    <a:pt x="760" y="8207"/>
                  </a:lnTo>
                  <a:lnTo>
                    <a:pt x="4772"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6" name="Google Shape;2449;p70"/>
            <p:cNvSpPr/>
            <p:nvPr/>
          </p:nvSpPr>
          <p:spPr>
            <a:xfrm>
              <a:off x="7165639" y="3929794"/>
              <a:ext cx="395287" cy="330798"/>
            </a:xfrm>
            <a:custGeom>
              <a:avLst/>
              <a:gdLst/>
              <a:ahLst/>
              <a:cxnLst/>
              <a:rect l="l" t="t" r="r" b="b"/>
              <a:pathLst>
                <a:path w="7478" h="6258" extrusionOk="0">
                  <a:moveTo>
                    <a:pt x="7388" y="1"/>
                  </a:moveTo>
                  <a:cubicBezTo>
                    <a:pt x="7336" y="1"/>
                    <a:pt x="7220" y="1108"/>
                    <a:pt x="5548" y="1108"/>
                  </a:cubicBezTo>
                  <a:cubicBezTo>
                    <a:pt x="4993" y="1108"/>
                    <a:pt x="4266" y="986"/>
                    <a:pt x="3314" y="660"/>
                  </a:cubicBezTo>
                  <a:cubicBezTo>
                    <a:pt x="3314" y="660"/>
                    <a:pt x="0" y="6071"/>
                    <a:pt x="2736" y="6253"/>
                  </a:cubicBezTo>
                  <a:cubicBezTo>
                    <a:pt x="2782" y="6256"/>
                    <a:pt x="2828" y="6257"/>
                    <a:pt x="2874" y="6257"/>
                  </a:cubicBezTo>
                  <a:cubicBezTo>
                    <a:pt x="5856" y="6257"/>
                    <a:pt x="7478" y="478"/>
                    <a:pt x="7478" y="478"/>
                  </a:cubicBezTo>
                  <a:cubicBezTo>
                    <a:pt x="7416" y="130"/>
                    <a:pt x="7406"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7" name="Google Shape;2450;p70"/>
            <p:cNvSpPr/>
            <p:nvPr/>
          </p:nvSpPr>
          <p:spPr>
            <a:xfrm>
              <a:off x="7262055" y="3943801"/>
              <a:ext cx="292474" cy="183213"/>
            </a:xfrm>
            <a:custGeom>
              <a:avLst/>
              <a:gdLst/>
              <a:ahLst/>
              <a:cxnLst/>
              <a:rect l="l" t="t" r="r" b="b"/>
              <a:pathLst>
                <a:path w="5533" h="3466" extrusionOk="0">
                  <a:moveTo>
                    <a:pt x="1490" y="0"/>
                  </a:moveTo>
                  <a:cubicBezTo>
                    <a:pt x="1490" y="0"/>
                    <a:pt x="426" y="1763"/>
                    <a:pt x="0" y="3313"/>
                  </a:cubicBezTo>
                  <a:cubicBezTo>
                    <a:pt x="560" y="3118"/>
                    <a:pt x="1137" y="3028"/>
                    <a:pt x="1716" y="3028"/>
                  </a:cubicBezTo>
                  <a:cubicBezTo>
                    <a:pt x="2489" y="3028"/>
                    <a:pt x="3265" y="3187"/>
                    <a:pt x="4012" y="3465"/>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8" name="Google Shape;2451;p70"/>
            <p:cNvSpPr/>
            <p:nvPr/>
          </p:nvSpPr>
          <p:spPr>
            <a:xfrm>
              <a:off x="7311848" y="3833907"/>
              <a:ext cx="198912" cy="170632"/>
            </a:xfrm>
            <a:custGeom>
              <a:avLst/>
              <a:gdLst/>
              <a:ahLst/>
              <a:cxnLst/>
              <a:rect l="l" t="t" r="r" b="b"/>
              <a:pathLst>
                <a:path w="3763" h="3228" extrusionOk="0">
                  <a:moveTo>
                    <a:pt x="1216" y="327"/>
                  </a:moveTo>
                  <a:cubicBezTo>
                    <a:pt x="1520" y="327"/>
                    <a:pt x="1672" y="1586"/>
                    <a:pt x="1672" y="1714"/>
                  </a:cubicBezTo>
                  <a:cubicBezTo>
                    <a:pt x="1672" y="1943"/>
                    <a:pt x="1663" y="2181"/>
                    <a:pt x="1650" y="2419"/>
                  </a:cubicBezTo>
                  <a:lnTo>
                    <a:pt x="1650" y="2419"/>
                  </a:lnTo>
                  <a:cubicBezTo>
                    <a:pt x="1554" y="2237"/>
                    <a:pt x="1461" y="2052"/>
                    <a:pt x="1368" y="1866"/>
                  </a:cubicBezTo>
                  <a:cubicBezTo>
                    <a:pt x="1216" y="1562"/>
                    <a:pt x="821" y="802"/>
                    <a:pt x="1034" y="468"/>
                  </a:cubicBezTo>
                  <a:cubicBezTo>
                    <a:pt x="1100" y="369"/>
                    <a:pt x="1160" y="327"/>
                    <a:pt x="1216" y="327"/>
                  </a:cubicBezTo>
                  <a:close/>
                  <a:moveTo>
                    <a:pt x="2589" y="989"/>
                  </a:moveTo>
                  <a:cubicBezTo>
                    <a:pt x="2743" y="989"/>
                    <a:pt x="2871" y="1154"/>
                    <a:pt x="2827" y="1350"/>
                  </a:cubicBezTo>
                  <a:cubicBezTo>
                    <a:pt x="2777" y="1900"/>
                    <a:pt x="2376" y="2348"/>
                    <a:pt x="1965" y="2727"/>
                  </a:cubicBezTo>
                  <a:lnTo>
                    <a:pt x="1965" y="2727"/>
                  </a:lnTo>
                  <a:cubicBezTo>
                    <a:pt x="1985" y="2381"/>
                    <a:pt x="2012" y="2039"/>
                    <a:pt x="2128" y="1714"/>
                  </a:cubicBezTo>
                  <a:cubicBezTo>
                    <a:pt x="2189" y="1501"/>
                    <a:pt x="2250" y="1228"/>
                    <a:pt x="2402" y="1076"/>
                  </a:cubicBezTo>
                  <a:cubicBezTo>
                    <a:pt x="2462" y="1015"/>
                    <a:pt x="2528" y="989"/>
                    <a:pt x="2589" y="989"/>
                  </a:cubicBezTo>
                  <a:close/>
                  <a:moveTo>
                    <a:pt x="1292"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3" y="1415"/>
                    <a:pt x="2918" y="711"/>
                  </a:cubicBezTo>
                  <a:cubicBezTo>
                    <a:pt x="2843" y="644"/>
                    <a:pt x="2758" y="616"/>
                    <a:pt x="2672" y="616"/>
                  </a:cubicBezTo>
                  <a:cubicBezTo>
                    <a:pt x="2446" y="616"/>
                    <a:pt x="2208" y="809"/>
                    <a:pt x="2098" y="985"/>
                  </a:cubicBezTo>
                  <a:cubicBezTo>
                    <a:pt x="2043" y="1070"/>
                    <a:pt x="1994" y="1157"/>
                    <a:pt x="1951" y="1246"/>
                  </a:cubicBezTo>
                  <a:lnTo>
                    <a:pt x="1951" y="1246"/>
                  </a:lnTo>
                  <a:cubicBezTo>
                    <a:pt x="1893" y="583"/>
                    <a:pt x="1724" y="0"/>
                    <a:pt x="1292" y="0"/>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9" name="Google Shape;2452;p70"/>
            <p:cNvSpPr/>
            <p:nvPr/>
          </p:nvSpPr>
          <p:spPr>
            <a:xfrm>
              <a:off x="7244347" y="4103859"/>
              <a:ext cx="229835" cy="135903"/>
            </a:xfrm>
            <a:custGeom>
              <a:avLst/>
              <a:gdLst/>
              <a:ahLst/>
              <a:cxnLst/>
              <a:rect l="l" t="t" r="r" b="b"/>
              <a:pathLst>
                <a:path w="4348" h="2571" extrusionOk="0">
                  <a:moveTo>
                    <a:pt x="2051" y="0"/>
                  </a:moveTo>
                  <a:cubicBezTo>
                    <a:pt x="1472" y="0"/>
                    <a:pt x="895" y="90"/>
                    <a:pt x="335" y="285"/>
                  </a:cubicBezTo>
                  <a:cubicBezTo>
                    <a:pt x="1" y="1471"/>
                    <a:pt x="62" y="2504"/>
                    <a:pt x="1247" y="2565"/>
                  </a:cubicBezTo>
                  <a:cubicBezTo>
                    <a:pt x="1302" y="2569"/>
                    <a:pt x="1357" y="2571"/>
                    <a:pt x="1412" y="2571"/>
                  </a:cubicBezTo>
                  <a:cubicBezTo>
                    <a:pt x="2641" y="2571"/>
                    <a:pt x="3620" y="1601"/>
                    <a:pt x="4347" y="437"/>
                  </a:cubicBezTo>
                  <a:cubicBezTo>
                    <a:pt x="3600" y="159"/>
                    <a:pt x="2824" y="0"/>
                    <a:pt x="2051" y="0"/>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0" name="Google Shape;2453;p70"/>
            <p:cNvSpPr/>
            <p:nvPr/>
          </p:nvSpPr>
          <p:spPr>
            <a:xfrm>
              <a:off x="7323107" y="3999462"/>
              <a:ext cx="178032" cy="20140"/>
            </a:xfrm>
            <a:custGeom>
              <a:avLst/>
              <a:gdLst/>
              <a:ahLst/>
              <a:cxnLst/>
              <a:rect l="l" t="t" r="r" b="b"/>
              <a:pathLst>
                <a:path w="3368" h="381" extrusionOk="0">
                  <a:moveTo>
                    <a:pt x="1969" y="0"/>
                  </a:moveTo>
                  <a:cubicBezTo>
                    <a:pt x="1330" y="0"/>
                    <a:pt x="680" y="122"/>
                    <a:pt x="61" y="193"/>
                  </a:cubicBezTo>
                  <a:cubicBezTo>
                    <a:pt x="0" y="224"/>
                    <a:pt x="0" y="284"/>
                    <a:pt x="31" y="284"/>
                  </a:cubicBezTo>
                  <a:cubicBezTo>
                    <a:pt x="646" y="235"/>
                    <a:pt x="1224" y="157"/>
                    <a:pt x="1802" y="157"/>
                  </a:cubicBezTo>
                  <a:cubicBezTo>
                    <a:pt x="2280" y="157"/>
                    <a:pt x="2757" y="210"/>
                    <a:pt x="3252" y="376"/>
                  </a:cubicBezTo>
                  <a:cubicBezTo>
                    <a:pt x="3259" y="379"/>
                    <a:pt x="3266" y="380"/>
                    <a:pt x="3272" y="380"/>
                  </a:cubicBezTo>
                  <a:cubicBezTo>
                    <a:pt x="3325" y="380"/>
                    <a:pt x="3367" y="281"/>
                    <a:pt x="3313" y="254"/>
                  </a:cubicBezTo>
                  <a:cubicBezTo>
                    <a:pt x="2881" y="63"/>
                    <a:pt x="2428" y="0"/>
                    <a:pt x="1969" y="0"/>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1" name="Google Shape;2454;p70"/>
            <p:cNvSpPr/>
            <p:nvPr/>
          </p:nvSpPr>
          <p:spPr>
            <a:xfrm>
              <a:off x="7305399" y="4044551"/>
              <a:ext cx="178085" cy="20034"/>
            </a:xfrm>
            <a:custGeom>
              <a:avLst/>
              <a:gdLst/>
              <a:ahLst/>
              <a:cxnLst/>
              <a:rect l="l" t="t" r="r" b="b"/>
              <a:pathLst>
                <a:path w="3369" h="379" extrusionOk="0">
                  <a:moveTo>
                    <a:pt x="1993" y="1"/>
                  </a:moveTo>
                  <a:cubicBezTo>
                    <a:pt x="1346" y="1"/>
                    <a:pt x="688" y="132"/>
                    <a:pt x="62" y="222"/>
                  </a:cubicBezTo>
                  <a:cubicBezTo>
                    <a:pt x="1" y="222"/>
                    <a:pt x="1" y="282"/>
                    <a:pt x="62" y="282"/>
                  </a:cubicBezTo>
                  <a:cubicBezTo>
                    <a:pt x="679" y="248"/>
                    <a:pt x="1277" y="165"/>
                    <a:pt x="1878" y="165"/>
                  </a:cubicBezTo>
                  <a:cubicBezTo>
                    <a:pt x="2342" y="165"/>
                    <a:pt x="2807" y="215"/>
                    <a:pt x="3284" y="374"/>
                  </a:cubicBezTo>
                  <a:cubicBezTo>
                    <a:pt x="3290" y="377"/>
                    <a:pt x="3296" y="379"/>
                    <a:pt x="3302" y="379"/>
                  </a:cubicBezTo>
                  <a:cubicBezTo>
                    <a:pt x="3350" y="379"/>
                    <a:pt x="3368" y="279"/>
                    <a:pt x="3314" y="252"/>
                  </a:cubicBezTo>
                  <a:cubicBezTo>
                    <a:pt x="2889" y="65"/>
                    <a:pt x="2444" y="1"/>
                    <a:pt x="1993"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2" name="Google Shape;2455;p70"/>
            <p:cNvSpPr/>
            <p:nvPr/>
          </p:nvSpPr>
          <p:spPr>
            <a:xfrm>
              <a:off x="6787115" y="3050481"/>
              <a:ext cx="911994" cy="426316"/>
            </a:xfrm>
            <a:custGeom>
              <a:avLst/>
              <a:gdLst/>
              <a:ahLst/>
              <a:cxnLst/>
              <a:rect l="l" t="t" r="r" b="b"/>
              <a:pathLst>
                <a:path w="17253" h="8065" extrusionOk="0">
                  <a:moveTo>
                    <a:pt x="17253" y="0"/>
                  </a:moveTo>
                  <a:lnTo>
                    <a:pt x="778" y="1337"/>
                  </a:lnTo>
                  <a:lnTo>
                    <a:pt x="596" y="4559"/>
                  </a:lnTo>
                  <a:cubicBezTo>
                    <a:pt x="596" y="4559"/>
                    <a:pt x="414" y="6869"/>
                    <a:pt x="79" y="7781"/>
                  </a:cubicBezTo>
                  <a:cubicBezTo>
                    <a:pt x="0" y="7990"/>
                    <a:pt x="769" y="8064"/>
                    <a:pt x="2026" y="8064"/>
                  </a:cubicBezTo>
                  <a:cubicBezTo>
                    <a:pt x="5103" y="8064"/>
                    <a:pt x="11101" y="7620"/>
                    <a:pt x="14711" y="7620"/>
                  </a:cubicBezTo>
                  <a:cubicBezTo>
                    <a:pt x="15853" y="7620"/>
                    <a:pt x="16757" y="7664"/>
                    <a:pt x="17253" y="7781"/>
                  </a:cubicBezTo>
                  <a:lnTo>
                    <a:pt x="17253" y="0"/>
                  </a:lnTo>
                  <a:close/>
                </a:path>
              </a:pathLst>
            </a:custGeom>
            <a:solidFill>
              <a:srgbClr val="B4AAD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3" name="Google Shape;2456;p70"/>
            <p:cNvSpPr/>
            <p:nvPr/>
          </p:nvSpPr>
          <p:spPr>
            <a:xfrm>
              <a:off x="6187163" y="1622120"/>
              <a:ext cx="631466" cy="905016"/>
            </a:xfrm>
            <a:custGeom>
              <a:avLst/>
              <a:gdLst/>
              <a:ahLst/>
              <a:cxnLst/>
              <a:rect l="l" t="t" r="r" b="b"/>
              <a:pathLst>
                <a:path w="11946" h="17121" extrusionOk="0">
                  <a:moveTo>
                    <a:pt x="8937" y="0"/>
                  </a:moveTo>
                  <a:lnTo>
                    <a:pt x="9393" y="2341"/>
                  </a:lnTo>
                  <a:cubicBezTo>
                    <a:pt x="9393" y="2341"/>
                    <a:pt x="4013" y="3253"/>
                    <a:pt x="1642" y="9636"/>
                  </a:cubicBezTo>
                  <a:cubicBezTo>
                    <a:pt x="1642" y="9636"/>
                    <a:pt x="2158" y="8785"/>
                    <a:pt x="2614" y="8450"/>
                  </a:cubicBezTo>
                  <a:lnTo>
                    <a:pt x="2614" y="8450"/>
                  </a:lnTo>
                  <a:cubicBezTo>
                    <a:pt x="2614" y="8451"/>
                    <a:pt x="0" y="12341"/>
                    <a:pt x="791" y="17113"/>
                  </a:cubicBezTo>
                  <a:cubicBezTo>
                    <a:pt x="791" y="17118"/>
                    <a:pt x="791" y="17121"/>
                    <a:pt x="791" y="17121"/>
                  </a:cubicBezTo>
                  <a:cubicBezTo>
                    <a:pt x="796" y="17121"/>
                    <a:pt x="877" y="16444"/>
                    <a:pt x="2310" y="16444"/>
                  </a:cubicBezTo>
                  <a:cubicBezTo>
                    <a:pt x="3314" y="16444"/>
                    <a:pt x="5806" y="15958"/>
                    <a:pt x="6931" y="15137"/>
                  </a:cubicBezTo>
                  <a:cubicBezTo>
                    <a:pt x="9149" y="13496"/>
                    <a:pt x="10548" y="10305"/>
                    <a:pt x="11004" y="8572"/>
                  </a:cubicBezTo>
                  <a:cubicBezTo>
                    <a:pt x="11946" y="4803"/>
                    <a:pt x="11672" y="2979"/>
                    <a:pt x="11672" y="2979"/>
                  </a:cubicBezTo>
                  <a:cubicBezTo>
                    <a:pt x="11672" y="2979"/>
                    <a:pt x="10396" y="274"/>
                    <a:pt x="8937"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4" name="Google Shape;2457;p70"/>
            <p:cNvSpPr/>
            <p:nvPr/>
          </p:nvSpPr>
          <p:spPr>
            <a:xfrm>
              <a:off x="6640219" y="1679948"/>
              <a:ext cx="229835" cy="197908"/>
            </a:xfrm>
            <a:custGeom>
              <a:avLst/>
              <a:gdLst/>
              <a:ahLst/>
              <a:cxnLst/>
              <a:rect l="l" t="t" r="r" b="b"/>
              <a:pathLst>
                <a:path w="4348" h="3744" extrusionOk="0">
                  <a:moveTo>
                    <a:pt x="1612" y="1"/>
                  </a:moveTo>
                  <a:cubicBezTo>
                    <a:pt x="1612" y="1"/>
                    <a:pt x="1" y="457"/>
                    <a:pt x="974" y="1976"/>
                  </a:cubicBezTo>
                  <a:cubicBezTo>
                    <a:pt x="1627" y="2977"/>
                    <a:pt x="2911" y="3744"/>
                    <a:pt x="3684" y="3744"/>
                  </a:cubicBezTo>
                  <a:cubicBezTo>
                    <a:pt x="4062" y="3744"/>
                    <a:pt x="4317" y="3561"/>
                    <a:pt x="4317" y="3131"/>
                  </a:cubicBezTo>
                  <a:cubicBezTo>
                    <a:pt x="4348" y="1824"/>
                    <a:pt x="1612" y="1"/>
                    <a:pt x="1612"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5" name="Google Shape;2458;p70"/>
            <p:cNvSpPr/>
            <p:nvPr/>
          </p:nvSpPr>
          <p:spPr>
            <a:xfrm>
              <a:off x="7576937" y="1654258"/>
              <a:ext cx="618621" cy="918178"/>
            </a:xfrm>
            <a:custGeom>
              <a:avLst/>
              <a:gdLst/>
              <a:ahLst/>
              <a:cxnLst/>
              <a:rect l="l" t="t" r="r" b="b"/>
              <a:pathLst>
                <a:path w="11703" h="17370" extrusionOk="0">
                  <a:moveTo>
                    <a:pt x="3162" y="0"/>
                  </a:moveTo>
                  <a:lnTo>
                    <a:pt x="3162" y="0"/>
                  </a:lnTo>
                  <a:cubicBezTo>
                    <a:pt x="1703" y="243"/>
                    <a:pt x="305" y="2888"/>
                    <a:pt x="305" y="2888"/>
                  </a:cubicBezTo>
                  <a:cubicBezTo>
                    <a:pt x="305" y="2888"/>
                    <a:pt x="1" y="4712"/>
                    <a:pt x="821" y="8541"/>
                  </a:cubicBezTo>
                  <a:cubicBezTo>
                    <a:pt x="1217" y="10274"/>
                    <a:pt x="2524" y="13496"/>
                    <a:pt x="4682" y="15198"/>
                  </a:cubicBezTo>
                  <a:cubicBezTo>
                    <a:pt x="5776" y="16049"/>
                    <a:pt x="8268" y="16627"/>
                    <a:pt x="9271" y="16657"/>
                  </a:cubicBezTo>
                  <a:cubicBezTo>
                    <a:pt x="10679" y="16713"/>
                    <a:pt x="10757" y="17369"/>
                    <a:pt x="10785" y="17369"/>
                  </a:cubicBezTo>
                  <a:cubicBezTo>
                    <a:pt x="10787" y="17369"/>
                    <a:pt x="10789" y="17365"/>
                    <a:pt x="10791" y="17356"/>
                  </a:cubicBezTo>
                  <a:cubicBezTo>
                    <a:pt x="11703" y="12615"/>
                    <a:pt x="9211" y="8663"/>
                    <a:pt x="9211" y="8663"/>
                  </a:cubicBezTo>
                  <a:lnTo>
                    <a:pt x="9211" y="8663"/>
                  </a:lnTo>
                  <a:cubicBezTo>
                    <a:pt x="9667" y="8997"/>
                    <a:pt x="10122" y="9848"/>
                    <a:pt x="10122" y="9848"/>
                  </a:cubicBezTo>
                  <a:cubicBezTo>
                    <a:pt x="7964" y="3435"/>
                    <a:pt x="2615" y="2341"/>
                    <a:pt x="2615" y="2341"/>
                  </a:cubicBezTo>
                  <a:lnTo>
                    <a:pt x="3162" y="0"/>
                  </a:ln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6" name="Google Shape;2459;p70"/>
            <p:cNvSpPr/>
            <p:nvPr/>
          </p:nvSpPr>
          <p:spPr>
            <a:xfrm>
              <a:off x="7526615" y="1710501"/>
              <a:ext cx="233535" cy="195106"/>
            </a:xfrm>
            <a:custGeom>
              <a:avLst/>
              <a:gdLst/>
              <a:ahLst/>
              <a:cxnLst/>
              <a:rect l="l" t="t" r="r" b="b"/>
              <a:pathLst>
                <a:path w="4418" h="3691" extrusionOk="0">
                  <a:moveTo>
                    <a:pt x="2807" y="0"/>
                  </a:moveTo>
                  <a:cubicBezTo>
                    <a:pt x="2807" y="0"/>
                    <a:pt x="41" y="1733"/>
                    <a:pt x="10" y="3040"/>
                  </a:cubicBezTo>
                  <a:cubicBezTo>
                    <a:pt x="0" y="3496"/>
                    <a:pt x="273" y="3691"/>
                    <a:pt x="677" y="3691"/>
                  </a:cubicBezTo>
                  <a:cubicBezTo>
                    <a:pt x="1457" y="3691"/>
                    <a:pt x="2724" y="2967"/>
                    <a:pt x="3384" y="2006"/>
                  </a:cubicBezTo>
                  <a:cubicBezTo>
                    <a:pt x="4418" y="517"/>
                    <a:pt x="2807" y="0"/>
                    <a:pt x="2807"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7" name="Google Shape;2460;p70"/>
            <p:cNvSpPr/>
            <p:nvPr/>
          </p:nvSpPr>
          <p:spPr>
            <a:xfrm>
              <a:off x="6473131" y="1512120"/>
              <a:ext cx="228197" cy="145312"/>
            </a:xfrm>
            <a:custGeom>
              <a:avLst/>
              <a:gdLst/>
              <a:ahLst/>
              <a:cxnLst/>
              <a:rect l="l" t="t" r="r" b="b"/>
              <a:pathLst>
                <a:path w="4317" h="2749" extrusionOk="0">
                  <a:moveTo>
                    <a:pt x="2297" y="0"/>
                  </a:moveTo>
                  <a:cubicBezTo>
                    <a:pt x="1491" y="0"/>
                    <a:pt x="681" y="230"/>
                    <a:pt x="1" y="683"/>
                  </a:cubicBezTo>
                  <a:cubicBezTo>
                    <a:pt x="140" y="1725"/>
                    <a:pt x="983" y="2748"/>
                    <a:pt x="2572" y="2748"/>
                  </a:cubicBezTo>
                  <a:cubicBezTo>
                    <a:pt x="3070" y="2748"/>
                    <a:pt x="3641" y="2648"/>
                    <a:pt x="4287" y="2416"/>
                  </a:cubicBezTo>
                  <a:lnTo>
                    <a:pt x="4317" y="531"/>
                  </a:lnTo>
                  <a:cubicBezTo>
                    <a:pt x="3707" y="176"/>
                    <a:pt x="3003" y="0"/>
                    <a:pt x="2297" y="0"/>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8" name="Google Shape;2461;p70"/>
            <p:cNvSpPr/>
            <p:nvPr/>
          </p:nvSpPr>
          <p:spPr>
            <a:xfrm>
              <a:off x="6468321" y="1429448"/>
              <a:ext cx="234646" cy="118829"/>
            </a:xfrm>
            <a:custGeom>
              <a:avLst/>
              <a:gdLst/>
              <a:ahLst/>
              <a:cxnLst/>
              <a:rect l="l" t="t" r="r" b="b"/>
              <a:pathLst>
                <a:path w="4439" h="2248" extrusionOk="0">
                  <a:moveTo>
                    <a:pt x="2289" y="0"/>
                  </a:moveTo>
                  <a:cubicBezTo>
                    <a:pt x="1855" y="0"/>
                    <a:pt x="1386" y="98"/>
                    <a:pt x="913" y="363"/>
                  </a:cubicBezTo>
                  <a:cubicBezTo>
                    <a:pt x="274" y="727"/>
                    <a:pt x="1" y="1487"/>
                    <a:pt x="92" y="2247"/>
                  </a:cubicBezTo>
                  <a:cubicBezTo>
                    <a:pt x="772" y="1794"/>
                    <a:pt x="1582" y="1564"/>
                    <a:pt x="2393" y="1564"/>
                  </a:cubicBezTo>
                  <a:cubicBezTo>
                    <a:pt x="3103" y="1564"/>
                    <a:pt x="3814" y="1740"/>
                    <a:pt x="4438" y="2095"/>
                  </a:cubicBezTo>
                  <a:lnTo>
                    <a:pt x="4438" y="758"/>
                  </a:lnTo>
                  <a:cubicBezTo>
                    <a:pt x="4438" y="758"/>
                    <a:pt x="3500" y="0"/>
                    <a:pt x="2289" y="0"/>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9" name="Google Shape;2462;p70"/>
            <p:cNvSpPr/>
            <p:nvPr/>
          </p:nvSpPr>
          <p:spPr>
            <a:xfrm>
              <a:off x="6542218" y="1517829"/>
              <a:ext cx="141453" cy="122001"/>
            </a:xfrm>
            <a:custGeom>
              <a:avLst/>
              <a:gdLst/>
              <a:ahLst/>
              <a:cxnLst/>
              <a:rect l="l" t="t" r="r" b="b"/>
              <a:pathLst>
                <a:path w="2676" h="2308" extrusionOk="0">
                  <a:moveTo>
                    <a:pt x="1109" y="0"/>
                  </a:moveTo>
                  <a:cubicBezTo>
                    <a:pt x="740" y="0"/>
                    <a:pt x="359" y="78"/>
                    <a:pt x="31" y="150"/>
                  </a:cubicBezTo>
                  <a:cubicBezTo>
                    <a:pt x="1" y="180"/>
                    <a:pt x="1" y="210"/>
                    <a:pt x="31" y="210"/>
                  </a:cubicBezTo>
                  <a:cubicBezTo>
                    <a:pt x="366" y="210"/>
                    <a:pt x="756" y="134"/>
                    <a:pt x="1128" y="134"/>
                  </a:cubicBezTo>
                  <a:cubicBezTo>
                    <a:pt x="1534" y="134"/>
                    <a:pt x="1920" y="225"/>
                    <a:pt x="2189" y="606"/>
                  </a:cubicBezTo>
                  <a:cubicBezTo>
                    <a:pt x="2524" y="1062"/>
                    <a:pt x="2463" y="1700"/>
                    <a:pt x="2493" y="2217"/>
                  </a:cubicBezTo>
                  <a:cubicBezTo>
                    <a:pt x="2493" y="2277"/>
                    <a:pt x="2531" y="2308"/>
                    <a:pt x="2569" y="2308"/>
                  </a:cubicBezTo>
                  <a:cubicBezTo>
                    <a:pt x="2607" y="2308"/>
                    <a:pt x="2645" y="2277"/>
                    <a:pt x="2645" y="2217"/>
                  </a:cubicBezTo>
                  <a:cubicBezTo>
                    <a:pt x="2676" y="1639"/>
                    <a:pt x="2645" y="879"/>
                    <a:pt x="2220" y="423"/>
                  </a:cubicBezTo>
                  <a:cubicBezTo>
                    <a:pt x="1929" y="100"/>
                    <a:pt x="1527" y="0"/>
                    <a:pt x="1109"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0" name="Google Shape;2463;p70"/>
            <p:cNvSpPr/>
            <p:nvPr/>
          </p:nvSpPr>
          <p:spPr>
            <a:xfrm>
              <a:off x="6602108" y="1551870"/>
              <a:ext cx="81140" cy="51168"/>
            </a:xfrm>
            <a:custGeom>
              <a:avLst/>
              <a:gdLst/>
              <a:ahLst/>
              <a:cxnLst/>
              <a:rect l="l" t="t" r="r" b="b"/>
              <a:pathLst>
                <a:path w="1535" h="968" extrusionOk="0">
                  <a:moveTo>
                    <a:pt x="533" y="0"/>
                  </a:moveTo>
                  <a:cubicBezTo>
                    <a:pt x="377" y="0"/>
                    <a:pt x="215" y="53"/>
                    <a:pt x="53" y="174"/>
                  </a:cubicBezTo>
                  <a:cubicBezTo>
                    <a:pt x="1" y="227"/>
                    <a:pt x="16" y="302"/>
                    <a:pt x="80" y="302"/>
                  </a:cubicBezTo>
                  <a:cubicBezTo>
                    <a:pt x="90" y="302"/>
                    <a:pt x="102" y="300"/>
                    <a:pt x="114" y="296"/>
                  </a:cubicBezTo>
                  <a:cubicBezTo>
                    <a:pt x="255" y="225"/>
                    <a:pt x="389" y="181"/>
                    <a:pt x="520" y="181"/>
                  </a:cubicBezTo>
                  <a:cubicBezTo>
                    <a:pt x="672" y="181"/>
                    <a:pt x="818" y="240"/>
                    <a:pt x="965" y="387"/>
                  </a:cubicBezTo>
                  <a:cubicBezTo>
                    <a:pt x="1117" y="539"/>
                    <a:pt x="1239" y="752"/>
                    <a:pt x="1360" y="934"/>
                  </a:cubicBezTo>
                  <a:cubicBezTo>
                    <a:pt x="1384" y="958"/>
                    <a:pt x="1407" y="967"/>
                    <a:pt x="1428" y="967"/>
                  </a:cubicBezTo>
                  <a:cubicBezTo>
                    <a:pt x="1490" y="967"/>
                    <a:pt x="1535" y="888"/>
                    <a:pt x="1512" y="843"/>
                  </a:cubicBezTo>
                  <a:cubicBezTo>
                    <a:pt x="1334" y="397"/>
                    <a:pt x="959" y="0"/>
                    <a:pt x="53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1" name="Google Shape;2464;p70"/>
            <p:cNvSpPr/>
            <p:nvPr/>
          </p:nvSpPr>
          <p:spPr>
            <a:xfrm>
              <a:off x="7735990" y="1530885"/>
              <a:ext cx="229835" cy="144942"/>
            </a:xfrm>
            <a:custGeom>
              <a:avLst/>
              <a:gdLst/>
              <a:ahLst/>
              <a:cxnLst/>
              <a:rect l="l" t="t" r="r" b="b"/>
              <a:pathLst>
                <a:path w="4348" h="2742" extrusionOk="0">
                  <a:moveTo>
                    <a:pt x="1903" y="1"/>
                  </a:moveTo>
                  <a:cubicBezTo>
                    <a:pt x="1252" y="1"/>
                    <a:pt x="605" y="150"/>
                    <a:pt x="31" y="450"/>
                  </a:cubicBezTo>
                  <a:lnTo>
                    <a:pt x="1" y="2365"/>
                  </a:lnTo>
                  <a:cubicBezTo>
                    <a:pt x="692" y="2629"/>
                    <a:pt x="1300" y="2742"/>
                    <a:pt x="1825" y="2742"/>
                  </a:cubicBezTo>
                  <a:cubicBezTo>
                    <a:pt x="3357" y="2742"/>
                    <a:pt x="4189" y="1780"/>
                    <a:pt x="4347" y="784"/>
                  </a:cubicBezTo>
                  <a:cubicBezTo>
                    <a:pt x="3636" y="264"/>
                    <a:pt x="2767" y="1"/>
                    <a:pt x="1903"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2" name="Google Shape;2465;p70"/>
            <p:cNvSpPr/>
            <p:nvPr/>
          </p:nvSpPr>
          <p:spPr>
            <a:xfrm>
              <a:off x="7737629" y="1462432"/>
              <a:ext cx="234593" cy="109949"/>
            </a:xfrm>
            <a:custGeom>
              <a:avLst/>
              <a:gdLst/>
              <a:ahLst/>
              <a:cxnLst/>
              <a:rect l="l" t="t" r="r" b="b"/>
              <a:pathLst>
                <a:path w="4438" h="2080" extrusionOk="0">
                  <a:moveTo>
                    <a:pt x="1440" y="1"/>
                  </a:moveTo>
                  <a:cubicBezTo>
                    <a:pt x="570" y="1"/>
                    <a:pt x="20" y="438"/>
                    <a:pt x="0" y="438"/>
                  </a:cubicBezTo>
                  <a:lnTo>
                    <a:pt x="0" y="1745"/>
                  </a:lnTo>
                  <a:cubicBezTo>
                    <a:pt x="574" y="1445"/>
                    <a:pt x="1221" y="1296"/>
                    <a:pt x="1872" y="1296"/>
                  </a:cubicBezTo>
                  <a:cubicBezTo>
                    <a:pt x="2736" y="1296"/>
                    <a:pt x="3605" y="1559"/>
                    <a:pt x="4316" y="2079"/>
                  </a:cubicBezTo>
                  <a:cubicBezTo>
                    <a:pt x="4438" y="1319"/>
                    <a:pt x="3648" y="863"/>
                    <a:pt x="3009" y="468"/>
                  </a:cubicBezTo>
                  <a:cubicBezTo>
                    <a:pt x="2420" y="117"/>
                    <a:pt x="1887" y="1"/>
                    <a:pt x="1440"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3" name="Google Shape;2466;p70"/>
            <p:cNvSpPr/>
            <p:nvPr/>
          </p:nvSpPr>
          <p:spPr>
            <a:xfrm>
              <a:off x="7755284" y="1536964"/>
              <a:ext cx="143039" cy="119358"/>
            </a:xfrm>
            <a:custGeom>
              <a:avLst/>
              <a:gdLst/>
              <a:ahLst/>
              <a:cxnLst/>
              <a:rect l="l" t="t" r="r" b="b"/>
              <a:pathLst>
                <a:path w="2706" h="2258" extrusionOk="0">
                  <a:moveTo>
                    <a:pt x="1524" y="0"/>
                  </a:moveTo>
                  <a:cubicBezTo>
                    <a:pt x="1133" y="0"/>
                    <a:pt x="760" y="92"/>
                    <a:pt x="487" y="365"/>
                  </a:cubicBezTo>
                  <a:cubicBezTo>
                    <a:pt x="31" y="821"/>
                    <a:pt x="1" y="1581"/>
                    <a:pt x="1" y="2189"/>
                  </a:cubicBezTo>
                  <a:cubicBezTo>
                    <a:pt x="1" y="2235"/>
                    <a:pt x="39" y="2257"/>
                    <a:pt x="77" y="2257"/>
                  </a:cubicBezTo>
                  <a:cubicBezTo>
                    <a:pt x="115" y="2257"/>
                    <a:pt x="153" y="2235"/>
                    <a:pt x="153" y="2189"/>
                  </a:cubicBezTo>
                  <a:cubicBezTo>
                    <a:pt x="183" y="1642"/>
                    <a:pt x="153" y="943"/>
                    <a:pt x="517" y="517"/>
                  </a:cubicBezTo>
                  <a:cubicBezTo>
                    <a:pt x="773" y="219"/>
                    <a:pt x="1107" y="140"/>
                    <a:pt x="1463" y="140"/>
                  </a:cubicBezTo>
                  <a:cubicBezTo>
                    <a:pt x="1869" y="140"/>
                    <a:pt x="2303" y="244"/>
                    <a:pt x="2675" y="244"/>
                  </a:cubicBezTo>
                  <a:cubicBezTo>
                    <a:pt x="2706" y="244"/>
                    <a:pt x="2706" y="213"/>
                    <a:pt x="2675" y="183"/>
                  </a:cubicBezTo>
                  <a:cubicBezTo>
                    <a:pt x="2326" y="92"/>
                    <a:pt x="1916" y="0"/>
                    <a:pt x="1524"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4" name="Google Shape;2467;p70"/>
            <p:cNvSpPr/>
            <p:nvPr/>
          </p:nvSpPr>
          <p:spPr>
            <a:xfrm>
              <a:off x="7754649" y="1571428"/>
              <a:ext cx="82409" cy="47891"/>
            </a:xfrm>
            <a:custGeom>
              <a:avLst/>
              <a:gdLst/>
              <a:ahLst/>
              <a:cxnLst/>
              <a:rect l="l" t="t" r="r" b="b"/>
              <a:pathLst>
                <a:path w="1559" h="906" extrusionOk="0">
                  <a:moveTo>
                    <a:pt x="1016" y="0"/>
                  </a:moveTo>
                  <a:cubicBezTo>
                    <a:pt x="603" y="0"/>
                    <a:pt x="238" y="366"/>
                    <a:pt x="43" y="777"/>
                  </a:cubicBezTo>
                  <a:cubicBezTo>
                    <a:pt x="0" y="842"/>
                    <a:pt x="48" y="906"/>
                    <a:pt x="102" y="906"/>
                  </a:cubicBezTo>
                  <a:cubicBezTo>
                    <a:pt x="124" y="906"/>
                    <a:pt x="147" y="895"/>
                    <a:pt x="165" y="868"/>
                  </a:cubicBezTo>
                  <a:cubicBezTo>
                    <a:pt x="317" y="686"/>
                    <a:pt x="408" y="503"/>
                    <a:pt x="590" y="351"/>
                  </a:cubicBezTo>
                  <a:cubicBezTo>
                    <a:pt x="732" y="225"/>
                    <a:pt x="874" y="173"/>
                    <a:pt x="1021" y="173"/>
                  </a:cubicBezTo>
                  <a:cubicBezTo>
                    <a:pt x="1156" y="173"/>
                    <a:pt x="1295" y="218"/>
                    <a:pt x="1441" y="291"/>
                  </a:cubicBezTo>
                  <a:cubicBezTo>
                    <a:pt x="1450" y="295"/>
                    <a:pt x="1458" y="297"/>
                    <a:pt x="1466" y="297"/>
                  </a:cubicBezTo>
                  <a:cubicBezTo>
                    <a:pt x="1517" y="297"/>
                    <a:pt x="1559" y="226"/>
                    <a:pt x="1532" y="200"/>
                  </a:cubicBezTo>
                  <a:cubicBezTo>
                    <a:pt x="1358" y="60"/>
                    <a:pt x="1183" y="0"/>
                    <a:pt x="1016"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5" name="Google Shape;2468;p70"/>
            <p:cNvSpPr/>
            <p:nvPr/>
          </p:nvSpPr>
          <p:spPr>
            <a:xfrm>
              <a:off x="7102948" y="2036642"/>
              <a:ext cx="266784" cy="134317"/>
            </a:xfrm>
            <a:custGeom>
              <a:avLst/>
              <a:gdLst/>
              <a:ahLst/>
              <a:cxnLst/>
              <a:rect l="l" t="t" r="r" b="b"/>
              <a:pathLst>
                <a:path w="5047" h="2541" extrusionOk="0">
                  <a:moveTo>
                    <a:pt x="5047" y="0"/>
                  </a:moveTo>
                  <a:cubicBezTo>
                    <a:pt x="3405" y="92"/>
                    <a:pt x="1794" y="335"/>
                    <a:pt x="183" y="852"/>
                  </a:cubicBezTo>
                  <a:cubicBezTo>
                    <a:pt x="153" y="1034"/>
                    <a:pt x="92" y="1186"/>
                    <a:pt x="1" y="1338"/>
                  </a:cubicBezTo>
                  <a:cubicBezTo>
                    <a:pt x="1" y="1338"/>
                    <a:pt x="1096" y="2541"/>
                    <a:pt x="2759" y="2541"/>
                  </a:cubicBezTo>
                  <a:cubicBezTo>
                    <a:pt x="3430" y="2541"/>
                    <a:pt x="4194" y="2345"/>
                    <a:pt x="5016" y="1794"/>
                  </a:cubicBezTo>
                  <a:cubicBezTo>
                    <a:pt x="5016" y="1794"/>
                    <a:pt x="4955" y="973"/>
                    <a:pt x="5047" y="0"/>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6" name="Google Shape;2469;p70"/>
            <p:cNvSpPr/>
            <p:nvPr/>
          </p:nvSpPr>
          <p:spPr>
            <a:xfrm>
              <a:off x="7106173" y="1937002"/>
              <a:ext cx="286078" cy="144678"/>
            </a:xfrm>
            <a:custGeom>
              <a:avLst/>
              <a:gdLst/>
              <a:ahLst/>
              <a:cxnLst/>
              <a:rect l="l" t="t" r="r" b="b"/>
              <a:pathLst>
                <a:path w="5412" h="2737" extrusionOk="0">
                  <a:moveTo>
                    <a:pt x="5411" y="1"/>
                  </a:moveTo>
                  <a:lnTo>
                    <a:pt x="1" y="366"/>
                  </a:lnTo>
                  <a:cubicBezTo>
                    <a:pt x="1" y="366"/>
                    <a:pt x="396" y="1703"/>
                    <a:pt x="122" y="2737"/>
                  </a:cubicBezTo>
                  <a:cubicBezTo>
                    <a:pt x="1733" y="2220"/>
                    <a:pt x="3344" y="1977"/>
                    <a:pt x="5016" y="1885"/>
                  </a:cubicBezTo>
                  <a:cubicBezTo>
                    <a:pt x="5077" y="1247"/>
                    <a:pt x="5168" y="578"/>
                    <a:pt x="5411"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7" name="Google Shape;2470;p70"/>
            <p:cNvSpPr/>
            <p:nvPr/>
          </p:nvSpPr>
          <p:spPr>
            <a:xfrm>
              <a:off x="6680392" y="916555"/>
              <a:ext cx="1102290" cy="1044196"/>
            </a:xfrm>
            <a:custGeom>
              <a:avLst/>
              <a:gdLst/>
              <a:ahLst/>
              <a:cxnLst/>
              <a:rect l="l" t="t" r="r" b="b"/>
              <a:pathLst>
                <a:path w="20853" h="19754" extrusionOk="0">
                  <a:moveTo>
                    <a:pt x="7821" y="1"/>
                  </a:moveTo>
                  <a:cubicBezTo>
                    <a:pt x="3793" y="1"/>
                    <a:pt x="92" y="2084"/>
                    <a:pt x="153" y="9792"/>
                  </a:cubicBezTo>
                  <a:cubicBezTo>
                    <a:pt x="153" y="9792"/>
                    <a:pt x="1" y="13470"/>
                    <a:pt x="852" y="15324"/>
                  </a:cubicBezTo>
                  <a:cubicBezTo>
                    <a:pt x="1703" y="17178"/>
                    <a:pt x="4651" y="19245"/>
                    <a:pt x="8633" y="19671"/>
                  </a:cubicBezTo>
                  <a:cubicBezTo>
                    <a:pt x="9145" y="19726"/>
                    <a:pt x="9680" y="19753"/>
                    <a:pt x="10226" y="19753"/>
                  </a:cubicBezTo>
                  <a:cubicBezTo>
                    <a:pt x="13888" y="19753"/>
                    <a:pt x="18035" y="18510"/>
                    <a:pt x="19120" y="16023"/>
                  </a:cubicBezTo>
                  <a:cubicBezTo>
                    <a:pt x="20366" y="13166"/>
                    <a:pt x="20852" y="11190"/>
                    <a:pt x="20548" y="8272"/>
                  </a:cubicBezTo>
                  <a:cubicBezTo>
                    <a:pt x="20214" y="5324"/>
                    <a:pt x="20092" y="4017"/>
                    <a:pt x="17387" y="2680"/>
                  </a:cubicBezTo>
                  <a:cubicBezTo>
                    <a:pt x="16061" y="2016"/>
                    <a:pt x="11782" y="1"/>
                    <a:pt x="7821"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8" name="Google Shape;2471;p70"/>
            <p:cNvSpPr/>
            <p:nvPr/>
          </p:nvSpPr>
          <p:spPr>
            <a:xfrm>
              <a:off x="6931050" y="1472687"/>
              <a:ext cx="62745" cy="74057"/>
            </a:xfrm>
            <a:custGeom>
              <a:avLst/>
              <a:gdLst/>
              <a:ahLst/>
              <a:cxnLst/>
              <a:rect l="l" t="t" r="r" b="b"/>
              <a:pathLst>
                <a:path w="1187" h="1401" extrusionOk="0">
                  <a:moveTo>
                    <a:pt x="609" y="1"/>
                  </a:moveTo>
                  <a:cubicBezTo>
                    <a:pt x="305" y="1"/>
                    <a:pt x="31" y="305"/>
                    <a:pt x="31" y="700"/>
                  </a:cubicBezTo>
                  <a:cubicBezTo>
                    <a:pt x="1" y="1095"/>
                    <a:pt x="274" y="1399"/>
                    <a:pt x="609" y="1399"/>
                  </a:cubicBezTo>
                  <a:cubicBezTo>
                    <a:pt x="621" y="1400"/>
                    <a:pt x="634" y="1401"/>
                    <a:pt x="647" y="1401"/>
                  </a:cubicBezTo>
                  <a:cubicBezTo>
                    <a:pt x="935" y="1401"/>
                    <a:pt x="1186" y="1079"/>
                    <a:pt x="1186" y="730"/>
                  </a:cubicBezTo>
                  <a:cubicBezTo>
                    <a:pt x="1186" y="335"/>
                    <a:pt x="943" y="1"/>
                    <a:pt x="609" y="1"/>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9" name="Google Shape;2472;p70"/>
            <p:cNvSpPr/>
            <p:nvPr/>
          </p:nvSpPr>
          <p:spPr>
            <a:xfrm>
              <a:off x="7440402" y="1480722"/>
              <a:ext cx="62692" cy="73951"/>
            </a:xfrm>
            <a:custGeom>
              <a:avLst/>
              <a:gdLst/>
              <a:ahLst/>
              <a:cxnLst/>
              <a:rect l="l" t="t" r="r" b="b"/>
              <a:pathLst>
                <a:path w="1186" h="1399" extrusionOk="0">
                  <a:moveTo>
                    <a:pt x="608" y="1"/>
                  </a:moveTo>
                  <a:cubicBezTo>
                    <a:pt x="274" y="1"/>
                    <a:pt x="0" y="305"/>
                    <a:pt x="0" y="700"/>
                  </a:cubicBezTo>
                  <a:cubicBezTo>
                    <a:pt x="0" y="1095"/>
                    <a:pt x="274" y="1399"/>
                    <a:pt x="578" y="1399"/>
                  </a:cubicBezTo>
                  <a:cubicBezTo>
                    <a:pt x="912" y="1399"/>
                    <a:pt x="1185" y="1095"/>
                    <a:pt x="1185" y="700"/>
                  </a:cubicBezTo>
                  <a:cubicBezTo>
                    <a:pt x="1185" y="335"/>
                    <a:pt x="94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0" name="Google Shape;2473;p70"/>
            <p:cNvSpPr/>
            <p:nvPr/>
          </p:nvSpPr>
          <p:spPr>
            <a:xfrm>
              <a:off x="7183294" y="1441447"/>
              <a:ext cx="77176" cy="134317"/>
            </a:xfrm>
            <a:custGeom>
              <a:avLst/>
              <a:gdLst/>
              <a:ahLst/>
              <a:cxnLst/>
              <a:rect l="l" t="t" r="r" b="b"/>
              <a:pathLst>
                <a:path w="1460" h="2541" extrusionOk="0">
                  <a:moveTo>
                    <a:pt x="365" y="1"/>
                  </a:moveTo>
                  <a:cubicBezTo>
                    <a:pt x="345" y="1"/>
                    <a:pt x="325" y="14"/>
                    <a:pt x="305" y="14"/>
                  </a:cubicBezTo>
                  <a:cubicBezTo>
                    <a:pt x="213" y="318"/>
                    <a:pt x="183" y="652"/>
                    <a:pt x="122" y="956"/>
                  </a:cubicBezTo>
                  <a:cubicBezTo>
                    <a:pt x="62" y="1169"/>
                    <a:pt x="1" y="1473"/>
                    <a:pt x="92" y="1686"/>
                  </a:cubicBezTo>
                  <a:cubicBezTo>
                    <a:pt x="153" y="1838"/>
                    <a:pt x="305" y="1959"/>
                    <a:pt x="457" y="1959"/>
                  </a:cubicBezTo>
                  <a:cubicBezTo>
                    <a:pt x="517" y="1959"/>
                    <a:pt x="578" y="1929"/>
                    <a:pt x="669" y="1899"/>
                  </a:cubicBezTo>
                  <a:cubicBezTo>
                    <a:pt x="700" y="1868"/>
                    <a:pt x="730" y="1807"/>
                    <a:pt x="791" y="1807"/>
                  </a:cubicBezTo>
                  <a:cubicBezTo>
                    <a:pt x="819" y="1770"/>
                    <a:pt x="847" y="1753"/>
                    <a:pt x="873" y="1753"/>
                  </a:cubicBezTo>
                  <a:cubicBezTo>
                    <a:pt x="932" y="1753"/>
                    <a:pt x="983" y="1842"/>
                    <a:pt x="1004" y="1990"/>
                  </a:cubicBezTo>
                  <a:cubicBezTo>
                    <a:pt x="1217" y="2172"/>
                    <a:pt x="1186" y="2294"/>
                    <a:pt x="913" y="2355"/>
                  </a:cubicBezTo>
                  <a:cubicBezTo>
                    <a:pt x="800" y="2383"/>
                    <a:pt x="844" y="2540"/>
                    <a:pt x="947" y="2540"/>
                  </a:cubicBezTo>
                  <a:cubicBezTo>
                    <a:pt x="955" y="2540"/>
                    <a:pt x="964" y="2539"/>
                    <a:pt x="973" y="2537"/>
                  </a:cubicBezTo>
                  <a:cubicBezTo>
                    <a:pt x="1217" y="2446"/>
                    <a:pt x="1460" y="2203"/>
                    <a:pt x="1429" y="1929"/>
                  </a:cubicBezTo>
                  <a:cubicBezTo>
                    <a:pt x="1429" y="1704"/>
                    <a:pt x="1247" y="1531"/>
                    <a:pt x="1051" y="1531"/>
                  </a:cubicBezTo>
                  <a:cubicBezTo>
                    <a:pt x="1035" y="1531"/>
                    <a:pt x="1019" y="1532"/>
                    <a:pt x="1004" y="1534"/>
                  </a:cubicBezTo>
                  <a:cubicBezTo>
                    <a:pt x="852" y="1534"/>
                    <a:pt x="761" y="1655"/>
                    <a:pt x="639" y="1716"/>
                  </a:cubicBezTo>
                  <a:cubicBezTo>
                    <a:pt x="566" y="1745"/>
                    <a:pt x="505" y="1757"/>
                    <a:pt x="454" y="1757"/>
                  </a:cubicBezTo>
                  <a:cubicBezTo>
                    <a:pt x="123" y="1757"/>
                    <a:pt x="222" y="1224"/>
                    <a:pt x="274" y="987"/>
                  </a:cubicBezTo>
                  <a:cubicBezTo>
                    <a:pt x="335" y="713"/>
                    <a:pt x="517" y="288"/>
                    <a:pt x="396" y="14"/>
                  </a:cubicBezTo>
                  <a:cubicBezTo>
                    <a:pt x="386" y="4"/>
                    <a:pt x="376" y="1"/>
                    <a:pt x="365"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1" name="Google Shape;2474;p70"/>
            <p:cNvSpPr/>
            <p:nvPr/>
          </p:nvSpPr>
          <p:spPr>
            <a:xfrm>
              <a:off x="7168864" y="1653360"/>
              <a:ext cx="114125" cy="55662"/>
            </a:xfrm>
            <a:custGeom>
              <a:avLst/>
              <a:gdLst/>
              <a:ahLst/>
              <a:cxnLst/>
              <a:rect l="l" t="t" r="r" b="b"/>
              <a:pathLst>
                <a:path w="2159" h="1053" extrusionOk="0">
                  <a:moveTo>
                    <a:pt x="2045" y="1"/>
                  </a:moveTo>
                  <a:cubicBezTo>
                    <a:pt x="2001" y="1"/>
                    <a:pt x="1959" y="25"/>
                    <a:pt x="1945" y="78"/>
                  </a:cubicBezTo>
                  <a:cubicBezTo>
                    <a:pt x="1885" y="534"/>
                    <a:pt x="1611" y="838"/>
                    <a:pt x="1125" y="838"/>
                  </a:cubicBezTo>
                  <a:cubicBezTo>
                    <a:pt x="912" y="838"/>
                    <a:pt x="730" y="747"/>
                    <a:pt x="578" y="625"/>
                  </a:cubicBezTo>
                  <a:cubicBezTo>
                    <a:pt x="395" y="504"/>
                    <a:pt x="365" y="321"/>
                    <a:pt x="243" y="139"/>
                  </a:cubicBezTo>
                  <a:cubicBezTo>
                    <a:pt x="213" y="139"/>
                    <a:pt x="183" y="139"/>
                    <a:pt x="183" y="169"/>
                  </a:cubicBezTo>
                  <a:cubicBezTo>
                    <a:pt x="0" y="656"/>
                    <a:pt x="730" y="1020"/>
                    <a:pt x="1125" y="1051"/>
                  </a:cubicBezTo>
                  <a:cubicBezTo>
                    <a:pt x="1145" y="1052"/>
                    <a:pt x="1164" y="1052"/>
                    <a:pt x="1184" y="1052"/>
                  </a:cubicBezTo>
                  <a:cubicBezTo>
                    <a:pt x="1706" y="1052"/>
                    <a:pt x="2158" y="665"/>
                    <a:pt x="2158" y="109"/>
                  </a:cubicBezTo>
                  <a:cubicBezTo>
                    <a:pt x="2158" y="40"/>
                    <a:pt x="2101" y="1"/>
                    <a:pt x="2045"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2" name="Google Shape;2475;p70"/>
            <p:cNvSpPr/>
            <p:nvPr/>
          </p:nvSpPr>
          <p:spPr>
            <a:xfrm>
              <a:off x="6837860" y="1294287"/>
              <a:ext cx="104504" cy="71890"/>
            </a:xfrm>
            <a:custGeom>
              <a:avLst/>
              <a:gdLst/>
              <a:ahLst/>
              <a:cxnLst/>
              <a:rect l="l" t="t" r="r" b="b"/>
              <a:pathLst>
                <a:path w="1977" h="1360" extrusionOk="0">
                  <a:moveTo>
                    <a:pt x="1808" y="1"/>
                  </a:moveTo>
                  <a:cubicBezTo>
                    <a:pt x="1139" y="1"/>
                    <a:pt x="149" y="626"/>
                    <a:pt x="1" y="1309"/>
                  </a:cubicBezTo>
                  <a:cubicBezTo>
                    <a:pt x="1" y="1344"/>
                    <a:pt x="22" y="1359"/>
                    <a:pt x="45" y="1359"/>
                  </a:cubicBezTo>
                  <a:cubicBezTo>
                    <a:pt x="61" y="1359"/>
                    <a:pt x="79" y="1352"/>
                    <a:pt x="92" y="1339"/>
                  </a:cubicBezTo>
                  <a:cubicBezTo>
                    <a:pt x="548" y="701"/>
                    <a:pt x="1095" y="336"/>
                    <a:pt x="1885" y="184"/>
                  </a:cubicBezTo>
                  <a:cubicBezTo>
                    <a:pt x="1976" y="154"/>
                    <a:pt x="1946" y="2"/>
                    <a:pt x="1855" y="2"/>
                  </a:cubicBezTo>
                  <a:cubicBezTo>
                    <a:pt x="1839" y="1"/>
                    <a:pt x="1824" y="1"/>
                    <a:pt x="1808"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3" name="Google Shape;2476;p70"/>
            <p:cNvSpPr/>
            <p:nvPr/>
          </p:nvSpPr>
          <p:spPr>
            <a:xfrm>
              <a:off x="7456418" y="1290376"/>
              <a:ext cx="111535" cy="52067"/>
            </a:xfrm>
            <a:custGeom>
              <a:avLst/>
              <a:gdLst/>
              <a:ahLst/>
              <a:cxnLst/>
              <a:rect l="l" t="t" r="r" b="b"/>
              <a:pathLst>
                <a:path w="2110" h="985" extrusionOk="0">
                  <a:moveTo>
                    <a:pt x="247" y="1"/>
                  </a:moveTo>
                  <a:cubicBezTo>
                    <a:pt x="173" y="1"/>
                    <a:pt x="101" y="5"/>
                    <a:pt x="31" y="15"/>
                  </a:cubicBezTo>
                  <a:cubicBezTo>
                    <a:pt x="1" y="45"/>
                    <a:pt x="1" y="137"/>
                    <a:pt x="31" y="137"/>
                  </a:cubicBezTo>
                  <a:cubicBezTo>
                    <a:pt x="700" y="319"/>
                    <a:pt x="1369" y="410"/>
                    <a:pt x="1886" y="957"/>
                  </a:cubicBezTo>
                  <a:cubicBezTo>
                    <a:pt x="1905" y="977"/>
                    <a:pt x="1927" y="985"/>
                    <a:pt x="1949" y="985"/>
                  </a:cubicBezTo>
                  <a:cubicBezTo>
                    <a:pt x="2030" y="985"/>
                    <a:pt x="2109" y="870"/>
                    <a:pt x="2038" y="775"/>
                  </a:cubicBezTo>
                  <a:cubicBezTo>
                    <a:pt x="1656" y="339"/>
                    <a:pt x="884" y="1"/>
                    <a:pt x="247"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4" name="Google Shape;2477;p70"/>
            <p:cNvSpPr/>
            <p:nvPr/>
          </p:nvSpPr>
          <p:spPr>
            <a:xfrm>
              <a:off x="6834635" y="1602773"/>
              <a:ext cx="207317" cy="192939"/>
            </a:xfrm>
            <a:custGeom>
              <a:avLst/>
              <a:gdLst/>
              <a:ahLst/>
              <a:cxnLst/>
              <a:rect l="l" t="t" r="r" b="b"/>
              <a:pathLst>
                <a:path w="3922" h="3650" extrusionOk="0">
                  <a:moveTo>
                    <a:pt x="1917" y="1"/>
                  </a:moveTo>
                  <a:cubicBezTo>
                    <a:pt x="880" y="1"/>
                    <a:pt x="31" y="781"/>
                    <a:pt x="1" y="1795"/>
                  </a:cubicBezTo>
                  <a:cubicBezTo>
                    <a:pt x="1" y="2798"/>
                    <a:pt x="852" y="3619"/>
                    <a:pt x="1916" y="3649"/>
                  </a:cubicBezTo>
                  <a:cubicBezTo>
                    <a:pt x="3010" y="3649"/>
                    <a:pt x="3892" y="2859"/>
                    <a:pt x="3892" y="1856"/>
                  </a:cubicBezTo>
                  <a:cubicBezTo>
                    <a:pt x="3922" y="822"/>
                    <a:pt x="3071" y="2"/>
                    <a:pt x="1977" y="2"/>
                  </a:cubicBezTo>
                  <a:cubicBezTo>
                    <a:pt x="1957" y="1"/>
                    <a:pt x="1937" y="1"/>
                    <a:pt x="1917"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5" name="Google Shape;2478;p70"/>
            <p:cNvSpPr/>
            <p:nvPr/>
          </p:nvSpPr>
          <p:spPr>
            <a:xfrm>
              <a:off x="7397004" y="1610808"/>
              <a:ext cx="207317" cy="192939"/>
            </a:xfrm>
            <a:custGeom>
              <a:avLst/>
              <a:gdLst/>
              <a:ahLst/>
              <a:cxnLst/>
              <a:rect l="l" t="t" r="r" b="b"/>
              <a:pathLst>
                <a:path w="3922" h="3650" extrusionOk="0">
                  <a:moveTo>
                    <a:pt x="1919" y="1"/>
                  </a:moveTo>
                  <a:cubicBezTo>
                    <a:pt x="881" y="1"/>
                    <a:pt x="30" y="810"/>
                    <a:pt x="0" y="1795"/>
                  </a:cubicBezTo>
                  <a:cubicBezTo>
                    <a:pt x="0" y="2798"/>
                    <a:pt x="851" y="3649"/>
                    <a:pt x="1915" y="3649"/>
                  </a:cubicBezTo>
                  <a:cubicBezTo>
                    <a:pt x="1934" y="3650"/>
                    <a:pt x="1953" y="3650"/>
                    <a:pt x="1973" y="3650"/>
                  </a:cubicBezTo>
                  <a:cubicBezTo>
                    <a:pt x="3012" y="3650"/>
                    <a:pt x="3891" y="2841"/>
                    <a:pt x="3891" y="1856"/>
                  </a:cubicBezTo>
                  <a:cubicBezTo>
                    <a:pt x="3921" y="853"/>
                    <a:pt x="3040" y="2"/>
                    <a:pt x="1976" y="2"/>
                  </a:cubicBezTo>
                  <a:cubicBezTo>
                    <a:pt x="1957" y="1"/>
                    <a:pt x="1938" y="1"/>
                    <a:pt x="1919"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6" name="Google Shape;2479;p70"/>
            <p:cNvSpPr/>
            <p:nvPr/>
          </p:nvSpPr>
          <p:spPr>
            <a:xfrm>
              <a:off x="6892516" y="1654258"/>
              <a:ext cx="19294" cy="22518"/>
            </a:xfrm>
            <a:custGeom>
              <a:avLst/>
              <a:gdLst/>
              <a:ahLst/>
              <a:cxnLst/>
              <a:rect l="l" t="t" r="r" b="b"/>
              <a:pathLst>
                <a:path w="365" h="426" extrusionOk="0">
                  <a:moveTo>
                    <a:pt x="182" y="0"/>
                  </a:moveTo>
                  <a:cubicBezTo>
                    <a:pt x="91" y="0"/>
                    <a:pt x="0" y="92"/>
                    <a:pt x="0" y="213"/>
                  </a:cubicBezTo>
                  <a:cubicBezTo>
                    <a:pt x="0" y="335"/>
                    <a:pt x="91" y="426"/>
                    <a:pt x="182" y="426"/>
                  </a:cubicBezTo>
                  <a:cubicBezTo>
                    <a:pt x="274" y="426"/>
                    <a:pt x="365" y="335"/>
                    <a:pt x="365" y="213"/>
                  </a:cubicBezTo>
                  <a:cubicBezTo>
                    <a:pt x="365" y="92"/>
                    <a:pt x="27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7" name="Google Shape;2480;p70"/>
            <p:cNvSpPr/>
            <p:nvPr/>
          </p:nvSpPr>
          <p:spPr>
            <a:xfrm>
              <a:off x="6956740" y="1718535"/>
              <a:ext cx="19347" cy="20933"/>
            </a:xfrm>
            <a:custGeom>
              <a:avLst/>
              <a:gdLst/>
              <a:ahLst/>
              <a:cxnLst/>
              <a:rect l="l" t="t" r="r" b="b"/>
              <a:pathLst>
                <a:path w="366" h="396" extrusionOk="0">
                  <a:moveTo>
                    <a:pt x="183" y="0"/>
                  </a:moveTo>
                  <a:cubicBezTo>
                    <a:pt x="92" y="0"/>
                    <a:pt x="1" y="91"/>
                    <a:pt x="1" y="183"/>
                  </a:cubicBezTo>
                  <a:cubicBezTo>
                    <a:pt x="1" y="304"/>
                    <a:pt x="92" y="395"/>
                    <a:pt x="183" y="395"/>
                  </a:cubicBezTo>
                  <a:cubicBezTo>
                    <a:pt x="305" y="395"/>
                    <a:pt x="366" y="304"/>
                    <a:pt x="366" y="213"/>
                  </a:cubicBezTo>
                  <a:cubicBezTo>
                    <a:pt x="366"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8" name="Google Shape;2481;p70"/>
            <p:cNvSpPr/>
            <p:nvPr/>
          </p:nvSpPr>
          <p:spPr>
            <a:xfrm>
              <a:off x="6876447" y="1758708"/>
              <a:ext cx="19294" cy="22518"/>
            </a:xfrm>
            <a:custGeom>
              <a:avLst/>
              <a:gdLst/>
              <a:ahLst/>
              <a:cxnLst/>
              <a:rect l="l" t="t" r="r" b="b"/>
              <a:pathLst>
                <a:path w="365" h="426" extrusionOk="0">
                  <a:moveTo>
                    <a:pt x="183" y="0"/>
                  </a:moveTo>
                  <a:cubicBezTo>
                    <a:pt x="91" y="0"/>
                    <a:pt x="0" y="91"/>
                    <a:pt x="0" y="213"/>
                  </a:cubicBezTo>
                  <a:cubicBezTo>
                    <a:pt x="0" y="334"/>
                    <a:pt x="91"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9" name="Google Shape;2482;p70"/>
            <p:cNvSpPr/>
            <p:nvPr/>
          </p:nvSpPr>
          <p:spPr>
            <a:xfrm>
              <a:off x="7004948" y="1641414"/>
              <a:ext cx="20933" cy="20933"/>
            </a:xfrm>
            <a:custGeom>
              <a:avLst/>
              <a:gdLst/>
              <a:ahLst/>
              <a:cxnLst/>
              <a:rect l="l" t="t" r="r" b="b"/>
              <a:pathLst>
                <a:path w="396" h="396" extrusionOk="0">
                  <a:moveTo>
                    <a:pt x="214" y="0"/>
                  </a:moveTo>
                  <a:cubicBezTo>
                    <a:pt x="92" y="0"/>
                    <a:pt x="1" y="91"/>
                    <a:pt x="1" y="183"/>
                  </a:cubicBezTo>
                  <a:cubicBezTo>
                    <a:pt x="1" y="304"/>
                    <a:pt x="92" y="395"/>
                    <a:pt x="183" y="395"/>
                  </a:cubicBezTo>
                  <a:cubicBezTo>
                    <a:pt x="305" y="395"/>
                    <a:pt x="366" y="304"/>
                    <a:pt x="366" y="213"/>
                  </a:cubicBezTo>
                  <a:cubicBezTo>
                    <a:pt x="396" y="91"/>
                    <a:pt x="305" y="0"/>
                    <a:pt x="214"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0" name="Google Shape;2483;p70"/>
            <p:cNvSpPr/>
            <p:nvPr/>
          </p:nvSpPr>
          <p:spPr>
            <a:xfrm>
              <a:off x="7061190" y="1741000"/>
              <a:ext cx="19347" cy="22571"/>
            </a:xfrm>
            <a:custGeom>
              <a:avLst/>
              <a:gdLst/>
              <a:ahLst/>
              <a:cxnLst/>
              <a:rect l="l" t="t" r="r" b="b"/>
              <a:pathLst>
                <a:path w="366" h="427" extrusionOk="0">
                  <a:moveTo>
                    <a:pt x="183" y="1"/>
                  </a:moveTo>
                  <a:cubicBezTo>
                    <a:pt x="61" y="1"/>
                    <a:pt x="1" y="92"/>
                    <a:pt x="1" y="213"/>
                  </a:cubicBezTo>
                  <a:cubicBezTo>
                    <a:pt x="1" y="335"/>
                    <a:pt x="61"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1" name="Google Shape;2484;p70"/>
            <p:cNvSpPr/>
            <p:nvPr/>
          </p:nvSpPr>
          <p:spPr>
            <a:xfrm>
              <a:off x="7382521" y="1662293"/>
              <a:ext cx="19347" cy="22518"/>
            </a:xfrm>
            <a:custGeom>
              <a:avLst/>
              <a:gdLst/>
              <a:ahLst/>
              <a:cxnLst/>
              <a:rect l="l" t="t" r="r" b="b"/>
              <a:pathLst>
                <a:path w="366" h="426" extrusionOk="0">
                  <a:moveTo>
                    <a:pt x="183" y="0"/>
                  </a:moveTo>
                  <a:cubicBezTo>
                    <a:pt x="92" y="0"/>
                    <a:pt x="1" y="91"/>
                    <a:pt x="1" y="213"/>
                  </a:cubicBezTo>
                  <a:cubicBezTo>
                    <a:pt x="1" y="304"/>
                    <a:pt x="92" y="426"/>
                    <a:pt x="183" y="426"/>
                  </a:cubicBezTo>
                  <a:cubicBezTo>
                    <a:pt x="274" y="426"/>
                    <a:pt x="366" y="335"/>
                    <a:pt x="366" y="213"/>
                  </a:cubicBezTo>
                  <a:cubicBezTo>
                    <a:pt x="366"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2" name="Google Shape;2485;p70"/>
            <p:cNvSpPr/>
            <p:nvPr/>
          </p:nvSpPr>
          <p:spPr>
            <a:xfrm>
              <a:off x="7419469" y="1766743"/>
              <a:ext cx="19347" cy="22518"/>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6" y="334"/>
                    <a:pt x="366" y="213"/>
                  </a:cubicBezTo>
                  <a:cubicBezTo>
                    <a:pt x="366" y="122"/>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3" name="Google Shape;2486;p70"/>
            <p:cNvSpPr/>
            <p:nvPr/>
          </p:nvSpPr>
          <p:spPr>
            <a:xfrm>
              <a:off x="7501454" y="1670328"/>
              <a:ext cx="19294" cy="20933"/>
            </a:xfrm>
            <a:custGeom>
              <a:avLst/>
              <a:gdLst/>
              <a:ahLst/>
              <a:cxnLst/>
              <a:rect l="l" t="t" r="r" b="b"/>
              <a:pathLst>
                <a:path w="365" h="396" extrusionOk="0">
                  <a:moveTo>
                    <a:pt x="182" y="0"/>
                  </a:moveTo>
                  <a:cubicBezTo>
                    <a:pt x="91" y="0"/>
                    <a:pt x="0" y="91"/>
                    <a:pt x="0" y="213"/>
                  </a:cubicBezTo>
                  <a:cubicBezTo>
                    <a:pt x="0" y="304"/>
                    <a:pt x="91" y="395"/>
                    <a:pt x="182" y="395"/>
                  </a:cubicBezTo>
                  <a:cubicBezTo>
                    <a:pt x="274" y="395"/>
                    <a:pt x="365" y="335"/>
                    <a:pt x="365" y="213"/>
                  </a:cubicBezTo>
                  <a:cubicBezTo>
                    <a:pt x="365" y="91"/>
                    <a:pt x="30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4" name="Google Shape;2487;p70"/>
            <p:cNvSpPr/>
            <p:nvPr/>
          </p:nvSpPr>
          <p:spPr>
            <a:xfrm>
              <a:off x="7557643" y="1749035"/>
              <a:ext cx="19347" cy="20933"/>
            </a:xfrm>
            <a:custGeom>
              <a:avLst/>
              <a:gdLst/>
              <a:ahLst/>
              <a:cxnLst/>
              <a:rect l="l" t="t" r="r" b="b"/>
              <a:pathLst>
                <a:path w="366" h="396" extrusionOk="0">
                  <a:moveTo>
                    <a:pt x="183" y="1"/>
                  </a:moveTo>
                  <a:cubicBezTo>
                    <a:pt x="92" y="1"/>
                    <a:pt x="1" y="92"/>
                    <a:pt x="1" y="213"/>
                  </a:cubicBezTo>
                  <a:cubicBezTo>
                    <a:pt x="1" y="305"/>
                    <a:pt x="92" y="396"/>
                    <a:pt x="183" y="396"/>
                  </a:cubicBezTo>
                  <a:cubicBezTo>
                    <a:pt x="274" y="396"/>
                    <a:pt x="366" y="335"/>
                    <a:pt x="366" y="213"/>
                  </a:cubicBezTo>
                  <a:cubicBezTo>
                    <a:pt x="36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5" name="Google Shape;2488;p70"/>
            <p:cNvSpPr/>
            <p:nvPr/>
          </p:nvSpPr>
          <p:spPr>
            <a:xfrm>
              <a:off x="7480522" y="1737776"/>
              <a:ext cx="19347" cy="20933"/>
            </a:xfrm>
            <a:custGeom>
              <a:avLst/>
              <a:gdLst/>
              <a:ahLst/>
              <a:cxnLst/>
              <a:rect l="l" t="t" r="r" b="b"/>
              <a:pathLst>
                <a:path w="366" h="396" extrusionOk="0">
                  <a:moveTo>
                    <a:pt x="183" y="1"/>
                  </a:moveTo>
                  <a:cubicBezTo>
                    <a:pt x="62" y="1"/>
                    <a:pt x="1" y="62"/>
                    <a:pt x="1" y="183"/>
                  </a:cubicBezTo>
                  <a:cubicBezTo>
                    <a:pt x="1" y="305"/>
                    <a:pt x="62" y="396"/>
                    <a:pt x="153" y="396"/>
                  </a:cubicBezTo>
                  <a:cubicBezTo>
                    <a:pt x="274" y="396"/>
                    <a:pt x="335" y="305"/>
                    <a:pt x="335"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6" name="Google Shape;2489;p70"/>
            <p:cNvSpPr/>
            <p:nvPr/>
          </p:nvSpPr>
          <p:spPr>
            <a:xfrm>
              <a:off x="6555116" y="777007"/>
              <a:ext cx="570412" cy="678088"/>
            </a:xfrm>
            <a:custGeom>
              <a:avLst/>
              <a:gdLst/>
              <a:ahLst/>
              <a:cxnLst/>
              <a:rect l="l" t="t" r="r" b="b"/>
              <a:pathLst>
                <a:path w="10791" h="12828" extrusionOk="0">
                  <a:moveTo>
                    <a:pt x="10790" y="0"/>
                  </a:moveTo>
                  <a:lnTo>
                    <a:pt x="10790" y="0"/>
                  </a:lnTo>
                  <a:cubicBezTo>
                    <a:pt x="10000" y="31"/>
                    <a:pt x="9180" y="183"/>
                    <a:pt x="8328" y="456"/>
                  </a:cubicBezTo>
                  <a:cubicBezTo>
                    <a:pt x="6110" y="3982"/>
                    <a:pt x="3374" y="7113"/>
                    <a:pt x="0" y="9545"/>
                  </a:cubicBezTo>
                  <a:cubicBezTo>
                    <a:pt x="274" y="10426"/>
                    <a:pt x="699" y="11368"/>
                    <a:pt x="1337" y="12432"/>
                  </a:cubicBezTo>
                  <a:lnTo>
                    <a:pt x="2371" y="12827"/>
                  </a:lnTo>
                  <a:cubicBezTo>
                    <a:pt x="2371" y="12827"/>
                    <a:pt x="2553" y="12827"/>
                    <a:pt x="2888" y="12766"/>
                  </a:cubicBezTo>
                  <a:cubicBezTo>
                    <a:pt x="6839" y="9484"/>
                    <a:pt x="9240" y="4955"/>
                    <a:pt x="10790" y="0"/>
                  </a:cubicBezTo>
                  <a:close/>
                </a:path>
              </a:pathLst>
            </a:custGeom>
            <a:solidFill>
              <a:srgbClr val="F2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7" name="Google Shape;2490;p70"/>
            <p:cNvSpPr/>
            <p:nvPr/>
          </p:nvSpPr>
          <p:spPr>
            <a:xfrm>
              <a:off x="6709306" y="775950"/>
              <a:ext cx="541551" cy="675921"/>
            </a:xfrm>
            <a:custGeom>
              <a:avLst/>
              <a:gdLst/>
              <a:ahLst/>
              <a:cxnLst/>
              <a:rect l="l" t="t" r="r" b="b"/>
              <a:pathLst>
                <a:path w="10245" h="12787" extrusionOk="0">
                  <a:moveTo>
                    <a:pt x="8424" y="1"/>
                  </a:moveTo>
                  <a:cubicBezTo>
                    <a:pt x="8244" y="1"/>
                    <a:pt x="8060" y="7"/>
                    <a:pt x="7873" y="20"/>
                  </a:cubicBezTo>
                  <a:cubicBezTo>
                    <a:pt x="6323" y="4975"/>
                    <a:pt x="3922" y="9504"/>
                    <a:pt x="1" y="12786"/>
                  </a:cubicBezTo>
                  <a:cubicBezTo>
                    <a:pt x="1126" y="12634"/>
                    <a:pt x="3892" y="12057"/>
                    <a:pt x="6779" y="10081"/>
                  </a:cubicBezTo>
                  <a:lnTo>
                    <a:pt x="6779" y="10081"/>
                  </a:lnTo>
                  <a:cubicBezTo>
                    <a:pt x="6779" y="10081"/>
                    <a:pt x="6658" y="11115"/>
                    <a:pt x="6050" y="11510"/>
                  </a:cubicBezTo>
                  <a:cubicBezTo>
                    <a:pt x="5928" y="11601"/>
                    <a:pt x="6141" y="11662"/>
                    <a:pt x="6566" y="11662"/>
                  </a:cubicBezTo>
                  <a:cubicBezTo>
                    <a:pt x="8481" y="8106"/>
                    <a:pt x="9636" y="4185"/>
                    <a:pt x="10244" y="172"/>
                  </a:cubicBezTo>
                  <a:cubicBezTo>
                    <a:pt x="9675" y="77"/>
                    <a:pt x="9068" y="1"/>
                    <a:pt x="8424" y="1"/>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8" name="Google Shape;2491;p70"/>
            <p:cNvSpPr/>
            <p:nvPr/>
          </p:nvSpPr>
          <p:spPr>
            <a:xfrm>
              <a:off x="7056380" y="785042"/>
              <a:ext cx="305319" cy="607573"/>
            </a:xfrm>
            <a:custGeom>
              <a:avLst/>
              <a:gdLst/>
              <a:ahLst/>
              <a:cxnLst/>
              <a:rect l="l" t="t" r="r" b="b"/>
              <a:pathLst>
                <a:path w="5776" h="11494" extrusionOk="0">
                  <a:moveTo>
                    <a:pt x="3678" y="0"/>
                  </a:moveTo>
                  <a:cubicBezTo>
                    <a:pt x="3070" y="4013"/>
                    <a:pt x="1915" y="7934"/>
                    <a:pt x="0" y="11490"/>
                  </a:cubicBezTo>
                  <a:cubicBezTo>
                    <a:pt x="61" y="11492"/>
                    <a:pt x="126" y="11494"/>
                    <a:pt x="195" y="11494"/>
                  </a:cubicBezTo>
                  <a:cubicBezTo>
                    <a:pt x="980" y="11494"/>
                    <a:pt x="2240" y="11327"/>
                    <a:pt x="3526" y="10852"/>
                  </a:cubicBezTo>
                  <a:cubicBezTo>
                    <a:pt x="4377" y="7478"/>
                    <a:pt x="5289" y="4043"/>
                    <a:pt x="5776" y="608"/>
                  </a:cubicBezTo>
                  <a:cubicBezTo>
                    <a:pt x="5137" y="365"/>
                    <a:pt x="4438" y="152"/>
                    <a:pt x="3678" y="0"/>
                  </a:cubicBezTo>
                  <a:close/>
                </a:path>
              </a:pathLst>
            </a:custGeom>
            <a:solidFill>
              <a:srgbClr val="F2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9" name="Google Shape;2492;p70"/>
            <p:cNvSpPr/>
            <p:nvPr/>
          </p:nvSpPr>
          <p:spPr>
            <a:xfrm>
              <a:off x="7242761" y="739900"/>
              <a:ext cx="621845" cy="721592"/>
            </a:xfrm>
            <a:custGeom>
              <a:avLst/>
              <a:gdLst/>
              <a:ahLst/>
              <a:cxnLst/>
              <a:rect l="l" t="t" r="r" b="b"/>
              <a:pathLst>
                <a:path w="11764" h="13651" extrusionOk="0">
                  <a:moveTo>
                    <a:pt x="3558" y="0"/>
                  </a:moveTo>
                  <a:cubicBezTo>
                    <a:pt x="3547" y="0"/>
                    <a:pt x="3537" y="1"/>
                    <a:pt x="3526" y="3"/>
                  </a:cubicBezTo>
                  <a:cubicBezTo>
                    <a:pt x="3162" y="94"/>
                    <a:pt x="3496" y="1310"/>
                    <a:pt x="3800" y="2161"/>
                  </a:cubicBezTo>
                  <a:cubicBezTo>
                    <a:pt x="3374" y="1949"/>
                    <a:pt x="2858" y="1675"/>
                    <a:pt x="2250" y="1462"/>
                  </a:cubicBezTo>
                  <a:cubicBezTo>
                    <a:pt x="1763" y="4897"/>
                    <a:pt x="851" y="8362"/>
                    <a:pt x="0" y="11706"/>
                  </a:cubicBezTo>
                  <a:cubicBezTo>
                    <a:pt x="1399" y="11189"/>
                    <a:pt x="2827" y="10338"/>
                    <a:pt x="3526" y="8940"/>
                  </a:cubicBezTo>
                  <a:lnTo>
                    <a:pt x="4438" y="7481"/>
                  </a:lnTo>
                  <a:cubicBezTo>
                    <a:pt x="4438" y="7481"/>
                    <a:pt x="7083" y="12830"/>
                    <a:pt x="10001" y="13651"/>
                  </a:cubicBezTo>
                  <a:cubicBezTo>
                    <a:pt x="10001" y="13651"/>
                    <a:pt x="10730" y="12526"/>
                    <a:pt x="11247" y="9669"/>
                  </a:cubicBezTo>
                  <a:cubicBezTo>
                    <a:pt x="11764" y="6964"/>
                    <a:pt x="9849" y="3590"/>
                    <a:pt x="5411" y="2830"/>
                  </a:cubicBezTo>
                  <a:cubicBezTo>
                    <a:pt x="5928" y="2040"/>
                    <a:pt x="6809" y="1158"/>
                    <a:pt x="5958" y="1158"/>
                  </a:cubicBezTo>
                  <a:cubicBezTo>
                    <a:pt x="5624" y="1158"/>
                    <a:pt x="5046" y="2009"/>
                    <a:pt x="4772" y="2526"/>
                  </a:cubicBezTo>
                  <a:cubicBezTo>
                    <a:pt x="4654" y="1873"/>
                    <a:pt x="4012" y="0"/>
                    <a:pt x="3558"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0" name="Google Shape;2493;p70"/>
            <p:cNvSpPr/>
            <p:nvPr/>
          </p:nvSpPr>
          <p:spPr>
            <a:xfrm>
              <a:off x="6453890" y="801111"/>
              <a:ext cx="541498" cy="480445"/>
            </a:xfrm>
            <a:custGeom>
              <a:avLst/>
              <a:gdLst/>
              <a:ahLst/>
              <a:cxnLst/>
              <a:rect l="l" t="t" r="r" b="b"/>
              <a:pathLst>
                <a:path w="10244" h="9089" extrusionOk="0">
                  <a:moveTo>
                    <a:pt x="10243" y="0"/>
                  </a:moveTo>
                  <a:lnTo>
                    <a:pt x="10243" y="0"/>
                  </a:lnTo>
                  <a:cubicBezTo>
                    <a:pt x="10213" y="31"/>
                    <a:pt x="10183" y="31"/>
                    <a:pt x="10152" y="31"/>
                  </a:cubicBezTo>
                  <a:cubicBezTo>
                    <a:pt x="5745" y="1581"/>
                    <a:pt x="0" y="3192"/>
                    <a:pt x="1885" y="9089"/>
                  </a:cubicBezTo>
                  <a:cubicBezTo>
                    <a:pt x="5289" y="6657"/>
                    <a:pt x="8025" y="3526"/>
                    <a:pt x="10243"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1" name="Google Shape;2494;p70"/>
            <p:cNvSpPr/>
            <p:nvPr/>
          </p:nvSpPr>
          <p:spPr>
            <a:xfrm>
              <a:off x="7726370" y="1911313"/>
              <a:ext cx="337458" cy="419391"/>
            </a:xfrm>
            <a:custGeom>
              <a:avLst/>
              <a:gdLst/>
              <a:ahLst/>
              <a:cxnLst/>
              <a:rect l="l" t="t" r="r" b="b"/>
              <a:pathLst>
                <a:path w="6384" h="7934" extrusionOk="0">
                  <a:moveTo>
                    <a:pt x="6384" y="1"/>
                  </a:moveTo>
                  <a:cubicBezTo>
                    <a:pt x="4854" y="861"/>
                    <a:pt x="3193" y="1402"/>
                    <a:pt x="1445" y="1402"/>
                  </a:cubicBezTo>
                  <a:cubicBezTo>
                    <a:pt x="970" y="1402"/>
                    <a:pt x="488" y="1362"/>
                    <a:pt x="0" y="1277"/>
                  </a:cubicBezTo>
                  <a:lnTo>
                    <a:pt x="0" y="1277"/>
                  </a:lnTo>
                  <a:lnTo>
                    <a:pt x="973" y="7934"/>
                  </a:lnTo>
                  <a:cubicBezTo>
                    <a:pt x="2493" y="6718"/>
                    <a:pt x="4712" y="3496"/>
                    <a:pt x="6384"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2" name="Google Shape;2495;p70"/>
            <p:cNvSpPr/>
            <p:nvPr/>
          </p:nvSpPr>
          <p:spPr>
            <a:xfrm>
              <a:off x="7723145" y="1217166"/>
              <a:ext cx="506187" cy="767633"/>
            </a:xfrm>
            <a:custGeom>
              <a:avLst/>
              <a:gdLst/>
              <a:ahLst/>
              <a:cxnLst/>
              <a:rect l="l" t="t" r="r" b="b"/>
              <a:pathLst>
                <a:path w="9576" h="14522" extrusionOk="0">
                  <a:moveTo>
                    <a:pt x="6059" y="1"/>
                  </a:moveTo>
                  <a:cubicBezTo>
                    <a:pt x="5467" y="1"/>
                    <a:pt x="5259" y="2585"/>
                    <a:pt x="5259" y="2585"/>
                  </a:cubicBezTo>
                  <a:cubicBezTo>
                    <a:pt x="5259" y="2585"/>
                    <a:pt x="5195" y="1751"/>
                    <a:pt x="4780" y="1751"/>
                  </a:cubicBezTo>
                  <a:cubicBezTo>
                    <a:pt x="4700" y="1751"/>
                    <a:pt x="4607" y="1782"/>
                    <a:pt x="4499" y="1856"/>
                  </a:cubicBezTo>
                  <a:cubicBezTo>
                    <a:pt x="3831" y="2312"/>
                    <a:pt x="5046" y="4531"/>
                    <a:pt x="5046" y="4531"/>
                  </a:cubicBezTo>
                  <a:cubicBezTo>
                    <a:pt x="5046" y="4531"/>
                    <a:pt x="5016" y="4926"/>
                    <a:pt x="4347" y="6993"/>
                  </a:cubicBezTo>
                  <a:cubicBezTo>
                    <a:pt x="3679" y="9060"/>
                    <a:pt x="1" y="13892"/>
                    <a:pt x="1" y="13892"/>
                  </a:cubicBezTo>
                  <a:lnTo>
                    <a:pt x="61" y="14409"/>
                  </a:lnTo>
                  <a:cubicBezTo>
                    <a:pt x="537" y="14485"/>
                    <a:pt x="1008" y="14522"/>
                    <a:pt x="1472" y="14522"/>
                  </a:cubicBezTo>
                  <a:cubicBezTo>
                    <a:pt x="3233" y="14522"/>
                    <a:pt x="4905" y="13998"/>
                    <a:pt x="6445" y="13133"/>
                  </a:cubicBezTo>
                  <a:cubicBezTo>
                    <a:pt x="7113" y="11765"/>
                    <a:pt x="7691" y="10336"/>
                    <a:pt x="8086" y="8999"/>
                  </a:cubicBezTo>
                  <a:cubicBezTo>
                    <a:pt x="9575" y="4196"/>
                    <a:pt x="8937" y="518"/>
                    <a:pt x="8420" y="458"/>
                  </a:cubicBezTo>
                  <a:cubicBezTo>
                    <a:pt x="8413" y="457"/>
                    <a:pt x="8405" y="456"/>
                    <a:pt x="8398" y="456"/>
                  </a:cubicBezTo>
                  <a:cubicBezTo>
                    <a:pt x="7922" y="456"/>
                    <a:pt x="7538" y="2347"/>
                    <a:pt x="7478" y="2646"/>
                  </a:cubicBezTo>
                  <a:cubicBezTo>
                    <a:pt x="7539" y="2312"/>
                    <a:pt x="7934" y="154"/>
                    <a:pt x="7356" y="32"/>
                  </a:cubicBezTo>
                  <a:cubicBezTo>
                    <a:pt x="7342" y="29"/>
                    <a:pt x="7328" y="28"/>
                    <a:pt x="7314" y="28"/>
                  </a:cubicBezTo>
                  <a:cubicBezTo>
                    <a:pt x="6754" y="28"/>
                    <a:pt x="6262" y="2312"/>
                    <a:pt x="6262" y="2312"/>
                  </a:cubicBezTo>
                  <a:cubicBezTo>
                    <a:pt x="6262" y="2312"/>
                    <a:pt x="6688" y="63"/>
                    <a:pt x="6080" y="2"/>
                  </a:cubicBezTo>
                  <a:cubicBezTo>
                    <a:pt x="6073" y="1"/>
                    <a:pt x="6066" y="1"/>
                    <a:pt x="6059"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3" name="Google Shape;2496;p70"/>
            <p:cNvSpPr/>
            <p:nvPr/>
          </p:nvSpPr>
          <p:spPr>
            <a:xfrm>
              <a:off x="6780032" y="1940227"/>
              <a:ext cx="1002648" cy="560792"/>
            </a:xfrm>
            <a:custGeom>
              <a:avLst/>
              <a:gdLst/>
              <a:ahLst/>
              <a:cxnLst/>
              <a:rect l="l" t="t" r="r" b="b"/>
              <a:pathLst>
                <a:path w="18968" h="10609" extrusionOk="0">
                  <a:moveTo>
                    <a:pt x="17782" y="1"/>
                  </a:moveTo>
                  <a:cubicBezTo>
                    <a:pt x="17782" y="1"/>
                    <a:pt x="14013" y="1460"/>
                    <a:pt x="13496" y="1885"/>
                  </a:cubicBezTo>
                  <a:lnTo>
                    <a:pt x="11399" y="2220"/>
                  </a:lnTo>
                  <a:cubicBezTo>
                    <a:pt x="11399" y="2220"/>
                    <a:pt x="10362" y="2732"/>
                    <a:pt x="9084" y="2732"/>
                  </a:cubicBezTo>
                  <a:cubicBezTo>
                    <a:pt x="8274" y="2732"/>
                    <a:pt x="7367" y="2527"/>
                    <a:pt x="6566" y="1855"/>
                  </a:cubicBezTo>
                  <a:cubicBezTo>
                    <a:pt x="6566" y="1855"/>
                    <a:pt x="6287" y="1775"/>
                    <a:pt x="5819" y="1775"/>
                  </a:cubicBezTo>
                  <a:cubicBezTo>
                    <a:pt x="5132" y="1775"/>
                    <a:pt x="4039" y="1947"/>
                    <a:pt x="2827" y="2797"/>
                  </a:cubicBezTo>
                  <a:cubicBezTo>
                    <a:pt x="2523" y="3040"/>
                    <a:pt x="2189" y="3314"/>
                    <a:pt x="1855" y="3648"/>
                  </a:cubicBezTo>
                  <a:cubicBezTo>
                    <a:pt x="1459" y="4074"/>
                    <a:pt x="1064" y="4560"/>
                    <a:pt x="669" y="5077"/>
                  </a:cubicBezTo>
                  <a:cubicBezTo>
                    <a:pt x="426" y="5381"/>
                    <a:pt x="213" y="5685"/>
                    <a:pt x="0" y="6019"/>
                  </a:cubicBezTo>
                  <a:cubicBezTo>
                    <a:pt x="4773" y="9028"/>
                    <a:pt x="10609" y="10426"/>
                    <a:pt x="16475" y="10609"/>
                  </a:cubicBezTo>
                  <a:cubicBezTo>
                    <a:pt x="16444" y="10457"/>
                    <a:pt x="16444" y="10366"/>
                    <a:pt x="16444" y="10366"/>
                  </a:cubicBezTo>
                  <a:cubicBezTo>
                    <a:pt x="16444" y="10366"/>
                    <a:pt x="17265" y="9667"/>
                    <a:pt x="17995" y="8846"/>
                  </a:cubicBezTo>
                  <a:cubicBezTo>
                    <a:pt x="18268" y="8511"/>
                    <a:pt x="18542" y="8177"/>
                    <a:pt x="18724" y="7843"/>
                  </a:cubicBezTo>
                  <a:cubicBezTo>
                    <a:pt x="18967" y="7417"/>
                    <a:pt x="18937" y="6353"/>
                    <a:pt x="18785" y="5138"/>
                  </a:cubicBezTo>
                  <a:cubicBezTo>
                    <a:pt x="18663" y="4165"/>
                    <a:pt x="18451" y="3101"/>
                    <a:pt x="18268" y="2220"/>
                  </a:cubicBezTo>
                  <a:cubicBezTo>
                    <a:pt x="18025" y="973"/>
                    <a:pt x="17782" y="1"/>
                    <a:pt x="17782" y="1"/>
                  </a:cubicBezTo>
                  <a:close/>
                </a:path>
              </a:pathLst>
            </a:custGeom>
            <a:solidFill>
              <a:srgbClr val="C4BAD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4" name="Google Shape;2497;p70"/>
            <p:cNvSpPr/>
            <p:nvPr/>
          </p:nvSpPr>
          <p:spPr>
            <a:xfrm>
              <a:off x="6707720" y="2258386"/>
              <a:ext cx="1044144" cy="857283"/>
            </a:xfrm>
            <a:custGeom>
              <a:avLst/>
              <a:gdLst/>
              <a:ahLst/>
              <a:cxnLst/>
              <a:rect l="l" t="t" r="r" b="b"/>
              <a:pathLst>
                <a:path w="19753" h="16218" extrusionOk="0">
                  <a:moveTo>
                    <a:pt x="1368" y="0"/>
                  </a:moveTo>
                  <a:cubicBezTo>
                    <a:pt x="1064" y="486"/>
                    <a:pt x="760" y="973"/>
                    <a:pt x="487" y="1459"/>
                  </a:cubicBezTo>
                  <a:cubicBezTo>
                    <a:pt x="305" y="1763"/>
                    <a:pt x="122" y="2067"/>
                    <a:pt x="1" y="2371"/>
                  </a:cubicBezTo>
                  <a:cubicBezTo>
                    <a:pt x="1" y="2371"/>
                    <a:pt x="1368" y="4316"/>
                    <a:pt x="3678" y="4681"/>
                  </a:cubicBezTo>
                  <a:cubicBezTo>
                    <a:pt x="3678" y="4681"/>
                    <a:pt x="4165" y="5684"/>
                    <a:pt x="4043" y="6930"/>
                  </a:cubicBezTo>
                  <a:cubicBezTo>
                    <a:pt x="3952" y="7903"/>
                    <a:pt x="3861" y="9058"/>
                    <a:pt x="3770" y="10183"/>
                  </a:cubicBezTo>
                  <a:cubicBezTo>
                    <a:pt x="3678" y="11338"/>
                    <a:pt x="3587" y="12432"/>
                    <a:pt x="3526" y="13222"/>
                  </a:cubicBezTo>
                  <a:cubicBezTo>
                    <a:pt x="3466" y="13708"/>
                    <a:pt x="3466" y="14073"/>
                    <a:pt x="3435" y="14256"/>
                  </a:cubicBezTo>
                  <a:cubicBezTo>
                    <a:pt x="3407" y="15380"/>
                    <a:pt x="7536" y="16218"/>
                    <a:pt x="10730" y="16218"/>
                  </a:cubicBezTo>
                  <a:cubicBezTo>
                    <a:pt x="10990" y="16218"/>
                    <a:pt x="11245" y="16212"/>
                    <a:pt x="11490" y="16201"/>
                  </a:cubicBezTo>
                  <a:cubicBezTo>
                    <a:pt x="14736" y="16081"/>
                    <a:pt x="19497" y="14772"/>
                    <a:pt x="19722" y="14772"/>
                  </a:cubicBezTo>
                  <a:cubicBezTo>
                    <a:pt x="19724" y="14772"/>
                    <a:pt x="19726" y="14772"/>
                    <a:pt x="19727" y="14772"/>
                  </a:cubicBezTo>
                  <a:cubicBezTo>
                    <a:pt x="19728" y="14773"/>
                    <a:pt x="19728" y="14773"/>
                    <a:pt x="19729" y="14773"/>
                  </a:cubicBezTo>
                  <a:cubicBezTo>
                    <a:pt x="19753" y="14773"/>
                    <a:pt x="19602" y="13931"/>
                    <a:pt x="19393" y="12766"/>
                  </a:cubicBezTo>
                  <a:cubicBezTo>
                    <a:pt x="19241" y="11885"/>
                    <a:pt x="19059" y="10790"/>
                    <a:pt x="18846" y="9696"/>
                  </a:cubicBezTo>
                  <a:cubicBezTo>
                    <a:pt x="18633" y="8602"/>
                    <a:pt x="18420" y="7477"/>
                    <a:pt x="18238" y="6535"/>
                  </a:cubicBezTo>
                  <a:cubicBezTo>
                    <a:pt x="18056" y="5654"/>
                    <a:pt x="17934" y="4955"/>
                    <a:pt x="17843" y="4590"/>
                  </a:cubicBezTo>
                  <a:cubicBezTo>
                    <a:pt x="11977" y="4407"/>
                    <a:pt x="6141" y="3009"/>
                    <a:pt x="1368" y="0"/>
                  </a:cubicBezTo>
                  <a:close/>
                </a:path>
              </a:pathLst>
            </a:custGeom>
            <a:solidFill>
              <a:srgbClr val="B4AAD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5" name="Google Shape;2498;p70"/>
            <p:cNvSpPr/>
            <p:nvPr/>
          </p:nvSpPr>
          <p:spPr>
            <a:xfrm>
              <a:off x="6938133" y="2193739"/>
              <a:ext cx="702774" cy="614392"/>
            </a:xfrm>
            <a:custGeom>
              <a:avLst/>
              <a:gdLst/>
              <a:ahLst/>
              <a:cxnLst/>
              <a:rect l="l" t="t" r="r" b="b"/>
              <a:pathLst>
                <a:path w="13295" h="11623" extrusionOk="0">
                  <a:moveTo>
                    <a:pt x="10402" y="1"/>
                  </a:moveTo>
                  <a:cubicBezTo>
                    <a:pt x="10356" y="1"/>
                    <a:pt x="10310" y="3"/>
                    <a:pt x="10262" y="7"/>
                  </a:cubicBezTo>
                  <a:cubicBezTo>
                    <a:pt x="7222" y="281"/>
                    <a:pt x="6888" y="4962"/>
                    <a:pt x="6888" y="4962"/>
                  </a:cubicBezTo>
                  <a:cubicBezTo>
                    <a:pt x="6888" y="4962"/>
                    <a:pt x="5856" y="2217"/>
                    <a:pt x="4178" y="2217"/>
                  </a:cubicBezTo>
                  <a:cubicBezTo>
                    <a:pt x="3643" y="2217"/>
                    <a:pt x="3043" y="2495"/>
                    <a:pt x="2389" y="3229"/>
                  </a:cubicBezTo>
                  <a:cubicBezTo>
                    <a:pt x="0" y="7470"/>
                    <a:pt x="6560" y="11622"/>
                    <a:pt x="7021" y="11622"/>
                  </a:cubicBezTo>
                  <a:cubicBezTo>
                    <a:pt x="7029" y="11622"/>
                    <a:pt x="7036" y="11621"/>
                    <a:pt x="7040" y="11618"/>
                  </a:cubicBezTo>
                  <a:cubicBezTo>
                    <a:pt x="12067" y="8446"/>
                    <a:pt x="13294" y="1"/>
                    <a:pt x="10402"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6" name="Google Shape;2499;p70"/>
            <p:cNvSpPr/>
            <p:nvPr/>
          </p:nvSpPr>
          <p:spPr>
            <a:xfrm>
              <a:off x="6098782" y="2594148"/>
              <a:ext cx="2064712" cy="441910"/>
            </a:xfrm>
            <a:custGeom>
              <a:avLst/>
              <a:gdLst/>
              <a:ahLst/>
              <a:cxnLst/>
              <a:rect l="l" t="t" r="r" b="b"/>
              <a:pathLst>
                <a:path w="39060" h="8360" extrusionOk="0">
                  <a:moveTo>
                    <a:pt x="8511" y="1"/>
                  </a:moveTo>
                  <a:lnTo>
                    <a:pt x="1" y="8360"/>
                  </a:lnTo>
                  <a:lnTo>
                    <a:pt x="34105" y="8360"/>
                  </a:lnTo>
                  <a:lnTo>
                    <a:pt x="39059" y="609"/>
                  </a:lnTo>
                  <a:lnTo>
                    <a:pt x="8511" y="1"/>
                  </a:lnTo>
                  <a:close/>
                </a:path>
              </a:pathLst>
            </a:custGeom>
            <a:solidFill>
              <a:srgbClr val="FFCB7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7" name="Google Shape;2500;p70"/>
            <p:cNvSpPr/>
            <p:nvPr/>
          </p:nvSpPr>
          <p:spPr>
            <a:xfrm>
              <a:off x="7874164" y="2626286"/>
              <a:ext cx="282854" cy="578500"/>
            </a:xfrm>
            <a:custGeom>
              <a:avLst/>
              <a:gdLst/>
              <a:ahLst/>
              <a:cxnLst/>
              <a:rect l="l" t="t" r="r" b="b"/>
              <a:pathLst>
                <a:path w="5351" h="10944" extrusionOk="0">
                  <a:moveTo>
                    <a:pt x="5351" y="1"/>
                  </a:moveTo>
                  <a:lnTo>
                    <a:pt x="426" y="7752"/>
                  </a:lnTo>
                  <a:lnTo>
                    <a:pt x="1" y="10943"/>
                  </a:lnTo>
                  <a:lnTo>
                    <a:pt x="5351" y="2827"/>
                  </a:lnTo>
                  <a:lnTo>
                    <a:pt x="5351" y="1"/>
                  </a:ln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8" name="Google Shape;2501;p70"/>
            <p:cNvSpPr/>
            <p:nvPr/>
          </p:nvSpPr>
          <p:spPr>
            <a:xfrm>
              <a:off x="6702910" y="3121154"/>
              <a:ext cx="155884" cy="1044408"/>
            </a:xfrm>
            <a:custGeom>
              <a:avLst/>
              <a:gdLst/>
              <a:ahLst/>
              <a:cxnLst/>
              <a:rect l="l" t="t" r="r" b="b"/>
              <a:pathLst>
                <a:path w="2949" h="19758" extrusionOk="0">
                  <a:moveTo>
                    <a:pt x="0" y="0"/>
                  </a:moveTo>
                  <a:lnTo>
                    <a:pt x="1034" y="19758"/>
                  </a:lnTo>
                  <a:lnTo>
                    <a:pt x="2949" y="19758"/>
                  </a:lnTo>
                  <a:lnTo>
                    <a:pt x="2371" y="0"/>
                  </a:ln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9" name="Google Shape;2502;p70"/>
            <p:cNvSpPr/>
            <p:nvPr/>
          </p:nvSpPr>
          <p:spPr>
            <a:xfrm>
              <a:off x="6828239" y="3121154"/>
              <a:ext cx="101280" cy="1044408"/>
            </a:xfrm>
            <a:custGeom>
              <a:avLst/>
              <a:gdLst/>
              <a:ahLst/>
              <a:cxnLst/>
              <a:rect l="l" t="t" r="r" b="b"/>
              <a:pathLst>
                <a:path w="1916" h="19758" extrusionOk="0">
                  <a:moveTo>
                    <a:pt x="0" y="0"/>
                  </a:moveTo>
                  <a:lnTo>
                    <a:pt x="578" y="19758"/>
                  </a:lnTo>
                  <a:lnTo>
                    <a:pt x="1915" y="18694"/>
                  </a:lnTo>
                  <a:lnTo>
                    <a:pt x="1246" y="0"/>
                  </a:ln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0" name="Google Shape;2503;p70"/>
            <p:cNvSpPr/>
            <p:nvPr/>
          </p:nvSpPr>
          <p:spPr>
            <a:xfrm>
              <a:off x="7911113" y="3105085"/>
              <a:ext cx="130247" cy="1060477"/>
            </a:xfrm>
            <a:custGeom>
              <a:avLst/>
              <a:gdLst/>
              <a:ahLst/>
              <a:cxnLst/>
              <a:rect l="l" t="t" r="r" b="b"/>
              <a:pathLst>
                <a:path w="2464" h="20062" extrusionOk="0">
                  <a:moveTo>
                    <a:pt x="1" y="1"/>
                  </a:moveTo>
                  <a:lnTo>
                    <a:pt x="578" y="20062"/>
                  </a:lnTo>
                  <a:lnTo>
                    <a:pt x="2463" y="20062"/>
                  </a:lnTo>
                  <a:lnTo>
                    <a:pt x="1886" y="304"/>
                  </a:lnTo>
                  <a:lnTo>
                    <a:pt x="1" y="1"/>
                  </a:ln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1" name="Google Shape;2504;p70"/>
            <p:cNvSpPr/>
            <p:nvPr/>
          </p:nvSpPr>
          <p:spPr>
            <a:xfrm>
              <a:off x="8010752" y="3015118"/>
              <a:ext cx="101280" cy="1150445"/>
            </a:xfrm>
            <a:custGeom>
              <a:avLst/>
              <a:gdLst/>
              <a:ahLst/>
              <a:cxnLst/>
              <a:rect l="l" t="t" r="r" b="b"/>
              <a:pathLst>
                <a:path w="1916" h="21764" extrusionOk="0">
                  <a:moveTo>
                    <a:pt x="1368" y="0"/>
                  </a:moveTo>
                  <a:lnTo>
                    <a:pt x="1" y="2006"/>
                  </a:lnTo>
                  <a:lnTo>
                    <a:pt x="578" y="21764"/>
                  </a:lnTo>
                  <a:lnTo>
                    <a:pt x="1915" y="20700"/>
                  </a:lnTo>
                  <a:lnTo>
                    <a:pt x="1368" y="0"/>
                  </a:ln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2" name="Google Shape;2505;p70"/>
            <p:cNvSpPr/>
            <p:nvPr/>
          </p:nvSpPr>
          <p:spPr>
            <a:xfrm>
              <a:off x="6220887" y="3204724"/>
              <a:ext cx="1669425" cy="173539"/>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3" name="Google Shape;2506;p70"/>
            <p:cNvSpPr/>
            <p:nvPr/>
          </p:nvSpPr>
          <p:spPr>
            <a:xfrm>
              <a:off x="7874164" y="2825512"/>
              <a:ext cx="250715" cy="552757"/>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4" name="Google Shape;2507;p70"/>
            <p:cNvSpPr/>
            <p:nvPr/>
          </p:nvSpPr>
          <p:spPr>
            <a:xfrm>
              <a:off x="6286750" y="3378208"/>
              <a:ext cx="155937" cy="1044408"/>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5" name="Google Shape;2508;p70"/>
            <p:cNvSpPr/>
            <p:nvPr/>
          </p:nvSpPr>
          <p:spPr>
            <a:xfrm>
              <a:off x="641207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6" name="Google Shape;2509;p70"/>
            <p:cNvSpPr/>
            <p:nvPr/>
          </p:nvSpPr>
          <p:spPr>
            <a:xfrm>
              <a:off x="7647662" y="3378208"/>
              <a:ext cx="155884" cy="1044408"/>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7" name="Google Shape;2510;p70"/>
            <p:cNvSpPr/>
            <p:nvPr/>
          </p:nvSpPr>
          <p:spPr>
            <a:xfrm>
              <a:off x="777293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8" name="Google Shape;2511;p70"/>
            <p:cNvSpPr/>
            <p:nvPr/>
          </p:nvSpPr>
          <p:spPr>
            <a:xfrm>
              <a:off x="6093972" y="3035998"/>
              <a:ext cx="464375" cy="168782"/>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9" name="Google Shape;2512;p70"/>
            <p:cNvSpPr/>
            <p:nvPr/>
          </p:nvSpPr>
          <p:spPr>
            <a:xfrm>
              <a:off x="6442631" y="3035998"/>
              <a:ext cx="245852" cy="168782"/>
            </a:xfrm>
            <a:custGeom>
              <a:avLst/>
              <a:gdLst/>
              <a:ahLst/>
              <a:cxnLst/>
              <a:rect l="l" t="t" r="r" b="b"/>
              <a:pathLst>
                <a:path w="4651" h="3193" extrusionOk="0">
                  <a:moveTo>
                    <a:pt x="0" y="1"/>
                  </a:moveTo>
                  <a:cubicBezTo>
                    <a:pt x="699" y="943"/>
                    <a:pt x="1459" y="2341"/>
                    <a:pt x="2189" y="3192"/>
                  </a:cubicBezTo>
                  <a:lnTo>
                    <a:pt x="4651" y="3192"/>
                  </a:lnTo>
                  <a:cubicBezTo>
                    <a:pt x="3982" y="2280"/>
                    <a:pt x="3070" y="912"/>
                    <a:pt x="2310" y="1"/>
                  </a:cubicBezTo>
                  <a:close/>
                </a:path>
              </a:pathLst>
            </a:custGeom>
            <a:solidFill>
              <a:srgbClr val="FFBB4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0" name="Google Shape;2513;p70"/>
            <p:cNvSpPr/>
            <p:nvPr/>
          </p:nvSpPr>
          <p:spPr>
            <a:xfrm>
              <a:off x="6566322" y="3035998"/>
              <a:ext cx="273233" cy="168782"/>
            </a:xfrm>
            <a:custGeom>
              <a:avLst/>
              <a:gdLst/>
              <a:ahLst/>
              <a:cxnLst/>
              <a:rect l="l" t="t" r="r" b="b"/>
              <a:pathLst>
                <a:path w="5169" h="3193" extrusionOk="0">
                  <a:moveTo>
                    <a:pt x="1" y="1"/>
                  </a:moveTo>
                  <a:cubicBezTo>
                    <a:pt x="730" y="912"/>
                    <a:pt x="1642" y="2280"/>
                    <a:pt x="2311" y="3192"/>
                  </a:cubicBezTo>
                  <a:lnTo>
                    <a:pt x="5168" y="3192"/>
                  </a:lnTo>
                  <a:cubicBezTo>
                    <a:pt x="4651" y="2250"/>
                    <a:pt x="3831" y="912"/>
                    <a:pt x="3344" y="1"/>
                  </a:cubicBez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1" name="Google Shape;2514;p70"/>
            <p:cNvSpPr/>
            <p:nvPr/>
          </p:nvSpPr>
          <p:spPr>
            <a:xfrm>
              <a:off x="6976034" y="3035998"/>
              <a:ext cx="920715" cy="168782"/>
            </a:xfrm>
            <a:custGeom>
              <a:avLst/>
              <a:gdLst/>
              <a:ahLst/>
              <a:cxnLst/>
              <a:rect l="l" t="t" r="r" b="b"/>
              <a:pathLst>
                <a:path w="17418" h="3193" extrusionOk="0">
                  <a:moveTo>
                    <a:pt x="1" y="1"/>
                  </a:moveTo>
                  <a:cubicBezTo>
                    <a:pt x="457" y="973"/>
                    <a:pt x="1277"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2" name="Google Shape;2515;p70"/>
            <p:cNvSpPr/>
            <p:nvPr/>
          </p:nvSpPr>
          <p:spPr>
            <a:xfrm>
              <a:off x="6743083" y="3035998"/>
              <a:ext cx="332648" cy="168782"/>
            </a:xfrm>
            <a:custGeom>
              <a:avLst/>
              <a:gdLst/>
              <a:ahLst/>
              <a:cxnLst/>
              <a:rect l="l" t="t" r="r" b="b"/>
              <a:pathLst>
                <a:path w="6293" h="3193" extrusionOk="0">
                  <a:moveTo>
                    <a:pt x="0" y="1"/>
                  </a:moveTo>
                  <a:cubicBezTo>
                    <a:pt x="487" y="912"/>
                    <a:pt x="1307" y="2250"/>
                    <a:pt x="1824" y="3192"/>
                  </a:cubicBezTo>
                  <a:lnTo>
                    <a:pt x="6292" y="3192"/>
                  </a:lnTo>
                  <a:cubicBezTo>
                    <a:pt x="5684" y="2250"/>
                    <a:pt x="4864" y="973"/>
                    <a:pt x="4408" y="1"/>
                  </a:cubicBezTo>
                  <a:close/>
                </a:path>
              </a:pathLst>
            </a:custGeom>
            <a:solidFill>
              <a:srgbClr val="FFBB4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3" name="Google Shape;2516;p70"/>
            <p:cNvSpPr/>
            <p:nvPr/>
          </p:nvSpPr>
          <p:spPr>
            <a:xfrm>
              <a:off x="6662737" y="2404595"/>
              <a:ext cx="263560" cy="212127"/>
            </a:xfrm>
            <a:custGeom>
              <a:avLst/>
              <a:gdLst/>
              <a:ahLst/>
              <a:cxnLst/>
              <a:rect l="l" t="t" r="r" b="b"/>
              <a:pathLst>
                <a:path w="4986" h="4013" extrusionOk="0">
                  <a:moveTo>
                    <a:pt x="1156" y="0"/>
                  </a:moveTo>
                  <a:cubicBezTo>
                    <a:pt x="1156" y="0"/>
                    <a:pt x="548" y="1125"/>
                    <a:pt x="1" y="2492"/>
                  </a:cubicBezTo>
                  <a:cubicBezTo>
                    <a:pt x="1642" y="2766"/>
                    <a:pt x="3192" y="3526"/>
                    <a:pt x="4803" y="4012"/>
                  </a:cubicBezTo>
                  <a:cubicBezTo>
                    <a:pt x="4833" y="3100"/>
                    <a:pt x="4985" y="2037"/>
                    <a:pt x="4985" y="2037"/>
                  </a:cubicBezTo>
                  <a:cubicBezTo>
                    <a:pt x="4985" y="2037"/>
                    <a:pt x="2159" y="973"/>
                    <a:pt x="1156" y="0"/>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4" name="Google Shape;2517;p70"/>
            <p:cNvSpPr/>
            <p:nvPr/>
          </p:nvSpPr>
          <p:spPr>
            <a:xfrm>
              <a:off x="6624203" y="2695373"/>
              <a:ext cx="772866" cy="154298"/>
            </a:xfrm>
            <a:custGeom>
              <a:avLst/>
              <a:gdLst/>
              <a:ahLst/>
              <a:cxnLst/>
              <a:rect l="l" t="t" r="r" b="b"/>
              <a:pathLst>
                <a:path w="14621" h="2919" extrusionOk="0">
                  <a:moveTo>
                    <a:pt x="0" y="1"/>
                  </a:moveTo>
                  <a:cubicBezTo>
                    <a:pt x="0" y="761"/>
                    <a:pt x="152" y="1368"/>
                    <a:pt x="638" y="1764"/>
                  </a:cubicBezTo>
                  <a:cubicBezTo>
                    <a:pt x="1775" y="2638"/>
                    <a:pt x="5745" y="2918"/>
                    <a:pt x="9094" y="2918"/>
                  </a:cubicBezTo>
                  <a:cubicBezTo>
                    <a:pt x="11568" y="2918"/>
                    <a:pt x="13703" y="2765"/>
                    <a:pt x="14104" y="2584"/>
                  </a:cubicBezTo>
                  <a:cubicBezTo>
                    <a:pt x="14620" y="2341"/>
                    <a:pt x="14438" y="2128"/>
                    <a:pt x="14134" y="1976"/>
                  </a:cubicBezTo>
                  <a:lnTo>
                    <a:pt x="14134" y="1976"/>
                  </a:lnTo>
                  <a:cubicBezTo>
                    <a:pt x="12964" y="2164"/>
                    <a:pt x="11779" y="2253"/>
                    <a:pt x="10592" y="2253"/>
                  </a:cubicBezTo>
                  <a:cubicBezTo>
                    <a:pt x="6967" y="2253"/>
                    <a:pt x="3320" y="1420"/>
                    <a:pt x="0" y="1"/>
                  </a:cubicBezTo>
                  <a:close/>
                </a:path>
              </a:pathLst>
            </a:custGeom>
            <a:solidFill>
              <a:srgbClr val="F4B2A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5" name="Google Shape;2518;p70"/>
            <p:cNvSpPr/>
            <p:nvPr/>
          </p:nvSpPr>
          <p:spPr>
            <a:xfrm>
              <a:off x="6895688" y="2626286"/>
              <a:ext cx="633104" cy="359977"/>
            </a:xfrm>
            <a:custGeom>
              <a:avLst/>
              <a:gdLst/>
              <a:ahLst/>
              <a:cxnLst/>
              <a:rect l="l" t="t" r="r" b="b"/>
              <a:pathLst>
                <a:path w="11977" h="6810" extrusionOk="0">
                  <a:moveTo>
                    <a:pt x="10822" y="578"/>
                  </a:moveTo>
                  <a:cubicBezTo>
                    <a:pt x="11004" y="578"/>
                    <a:pt x="11156" y="700"/>
                    <a:pt x="11156" y="852"/>
                  </a:cubicBezTo>
                  <a:cubicBezTo>
                    <a:pt x="11156" y="1004"/>
                    <a:pt x="11004" y="1125"/>
                    <a:pt x="10822" y="1125"/>
                  </a:cubicBezTo>
                  <a:cubicBezTo>
                    <a:pt x="10639" y="1125"/>
                    <a:pt x="10487" y="1004"/>
                    <a:pt x="10487" y="852"/>
                  </a:cubicBezTo>
                  <a:cubicBezTo>
                    <a:pt x="10487" y="700"/>
                    <a:pt x="10639" y="578"/>
                    <a:pt x="10822" y="578"/>
                  </a:cubicBezTo>
                  <a:close/>
                  <a:moveTo>
                    <a:pt x="10153" y="2858"/>
                  </a:moveTo>
                  <a:cubicBezTo>
                    <a:pt x="10366" y="2858"/>
                    <a:pt x="10487" y="2979"/>
                    <a:pt x="10487" y="3131"/>
                  </a:cubicBezTo>
                  <a:cubicBezTo>
                    <a:pt x="10487" y="3283"/>
                    <a:pt x="10335" y="3405"/>
                    <a:pt x="10153" y="3405"/>
                  </a:cubicBezTo>
                  <a:cubicBezTo>
                    <a:pt x="9971" y="3405"/>
                    <a:pt x="9819" y="3283"/>
                    <a:pt x="9819" y="3131"/>
                  </a:cubicBezTo>
                  <a:cubicBezTo>
                    <a:pt x="9819" y="2979"/>
                    <a:pt x="9971" y="2858"/>
                    <a:pt x="10153" y="2858"/>
                  </a:cubicBezTo>
                  <a:close/>
                  <a:moveTo>
                    <a:pt x="9180" y="5593"/>
                  </a:moveTo>
                  <a:cubicBezTo>
                    <a:pt x="9363" y="5593"/>
                    <a:pt x="9515" y="5715"/>
                    <a:pt x="9515" y="5867"/>
                  </a:cubicBezTo>
                  <a:cubicBezTo>
                    <a:pt x="9515" y="6019"/>
                    <a:pt x="9363" y="6141"/>
                    <a:pt x="9180" y="6141"/>
                  </a:cubicBezTo>
                  <a:cubicBezTo>
                    <a:pt x="8998" y="6141"/>
                    <a:pt x="8846" y="6019"/>
                    <a:pt x="8846" y="5867"/>
                  </a:cubicBezTo>
                  <a:cubicBezTo>
                    <a:pt x="8846" y="5715"/>
                    <a:pt x="8998" y="5593"/>
                    <a:pt x="9180" y="5593"/>
                  </a:cubicBezTo>
                  <a:close/>
                  <a:moveTo>
                    <a:pt x="3132" y="1"/>
                  </a:moveTo>
                  <a:lnTo>
                    <a:pt x="1" y="6809"/>
                  </a:lnTo>
                  <a:lnTo>
                    <a:pt x="9819" y="6809"/>
                  </a:lnTo>
                  <a:lnTo>
                    <a:pt x="11977" y="1"/>
                  </a:lnTo>
                  <a:close/>
                </a:path>
              </a:pathLst>
            </a:custGeom>
            <a:solidFill>
              <a:srgbClr val="EBE9F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6" name="Google Shape;2519;p70"/>
            <p:cNvSpPr/>
            <p:nvPr/>
          </p:nvSpPr>
          <p:spPr>
            <a:xfrm>
              <a:off x="7321468" y="2639448"/>
              <a:ext cx="110266" cy="327203"/>
            </a:xfrm>
            <a:custGeom>
              <a:avLst/>
              <a:gdLst/>
              <a:ahLst/>
              <a:cxnLst/>
              <a:rect l="l" t="t" r="r" b="b"/>
              <a:pathLst>
                <a:path w="2086" h="6190" extrusionOk="0">
                  <a:moveTo>
                    <a:pt x="1996" y="1"/>
                  </a:moveTo>
                  <a:cubicBezTo>
                    <a:pt x="1962" y="1"/>
                    <a:pt x="1928" y="17"/>
                    <a:pt x="1916" y="56"/>
                  </a:cubicBezTo>
                  <a:cubicBezTo>
                    <a:pt x="1156" y="2001"/>
                    <a:pt x="548" y="4098"/>
                    <a:pt x="1" y="6104"/>
                  </a:cubicBezTo>
                  <a:cubicBezTo>
                    <a:pt x="1" y="6157"/>
                    <a:pt x="42" y="6190"/>
                    <a:pt x="82" y="6190"/>
                  </a:cubicBezTo>
                  <a:cubicBezTo>
                    <a:pt x="111" y="6190"/>
                    <a:pt x="140" y="6173"/>
                    <a:pt x="153" y="6135"/>
                  </a:cubicBezTo>
                  <a:cubicBezTo>
                    <a:pt x="913" y="4189"/>
                    <a:pt x="1581" y="2122"/>
                    <a:pt x="2068" y="86"/>
                  </a:cubicBezTo>
                  <a:cubicBezTo>
                    <a:pt x="2085" y="33"/>
                    <a:pt x="2041" y="1"/>
                    <a:pt x="1996" y="1"/>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7" name="Google Shape;2520;p70"/>
            <p:cNvSpPr/>
            <p:nvPr/>
          </p:nvSpPr>
          <p:spPr>
            <a:xfrm>
              <a:off x="6958379" y="2876627"/>
              <a:ext cx="438685" cy="18025"/>
            </a:xfrm>
            <a:custGeom>
              <a:avLst/>
              <a:gdLst/>
              <a:ahLst/>
              <a:cxnLst/>
              <a:rect l="l" t="t" r="r" b="b"/>
              <a:pathLst>
                <a:path w="8299" h="341" extrusionOk="0">
                  <a:moveTo>
                    <a:pt x="5202" y="1"/>
                  </a:moveTo>
                  <a:cubicBezTo>
                    <a:pt x="3381" y="1"/>
                    <a:pt x="1388" y="53"/>
                    <a:pt x="92" y="128"/>
                  </a:cubicBezTo>
                  <a:cubicBezTo>
                    <a:pt x="0" y="128"/>
                    <a:pt x="31" y="250"/>
                    <a:pt x="122" y="250"/>
                  </a:cubicBezTo>
                  <a:cubicBezTo>
                    <a:pt x="1155" y="310"/>
                    <a:pt x="2652" y="341"/>
                    <a:pt x="4153" y="341"/>
                  </a:cubicBezTo>
                  <a:cubicBezTo>
                    <a:pt x="5654" y="341"/>
                    <a:pt x="7159" y="310"/>
                    <a:pt x="8207" y="250"/>
                  </a:cubicBezTo>
                  <a:cubicBezTo>
                    <a:pt x="8298" y="219"/>
                    <a:pt x="8298" y="67"/>
                    <a:pt x="8177" y="67"/>
                  </a:cubicBezTo>
                  <a:cubicBezTo>
                    <a:pt x="7387" y="21"/>
                    <a:pt x="6327" y="1"/>
                    <a:pt x="5202" y="1"/>
                  </a:cubicBezTo>
                  <a:close/>
                </a:path>
              </a:pathLst>
            </a:custGeom>
            <a:solidFill>
              <a:srgbClr val="7ACFE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8" name="Google Shape;2521;p70"/>
            <p:cNvSpPr/>
            <p:nvPr/>
          </p:nvSpPr>
          <p:spPr>
            <a:xfrm>
              <a:off x="6974448" y="2815522"/>
              <a:ext cx="437046" cy="17920"/>
            </a:xfrm>
            <a:custGeom>
              <a:avLst/>
              <a:gdLst/>
              <a:ahLst/>
              <a:cxnLst/>
              <a:rect l="l" t="t" r="r" b="b"/>
              <a:pathLst>
                <a:path w="8268" h="339" extrusionOk="0">
                  <a:moveTo>
                    <a:pt x="5020" y="0"/>
                  </a:moveTo>
                  <a:cubicBezTo>
                    <a:pt x="3239" y="0"/>
                    <a:pt x="1332" y="44"/>
                    <a:pt x="91" y="99"/>
                  </a:cubicBezTo>
                  <a:cubicBezTo>
                    <a:pt x="0" y="99"/>
                    <a:pt x="0" y="220"/>
                    <a:pt x="91" y="250"/>
                  </a:cubicBezTo>
                  <a:cubicBezTo>
                    <a:pt x="1067" y="308"/>
                    <a:pt x="2463" y="338"/>
                    <a:pt x="3883" y="338"/>
                  </a:cubicBezTo>
                  <a:cubicBezTo>
                    <a:pt x="5470" y="338"/>
                    <a:pt x="7086" y="300"/>
                    <a:pt x="8177" y="220"/>
                  </a:cubicBezTo>
                  <a:cubicBezTo>
                    <a:pt x="8268" y="220"/>
                    <a:pt x="8268" y="68"/>
                    <a:pt x="8177" y="68"/>
                  </a:cubicBezTo>
                  <a:cubicBezTo>
                    <a:pt x="7338" y="19"/>
                    <a:pt x="6207" y="0"/>
                    <a:pt x="5020" y="0"/>
                  </a:cubicBezTo>
                  <a:close/>
                </a:path>
              </a:pathLst>
            </a:custGeom>
            <a:solidFill>
              <a:srgbClr val="7ACFE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9" name="Google Shape;2522;p70"/>
            <p:cNvSpPr/>
            <p:nvPr/>
          </p:nvSpPr>
          <p:spPr>
            <a:xfrm>
              <a:off x="7014621" y="2764196"/>
              <a:ext cx="408132" cy="17127"/>
            </a:xfrm>
            <a:custGeom>
              <a:avLst/>
              <a:gdLst/>
              <a:ahLst/>
              <a:cxnLst/>
              <a:rect l="l" t="t" r="r" b="b"/>
              <a:pathLst>
                <a:path w="7721" h="324" extrusionOk="0">
                  <a:moveTo>
                    <a:pt x="4845" y="0"/>
                  </a:moveTo>
                  <a:cubicBezTo>
                    <a:pt x="3146" y="0"/>
                    <a:pt x="1294" y="52"/>
                    <a:pt x="91" y="127"/>
                  </a:cubicBezTo>
                  <a:cubicBezTo>
                    <a:pt x="0" y="127"/>
                    <a:pt x="31" y="249"/>
                    <a:pt x="91" y="249"/>
                  </a:cubicBezTo>
                  <a:cubicBezTo>
                    <a:pt x="903" y="300"/>
                    <a:pt x="2017" y="324"/>
                    <a:pt x="3179" y="324"/>
                  </a:cubicBezTo>
                  <a:cubicBezTo>
                    <a:pt x="4800" y="324"/>
                    <a:pt x="6514" y="277"/>
                    <a:pt x="7629" y="188"/>
                  </a:cubicBezTo>
                  <a:cubicBezTo>
                    <a:pt x="7721" y="188"/>
                    <a:pt x="7721" y="66"/>
                    <a:pt x="7629" y="66"/>
                  </a:cubicBezTo>
                  <a:cubicBezTo>
                    <a:pt x="6886" y="20"/>
                    <a:pt x="5895" y="0"/>
                    <a:pt x="4845" y="0"/>
                  </a:cubicBezTo>
                  <a:close/>
                </a:path>
              </a:pathLst>
            </a:custGeom>
            <a:solidFill>
              <a:srgbClr val="7ACFE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0" name="Google Shape;2523;p70"/>
            <p:cNvSpPr/>
            <p:nvPr/>
          </p:nvSpPr>
          <p:spPr>
            <a:xfrm>
              <a:off x="7024241" y="2714772"/>
              <a:ext cx="408185" cy="16862"/>
            </a:xfrm>
            <a:custGeom>
              <a:avLst/>
              <a:gdLst/>
              <a:ahLst/>
              <a:cxnLst/>
              <a:rect l="l" t="t" r="r" b="b"/>
              <a:pathLst>
                <a:path w="7722" h="319" extrusionOk="0">
                  <a:moveTo>
                    <a:pt x="5130" y="1"/>
                  </a:moveTo>
                  <a:cubicBezTo>
                    <a:pt x="3355" y="1"/>
                    <a:pt x="1345" y="60"/>
                    <a:pt x="92" y="120"/>
                  </a:cubicBezTo>
                  <a:cubicBezTo>
                    <a:pt x="1" y="120"/>
                    <a:pt x="1" y="242"/>
                    <a:pt x="92" y="242"/>
                  </a:cubicBezTo>
                  <a:cubicBezTo>
                    <a:pt x="931" y="295"/>
                    <a:pt x="2110" y="319"/>
                    <a:pt x="3333" y="319"/>
                  </a:cubicBezTo>
                  <a:cubicBezTo>
                    <a:pt x="4899" y="319"/>
                    <a:pt x="6537" y="279"/>
                    <a:pt x="7630" y="211"/>
                  </a:cubicBezTo>
                  <a:cubicBezTo>
                    <a:pt x="7721" y="181"/>
                    <a:pt x="7721" y="59"/>
                    <a:pt x="7599" y="59"/>
                  </a:cubicBezTo>
                  <a:cubicBezTo>
                    <a:pt x="6938" y="17"/>
                    <a:pt x="6067" y="1"/>
                    <a:pt x="5130" y="1"/>
                  </a:cubicBezTo>
                  <a:close/>
                </a:path>
              </a:pathLst>
            </a:custGeom>
            <a:solidFill>
              <a:srgbClr val="7ACFE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1" name="Google Shape;2524;p70"/>
            <p:cNvSpPr/>
            <p:nvPr/>
          </p:nvSpPr>
          <p:spPr>
            <a:xfrm>
              <a:off x="7040310" y="2664556"/>
              <a:ext cx="406546" cy="17179"/>
            </a:xfrm>
            <a:custGeom>
              <a:avLst/>
              <a:gdLst/>
              <a:ahLst/>
              <a:cxnLst/>
              <a:rect l="l" t="t" r="r" b="b"/>
              <a:pathLst>
                <a:path w="7691" h="325" extrusionOk="0">
                  <a:moveTo>
                    <a:pt x="4815" y="1"/>
                  </a:moveTo>
                  <a:cubicBezTo>
                    <a:pt x="3116" y="1"/>
                    <a:pt x="1264" y="53"/>
                    <a:pt x="61" y="128"/>
                  </a:cubicBezTo>
                  <a:cubicBezTo>
                    <a:pt x="1" y="128"/>
                    <a:pt x="1" y="249"/>
                    <a:pt x="61" y="249"/>
                  </a:cubicBezTo>
                  <a:cubicBezTo>
                    <a:pt x="873" y="300"/>
                    <a:pt x="1987" y="324"/>
                    <a:pt x="3149" y="324"/>
                  </a:cubicBezTo>
                  <a:cubicBezTo>
                    <a:pt x="4770" y="324"/>
                    <a:pt x="6484" y="277"/>
                    <a:pt x="7599" y="189"/>
                  </a:cubicBezTo>
                  <a:cubicBezTo>
                    <a:pt x="7691" y="189"/>
                    <a:pt x="7691" y="67"/>
                    <a:pt x="7599" y="67"/>
                  </a:cubicBezTo>
                  <a:cubicBezTo>
                    <a:pt x="6856" y="20"/>
                    <a:pt x="5865" y="1"/>
                    <a:pt x="4815" y="1"/>
                  </a:cubicBezTo>
                  <a:close/>
                </a:path>
              </a:pathLst>
            </a:custGeom>
            <a:solidFill>
              <a:srgbClr val="7ACFE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2" name="Google Shape;2525;p70"/>
            <p:cNvSpPr/>
            <p:nvPr/>
          </p:nvSpPr>
          <p:spPr>
            <a:xfrm>
              <a:off x="6164645" y="2674494"/>
              <a:ext cx="807066" cy="306958"/>
            </a:xfrm>
            <a:custGeom>
              <a:avLst/>
              <a:gdLst/>
              <a:ahLst/>
              <a:cxnLst/>
              <a:rect l="l" t="t" r="r" b="b"/>
              <a:pathLst>
                <a:path w="15268" h="5807" extrusionOk="0">
                  <a:moveTo>
                    <a:pt x="4864" y="1"/>
                  </a:moveTo>
                  <a:cubicBezTo>
                    <a:pt x="4074" y="1703"/>
                    <a:pt x="1" y="4377"/>
                    <a:pt x="1" y="4377"/>
                  </a:cubicBezTo>
                  <a:lnTo>
                    <a:pt x="9545" y="5806"/>
                  </a:lnTo>
                  <a:cubicBezTo>
                    <a:pt x="10031" y="5411"/>
                    <a:pt x="14256" y="3678"/>
                    <a:pt x="14864" y="2219"/>
                  </a:cubicBezTo>
                  <a:cubicBezTo>
                    <a:pt x="15267" y="1298"/>
                    <a:pt x="14288" y="1128"/>
                    <a:pt x="13512" y="1128"/>
                  </a:cubicBezTo>
                  <a:cubicBezTo>
                    <a:pt x="13060" y="1128"/>
                    <a:pt x="12676" y="1186"/>
                    <a:pt x="12676" y="1186"/>
                  </a:cubicBezTo>
                  <a:lnTo>
                    <a:pt x="4864" y="1"/>
                  </a:ln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3" name="Google Shape;2526;p70"/>
            <p:cNvSpPr/>
            <p:nvPr/>
          </p:nvSpPr>
          <p:spPr>
            <a:xfrm>
              <a:off x="6209628" y="2674494"/>
              <a:ext cx="731107" cy="266784"/>
            </a:xfrm>
            <a:custGeom>
              <a:avLst/>
              <a:gdLst/>
              <a:ahLst/>
              <a:cxnLst/>
              <a:rect l="l" t="t" r="r" b="b"/>
              <a:pathLst>
                <a:path w="13831" h="5047" extrusionOk="0">
                  <a:moveTo>
                    <a:pt x="4013" y="1"/>
                  </a:moveTo>
                  <a:lnTo>
                    <a:pt x="1" y="3678"/>
                  </a:lnTo>
                  <a:lnTo>
                    <a:pt x="9272" y="5046"/>
                  </a:lnTo>
                  <a:cubicBezTo>
                    <a:pt x="11491" y="4560"/>
                    <a:pt x="13831" y="2159"/>
                    <a:pt x="13831" y="2159"/>
                  </a:cubicBezTo>
                  <a:lnTo>
                    <a:pt x="11825"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4" name="Google Shape;2527;p70"/>
            <p:cNvSpPr/>
            <p:nvPr/>
          </p:nvSpPr>
          <p:spPr>
            <a:xfrm>
              <a:off x="6203232" y="2647165"/>
              <a:ext cx="731107" cy="268370"/>
            </a:xfrm>
            <a:custGeom>
              <a:avLst/>
              <a:gdLst/>
              <a:ahLst/>
              <a:cxnLst/>
              <a:rect l="l" t="t" r="r" b="b"/>
              <a:pathLst>
                <a:path w="13831" h="5077" extrusionOk="0">
                  <a:moveTo>
                    <a:pt x="4013" y="1"/>
                  </a:moveTo>
                  <a:lnTo>
                    <a:pt x="0" y="3709"/>
                  </a:lnTo>
                  <a:lnTo>
                    <a:pt x="9271" y="5077"/>
                  </a:lnTo>
                  <a:cubicBezTo>
                    <a:pt x="11490" y="4560"/>
                    <a:pt x="13830" y="2189"/>
                    <a:pt x="13830" y="2189"/>
                  </a:cubicBezTo>
                  <a:lnTo>
                    <a:pt x="11824"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5" name="Google Shape;2528;p70"/>
            <p:cNvSpPr/>
            <p:nvPr/>
          </p:nvSpPr>
          <p:spPr>
            <a:xfrm>
              <a:off x="6166284" y="2626603"/>
              <a:ext cx="790521" cy="268053"/>
            </a:xfrm>
            <a:custGeom>
              <a:avLst/>
              <a:gdLst/>
              <a:ahLst/>
              <a:cxnLst/>
              <a:rect l="l" t="t" r="r" b="b"/>
              <a:pathLst>
                <a:path w="14955" h="5071" extrusionOk="0">
                  <a:moveTo>
                    <a:pt x="6067" y="1"/>
                  </a:moveTo>
                  <a:cubicBezTo>
                    <a:pt x="5725" y="1"/>
                    <a:pt x="5464" y="26"/>
                    <a:pt x="5319" y="86"/>
                  </a:cubicBezTo>
                  <a:cubicBezTo>
                    <a:pt x="4164" y="572"/>
                    <a:pt x="0" y="3642"/>
                    <a:pt x="0" y="3642"/>
                  </a:cubicBezTo>
                  <a:lnTo>
                    <a:pt x="9696" y="5071"/>
                  </a:lnTo>
                  <a:cubicBezTo>
                    <a:pt x="10122" y="4828"/>
                    <a:pt x="14073" y="3004"/>
                    <a:pt x="14529" y="2062"/>
                  </a:cubicBezTo>
                  <a:cubicBezTo>
                    <a:pt x="14955" y="1089"/>
                    <a:pt x="13314" y="967"/>
                    <a:pt x="13314" y="967"/>
                  </a:cubicBezTo>
                  <a:cubicBezTo>
                    <a:pt x="13314" y="967"/>
                    <a:pt x="8165" y="1"/>
                    <a:pt x="6067"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6" name="Google Shape;2529;p70"/>
            <p:cNvSpPr/>
            <p:nvPr/>
          </p:nvSpPr>
          <p:spPr>
            <a:xfrm>
              <a:off x="6137370" y="2819116"/>
              <a:ext cx="568826" cy="162333"/>
            </a:xfrm>
            <a:custGeom>
              <a:avLst/>
              <a:gdLst/>
              <a:ahLst/>
              <a:cxnLst/>
              <a:rect l="l" t="t" r="r" b="b"/>
              <a:pathLst>
                <a:path w="10761" h="3071" extrusionOk="0">
                  <a:moveTo>
                    <a:pt x="547" y="0"/>
                  </a:moveTo>
                  <a:cubicBezTo>
                    <a:pt x="0" y="1307"/>
                    <a:pt x="517" y="1641"/>
                    <a:pt x="517" y="1641"/>
                  </a:cubicBezTo>
                  <a:lnTo>
                    <a:pt x="10061" y="3070"/>
                  </a:lnTo>
                  <a:cubicBezTo>
                    <a:pt x="10760" y="2584"/>
                    <a:pt x="10243" y="1429"/>
                    <a:pt x="10243" y="1429"/>
                  </a:cubicBezTo>
                  <a:lnTo>
                    <a:pt x="547" y="0"/>
                  </a:lnTo>
                  <a:close/>
                </a:path>
              </a:pathLst>
            </a:custGeom>
            <a:solidFill>
              <a:srgbClr val="00959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7" name="Google Shape;2530;p70"/>
            <p:cNvSpPr/>
            <p:nvPr/>
          </p:nvSpPr>
          <p:spPr>
            <a:xfrm>
              <a:off x="7867768" y="2751615"/>
              <a:ext cx="16122" cy="16122"/>
            </a:xfrm>
            <a:custGeom>
              <a:avLst/>
              <a:gdLst/>
              <a:ahLst/>
              <a:cxnLst/>
              <a:rect l="l" t="t" r="r" b="b"/>
              <a:pathLst>
                <a:path w="305" h="305" extrusionOk="0">
                  <a:moveTo>
                    <a:pt x="91" y="0"/>
                  </a:moveTo>
                  <a:lnTo>
                    <a:pt x="0" y="61"/>
                  </a:lnTo>
                  <a:lnTo>
                    <a:pt x="183" y="304"/>
                  </a:lnTo>
                  <a:lnTo>
                    <a:pt x="274" y="304"/>
                  </a:lnTo>
                  <a:cubicBezTo>
                    <a:pt x="304" y="304"/>
                    <a:pt x="304" y="274"/>
                    <a:pt x="274" y="244"/>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8" name="Google Shape;2531;p70"/>
            <p:cNvSpPr/>
            <p:nvPr/>
          </p:nvSpPr>
          <p:spPr>
            <a:xfrm>
              <a:off x="7817975" y="2778943"/>
              <a:ext cx="16069" cy="16122"/>
            </a:xfrm>
            <a:custGeom>
              <a:avLst/>
              <a:gdLst/>
              <a:ahLst/>
              <a:cxnLst/>
              <a:rect l="l" t="t" r="r" b="b"/>
              <a:pathLst>
                <a:path w="304" h="305" extrusionOk="0">
                  <a:moveTo>
                    <a:pt x="91" y="0"/>
                  </a:moveTo>
                  <a:lnTo>
                    <a:pt x="0" y="61"/>
                  </a:lnTo>
                  <a:lnTo>
                    <a:pt x="213" y="304"/>
                  </a:lnTo>
                  <a:lnTo>
                    <a:pt x="274" y="304"/>
                  </a:lnTo>
                  <a:cubicBezTo>
                    <a:pt x="304" y="304"/>
                    <a:pt x="304" y="274"/>
                    <a:pt x="274" y="243"/>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9" name="Google Shape;2532;p70"/>
            <p:cNvSpPr/>
            <p:nvPr/>
          </p:nvSpPr>
          <p:spPr>
            <a:xfrm>
              <a:off x="7769767" y="2806219"/>
              <a:ext cx="14484" cy="16862"/>
            </a:xfrm>
            <a:custGeom>
              <a:avLst/>
              <a:gdLst/>
              <a:ahLst/>
              <a:cxnLst/>
              <a:rect l="l" t="t" r="r" b="b"/>
              <a:pathLst>
                <a:path w="274" h="319" extrusionOk="0">
                  <a:moveTo>
                    <a:pt x="61" y="1"/>
                  </a:moveTo>
                  <a:lnTo>
                    <a:pt x="0" y="62"/>
                  </a:lnTo>
                  <a:lnTo>
                    <a:pt x="183" y="305"/>
                  </a:lnTo>
                  <a:cubicBezTo>
                    <a:pt x="203" y="305"/>
                    <a:pt x="223" y="318"/>
                    <a:pt x="234" y="318"/>
                  </a:cubicBezTo>
                  <a:cubicBezTo>
                    <a:pt x="240" y="318"/>
                    <a:pt x="243" y="315"/>
                    <a:pt x="243" y="305"/>
                  </a:cubicBezTo>
                  <a:cubicBezTo>
                    <a:pt x="274" y="305"/>
                    <a:pt x="274" y="275"/>
                    <a:pt x="274" y="244"/>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0" name="Google Shape;2533;p70"/>
            <p:cNvSpPr/>
            <p:nvPr/>
          </p:nvSpPr>
          <p:spPr>
            <a:xfrm>
              <a:off x="7719921" y="2833547"/>
              <a:ext cx="14537" cy="16862"/>
            </a:xfrm>
            <a:custGeom>
              <a:avLst/>
              <a:gdLst/>
              <a:ahLst/>
              <a:cxnLst/>
              <a:rect l="l" t="t" r="r" b="b"/>
              <a:pathLst>
                <a:path w="275" h="319" extrusionOk="0">
                  <a:moveTo>
                    <a:pt x="62" y="1"/>
                  </a:moveTo>
                  <a:lnTo>
                    <a:pt x="1" y="61"/>
                  </a:lnTo>
                  <a:lnTo>
                    <a:pt x="183" y="305"/>
                  </a:lnTo>
                  <a:cubicBezTo>
                    <a:pt x="204" y="305"/>
                    <a:pt x="224" y="318"/>
                    <a:pt x="235" y="318"/>
                  </a:cubicBezTo>
                  <a:cubicBezTo>
                    <a:pt x="241" y="318"/>
                    <a:pt x="244" y="315"/>
                    <a:pt x="244" y="305"/>
                  </a:cubicBezTo>
                  <a:cubicBezTo>
                    <a:pt x="274" y="305"/>
                    <a:pt x="274" y="274"/>
                    <a:pt x="274" y="244"/>
                  </a:cubicBezTo>
                  <a:lnTo>
                    <a:pt x="62"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1" name="Google Shape;2534;p70"/>
            <p:cNvSpPr/>
            <p:nvPr/>
          </p:nvSpPr>
          <p:spPr>
            <a:xfrm>
              <a:off x="7670128" y="2860875"/>
              <a:ext cx="16122" cy="16809"/>
            </a:xfrm>
            <a:custGeom>
              <a:avLst/>
              <a:gdLst/>
              <a:ahLst/>
              <a:cxnLst/>
              <a:rect l="l" t="t" r="r" b="b"/>
              <a:pathLst>
                <a:path w="305" h="318" extrusionOk="0">
                  <a:moveTo>
                    <a:pt x="92" y="0"/>
                  </a:moveTo>
                  <a:lnTo>
                    <a:pt x="1" y="61"/>
                  </a:lnTo>
                  <a:lnTo>
                    <a:pt x="183" y="304"/>
                  </a:lnTo>
                  <a:cubicBezTo>
                    <a:pt x="203" y="304"/>
                    <a:pt x="224" y="318"/>
                    <a:pt x="244" y="318"/>
                  </a:cubicBezTo>
                  <a:cubicBezTo>
                    <a:pt x="254" y="318"/>
                    <a:pt x="264" y="314"/>
                    <a:pt x="274" y="304"/>
                  </a:cubicBezTo>
                  <a:cubicBezTo>
                    <a:pt x="274" y="304"/>
                    <a:pt x="305" y="274"/>
                    <a:pt x="274" y="244"/>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2" name="Google Shape;2535;p70"/>
            <p:cNvSpPr/>
            <p:nvPr/>
          </p:nvSpPr>
          <p:spPr>
            <a:xfrm>
              <a:off x="7620334" y="2888203"/>
              <a:ext cx="16122" cy="16809"/>
            </a:xfrm>
            <a:custGeom>
              <a:avLst/>
              <a:gdLst/>
              <a:ahLst/>
              <a:cxnLst/>
              <a:rect l="l" t="t" r="r" b="b"/>
              <a:pathLst>
                <a:path w="305" h="318" extrusionOk="0">
                  <a:moveTo>
                    <a:pt x="92" y="0"/>
                  </a:moveTo>
                  <a:lnTo>
                    <a:pt x="0" y="61"/>
                  </a:lnTo>
                  <a:lnTo>
                    <a:pt x="183" y="304"/>
                  </a:lnTo>
                  <a:cubicBezTo>
                    <a:pt x="203" y="304"/>
                    <a:pt x="223" y="318"/>
                    <a:pt x="244" y="318"/>
                  </a:cubicBezTo>
                  <a:cubicBezTo>
                    <a:pt x="254" y="318"/>
                    <a:pt x="264" y="314"/>
                    <a:pt x="274" y="304"/>
                  </a:cubicBezTo>
                  <a:cubicBezTo>
                    <a:pt x="304" y="304"/>
                    <a:pt x="304" y="274"/>
                    <a:pt x="274" y="243"/>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3" name="Google Shape;2536;p70"/>
            <p:cNvSpPr/>
            <p:nvPr/>
          </p:nvSpPr>
          <p:spPr>
            <a:xfrm>
              <a:off x="7570541" y="2915479"/>
              <a:ext cx="16122" cy="16862"/>
            </a:xfrm>
            <a:custGeom>
              <a:avLst/>
              <a:gdLst/>
              <a:ahLst/>
              <a:cxnLst/>
              <a:rect l="l" t="t" r="r" b="b"/>
              <a:pathLst>
                <a:path w="305" h="319" extrusionOk="0">
                  <a:moveTo>
                    <a:pt x="91" y="1"/>
                  </a:moveTo>
                  <a:lnTo>
                    <a:pt x="0" y="62"/>
                  </a:lnTo>
                  <a:lnTo>
                    <a:pt x="213" y="305"/>
                  </a:lnTo>
                  <a:cubicBezTo>
                    <a:pt x="213" y="305"/>
                    <a:pt x="226" y="318"/>
                    <a:pt x="244" y="318"/>
                  </a:cubicBezTo>
                  <a:cubicBezTo>
                    <a:pt x="253" y="318"/>
                    <a:pt x="264" y="315"/>
                    <a:pt x="274" y="305"/>
                  </a:cubicBezTo>
                  <a:cubicBezTo>
                    <a:pt x="304" y="305"/>
                    <a:pt x="304" y="274"/>
                    <a:pt x="274" y="244"/>
                  </a:cubicBezTo>
                  <a:lnTo>
                    <a:pt x="9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4" name="Google Shape;2537;p70"/>
            <p:cNvSpPr/>
            <p:nvPr/>
          </p:nvSpPr>
          <p:spPr>
            <a:xfrm>
              <a:off x="7859734" y="2756425"/>
              <a:ext cx="9673" cy="11312"/>
            </a:xfrm>
            <a:custGeom>
              <a:avLst/>
              <a:gdLst/>
              <a:ahLst/>
              <a:cxnLst/>
              <a:rect l="l" t="t" r="r" b="b"/>
              <a:pathLst>
                <a:path w="183" h="214" extrusionOk="0">
                  <a:moveTo>
                    <a:pt x="61" y="1"/>
                  </a:moveTo>
                  <a:lnTo>
                    <a:pt x="0" y="31"/>
                  </a:lnTo>
                  <a:lnTo>
                    <a:pt x="152" y="183"/>
                  </a:lnTo>
                  <a:cubicBezTo>
                    <a:pt x="152" y="213"/>
                    <a:pt x="152" y="213"/>
                    <a:pt x="183" y="213"/>
                  </a:cubicBezTo>
                  <a:cubicBezTo>
                    <a:pt x="183" y="183"/>
                    <a:pt x="183" y="183"/>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5" name="Google Shape;2538;p70"/>
            <p:cNvSpPr/>
            <p:nvPr/>
          </p:nvSpPr>
          <p:spPr>
            <a:xfrm>
              <a:off x="7811526" y="2783754"/>
              <a:ext cx="8088" cy="11312"/>
            </a:xfrm>
            <a:custGeom>
              <a:avLst/>
              <a:gdLst/>
              <a:ahLst/>
              <a:cxnLst/>
              <a:rect l="l" t="t" r="r" b="b"/>
              <a:pathLst>
                <a:path w="153" h="214" extrusionOk="0">
                  <a:moveTo>
                    <a:pt x="31" y="0"/>
                  </a:moveTo>
                  <a:lnTo>
                    <a:pt x="0" y="31"/>
                  </a:lnTo>
                  <a:lnTo>
                    <a:pt x="122" y="183"/>
                  </a:lnTo>
                  <a:cubicBezTo>
                    <a:pt x="122" y="213"/>
                    <a:pt x="152" y="213"/>
                    <a:pt x="152" y="213"/>
                  </a:cubicBezTo>
                  <a:cubicBezTo>
                    <a:pt x="152" y="21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6" name="Google Shape;2539;p70"/>
            <p:cNvSpPr/>
            <p:nvPr/>
          </p:nvSpPr>
          <p:spPr>
            <a:xfrm>
              <a:off x="7761733" y="2812668"/>
              <a:ext cx="8088" cy="9673"/>
            </a:xfrm>
            <a:custGeom>
              <a:avLst/>
              <a:gdLst/>
              <a:ahLst/>
              <a:cxnLst/>
              <a:rect l="l" t="t" r="r" b="b"/>
              <a:pathLst>
                <a:path w="153" h="183"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7" name="Google Shape;2540;p70"/>
            <p:cNvSpPr/>
            <p:nvPr/>
          </p:nvSpPr>
          <p:spPr>
            <a:xfrm>
              <a:off x="7711886" y="2839996"/>
              <a:ext cx="9726" cy="9673"/>
            </a:xfrm>
            <a:custGeom>
              <a:avLst/>
              <a:gdLst/>
              <a:ahLst/>
              <a:cxnLst/>
              <a:rect l="l" t="t" r="r" b="b"/>
              <a:pathLst>
                <a:path w="184" h="183" extrusionOk="0">
                  <a:moveTo>
                    <a:pt x="1" y="0"/>
                  </a:moveTo>
                  <a:lnTo>
                    <a:pt x="122" y="152"/>
                  </a:lnTo>
                  <a:cubicBezTo>
                    <a:pt x="153" y="183"/>
                    <a:pt x="153" y="183"/>
                    <a:pt x="153" y="183"/>
                  </a:cubicBez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8" name="Google Shape;2541;p70"/>
            <p:cNvSpPr/>
            <p:nvPr/>
          </p:nvSpPr>
          <p:spPr>
            <a:xfrm>
              <a:off x="7612300" y="2894599"/>
              <a:ext cx="9673" cy="9726"/>
            </a:xfrm>
            <a:custGeom>
              <a:avLst/>
              <a:gdLst/>
              <a:ahLst/>
              <a:cxnLst/>
              <a:rect l="l" t="t" r="r" b="b"/>
              <a:pathLst>
                <a:path w="183" h="184" extrusionOk="0">
                  <a:moveTo>
                    <a:pt x="0" y="1"/>
                  </a:moveTo>
                  <a:lnTo>
                    <a:pt x="152" y="183"/>
                  </a:lnTo>
                  <a:lnTo>
                    <a:pt x="183" y="183"/>
                  </a:lnTo>
                  <a:cubicBezTo>
                    <a:pt x="183" y="183"/>
                    <a:pt x="183" y="153"/>
                    <a:pt x="183" y="15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9" name="Google Shape;2542;p70"/>
            <p:cNvSpPr/>
            <p:nvPr/>
          </p:nvSpPr>
          <p:spPr>
            <a:xfrm>
              <a:off x="7564092" y="2921928"/>
              <a:ext cx="8088" cy="9673"/>
            </a:xfrm>
            <a:custGeom>
              <a:avLst/>
              <a:gdLst/>
              <a:ahLst/>
              <a:cxnLst/>
              <a:rect l="l" t="t" r="r" b="b"/>
              <a:pathLst>
                <a:path w="153" h="183" extrusionOk="0">
                  <a:moveTo>
                    <a:pt x="1" y="0"/>
                  </a:moveTo>
                  <a:lnTo>
                    <a:pt x="122" y="183"/>
                  </a:lnTo>
                  <a:lnTo>
                    <a:pt x="152" y="183"/>
                  </a:lnTo>
                  <a:cubicBezTo>
                    <a:pt x="152" y="183"/>
                    <a:pt x="152" y="152"/>
                    <a:pt x="152"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0" name="Google Shape;2543;p70"/>
            <p:cNvSpPr/>
            <p:nvPr/>
          </p:nvSpPr>
          <p:spPr>
            <a:xfrm>
              <a:off x="7851699" y="2761236"/>
              <a:ext cx="9673" cy="11312"/>
            </a:xfrm>
            <a:custGeom>
              <a:avLst/>
              <a:gdLst/>
              <a:ahLst/>
              <a:cxnLst/>
              <a:rect l="l" t="t" r="r" b="b"/>
              <a:pathLst>
                <a:path w="183" h="214" extrusionOk="0">
                  <a:moveTo>
                    <a:pt x="31" y="1"/>
                  </a:moveTo>
                  <a:lnTo>
                    <a:pt x="0" y="31"/>
                  </a:lnTo>
                  <a:lnTo>
                    <a:pt x="152" y="183"/>
                  </a:lnTo>
                  <a:cubicBezTo>
                    <a:pt x="152" y="214"/>
                    <a:pt x="152" y="214"/>
                    <a:pt x="183" y="214"/>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1" name="Google Shape;2544;p70"/>
            <p:cNvSpPr/>
            <p:nvPr/>
          </p:nvSpPr>
          <p:spPr>
            <a:xfrm>
              <a:off x="7801906" y="2788564"/>
              <a:ext cx="9673" cy="11312"/>
            </a:xfrm>
            <a:custGeom>
              <a:avLst/>
              <a:gdLst/>
              <a:ahLst/>
              <a:cxnLst/>
              <a:rect l="l" t="t" r="r" b="b"/>
              <a:pathLst>
                <a:path w="183" h="214" extrusionOk="0">
                  <a:moveTo>
                    <a:pt x="61" y="1"/>
                  </a:moveTo>
                  <a:lnTo>
                    <a:pt x="0" y="31"/>
                  </a:lnTo>
                  <a:lnTo>
                    <a:pt x="152" y="183"/>
                  </a:lnTo>
                  <a:cubicBezTo>
                    <a:pt x="152" y="213"/>
                    <a:pt x="152" y="213"/>
                    <a:pt x="182" y="213"/>
                  </a:cubicBezTo>
                  <a:cubicBezTo>
                    <a:pt x="182" y="183"/>
                    <a:pt x="182" y="18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2" name="Google Shape;2545;p70"/>
            <p:cNvSpPr/>
            <p:nvPr/>
          </p:nvSpPr>
          <p:spPr>
            <a:xfrm>
              <a:off x="7753698" y="2817478"/>
              <a:ext cx="8088" cy="9726"/>
            </a:xfrm>
            <a:custGeom>
              <a:avLst/>
              <a:gdLst/>
              <a:ahLst/>
              <a:cxnLst/>
              <a:rect l="l" t="t" r="r" b="b"/>
              <a:pathLst>
                <a:path w="153" h="184"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3" name="Google Shape;2546;p70"/>
            <p:cNvSpPr/>
            <p:nvPr/>
          </p:nvSpPr>
          <p:spPr>
            <a:xfrm>
              <a:off x="7703852" y="2843220"/>
              <a:ext cx="8088" cy="11259"/>
            </a:xfrm>
            <a:custGeom>
              <a:avLst/>
              <a:gdLst/>
              <a:ahLst/>
              <a:cxnLst/>
              <a:rect l="l" t="t" r="r" b="b"/>
              <a:pathLst>
                <a:path w="153" h="213" extrusionOk="0">
                  <a:moveTo>
                    <a:pt x="31" y="0"/>
                  </a:moveTo>
                  <a:lnTo>
                    <a:pt x="1" y="30"/>
                  </a:lnTo>
                  <a:lnTo>
                    <a:pt x="123" y="182"/>
                  </a:lnTo>
                  <a:cubicBezTo>
                    <a:pt x="123" y="213"/>
                    <a:pt x="153" y="213"/>
                    <a:pt x="153" y="213"/>
                  </a:cubicBezTo>
                  <a:cubicBezTo>
                    <a:pt x="153" y="213"/>
                    <a:pt x="153" y="182"/>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4" name="Google Shape;2547;p70"/>
            <p:cNvSpPr/>
            <p:nvPr/>
          </p:nvSpPr>
          <p:spPr>
            <a:xfrm>
              <a:off x="7654058" y="2870496"/>
              <a:ext cx="9726" cy="11312"/>
            </a:xfrm>
            <a:custGeom>
              <a:avLst/>
              <a:gdLst/>
              <a:ahLst/>
              <a:cxnLst/>
              <a:rect l="l" t="t" r="r" b="b"/>
              <a:pathLst>
                <a:path w="184" h="214" extrusionOk="0">
                  <a:moveTo>
                    <a:pt x="31" y="1"/>
                  </a:moveTo>
                  <a:lnTo>
                    <a:pt x="1" y="31"/>
                  </a:lnTo>
                  <a:lnTo>
                    <a:pt x="122" y="183"/>
                  </a:lnTo>
                  <a:cubicBezTo>
                    <a:pt x="153" y="214"/>
                    <a:pt x="153" y="214"/>
                    <a:pt x="153" y="214"/>
                  </a:cubicBezTo>
                  <a:cubicBezTo>
                    <a:pt x="183" y="214"/>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 name="Google Shape;2548;p70"/>
            <p:cNvSpPr/>
            <p:nvPr/>
          </p:nvSpPr>
          <p:spPr>
            <a:xfrm>
              <a:off x="7604265" y="2899409"/>
              <a:ext cx="9673" cy="9726"/>
            </a:xfrm>
            <a:custGeom>
              <a:avLst/>
              <a:gdLst/>
              <a:ahLst/>
              <a:cxnLst/>
              <a:rect l="l" t="t" r="r" b="b"/>
              <a:pathLst>
                <a:path w="183" h="184" extrusionOk="0">
                  <a:moveTo>
                    <a:pt x="0" y="1"/>
                  </a:moveTo>
                  <a:lnTo>
                    <a:pt x="122" y="183"/>
                  </a:lnTo>
                  <a:lnTo>
                    <a:pt x="152" y="183"/>
                  </a:lnTo>
                  <a:cubicBezTo>
                    <a:pt x="183" y="183"/>
                    <a:pt x="183" y="153"/>
                    <a:pt x="18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 name="Google Shape;2549;p70"/>
            <p:cNvSpPr/>
            <p:nvPr/>
          </p:nvSpPr>
          <p:spPr>
            <a:xfrm>
              <a:off x="7556057" y="2926738"/>
              <a:ext cx="8088" cy="9673"/>
            </a:xfrm>
            <a:custGeom>
              <a:avLst/>
              <a:gdLst/>
              <a:ahLst/>
              <a:cxnLst/>
              <a:rect l="l" t="t" r="r" b="b"/>
              <a:pathLst>
                <a:path w="153" h="183"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 name="Google Shape;2550;p70"/>
            <p:cNvSpPr/>
            <p:nvPr/>
          </p:nvSpPr>
          <p:spPr>
            <a:xfrm>
              <a:off x="7843664" y="2766099"/>
              <a:ext cx="9673" cy="10361"/>
            </a:xfrm>
            <a:custGeom>
              <a:avLst/>
              <a:gdLst/>
              <a:ahLst/>
              <a:cxnLst/>
              <a:rect l="l" t="t" r="r" b="b"/>
              <a:pathLst>
                <a:path w="183" h="196" extrusionOk="0">
                  <a:moveTo>
                    <a:pt x="31" y="0"/>
                  </a:moveTo>
                  <a:lnTo>
                    <a:pt x="0" y="30"/>
                  </a:lnTo>
                  <a:lnTo>
                    <a:pt x="122" y="182"/>
                  </a:lnTo>
                  <a:cubicBezTo>
                    <a:pt x="142" y="182"/>
                    <a:pt x="149" y="196"/>
                    <a:pt x="151" y="196"/>
                  </a:cubicBezTo>
                  <a:cubicBezTo>
                    <a:pt x="152" y="196"/>
                    <a:pt x="152" y="193"/>
                    <a:pt x="152" y="182"/>
                  </a:cubicBezTo>
                  <a:cubicBezTo>
                    <a:pt x="183" y="182"/>
                    <a:pt x="183" y="182"/>
                    <a:pt x="18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8" name="Google Shape;2551;p70"/>
            <p:cNvSpPr/>
            <p:nvPr/>
          </p:nvSpPr>
          <p:spPr>
            <a:xfrm>
              <a:off x="7793871" y="2793374"/>
              <a:ext cx="9673" cy="10413"/>
            </a:xfrm>
            <a:custGeom>
              <a:avLst/>
              <a:gdLst/>
              <a:ahLst/>
              <a:cxnLst/>
              <a:rect l="l" t="t" r="r" b="b"/>
              <a:pathLst>
                <a:path w="183" h="197" extrusionOk="0">
                  <a:moveTo>
                    <a:pt x="61" y="1"/>
                  </a:moveTo>
                  <a:lnTo>
                    <a:pt x="0" y="31"/>
                  </a:lnTo>
                  <a:lnTo>
                    <a:pt x="152" y="183"/>
                  </a:lnTo>
                  <a:cubicBezTo>
                    <a:pt x="152" y="183"/>
                    <a:pt x="152" y="197"/>
                    <a:pt x="161" y="197"/>
                  </a:cubicBezTo>
                  <a:cubicBezTo>
                    <a:pt x="166" y="197"/>
                    <a:pt x="172" y="19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9" name="Google Shape;2552;p70"/>
            <p:cNvSpPr/>
            <p:nvPr/>
          </p:nvSpPr>
          <p:spPr>
            <a:xfrm>
              <a:off x="7745663" y="2820702"/>
              <a:ext cx="8088" cy="10889"/>
            </a:xfrm>
            <a:custGeom>
              <a:avLst/>
              <a:gdLst/>
              <a:ahLst/>
              <a:cxnLst/>
              <a:rect l="l" t="t" r="r" b="b"/>
              <a:pathLst>
                <a:path w="153" h="206" extrusionOk="0">
                  <a:moveTo>
                    <a:pt x="31" y="1"/>
                  </a:moveTo>
                  <a:lnTo>
                    <a:pt x="0" y="31"/>
                  </a:lnTo>
                  <a:lnTo>
                    <a:pt x="122" y="183"/>
                  </a:lnTo>
                  <a:cubicBezTo>
                    <a:pt x="122" y="198"/>
                    <a:pt x="129" y="206"/>
                    <a:pt x="137" y="206"/>
                  </a:cubicBezTo>
                  <a:cubicBezTo>
                    <a:pt x="145" y="206"/>
                    <a:pt x="152" y="198"/>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0" name="Google Shape;2553;p70"/>
            <p:cNvSpPr/>
            <p:nvPr/>
          </p:nvSpPr>
          <p:spPr>
            <a:xfrm>
              <a:off x="7695817" y="2848030"/>
              <a:ext cx="8088" cy="10889"/>
            </a:xfrm>
            <a:custGeom>
              <a:avLst/>
              <a:gdLst/>
              <a:ahLst/>
              <a:cxnLst/>
              <a:rect l="l" t="t" r="r" b="b"/>
              <a:pathLst>
                <a:path w="153" h="206" extrusionOk="0">
                  <a:moveTo>
                    <a:pt x="31" y="0"/>
                  </a:moveTo>
                  <a:lnTo>
                    <a:pt x="1" y="31"/>
                  </a:lnTo>
                  <a:lnTo>
                    <a:pt x="123" y="183"/>
                  </a:lnTo>
                  <a:cubicBezTo>
                    <a:pt x="123" y="198"/>
                    <a:pt x="130" y="205"/>
                    <a:pt x="138" y="205"/>
                  </a:cubicBezTo>
                  <a:cubicBezTo>
                    <a:pt x="145" y="205"/>
                    <a:pt x="153" y="198"/>
                    <a:pt x="153"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1" name="Google Shape;2554;p70"/>
            <p:cNvSpPr/>
            <p:nvPr/>
          </p:nvSpPr>
          <p:spPr>
            <a:xfrm>
              <a:off x="7596230" y="2902634"/>
              <a:ext cx="9673" cy="11312"/>
            </a:xfrm>
            <a:custGeom>
              <a:avLst/>
              <a:gdLst/>
              <a:ahLst/>
              <a:cxnLst/>
              <a:rect l="l" t="t" r="r" b="b"/>
              <a:pathLst>
                <a:path w="183" h="214" extrusionOk="0">
                  <a:moveTo>
                    <a:pt x="31" y="1"/>
                  </a:moveTo>
                  <a:lnTo>
                    <a:pt x="0" y="31"/>
                  </a:lnTo>
                  <a:lnTo>
                    <a:pt x="122" y="183"/>
                  </a:lnTo>
                  <a:cubicBezTo>
                    <a:pt x="152" y="213"/>
                    <a:pt x="152" y="213"/>
                    <a:pt x="152" y="213"/>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2" name="Google Shape;2555;p70"/>
            <p:cNvSpPr/>
            <p:nvPr/>
          </p:nvSpPr>
          <p:spPr>
            <a:xfrm>
              <a:off x="7546437" y="2929962"/>
              <a:ext cx="9673" cy="11312"/>
            </a:xfrm>
            <a:custGeom>
              <a:avLst/>
              <a:gdLst/>
              <a:ahLst/>
              <a:cxnLst/>
              <a:rect l="l" t="t" r="r" b="b"/>
              <a:pathLst>
                <a:path w="183" h="214" extrusionOk="0">
                  <a:moveTo>
                    <a:pt x="61" y="0"/>
                  </a:moveTo>
                  <a:lnTo>
                    <a:pt x="0" y="31"/>
                  </a:lnTo>
                  <a:lnTo>
                    <a:pt x="152" y="183"/>
                  </a:lnTo>
                  <a:cubicBezTo>
                    <a:pt x="152" y="213"/>
                    <a:pt x="152" y="213"/>
                    <a:pt x="183" y="213"/>
                  </a:cubicBezTo>
                  <a:cubicBezTo>
                    <a:pt x="183" y="183"/>
                    <a:pt x="183" y="183"/>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3" name="Google Shape;2556;p70"/>
            <p:cNvSpPr/>
            <p:nvPr/>
          </p:nvSpPr>
          <p:spPr>
            <a:xfrm>
              <a:off x="7837216" y="2770909"/>
              <a:ext cx="8088" cy="9673"/>
            </a:xfrm>
            <a:custGeom>
              <a:avLst/>
              <a:gdLst/>
              <a:ahLst/>
              <a:cxnLst/>
              <a:rect l="l" t="t" r="r" b="b"/>
              <a:pathLst>
                <a:path w="153" h="183" extrusionOk="0">
                  <a:moveTo>
                    <a:pt x="1" y="0"/>
                  </a:moveTo>
                  <a:lnTo>
                    <a:pt x="122" y="183"/>
                  </a:lnTo>
                  <a:lnTo>
                    <a:pt x="153" y="183"/>
                  </a:lnTo>
                  <a:cubicBezTo>
                    <a:pt x="153" y="183"/>
                    <a:pt x="15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4" name="Google Shape;2557;p70"/>
            <p:cNvSpPr/>
            <p:nvPr/>
          </p:nvSpPr>
          <p:spPr>
            <a:xfrm>
              <a:off x="7787422" y="2798184"/>
              <a:ext cx="8088" cy="9726"/>
            </a:xfrm>
            <a:custGeom>
              <a:avLst/>
              <a:gdLst/>
              <a:ahLst/>
              <a:cxnLst/>
              <a:rect l="l" t="t" r="r" b="b"/>
              <a:pathLst>
                <a:path w="153" h="184" extrusionOk="0">
                  <a:moveTo>
                    <a:pt x="1"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5" name="Google Shape;2558;p70"/>
            <p:cNvSpPr/>
            <p:nvPr/>
          </p:nvSpPr>
          <p:spPr>
            <a:xfrm>
              <a:off x="7737629" y="2825512"/>
              <a:ext cx="8088" cy="9726"/>
            </a:xfrm>
            <a:custGeom>
              <a:avLst/>
              <a:gdLst/>
              <a:ahLst/>
              <a:cxnLst/>
              <a:rect l="l" t="t" r="r" b="b"/>
              <a:pathLst>
                <a:path w="153" h="184" extrusionOk="0">
                  <a:moveTo>
                    <a:pt x="0"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6" name="Google Shape;2559;p70"/>
            <p:cNvSpPr/>
            <p:nvPr/>
          </p:nvSpPr>
          <p:spPr>
            <a:xfrm>
              <a:off x="7687783" y="2852841"/>
              <a:ext cx="9726" cy="9673"/>
            </a:xfrm>
            <a:custGeom>
              <a:avLst/>
              <a:gdLst/>
              <a:ahLst/>
              <a:cxnLst/>
              <a:rect l="l" t="t" r="r" b="b"/>
              <a:pathLst>
                <a:path w="184" h="183" extrusionOk="0">
                  <a:moveTo>
                    <a:pt x="1" y="0"/>
                  </a:moveTo>
                  <a:lnTo>
                    <a:pt x="123" y="183"/>
                  </a:lnTo>
                  <a:lnTo>
                    <a:pt x="153" y="183"/>
                  </a:ln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7" name="Google Shape;2560;p70"/>
            <p:cNvSpPr/>
            <p:nvPr/>
          </p:nvSpPr>
          <p:spPr>
            <a:xfrm>
              <a:off x="7589782" y="2907444"/>
              <a:ext cx="8088" cy="9726"/>
            </a:xfrm>
            <a:custGeom>
              <a:avLst/>
              <a:gdLst/>
              <a:ahLst/>
              <a:cxnLst/>
              <a:rect l="l" t="t" r="r" b="b"/>
              <a:pathLst>
                <a:path w="153" h="184" extrusionOk="0">
                  <a:moveTo>
                    <a:pt x="31" y="1"/>
                  </a:moveTo>
                  <a:lnTo>
                    <a:pt x="1" y="31"/>
                  </a:lnTo>
                  <a:lnTo>
                    <a:pt x="122" y="183"/>
                  </a:lnTo>
                  <a:lnTo>
                    <a:pt x="153" y="183"/>
                  </a:lnTo>
                  <a:cubicBezTo>
                    <a:pt x="153" y="183"/>
                    <a:pt x="153" y="18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8" name="Google Shape;2561;p70"/>
            <p:cNvSpPr/>
            <p:nvPr/>
          </p:nvSpPr>
          <p:spPr>
            <a:xfrm>
              <a:off x="7829181" y="2774133"/>
              <a:ext cx="8088" cy="10361"/>
            </a:xfrm>
            <a:custGeom>
              <a:avLst/>
              <a:gdLst/>
              <a:ahLst/>
              <a:cxnLst/>
              <a:rect l="l" t="t" r="r" b="b"/>
              <a:pathLst>
                <a:path w="153" h="196" extrusionOk="0">
                  <a:moveTo>
                    <a:pt x="31" y="0"/>
                  </a:moveTo>
                  <a:lnTo>
                    <a:pt x="1" y="30"/>
                  </a:lnTo>
                  <a:lnTo>
                    <a:pt x="122" y="182"/>
                  </a:lnTo>
                  <a:cubicBezTo>
                    <a:pt x="143" y="182"/>
                    <a:pt x="149" y="196"/>
                    <a:pt x="152" y="196"/>
                  </a:cubicBezTo>
                  <a:cubicBezTo>
                    <a:pt x="153" y="196"/>
                    <a:pt x="153" y="193"/>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9" name="Google Shape;2562;p70"/>
            <p:cNvSpPr/>
            <p:nvPr/>
          </p:nvSpPr>
          <p:spPr>
            <a:xfrm>
              <a:off x="7891872" y="2740356"/>
              <a:ext cx="9673" cy="9726"/>
            </a:xfrm>
            <a:custGeom>
              <a:avLst/>
              <a:gdLst/>
              <a:ahLst/>
              <a:cxnLst/>
              <a:rect l="l" t="t" r="r" b="b"/>
              <a:pathLst>
                <a:path w="183" h="184" extrusionOk="0">
                  <a:moveTo>
                    <a:pt x="0" y="1"/>
                  </a:moveTo>
                  <a:lnTo>
                    <a:pt x="122" y="183"/>
                  </a:lnTo>
                  <a:lnTo>
                    <a:pt x="152" y="183"/>
                  </a:lnTo>
                  <a:cubicBezTo>
                    <a:pt x="183" y="183"/>
                    <a:pt x="183"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0" name="Google Shape;2563;p70"/>
            <p:cNvSpPr/>
            <p:nvPr/>
          </p:nvSpPr>
          <p:spPr>
            <a:xfrm>
              <a:off x="7883837" y="2743581"/>
              <a:ext cx="9673" cy="10889"/>
            </a:xfrm>
            <a:custGeom>
              <a:avLst/>
              <a:gdLst/>
              <a:ahLst/>
              <a:cxnLst/>
              <a:rect l="l" t="t" r="r" b="b"/>
              <a:pathLst>
                <a:path w="183" h="206" extrusionOk="0">
                  <a:moveTo>
                    <a:pt x="61" y="1"/>
                  </a:moveTo>
                  <a:lnTo>
                    <a:pt x="0" y="31"/>
                  </a:lnTo>
                  <a:lnTo>
                    <a:pt x="152" y="183"/>
                  </a:lnTo>
                  <a:cubicBezTo>
                    <a:pt x="152" y="198"/>
                    <a:pt x="152" y="206"/>
                    <a:pt x="156" y="206"/>
                  </a:cubicBezTo>
                  <a:cubicBezTo>
                    <a:pt x="160" y="206"/>
                    <a:pt x="167" y="198"/>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1" name="Google Shape;2564;p70"/>
            <p:cNvSpPr/>
            <p:nvPr/>
          </p:nvSpPr>
          <p:spPr>
            <a:xfrm>
              <a:off x="7877388" y="2748391"/>
              <a:ext cx="8088" cy="9726"/>
            </a:xfrm>
            <a:custGeom>
              <a:avLst/>
              <a:gdLst/>
              <a:ahLst/>
              <a:cxnLst/>
              <a:rect l="l" t="t" r="r" b="b"/>
              <a:pathLst>
                <a:path w="153" h="184"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2" name="Google Shape;2565;p70"/>
            <p:cNvSpPr/>
            <p:nvPr/>
          </p:nvSpPr>
          <p:spPr>
            <a:xfrm>
              <a:off x="7779388" y="2801409"/>
              <a:ext cx="9673" cy="10889"/>
            </a:xfrm>
            <a:custGeom>
              <a:avLst/>
              <a:gdLst/>
              <a:ahLst/>
              <a:cxnLst/>
              <a:rect l="l" t="t" r="r" b="b"/>
              <a:pathLst>
                <a:path w="183" h="206" extrusionOk="0">
                  <a:moveTo>
                    <a:pt x="31" y="1"/>
                  </a:moveTo>
                  <a:lnTo>
                    <a:pt x="1" y="31"/>
                  </a:lnTo>
                  <a:lnTo>
                    <a:pt x="122" y="183"/>
                  </a:lnTo>
                  <a:cubicBezTo>
                    <a:pt x="137" y="198"/>
                    <a:pt x="145" y="206"/>
                    <a:pt x="153" y="206"/>
                  </a:cubicBezTo>
                  <a:cubicBezTo>
                    <a:pt x="160" y="206"/>
                    <a:pt x="168" y="198"/>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3" name="Google Shape;2566;p70"/>
            <p:cNvSpPr/>
            <p:nvPr/>
          </p:nvSpPr>
          <p:spPr>
            <a:xfrm>
              <a:off x="7729594" y="2828737"/>
              <a:ext cx="9673" cy="10889"/>
            </a:xfrm>
            <a:custGeom>
              <a:avLst/>
              <a:gdLst/>
              <a:ahLst/>
              <a:cxnLst/>
              <a:rect l="l" t="t" r="r" b="b"/>
              <a:pathLst>
                <a:path w="183" h="206" extrusionOk="0">
                  <a:moveTo>
                    <a:pt x="61" y="0"/>
                  </a:moveTo>
                  <a:lnTo>
                    <a:pt x="0" y="31"/>
                  </a:lnTo>
                  <a:lnTo>
                    <a:pt x="152" y="183"/>
                  </a:lnTo>
                  <a:cubicBezTo>
                    <a:pt x="152" y="198"/>
                    <a:pt x="152" y="206"/>
                    <a:pt x="156" y="206"/>
                  </a:cubicBezTo>
                  <a:cubicBezTo>
                    <a:pt x="160" y="206"/>
                    <a:pt x="167" y="198"/>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4" name="Google Shape;2567;p70"/>
            <p:cNvSpPr/>
            <p:nvPr/>
          </p:nvSpPr>
          <p:spPr>
            <a:xfrm>
              <a:off x="7681387" y="2856065"/>
              <a:ext cx="8088" cy="11259"/>
            </a:xfrm>
            <a:custGeom>
              <a:avLst/>
              <a:gdLst/>
              <a:ahLst/>
              <a:cxnLst/>
              <a:rect l="l" t="t" r="r" b="b"/>
              <a:pathLst>
                <a:path w="153" h="213" extrusionOk="0">
                  <a:moveTo>
                    <a:pt x="31" y="0"/>
                  </a:moveTo>
                  <a:lnTo>
                    <a:pt x="0" y="31"/>
                  </a:lnTo>
                  <a:lnTo>
                    <a:pt x="122" y="183"/>
                  </a:lnTo>
                  <a:cubicBezTo>
                    <a:pt x="122" y="213"/>
                    <a:pt x="122" y="213"/>
                    <a:pt x="152" y="213"/>
                  </a:cubicBezTo>
                  <a:cubicBezTo>
                    <a:pt x="152" y="18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5" name="Google Shape;2568;p70"/>
            <p:cNvSpPr/>
            <p:nvPr/>
          </p:nvSpPr>
          <p:spPr>
            <a:xfrm>
              <a:off x="7631593" y="2883340"/>
              <a:ext cx="8088" cy="11312"/>
            </a:xfrm>
            <a:custGeom>
              <a:avLst/>
              <a:gdLst/>
              <a:ahLst/>
              <a:cxnLst/>
              <a:rect l="l" t="t" r="r" b="b"/>
              <a:pathLst>
                <a:path w="153" h="214" extrusionOk="0">
                  <a:moveTo>
                    <a:pt x="31" y="1"/>
                  </a:moveTo>
                  <a:lnTo>
                    <a:pt x="0" y="31"/>
                  </a:lnTo>
                  <a:lnTo>
                    <a:pt x="122" y="183"/>
                  </a:lnTo>
                  <a:cubicBezTo>
                    <a:pt x="122" y="214"/>
                    <a:pt x="152" y="214"/>
                    <a:pt x="152" y="214"/>
                  </a:cubicBezTo>
                  <a:cubicBezTo>
                    <a:pt x="152" y="183"/>
                    <a:pt x="152" y="183"/>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6" name="Google Shape;2569;p70"/>
            <p:cNvSpPr/>
            <p:nvPr/>
          </p:nvSpPr>
          <p:spPr>
            <a:xfrm>
              <a:off x="7581747" y="2910668"/>
              <a:ext cx="9726" cy="11312"/>
            </a:xfrm>
            <a:custGeom>
              <a:avLst/>
              <a:gdLst/>
              <a:ahLst/>
              <a:cxnLst/>
              <a:rect l="l" t="t" r="r" b="b"/>
              <a:pathLst>
                <a:path w="184" h="214" extrusionOk="0">
                  <a:moveTo>
                    <a:pt x="31" y="1"/>
                  </a:moveTo>
                  <a:lnTo>
                    <a:pt x="1" y="31"/>
                  </a:lnTo>
                  <a:lnTo>
                    <a:pt x="122" y="183"/>
                  </a:lnTo>
                  <a:cubicBezTo>
                    <a:pt x="153" y="213"/>
                    <a:pt x="153" y="213"/>
                    <a:pt x="153" y="213"/>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7" name="Google Shape;2570;p70"/>
            <p:cNvSpPr/>
            <p:nvPr/>
          </p:nvSpPr>
          <p:spPr>
            <a:xfrm>
              <a:off x="7528729" y="2733960"/>
              <a:ext cx="17761" cy="22518"/>
            </a:xfrm>
            <a:custGeom>
              <a:avLst/>
              <a:gdLst/>
              <a:ahLst/>
              <a:cxnLst/>
              <a:rect l="l" t="t" r="r" b="b"/>
              <a:pathLst>
                <a:path w="336" h="426" extrusionOk="0">
                  <a:moveTo>
                    <a:pt x="335" y="0"/>
                  </a:moveTo>
                  <a:lnTo>
                    <a:pt x="335" y="0"/>
                  </a:lnTo>
                  <a:cubicBezTo>
                    <a:pt x="183" y="31"/>
                    <a:pt x="62" y="61"/>
                    <a:pt x="31" y="152"/>
                  </a:cubicBezTo>
                  <a:cubicBezTo>
                    <a:pt x="1" y="213"/>
                    <a:pt x="62" y="334"/>
                    <a:pt x="122" y="426"/>
                  </a:cubicBezTo>
                  <a:cubicBezTo>
                    <a:pt x="244" y="304"/>
                    <a:pt x="305" y="122"/>
                    <a:pt x="335" y="0"/>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8" name="Google Shape;2571;p70"/>
            <p:cNvSpPr/>
            <p:nvPr/>
          </p:nvSpPr>
          <p:spPr>
            <a:xfrm>
              <a:off x="7556057" y="2774133"/>
              <a:ext cx="199282" cy="73951"/>
            </a:xfrm>
            <a:custGeom>
              <a:avLst/>
              <a:gdLst/>
              <a:ahLst/>
              <a:cxnLst/>
              <a:rect l="l" t="t" r="r" b="b"/>
              <a:pathLst>
                <a:path w="3770" h="1399" extrusionOk="0">
                  <a:moveTo>
                    <a:pt x="31" y="0"/>
                  </a:moveTo>
                  <a:cubicBezTo>
                    <a:pt x="31" y="30"/>
                    <a:pt x="31" y="61"/>
                    <a:pt x="1" y="122"/>
                  </a:cubicBezTo>
                  <a:lnTo>
                    <a:pt x="31" y="122"/>
                  </a:lnTo>
                  <a:lnTo>
                    <a:pt x="3405" y="1398"/>
                  </a:lnTo>
                  <a:lnTo>
                    <a:pt x="3770" y="486"/>
                  </a:lnTo>
                  <a:lnTo>
                    <a:pt x="3587" y="426"/>
                  </a:lnTo>
                  <a:cubicBezTo>
                    <a:pt x="3466" y="669"/>
                    <a:pt x="3283" y="882"/>
                    <a:pt x="2979" y="882"/>
                  </a:cubicBezTo>
                  <a:cubicBezTo>
                    <a:pt x="2007" y="821"/>
                    <a:pt x="912" y="365"/>
                    <a:pt x="31" y="0"/>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9" name="Google Shape;2572;p70"/>
            <p:cNvSpPr/>
            <p:nvPr/>
          </p:nvSpPr>
          <p:spPr>
            <a:xfrm>
              <a:off x="7557643" y="2730736"/>
              <a:ext cx="188076" cy="90021"/>
            </a:xfrm>
            <a:custGeom>
              <a:avLst/>
              <a:gdLst/>
              <a:ahLst/>
              <a:cxnLst/>
              <a:rect l="l" t="t" r="r" b="b"/>
              <a:pathLst>
                <a:path w="3558" h="1703" extrusionOk="0">
                  <a:moveTo>
                    <a:pt x="335" y="0"/>
                  </a:moveTo>
                  <a:cubicBezTo>
                    <a:pt x="366" y="122"/>
                    <a:pt x="335" y="213"/>
                    <a:pt x="183" y="244"/>
                  </a:cubicBezTo>
                  <a:cubicBezTo>
                    <a:pt x="183" y="244"/>
                    <a:pt x="366" y="578"/>
                    <a:pt x="31" y="639"/>
                  </a:cubicBezTo>
                  <a:cubicBezTo>
                    <a:pt x="31" y="639"/>
                    <a:pt x="31" y="730"/>
                    <a:pt x="1" y="791"/>
                  </a:cubicBezTo>
                  <a:cubicBezTo>
                    <a:pt x="882" y="1186"/>
                    <a:pt x="1977" y="1642"/>
                    <a:pt x="2949" y="1703"/>
                  </a:cubicBezTo>
                  <a:cubicBezTo>
                    <a:pt x="3253" y="1703"/>
                    <a:pt x="3436" y="1490"/>
                    <a:pt x="3557" y="1247"/>
                  </a:cubicBezTo>
                  <a:lnTo>
                    <a:pt x="366" y="31"/>
                  </a:lnTo>
                  <a:lnTo>
                    <a:pt x="366" y="0"/>
                  </a:ln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0" name="Google Shape;2573;p70"/>
            <p:cNvSpPr/>
            <p:nvPr/>
          </p:nvSpPr>
          <p:spPr>
            <a:xfrm>
              <a:off x="7544798" y="2767684"/>
              <a:ext cx="14537" cy="12898"/>
            </a:xfrm>
            <a:custGeom>
              <a:avLst/>
              <a:gdLst/>
              <a:ahLst/>
              <a:cxnLst/>
              <a:rect l="l" t="t" r="r" b="b"/>
              <a:pathLst>
                <a:path w="275" h="244" extrusionOk="0">
                  <a:moveTo>
                    <a:pt x="1" y="0"/>
                  </a:moveTo>
                  <a:lnTo>
                    <a:pt x="1" y="0"/>
                  </a:lnTo>
                  <a:cubicBezTo>
                    <a:pt x="92" y="92"/>
                    <a:pt x="183" y="183"/>
                    <a:pt x="214" y="244"/>
                  </a:cubicBezTo>
                  <a:cubicBezTo>
                    <a:pt x="244" y="183"/>
                    <a:pt x="244" y="152"/>
                    <a:pt x="274" y="92"/>
                  </a:cubicBezTo>
                  <a:lnTo>
                    <a:pt x="1" y="0"/>
                  </a:lnTo>
                  <a:close/>
                </a:path>
              </a:pathLst>
            </a:custGeom>
            <a:solidFill>
              <a:srgbClr val="FFD4C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1" name="Google Shape;2574;p70"/>
            <p:cNvSpPr/>
            <p:nvPr/>
          </p:nvSpPr>
          <p:spPr>
            <a:xfrm>
              <a:off x="7535178" y="2730736"/>
              <a:ext cx="41812" cy="43451"/>
            </a:xfrm>
            <a:custGeom>
              <a:avLst/>
              <a:gdLst/>
              <a:ahLst/>
              <a:cxnLst/>
              <a:rect l="l" t="t" r="r" b="b"/>
              <a:pathLst>
                <a:path w="791" h="822" extrusionOk="0">
                  <a:moveTo>
                    <a:pt x="791" y="0"/>
                  </a:moveTo>
                  <a:cubicBezTo>
                    <a:pt x="699" y="0"/>
                    <a:pt x="335" y="31"/>
                    <a:pt x="213" y="61"/>
                  </a:cubicBezTo>
                  <a:cubicBezTo>
                    <a:pt x="183" y="183"/>
                    <a:pt x="122" y="365"/>
                    <a:pt x="0" y="487"/>
                  </a:cubicBezTo>
                  <a:cubicBezTo>
                    <a:pt x="61" y="547"/>
                    <a:pt x="122" y="608"/>
                    <a:pt x="183" y="699"/>
                  </a:cubicBezTo>
                  <a:lnTo>
                    <a:pt x="456" y="821"/>
                  </a:lnTo>
                  <a:cubicBezTo>
                    <a:pt x="456" y="730"/>
                    <a:pt x="456" y="639"/>
                    <a:pt x="456" y="639"/>
                  </a:cubicBezTo>
                  <a:cubicBezTo>
                    <a:pt x="791" y="578"/>
                    <a:pt x="608" y="244"/>
                    <a:pt x="608" y="244"/>
                  </a:cubicBezTo>
                  <a:cubicBezTo>
                    <a:pt x="760" y="213"/>
                    <a:pt x="791" y="122"/>
                    <a:pt x="791" y="0"/>
                  </a:cubicBezTo>
                  <a:close/>
                </a:path>
              </a:pathLst>
            </a:custGeom>
            <a:solidFill>
              <a:srgbClr val="FFE1D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2" name="Google Shape;2575;p70"/>
            <p:cNvSpPr/>
            <p:nvPr/>
          </p:nvSpPr>
          <p:spPr>
            <a:xfrm>
              <a:off x="7740853" y="2836771"/>
              <a:ext cx="32139" cy="19558"/>
            </a:xfrm>
            <a:custGeom>
              <a:avLst/>
              <a:gdLst/>
              <a:ahLst/>
              <a:cxnLst/>
              <a:rect l="l" t="t" r="r" b="b"/>
              <a:pathLst>
                <a:path w="608" h="370" extrusionOk="0">
                  <a:moveTo>
                    <a:pt x="608" y="0"/>
                  </a:moveTo>
                  <a:lnTo>
                    <a:pt x="608" y="0"/>
                  </a:lnTo>
                  <a:cubicBezTo>
                    <a:pt x="508" y="51"/>
                    <a:pt x="407" y="73"/>
                    <a:pt x="307" y="73"/>
                  </a:cubicBezTo>
                  <a:cubicBezTo>
                    <a:pt x="225" y="73"/>
                    <a:pt x="143" y="58"/>
                    <a:pt x="61" y="31"/>
                  </a:cubicBezTo>
                  <a:lnTo>
                    <a:pt x="0" y="183"/>
                  </a:lnTo>
                  <a:cubicBezTo>
                    <a:pt x="0" y="213"/>
                    <a:pt x="0" y="274"/>
                    <a:pt x="30" y="274"/>
                  </a:cubicBezTo>
                  <a:lnTo>
                    <a:pt x="304" y="365"/>
                  </a:lnTo>
                  <a:cubicBezTo>
                    <a:pt x="312" y="368"/>
                    <a:pt x="321" y="369"/>
                    <a:pt x="329" y="369"/>
                  </a:cubicBezTo>
                  <a:cubicBezTo>
                    <a:pt x="416" y="369"/>
                    <a:pt x="517" y="241"/>
                    <a:pt x="517" y="213"/>
                  </a:cubicBezTo>
                  <a:lnTo>
                    <a:pt x="608" y="0"/>
                  </a:lnTo>
                  <a:close/>
                </a:path>
              </a:pathLst>
            </a:custGeom>
            <a:solidFill>
              <a:srgbClr val="F95D9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3" name="Google Shape;2576;p70"/>
            <p:cNvSpPr/>
            <p:nvPr/>
          </p:nvSpPr>
          <p:spPr>
            <a:xfrm>
              <a:off x="7744025" y="2802413"/>
              <a:ext cx="37002" cy="38905"/>
            </a:xfrm>
            <a:custGeom>
              <a:avLst/>
              <a:gdLst/>
              <a:ahLst/>
              <a:cxnLst/>
              <a:rect l="l" t="t" r="r" b="b"/>
              <a:pathLst>
                <a:path w="700" h="736" extrusionOk="0">
                  <a:moveTo>
                    <a:pt x="311" y="0"/>
                  </a:moveTo>
                  <a:cubicBezTo>
                    <a:pt x="288" y="0"/>
                    <a:pt x="266" y="28"/>
                    <a:pt x="244" y="73"/>
                  </a:cubicBezTo>
                  <a:lnTo>
                    <a:pt x="122" y="407"/>
                  </a:lnTo>
                  <a:lnTo>
                    <a:pt x="92" y="468"/>
                  </a:lnTo>
                  <a:lnTo>
                    <a:pt x="1" y="681"/>
                  </a:lnTo>
                  <a:cubicBezTo>
                    <a:pt x="77" y="719"/>
                    <a:pt x="154" y="736"/>
                    <a:pt x="230" y="736"/>
                  </a:cubicBezTo>
                  <a:cubicBezTo>
                    <a:pt x="336" y="736"/>
                    <a:pt x="442" y="703"/>
                    <a:pt x="548" y="650"/>
                  </a:cubicBezTo>
                  <a:lnTo>
                    <a:pt x="548" y="620"/>
                  </a:lnTo>
                  <a:lnTo>
                    <a:pt x="639" y="377"/>
                  </a:lnTo>
                  <a:cubicBezTo>
                    <a:pt x="670" y="347"/>
                    <a:pt x="700" y="164"/>
                    <a:pt x="578" y="103"/>
                  </a:cubicBezTo>
                  <a:lnTo>
                    <a:pt x="335" y="12"/>
                  </a:lnTo>
                  <a:cubicBezTo>
                    <a:pt x="327" y="4"/>
                    <a:pt x="319" y="0"/>
                    <a:pt x="311" y="0"/>
                  </a:cubicBezTo>
                  <a:close/>
                </a:path>
              </a:pathLst>
            </a:custGeom>
            <a:solidFill>
              <a:srgbClr val="FA709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4" name="Google Shape;2577;p70"/>
            <p:cNvSpPr/>
            <p:nvPr/>
          </p:nvSpPr>
          <p:spPr>
            <a:xfrm>
              <a:off x="7735990" y="2836771"/>
              <a:ext cx="12898" cy="14484"/>
            </a:xfrm>
            <a:custGeom>
              <a:avLst/>
              <a:gdLst/>
              <a:ahLst/>
              <a:cxnLst/>
              <a:rect l="l" t="t" r="r" b="b"/>
              <a:pathLst>
                <a:path w="244" h="274" extrusionOk="0">
                  <a:moveTo>
                    <a:pt x="92" y="0"/>
                  </a:moveTo>
                  <a:lnTo>
                    <a:pt x="1" y="213"/>
                  </a:lnTo>
                  <a:lnTo>
                    <a:pt x="153" y="274"/>
                  </a:lnTo>
                  <a:lnTo>
                    <a:pt x="244" y="61"/>
                  </a:lnTo>
                  <a:cubicBezTo>
                    <a:pt x="183" y="31"/>
                    <a:pt x="153" y="31"/>
                    <a:pt x="92" y="0"/>
                  </a:cubicBezTo>
                  <a:close/>
                </a:path>
              </a:pathLst>
            </a:custGeom>
            <a:solidFill>
              <a:srgbClr val="E3E5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5" name="Google Shape;2578;p70"/>
            <p:cNvSpPr/>
            <p:nvPr/>
          </p:nvSpPr>
          <p:spPr>
            <a:xfrm>
              <a:off x="7740853" y="2799823"/>
              <a:ext cx="22518" cy="40226"/>
            </a:xfrm>
            <a:custGeom>
              <a:avLst/>
              <a:gdLst/>
              <a:ahLst/>
              <a:cxnLst/>
              <a:rect l="l" t="t" r="r" b="b"/>
              <a:pathLst>
                <a:path w="426" h="761" extrusionOk="0">
                  <a:moveTo>
                    <a:pt x="274" y="0"/>
                  </a:moveTo>
                  <a:lnTo>
                    <a:pt x="0" y="699"/>
                  </a:lnTo>
                  <a:cubicBezTo>
                    <a:pt x="61" y="730"/>
                    <a:pt x="91" y="730"/>
                    <a:pt x="152" y="760"/>
                  </a:cubicBezTo>
                  <a:lnTo>
                    <a:pt x="426" y="61"/>
                  </a:lnTo>
                  <a:lnTo>
                    <a:pt x="274" y="0"/>
                  </a:lnTo>
                  <a:close/>
                </a:path>
              </a:pathLst>
            </a:custGeom>
            <a:solidFill>
              <a:srgbClr val="F1F3F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6" name="Google Shape;2579;p70"/>
            <p:cNvSpPr/>
            <p:nvPr/>
          </p:nvSpPr>
          <p:spPr>
            <a:xfrm>
              <a:off x="6624203" y="2536320"/>
              <a:ext cx="802732" cy="278202"/>
            </a:xfrm>
            <a:custGeom>
              <a:avLst/>
              <a:gdLst/>
              <a:ahLst/>
              <a:cxnLst/>
              <a:rect l="l" t="t" r="r" b="b"/>
              <a:pathLst>
                <a:path w="15186" h="5263" extrusionOk="0">
                  <a:moveTo>
                    <a:pt x="730" y="0"/>
                  </a:moveTo>
                  <a:cubicBezTo>
                    <a:pt x="365" y="973"/>
                    <a:pt x="30" y="2098"/>
                    <a:pt x="0" y="3010"/>
                  </a:cubicBezTo>
                  <a:cubicBezTo>
                    <a:pt x="3320" y="4429"/>
                    <a:pt x="6985" y="5262"/>
                    <a:pt x="10604" y="5262"/>
                  </a:cubicBezTo>
                  <a:cubicBezTo>
                    <a:pt x="11790" y="5262"/>
                    <a:pt x="12971" y="5173"/>
                    <a:pt x="14134" y="4985"/>
                  </a:cubicBezTo>
                  <a:cubicBezTo>
                    <a:pt x="13891" y="4864"/>
                    <a:pt x="13557" y="4773"/>
                    <a:pt x="13557" y="4773"/>
                  </a:cubicBezTo>
                  <a:cubicBezTo>
                    <a:pt x="13557" y="4773"/>
                    <a:pt x="14347" y="4560"/>
                    <a:pt x="14712" y="4195"/>
                  </a:cubicBezTo>
                  <a:cubicBezTo>
                    <a:pt x="15076" y="3800"/>
                    <a:pt x="13496" y="3374"/>
                    <a:pt x="13496" y="3374"/>
                  </a:cubicBezTo>
                  <a:lnTo>
                    <a:pt x="13496" y="3374"/>
                  </a:lnTo>
                  <a:cubicBezTo>
                    <a:pt x="13496" y="3374"/>
                    <a:pt x="13502" y="3375"/>
                    <a:pt x="13515" y="3375"/>
                  </a:cubicBezTo>
                  <a:cubicBezTo>
                    <a:pt x="13646" y="3375"/>
                    <a:pt x="14414" y="3349"/>
                    <a:pt x="14803" y="2766"/>
                  </a:cubicBezTo>
                  <a:cubicBezTo>
                    <a:pt x="15186" y="2230"/>
                    <a:pt x="13574" y="2187"/>
                    <a:pt x="13049" y="2187"/>
                  </a:cubicBezTo>
                  <a:cubicBezTo>
                    <a:pt x="12948" y="2187"/>
                    <a:pt x="12888" y="2189"/>
                    <a:pt x="12888" y="2189"/>
                  </a:cubicBezTo>
                  <a:cubicBezTo>
                    <a:pt x="12888" y="2189"/>
                    <a:pt x="13472" y="948"/>
                    <a:pt x="12942" y="948"/>
                  </a:cubicBezTo>
                  <a:cubicBezTo>
                    <a:pt x="12879" y="948"/>
                    <a:pt x="12801" y="965"/>
                    <a:pt x="12705" y="1004"/>
                  </a:cubicBezTo>
                  <a:cubicBezTo>
                    <a:pt x="11824" y="1399"/>
                    <a:pt x="11459" y="2007"/>
                    <a:pt x="11459" y="2007"/>
                  </a:cubicBezTo>
                  <a:cubicBezTo>
                    <a:pt x="11459" y="2007"/>
                    <a:pt x="9568" y="2200"/>
                    <a:pt x="7923" y="2200"/>
                  </a:cubicBezTo>
                  <a:cubicBezTo>
                    <a:pt x="6647" y="2200"/>
                    <a:pt x="5519" y="2084"/>
                    <a:pt x="5532" y="1672"/>
                  </a:cubicBezTo>
                  <a:cubicBezTo>
                    <a:pt x="5532" y="1642"/>
                    <a:pt x="5532" y="1581"/>
                    <a:pt x="5532" y="1520"/>
                  </a:cubicBezTo>
                  <a:cubicBezTo>
                    <a:pt x="3921" y="1064"/>
                    <a:pt x="2371" y="274"/>
                    <a:pt x="730" y="0"/>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7" name="Google Shape;2580;p70"/>
            <p:cNvSpPr/>
            <p:nvPr/>
          </p:nvSpPr>
          <p:spPr>
            <a:xfrm>
              <a:off x="7662093" y="2867271"/>
              <a:ext cx="9726" cy="9726"/>
            </a:xfrm>
            <a:custGeom>
              <a:avLst/>
              <a:gdLst/>
              <a:ahLst/>
              <a:cxnLst/>
              <a:rect l="l" t="t" r="r" b="b"/>
              <a:pathLst>
                <a:path w="184" h="184" extrusionOk="0">
                  <a:moveTo>
                    <a:pt x="1" y="1"/>
                  </a:moveTo>
                  <a:lnTo>
                    <a:pt x="122" y="153"/>
                  </a:lnTo>
                  <a:cubicBezTo>
                    <a:pt x="153" y="183"/>
                    <a:pt x="153" y="183"/>
                    <a:pt x="153" y="183"/>
                  </a:cubicBezTo>
                  <a:cubicBezTo>
                    <a:pt x="183" y="183"/>
                    <a:pt x="18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8" name="Google Shape;2581;p70"/>
            <p:cNvSpPr/>
            <p:nvPr/>
          </p:nvSpPr>
          <p:spPr>
            <a:xfrm>
              <a:off x="7584971" y="2778943"/>
              <a:ext cx="364787" cy="221748"/>
            </a:xfrm>
            <a:custGeom>
              <a:avLst/>
              <a:gdLst/>
              <a:ahLst/>
              <a:cxnLst/>
              <a:rect l="l" t="t" r="r" b="b"/>
              <a:pathLst>
                <a:path w="6901" h="4195" extrusionOk="0">
                  <a:moveTo>
                    <a:pt x="6505" y="0"/>
                  </a:moveTo>
                  <a:cubicBezTo>
                    <a:pt x="4682" y="1642"/>
                    <a:pt x="2341" y="2857"/>
                    <a:pt x="1" y="3891"/>
                  </a:cubicBezTo>
                  <a:lnTo>
                    <a:pt x="244" y="4195"/>
                  </a:lnTo>
                  <a:lnTo>
                    <a:pt x="6900" y="517"/>
                  </a:lnTo>
                  <a:lnTo>
                    <a:pt x="6505"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9" name="Google Shape;2582;p70"/>
            <p:cNvSpPr/>
            <p:nvPr/>
          </p:nvSpPr>
          <p:spPr>
            <a:xfrm>
              <a:off x="7554472" y="2737132"/>
              <a:ext cx="404908" cy="265199"/>
            </a:xfrm>
            <a:custGeom>
              <a:avLst/>
              <a:gdLst/>
              <a:ahLst/>
              <a:cxnLst/>
              <a:rect l="l" t="t" r="r" b="b"/>
              <a:pathLst>
                <a:path w="7660" h="5017" extrusionOk="0">
                  <a:moveTo>
                    <a:pt x="6505" y="1"/>
                  </a:moveTo>
                  <a:lnTo>
                    <a:pt x="6657" y="244"/>
                  </a:lnTo>
                  <a:cubicBezTo>
                    <a:pt x="6657" y="244"/>
                    <a:pt x="6657" y="244"/>
                    <a:pt x="6657" y="274"/>
                  </a:cubicBezTo>
                  <a:cubicBezTo>
                    <a:pt x="6626" y="274"/>
                    <a:pt x="6626" y="274"/>
                    <a:pt x="6626" y="244"/>
                  </a:cubicBezTo>
                  <a:lnTo>
                    <a:pt x="6505" y="92"/>
                  </a:lnTo>
                  <a:lnTo>
                    <a:pt x="6383" y="153"/>
                  </a:lnTo>
                  <a:lnTo>
                    <a:pt x="6505" y="305"/>
                  </a:lnTo>
                  <a:cubicBezTo>
                    <a:pt x="6535" y="335"/>
                    <a:pt x="6505" y="335"/>
                    <a:pt x="6505" y="335"/>
                  </a:cubicBezTo>
                  <a:lnTo>
                    <a:pt x="6474" y="335"/>
                  </a:lnTo>
                  <a:lnTo>
                    <a:pt x="6353" y="183"/>
                  </a:lnTo>
                  <a:lnTo>
                    <a:pt x="6262" y="214"/>
                  </a:lnTo>
                  <a:lnTo>
                    <a:pt x="6383" y="396"/>
                  </a:lnTo>
                  <a:cubicBezTo>
                    <a:pt x="6383" y="396"/>
                    <a:pt x="6383" y="396"/>
                    <a:pt x="6383" y="426"/>
                  </a:cubicBezTo>
                  <a:cubicBezTo>
                    <a:pt x="6353" y="426"/>
                    <a:pt x="6353" y="426"/>
                    <a:pt x="6353" y="396"/>
                  </a:cubicBezTo>
                  <a:lnTo>
                    <a:pt x="6231" y="244"/>
                  </a:lnTo>
                  <a:lnTo>
                    <a:pt x="6140" y="305"/>
                  </a:lnTo>
                  <a:lnTo>
                    <a:pt x="6322" y="548"/>
                  </a:lnTo>
                  <a:cubicBezTo>
                    <a:pt x="6322" y="548"/>
                    <a:pt x="6322" y="578"/>
                    <a:pt x="6322" y="609"/>
                  </a:cubicBezTo>
                  <a:cubicBezTo>
                    <a:pt x="6292" y="609"/>
                    <a:pt x="6262" y="609"/>
                    <a:pt x="6231" y="578"/>
                  </a:cubicBezTo>
                  <a:lnTo>
                    <a:pt x="6049" y="335"/>
                  </a:lnTo>
                  <a:lnTo>
                    <a:pt x="5927" y="396"/>
                  </a:lnTo>
                  <a:lnTo>
                    <a:pt x="6079" y="548"/>
                  </a:lnTo>
                  <a:cubicBezTo>
                    <a:pt x="6079" y="578"/>
                    <a:pt x="6079" y="578"/>
                    <a:pt x="6049" y="578"/>
                  </a:cubicBezTo>
                  <a:lnTo>
                    <a:pt x="6018" y="578"/>
                  </a:lnTo>
                  <a:lnTo>
                    <a:pt x="5897" y="426"/>
                  </a:lnTo>
                  <a:lnTo>
                    <a:pt x="5775" y="487"/>
                  </a:lnTo>
                  <a:lnTo>
                    <a:pt x="5897" y="639"/>
                  </a:lnTo>
                  <a:cubicBezTo>
                    <a:pt x="5927" y="670"/>
                    <a:pt x="5927" y="670"/>
                    <a:pt x="5897" y="670"/>
                  </a:cubicBezTo>
                  <a:lnTo>
                    <a:pt x="5867" y="670"/>
                  </a:lnTo>
                  <a:lnTo>
                    <a:pt x="5745" y="518"/>
                  </a:lnTo>
                  <a:lnTo>
                    <a:pt x="5623" y="578"/>
                  </a:lnTo>
                  <a:lnTo>
                    <a:pt x="5745" y="730"/>
                  </a:lnTo>
                  <a:cubicBezTo>
                    <a:pt x="5775" y="730"/>
                    <a:pt x="5775" y="761"/>
                    <a:pt x="5745" y="761"/>
                  </a:cubicBezTo>
                  <a:lnTo>
                    <a:pt x="5715" y="761"/>
                  </a:lnTo>
                  <a:lnTo>
                    <a:pt x="5593" y="578"/>
                  </a:lnTo>
                  <a:lnTo>
                    <a:pt x="5502" y="639"/>
                  </a:lnTo>
                  <a:lnTo>
                    <a:pt x="5623" y="822"/>
                  </a:lnTo>
                  <a:cubicBezTo>
                    <a:pt x="5623" y="822"/>
                    <a:pt x="5623" y="822"/>
                    <a:pt x="5623" y="852"/>
                  </a:cubicBezTo>
                  <a:cubicBezTo>
                    <a:pt x="5593" y="852"/>
                    <a:pt x="5593" y="852"/>
                    <a:pt x="5593" y="822"/>
                  </a:cubicBezTo>
                  <a:lnTo>
                    <a:pt x="5471" y="670"/>
                  </a:lnTo>
                  <a:lnTo>
                    <a:pt x="5350" y="730"/>
                  </a:lnTo>
                  <a:lnTo>
                    <a:pt x="5471" y="882"/>
                  </a:lnTo>
                  <a:cubicBezTo>
                    <a:pt x="5502" y="913"/>
                    <a:pt x="5502" y="913"/>
                    <a:pt x="5471" y="913"/>
                  </a:cubicBezTo>
                  <a:lnTo>
                    <a:pt x="5441" y="913"/>
                  </a:lnTo>
                  <a:lnTo>
                    <a:pt x="5319" y="730"/>
                  </a:lnTo>
                  <a:lnTo>
                    <a:pt x="5198" y="822"/>
                  </a:lnTo>
                  <a:lnTo>
                    <a:pt x="5380" y="1065"/>
                  </a:lnTo>
                  <a:cubicBezTo>
                    <a:pt x="5411" y="1065"/>
                    <a:pt x="5411" y="1095"/>
                    <a:pt x="5380" y="1126"/>
                  </a:cubicBezTo>
                  <a:cubicBezTo>
                    <a:pt x="5350" y="1126"/>
                    <a:pt x="5319" y="1126"/>
                    <a:pt x="5319" y="1095"/>
                  </a:cubicBezTo>
                  <a:lnTo>
                    <a:pt x="5137" y="852"/>
                  </a:lnTo>
                  <a:lnTo>
                    <a:pt x="5015" y="913"/>
                  </a:lnTo>
                  <a:lnTo>
                    <a:pt x="5137" y="1065"/>
                  </a:lnTo>
                  <a:cubicBezTo>
                    <a:pt x="5137" y="1095"/>
                    <a:pt x="5137" y="1095"/>
                    <a:pt x="5137" y="1095"/>
                  </a:cubicBezTo>
                  <a:lnTo>
                    <a:pt x="5107" y="1095"/>
                  </a:lnTo>
                  <a:lnTo>
                    <a:pt x="4985" y="943"/>
                  </a:lnTo>
                  <a:lnTo>
                    <a:pt x="4863" y="1004"/>
                  </a:lnTo>
                  <a:lnTo>
                    <a:pt x="4985" y="1156"/>
                  </a:lnTo>
                  <a:cubicBezTo>
                    <a:pt x="4985" y="1186"/>
                    <a:pt x="4985" y="1186"/>
                    <a:pt x="4985" y="1186"/>
                  </a:cubicBezTo>
                  <a:lnTo>
                    <a:pt x="4955" y="1186"/>
                  </a:lnTo>
                  <a:lnTo>
                    <a:pt x="4833" y="1034"/>
                  </a:lnTo>
                  <a:lnTo>
                    <a:pt x="4711" y="1095"/>
                  </a:lnTo>
                  <a:lnTo>
                    <a:pt x="4833" y="1247"/>
                  </a:lnTo>
                  <a:cubicBezTo>
                    <a:pt x="4833" y="1247"/>
                    <a:pt x="4833" y="1278"/>
                    <a:pt x="4833" y="1278"/>
                  </a:cubicBezTo>
                  <a:lnTo>
                    <a:pt x="4803" y="1278"/>
                  </a:lnTo>
                  <a:lnTo>
                    <a:pt x="4681" y="1095"/>
                  </a:lnTo>
                  <a:lnTo>
                    <a:pt x="4559" y="1156"/>
                  </a:lnTo>
                  <a:lnTo>
                    <a:pt x="4681" y="1338"/>
                  </a:lnTo>
                  <a:cubicBezTo>
                    <a:pt x="4711" y="1338"/>
                    <a:pt x="4711" y="1338"/>
                    <a:pt x="4681" y="1369"/>
                  </a:cubicBezTo>
                  <a:cubicBezTo>
                    <a:pt x="4681" y="1369"/>
                    <a:pt x="4651" y="1369"/>
                    <a:pt x="4651" y="1338"/>
                  </a:cubicBezTo>
                  <a:lnTo>
                    <a:pt x="4529" y="1186"/>
                  </a:lnTo>
                  <a:lnTo>
                    <a:pt x="4438" y="1247"/>
                  </a:lnTo>
                  <a:lnTo>
                    <a:pt x="4559" y="1399"/>
                  </a:lnTo>
                  <a:cubicBezTo>
                    <a:pt x="4559" y="1430"/>
                    <a:pt x="4559" y="1430"/>
                    <a:pt x="4559" y="1430"/>
                  </a:cubicBezTo>
                  <a:lnTo>
                    <a:pt x="4529" y="1430"/>
                  </a:lnTo>
                  <a:lnTo>
                    <a:pt x="4408" y="1247"/>
                  </a:lnTo>
                  <a:lnTo>
                    <a:pt x="4286" y="1338"/>
                  </a:lnTo>
                  <a:lnTo>
                    <a:pt x="4468" y="1582"/>
                  </a:lnTo>
                  <a:cubicBezTo>
                    <a:pt x="4499" y="1582"/>
                    <a:pt x="4468" y="1612"/>
                    <a:pt x="4468" y="1642"/>
                  </a:cubicBezTo>
                  <a:cubicBezTo>
                    <a:pt x="4438" y="1642"/>
                    <a:pt x="4408" y="1642"/>
                    <a:pt x="4377" y="1612"/>
                  </a:cubicBezTo>
                  <a:lnTo>
                    <a:pt x="4195" y="1369"/>
                  </a:lnTo>
                  <a:lnTo>
                    <a:pt x="4073" y="1430"/>
                  </a:lnTo>
                  <a:lnTo>
                    <a:pt x="4225" y="1582"/>
                  </a:lnTo>
                  <a:cubicBezTo>
                    <a:pt x="4225" y="1612"/>
                    <a:pt x="4225" y="1612"/>
                    <a:pt x="4195" y="1612"/>
                  </a:cubicBezTo>
                  <a:lnTo>
                    <a:pt x="4164" y="1612"/>
                  </a:lnTo>
                  <a:lnTo>
                    <a:pt x="4043" y="1460"/>
                  </a:lnTo>
                  <a:lnTo>
                    <a:pt x="3921" y="1521"/>
                  </a:lnTo>
                  <a:lnTo>
                    <a:pt x="4043" y="1673"/>
                  </a:lnTo>
                  <a:cubicBezTo>
                    <a:pt x="4073" y="1703"/>
                    <a:pt x="4073" y="1703"/>
                    <a:pt x="4043" y="1703"/>
                  </a:cubicBezTo>
                  <a:lnTo>
                    <a:pt x="4012" y="1703"/>
                  </a:lnTo>
                  <a:lnTo>
                    <a:pt x="3891" y="1551"/>
                  </a:lnTo>
                  <a:lnTo>
                    <a:pt x="3769" y="1612"/>
                  </a:lnTo>
                  <a:lnTo>
                    <a:pt x="3891" y="1764"/>
                  </a:lnTo>
                  <a:cubicBezTo>
                    <a:pt x="3921" y="1764"/>
                    <a:pt x="3921" y="1794"/>
                    <a:pt x="3891" y="1794"/>
                  </a:cubicBezTo>
                  <a:lnTo>
                    <a:pt x="3860" y="1794"/>
                  </a:lnTo>
                  <a:lnTo>
                    <a:pt x="3739" y="1612"/>
                  </a:lnTo>
                  <a:lnTo>
                    <a:pt x="3648" y="1673"/>
                  </a:lnTo>
                  <a:lnTo>
                    <a:pt x="3769" y="1855"/>
                  </a:lnTo>
                  <a:cubicBezTo>
                    <a:pt x="3769" y="1855"/>
                    <a:pt x="3769" y="1855"/>
                    <a:pt x="3769" y="1885"/>
                  </a:cubicBezTo>
                  <a:cubicBezTo>
                    <a:pt x="3739" y="1885"/>
                    <a:pt x="3739" y="1885"/>
                    <a:pt x="3739" y="1855"/>
                  </a:cubicBezTo>
                  <a:lnTo>
                    <a:pt x="3617" y="1703"/>
                  </a:lnTo>
                  <a:lnTo>
                    <a:pt x="3496" y="1764"/>
                  </a:lnTo>
                  <a:lnTo>
                    <a:pt x="3617" y="1916"/>
                  </a:lnTo>
                  <a:cubicBezTo>
                    <a:pt x="3648" y="1946"/>
                    <a:pt x="3648" y="1946"/>
                    <a:pt x="3617" y="1946"/>
                  </a:cubicBezTo>
                  <a:lnTo>
                    <a:pt x="3587" y="1946"/>
                  </a:lnTo>
                  <a:lnTo>
                    <a:pt x="3465" y="1764"/>
                  </a:lnTo>
                  <a:lnTo>
                    <a:pt x="3344" y="1855"/>
                  </a:lnTo>
                  <a:lnTo>
                    <a:pt x="3526" y="2098"/>
                  </a:lnTo>
                  <a:cubicBezTo>
                    <a:pt x="3556" y="2098"/>
                    <a:pt x="3556" y="2129"/>
                    <a:pt x="3526" y="2159"/>
                  </a:cubicBezTo>
                  <a:cubicBezTo>
                    <a:pt x="3496" y="2159"/>
                    <a:pt x="3465" y="2159"/>
                    <a:pt x="3465" y="2129"/>
                  </a:cubicBezTo>
                  <a:lnTo>
                    <a:pt x="3283" y="1885"/>
                  </a:lnTo>
                  <a:lnTo>
                    <a:pt x="3161" y="1946"/>
                  </a:lnTo>
                  <a:lnTo>
                    <a:pt x="3283" y="2098"/>
                  </a:lnTo>
                  <a:cubicBezTo>
                    <a:pt x="3283" y="2129"/>
                    <a:pt x="3283" y="2129"/>
                    <a:pt x="3283" y="2129"/>
                  </a:cubicBezTo>
                  <a:lnTo>
                    <a:pt x="3252" y="2129"/>
                  </a:lnTo>
                  <a:lnTo>
                    <a:pt x="3131" y="1977"/>
                  </a:lnTo>
                  <a:lnTo>
                    <a:pt x="3009" y="2037"/>
                  </a:lnTo>
                  <a:lnTo>
                    <a:pt x="3131" y="2189"/>
                  </a:lnTo>
                  <a:cubicBezTo>
                    <a:pt x="3131" y="2220"/>
                    <a:pt x="3131" y="2220"/>
                    <a:pt x="3131" y="2220"/>
                  </a:cubicBezTo>
                  <a:lnTo>
                    <a:pt x="3100" y="2220"/>
                  </a:lnTo>
                  <a:lnTo>
                    <a:pt x="2979" y="2068"/>
                  </a:lnTo>
                  <a:lnTo>
                    <a:pt x="2857" y="2129"/>
                  </a:lnTo>
                  <a:lnTo>
                    <a:pt x="2979" y="2281"/>
                  </a:lnTo>
                  <a:cubicBezTo>
                    <a:pt x="2979" y="2281"/>
                    <a:pt x="2979" y="2311"/>
                    <a:pt x="2979" y="2311"/>
                  </a:cubicBezTo>
                  <a:lnTo>
                    <a:pt x="2949" y="2311"/>
                  </a:lnTo>
                  <a:lnTo>
                    <a:pt x="2827" y="2129"/>
                  </a:lnTo>
                  <a:lnTo>
                    <a:pt x="2705" y="2189"/>
                  </a:lnTo>
                  <a:lnTo>
                    <a:pt x="2827" y="2372"/>
                  </a:lnTo>
                  <a:cubicBezTo>
                    <a:pt x="2857" y="2372"/>
                    <a:pt x="2827" y="2372"/>
                    <a:pt x="2827" y="2402"/>
                  </a:cubicBezTo>
                  <a:cubicBezTo>
                    <a:pt x="2827" y="2402"/>
                    <a:pt x="2797" y="2402"/>
                    <a:pt x="2797" y="2372"/>
                  </a:cubicBezTo>
                  <a:lnTo>
                    <a:pt x="2675" y="2220"/>
                  </a:lnTo>
                  <a:lnTo>
                    <a:pt x="2584" y="2281"/>
                  </a:lnTo>
                  <a:lnTo>
                    <a:pt x="2705" y="2433"/>
                  </a:lnTo>
                  <a:cubicBezTo>
                    <a:pt x="2705" y="2463"/>
                    <a:pt x="2705" y="2463"/>
                    <a:pt x="2705" y="2463"/>
                  </a:cubicBezTo>
                  <a:lnTo>
                    <a:pt x="2675" y="2463"/>
                  </a:lnTo>
                  <a:lnTo>
                    <a:pt x="2553" y="2281"/>
                  </a:lnTo>
                  <a:lnTo>
                    <a:pt x="2432" y="2372"/>
                  </a:lnTo>
                  <a:lnTo>
                    <a:pt x="2614" y="2615"/>
                  </a:lnTo>
                  <a:cubicBezTo>
                    <a:pt x="2614" y="2615"/>
                    <a:pt x="2614" y="2645"/>
                    <a:pt x="2614" y="2676"/>
                  </a:cubicBezTo>
                  <a:cubicBezTo>
                    <a:pt x="2584" y="2676"/>
                    <a:pt x="2553" y="2676"/>
                    <a:pt x="2523" y="2645"/>
                  </a:cubicBezTo>
                  <a:lnTo>
                    <a:pt x="2341" y="2402"/>
                  </a:lnTo>
                  <a:lnTo>
                    <a:pt x="2219" y="2463"/>
                  </a:lnTo>
                  <a:lnTo>
                    <a:pt x="2341" y="2615"/>
                  </a:lnTo>
                  <a:cubicBezTo>
                    <a:pt x="2371" y="2645"/>
                    <a:pt x="2371" y="2645"/>
                    <a:pt x="2341" y="2645"/>
                  </a:cubicBezTo>
                  <a:cubicBezTo>
                    <a:pt x="2341" y="2655"/>
                    <a:pt x="2341" y="2659"/>
                    <a:pt x="2339" y="2659"/>
                  </a:cubicBezTo>
                  <a:cubicBezTo>
                    <a:pt x="2337" y="2659"/>
                    <a:pt x="2330" y="2645"/>
                    <a:pt x="2310" y="2645"/>
                  </a:cubicBezTo>
                  <a:lnTo>
                    <a:pt x="2189" y="2493"/>
                  </a:lnTo>
                  <a:lnTo>
                    <a:pt x="2067" y="2554"/>
                  </a:lnTo>
                  <a:lnTo>
                    <a:pt x="2189" y="2706"/>
                  </a:lnTo>
                  <a:cubicBezTo>
                    <a:pt x="2219" y="2737"/>
                    <a:pt x="2219" y="2737"/>
                    <a:pt x="2189" y="2737"/>
                  </a:cubicBezTo>
                  <a:lnTo>
                    <a:pt x="2158" y="2737"/>
                  </a:lnTo>
                  <a:lnTo>
                    <a:pt x="2037" y="2585"/>
                  </a:lnTo>
                  <a:lnTo>
                    <a:pt x="1915" y="2645"/>
                  </a:lnTo>
                  <a:lnTo>
                    <a:pt x="2037" y="2797"/>
                  </a:lnTo>
                  <a:cubicBezTo>
                    <a:pt x="2067" y="2828"/>
                    <a:pt x="2037" y="2828"/>
                    <a:pt x="2037" y="2828"/>
                  </a:cubicBezTo>
                  <a:lnTo>
                    <a:pt x="2006" y="2828"/>
                  </a:lnTo>
                  <a:lnTo>
                    <a:pt x="1885" y="2645"/>
                  </a:lnTo>
                  <a:lnTo>
                    <a:pt x="1793" y="2706"/>
                  </a:lnTo>
                  <a:lnTo>
                    <a:pt x="1915" y="2889"/>
                  </a:lnTo>
                  <a:cubicBezTo>
                    <a:pt x="1915" y="2889"/>
                    <a:pt x="1915" y="2919"/>
                    <a:pt x="1915" y="2919"/>
                  </a:cubicBezTo>
                  <a:cubicBezTo>
                    <a:pt x="1885" y="2919"/>
                    <a:pt x="1885" y="2919"/>
                    <a:pt x="1885" y="2889"/>
                  </a:cubicBezTo>
                  <a:lnTo>
                    <a:pt x="1733" y="2737"/>
                  </a:lnTo>
                  <a:lnTo>
                    <a:pt x="1642" y="2797"/>
                  </a:lnTo>
                  <a:lnTo>
                    <a:pt x="1763" y="2949"/>
                  </a:lnTo>
                  <a:cubicBezTo>
                    <a:pt x="1793" y="2980"/>
                    <a:pt x="1763" y="2980"/>
                    <a:pt x="1763" y="2980"/>
                  </a:cubicBezTo>
                  <a:lnTo>
                    <a:pt x="1733" y="2980"/>
                  </a:lnTo>
                  <a:lnTo>
                    <a:pt x="1611" y="2828"/>
                  </a:lnTo>
                  <a:lnTo>
                    <a:pt x="1490" y="2889"/>
                  </a:lnTo>
                  <a:lnTo>
                    <a:pt x="1672" y="3132"/>
                  </a:lnTo>
                  <a:cubicBezTo>
                    <a:pt x="1702" y="3162"/>
                    <a:pt x="1702" y="3162"/>
                    <a:pt x="1672" y="3192"/>
                  </a:cubicBezTo>
                  <a:cubicBezTo>
                    <a:pt x="1642" y="3192"/>
                    <a:pt x="1611" y="3192"/>
                    <a:pt x="1611" y="3162"/>
                  </a:cubicBezTo>
                  <a:lnTo>
                    <a:pt x="1398" y="2919"/>
                  </a:lnTo>
                  <a:lnTo>
                    <a:pt x="1307" y="2980"/>
                  </a:lnTo>
                  <a:lnTo>
                    <a:pt x="1429" y="3162"/>
                  </a:lnTo>
                  <a:cubicBezTo>
                    <a:pt x="1414" y="3177"/>
                    <a:pt x="1406" y="3185"/>
                    <a:pt x="1402" y="3185"/>
                  </a:cubicBezTo>
                  <a:cubicBezTo>
                    <a:pt x="1398" y="3185"/>
                    <a:pt x="1398" y="3177"/>
                    <a:pt x="1398" y="3162"/>
                  </a:cubicBezTo>
                  <a:lnTo>
                    <a:pt x="1277" y="3010"/>
                  </a:lnTo>
                  <a:lnTo>
                    <a:pt x="1155" y="3071"/>
                  </a:lnTo>
                  <a:lnTo>
                    <a:pt x="1277" y="3223"/>
                  </a:lnTo>
                  <a:cubicBezTo>
                    <a:pt x="1277" y="3253"/>
                    <a:pt x="1277" y="3253"/>
                    <a:pt x="1277" y="3253"/>
                  </a:cubicBezTo>
                  <a:lnTo>
                    <a:pt x="1246" y="3253"/>
                  </a:lnTo>
                  <a:lnTo>
                    <a:pt x="1125" y="3101"/>
                  </a:lnTo>
                  <a:lnTo>
                    <a:pt x="1003" y="3162"/>
                  </a:lnTo>
                  <a:lnTo>
                    <a:pt x="1125" y="3314"/>
                  </a:lnTo>
                  <a:cubicBezTo>
                    <a:pt x="1125" y="3344"/>
                    <a:pt x="1125" y="3344"/>
                    <a:pt x="1125" y="3344"/>
                  </a:cubicBezTo>
                  <a:lnTo>
                    <a:pt x="1094" y="3344"/>
                  </a:lnTo>
                  <a:lnTo>
                    <a:pt x="973" y="3162"/>
                  </a:lnTo>
                  <a:lnTo>
                    <a:pt x="851" y="3223"/>
                  </a:lnTo>
                  <a:lnTo>
                    <a:pt x="973" y="3405"/>
                  </a:lnTo>
                  <a:cubicBezTo>
                    <a:pt x="973" y="3405"/>
                    <a:pt x="973" y="3405"/>
                    <a:pt x="973" y="3436"/>
                  </a:cubicBezTo>
                  <a:cubicBezTo>
                    <a:pt x="973" y="3436"/>
                    <a:pt x="942" y="3436"/>
                    <a:pt x="942" y="3405"/>
                  </a:cubicBezTo>
                  <a:lnTo>
                    <a:pt x="821" y="3253"/>
                  </a:lnTo>
                  <a:lnTo>
                    <a:pt x="730" y="3314"/>
                  </a:lnTo>
                  <a:lnTo>
                    <a:pt x="851" y="3466"/>
                  </a:lnTo>
                  <a:cubicBezTo>
                    <a:pt x="851" y="3496"/>
                    <a:pt x="851" y="3496"/>
                    <a:pt x="851" y="3496"/>
                  </a:cubicBezTo>
                  <a:lnTo>
                    <a:pt x="821" y="3496"/>
                  </a:lnTo>
                  <a:lnTo>
                    <a:pt x="699" y="3344"/>
                  </a:lnTo>
                  <a:lnTo>
                    <a:pt x="578" y="3405"/>
                  </a:lnTo>
                  <a:lnTo>
                    <a:pt x="760" y="3648"/>
                  </a:lnTo>
                  <a:cubicBezTo>
                    <a:pt x="760" y="3648"/>
                    <a:pt x="760" y="3679"/>
                    <a:pt x="760" y="3709"/>
                  </a:cubicBezTo>
                  <a:cubicBezTo>
                    <a:pt x="730" y="3709"/>
                    <a:pt x="699" y="3709"/>
                    <a:pt x="669" y="3679"/>
                  </a:cubicBezTo>
                  <a:lnTo>
                    <a:pt x="486" y="3436"/>
                  </a:lnTo>
                  <a:lnTo>
                    <a:pt x="365" y="3496"/>
                  </a:lnTo>
                  <a:lnTo>
                    <a:pt x="486" y="3648"/>
                  </a:lnTo>
                  <a:cubicBezTo>
                    <a:pt x="517" y="3679"/>
                    <a:pt x="517" y="3679"/>
                    <a:pt x="486" y="3679"/>
                  </a:cubicBezTo>
                  <a:lnTo>
                    <a:pt x="456" y="3679"/>
                  </a:lnTo>
                  <a:lnTo>
                    <a:pt x="334" y="3527"/>
                  </a:lnTo>
                  <a:lnTo>
                    <a:pt x="213" y="3588"/>
                  </a:lnTo>
                  <a:lnTo>
                    <a:pt x="334" y="3740"/>
                  </a:lnTo>
                  <a:cubicBezTo>
                    <a:pt x="365" y="3770"/>
                    <a:pt x="334" y="3770"/>
                    <a:pt x="334" y="3770"/>
                  </a:cubicBezTo>
                  <a:lnTo>
                    <a:pt x="304" y="3770"/>
                  </a:lnTo>
                  <a:lnTo>
                    <a:pt x="183" y="3618"/>
                  </a:lnTo>
                  <a:lnTo>
                    <a:pt x="61" y="3679"/>
                  </a:lnTo>
                  <a:lnTo>
                    <a:pt x="183" y="3831"/>
                  </a:lnTo>
                  <a:cubicBezTo>
                    <a:pt x="213" y="3831"/>
                    <a:pt x="183" y="3861"/>
                    <a:pt x="183" y="3861"/>
                  </a:cubicBezTo>
                  <a:lnTo>
                    <a:pt x="152" y="3861"/>
                  </a:lnTo>
                  <a:lnTo>
                    <a:pt x="31" y="3679"/>
                  </a:lnTo>
                  <a:lnTo>
                    <a:pt x="0" y="3709"/>
                  </a:lnTo>
                  <a:lnTo>
                    <a:pt x="942" y="5016"/>
                  </a:lnTo>
                  <a:lnTo>
                    <a:pt x="7660" y="1308"/>
                  </a:lnTo>
                  <a:lnTo>
                    <a:pt x="6626" y="31"/>
                  </a:lnTo>
                  <a:lnTo>
                    <a:pt x="6505"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0" name="Google Shape;2583;p70"/>
            <p:cNvSpPr/>
            <p:nvPr/>
          </p:nvSpPr>
          <p:spPr>
            <a:xfrm>
              <a:off x="7646024" y="2875306"/>
              <a:ext cx="9726" cy="11312"/>
            </a:xfrm>
            <a:custGeom>
              <a:avLst/>
              <a:gdLst/>
              <a:ahLst/>
              <a:cxnLst/>
              <a:rect l="l" t="t" r="r" b="b"/>
              <a:pathLst>
                <a:path w="184" h="214" extrusionOk="0">
                  <a:moveTo>
                    <a:pt x="31" y="1"/>
                  </a:moveTo>
                  <a:lnTo>
                    <a:pt x="1" y="31"/>
                  </a:lnTo>
                  <a:lnTo>
                    <a:pt x="122" y="183"/>
                  </a:lnTo>
                  <a:cubicBezTo>
                    <a:pt x="122" y="214"/>
                    <a:pt x="153" y="214"/>
                    <a:pt x="153" y="214"/>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1" name="Google Shape;2584;p70"/>
            <p:cNvSpPr/>
            <p:nvPr/>
          </p:nvSpPr>
          <p:spPr>
            <a:xfrm>
              <a:off x="7548023" y="2737132"/>
              <a:ext cx="380856" cy="245905"/>
            </a:xfrm>
            <a:custGeom>
              <a:avLst/>
              <a:gdLst/>
              <a:ahLst/>
              <a:cxnLst/>
              <a:rect l="l" t="t" r="r" b="b"/>
              <a:pathLst>
                <a:path w="7205" h="4652" extrusionOk="0">
                  <a:moveTo>
                    <a:pt x="6627" y="1"/>
                  </a:moveTo>
                  <a:lnTo>
                    <a:pt x="6536" y="62"/>
                  </a:lnTo>
                  <a:lnTo>
                    <a:pt x="6657" y="214"/>
                  </a:lnTo>
                  <a:cubicBezTo>
                    <a:pt x="6688" y="214"/>
                    <a:pt x="6688" y="244"/>
                    <a:pt x="6657" y="244"/>
                  </a:cubicBezTo>
                  <a:lnTo>
                    <a:pt x="6627" y="244"/>
                  </a:lnTo>
                  <a:lnTo>
                    <a:pt x="6505" y="62"/>
                  </a:lnTo>
                  <a:lnTo>
                    <a:pt x="6414" y="123"/>
                  </a:lnTo>
                  <a:lnTo>
                    <a:pt x="6536" y="305"/>
                  </a:lnTo>
                  <a:cubicBezTo>
                    <a:pt x="6520" y="320"/>
                    <a:pt x="6513" y="328"/>
                    <a:pt x="6509" y="328"/>
                  </a:cubicBezTo>
                  <a:cubicBezTo>
                    <a:pt x="6505" y="328"/>
                    <a:pt x="6505" y="320"/>
                    <a:pt x="6505" y="305"/>
                  </a:cubicBezTo>
                  <a:lnTo>
                    <a:pt x="6353" y="153"/>
                  </a:lnTo>
                  <a:lnTo>
                    <a:pt x="6262" y="214"/>
                  </a:lnTo>
                  <a:lnTo>
                    <a:pt x="6384" y="366"/>
                  </a:lnTo>
                  <a:cubicBezTo>
                    <a:pt x="6414" y="366"/>
                    <a:pt x="6414" y="396"/>
                    <a:pt x="6384" y="396"/>
                  </a:cubicBezTo>
                  <a:lnTo>
                    <a:pt x="6353" y="396"/>
                  </a:lnTo>
                  <a:lnTo>
                    <a:pt x="6232" y="214"/>
                  </a:lnTo>
                  <a:lnTo>
                    <a:pt x="6140" y="274"/>
                  </a:lnTo>
                  <a:lnTo>
                    <a:pt x="6323" y="518"/>
                  </a:lnTo>
                  <a:cubicBezTo>
                    <a:pt x="6353" y="548"/>
                    <a:pt x="6353" y="578"/>
                    <a:pt x="6323" y="578"/>
                  </a:cubicBezTo>
                  <a:cubicBezTo>
                    <a:pt x="6292" y="578"/>
                    <a:pt x="6262" y="578"/>
                    <a:pt x="6262" y="548"/>
                  </a:cubicBezTo>
                  <a:lnTo>
                    <a:pt x="6049" y="305"/>
                  </a:lnTo>
                  <a:lnTo>
                    <a:pt x="5958" y="366"/>
                  </a:lnTo>
                  <a:lnTo>
                    <a:pt x="6080" y="548"/>
                  </a:lnTo>
                  <a:cubicBezTo>
                    <a:pt x="6080" y="548"/>
                    <a:pt x="6080" y="578"/>
                    <a:pt x="6080" y="578"/>
                  </a:cubicBezTo>
                  <a:cubicBezTo>
                    <a:pt x="6080" y="578"/>
                    <a:pt x="6049" y="578"/>
                    <a:pt x="6049" y="548"/>
                  </a:cubicBezTo>
                  <a:lnTo>
                    <a:pt x="5928" y="396"/>
                  </a:lnTo>
                  <a:lnTo>
                    <a:pt x="5806" y="457"/>
                  </a:lnTo>
                  <a:lnTo>
                    <a:pt x="5928" y="639"/>
                  </a:lnTo>
                  <a:cubicBezTo>
                    <a:pt x="5928" y="639"/>
                    <a:pt x="5928" y="639"/>
                    <a:pt x="5928" y="670"/>
                  </a:cubicBezTo>
                  <a:cubicBezTo>
                    <a:pt x="5897" y="670"/>
                    <a:pt x="5897" y="670"/>
                    <a:pt x="5897" y="639"/>
                  </a:cubicBezTo>
                  <a:lnTo>
                    <a:pt x="5776" y="487"/>
                  </a:lnTo>
                  <a:lnTo>
                    <a:pt x="5654" y="548"/>
                  </a:lnTo>
                  <a:lnTo>
                    <a:pt x="5776" y="700"/>
                  </a:lnTo>
                  <a:cubicBezTo>
                    <a:pt x="5776" y="730"/>
                    <a:pt x="5776" y="730"/>
                    <a:pt x="5776" y="730"/>
                  </a:cubicBezTo>
                  <a:lnTo>
                    <a:pt x="5745" y="730"/>
                  </a:lnTo>
                  <a:lnTo>
                    <a:pt x="5624" y="578"/>
                  </a:lnTo>
                  <a:lnTo>
                    <a:pt x="5502" y="639"/>
                  </a:lnTo>
                  <a:lnTo>
                    <a:pt x="5624" y="791"/>
                  </a:lnTo>
                  <a:cubicBezTo>
                    <a:pt x="5624" y="791"/>
                    <a:pt x="5624" y="822"/>
                    <a:pt x="5624" y="822"/>
                  </a:cubicBezTo>
                  <a:lnTo>
                    <a:pt x="5593" y="822"/>
                  </a:lnTo>
                  <a:lnTo>
                    <a:pt x="5472" y="639"/>
                  </a:lnTo>
                  <a:lnTo>
                    <a:pt x="5381" y="700"/>
                  </a:lnTo>
                  <a:lnTo>
                    <a:pt x="5502" y="882"/>
                  </a:lnTo>
                  <a:cubicBezTo>
                    <a:pt x="5487" y="898"/>
                    <a:pt x="5479" y="905"/>
                    <a:pt x="5476" y="905"/>
                  </a:cubicBezTo>
                  <a:cubicBezTo>
                    <a:pt x="5472" y="905"/>
                    <a:pt x="5472" y="898"/>
                    <a:pt x="5472" y="882"/>
                  </a:cubicBezTo>
                  <a:lnTo>
                    <a:pt x="5350" y="730"/>
                  </a:lnTo>
                  <a:lnTo>
                    <a:pt x="5229" y="791"/>
                  </a:lnTo>
                  <a:lnTo>
                    <a:pt x="5411" y="1034"/>
                  </a:lnTo>
                  <a:cubicBezTo>
                    <a:pt x="5411" y="1065"/>
                    <a:pt x="5411" y="1095"/>
                    <a:pt x="5411" y="1095"/>
                  </a:cubicBezTo>
                  <a:cubicBezTo>
                    <a:pt x="5381" y="1095"/>
                    <a:pt x="5350" y="1095"/>
                    <a:pt x="5320" y="1065"/>
                  </a:cubicBezTo>
                  <a:lnTo>
                    <a:pt x="5137" y="822"/>
                  </a:lnTo>
                  <a:lnTo>
                    <a:pt x="5016" y="882"/>
                  </a:lnTo>
                  <a:lnTo>
                    <a:pt x="5137" y="1065"/>
                  </a:lnTo>
                  <a:cubicBezTo>
                    <a:pt x="5168" y="1065"/>
                    <a:pt x="5168" y="1095"/>
                    <a:pt x="5137" y="1095"/>
                  </a:cubicBezTo>
                  <a:cubicBezTo>
                    <a:pt x="5137" y="1095"/>
                    <a:pt x="5137" y="1095"/>
                    <a:pt x="5107" y="1065"/>
                  </a:cubicBezTo>
                  <a:lnTo>
                    <a:pt x="4985" y="913"/>
                  </a:lnTo>
                  <a:lnTo>
                    <a:pt x="4864" y="974"/>
                  </a:lnTo>
                  <a:lnTo>
                    <a:pt x="4985" y="1156"/>
                  </a:lnTo>
                  <a:cubicBezTo>
                    <a:pt x="5016" y="1156"/>
                    <a:pt x="5016" y="1156"/>
                    <a:pt x="4985" y="1186"/>
                  </a:cubicBezTo>
                  <a:cubicBezTo>
                    <a:pt x="4985" y="1186"/>
                    <a:pt x="4955" y="1186"/>
                    <a:pt x="4955" y="1156"/>
                  </a:cubicBezTo>
                  <a:lnTo>
                    <a:pt x="4833" y="1004"/>
                  </a:lnTo>
                  <a:lnTo>
                    <a:pt x="4712" y="1065"/>
                  </a:lnTo>
                  <a:lnTo>
                    <a:pt x="4833" y="1217"/>
                  </a:lnTo>
                  <a:cubicBezTo>
                    <a:pt x="4864" y="1247"/>
                    <a:pt x="4864" y="1247"/>
                    <a:pt x="4833" y="1247"/>
                  </a:cubicBezTo>
                  <a:lnTo>
                    <a:pt x="4803" y="1247"/>
                  </a:lnTo>
                  <a:lnTo>
                    <a:pt x="4681" y="1095"/>
                  </a:lnTo>
                  <a:lnTo>
                    <a:pt x="4590" y="1156"/>
                  </a:lnTo>
                  <a:lnTo>
                    <a:pt x="4712" y="1308"/>
                  </a:lnTo>
                  <a:cubicBezTo>
                    <a:pt x="4712" y="1308"/>
                    <a:pt x="4712" y="1338"/>
                    <a:pt x="4712" y="1338"/>
                  </a:cubicBezTo>
                  <a:lnTo>
                    <a:pt x="4681" y="1338"/>
                  </a:lnTo>
                  <a:lnTo>
                    <a:pt x="4530" y="1156"/>
                  </a:lnTo>
                  <a:lnTo>
                    <a:pt x="4438" y="1217"/>
                  </a:lnTo>
                  <a:lnTo>
                    <a:pt x="4560" y="1399"/>
                  </a:lnTo>
                  <a:cubicBezTo>
                    <a:pt x="4560" y="1409"/>
                    <a:pt x="4557" y="1413"/>
                    <a:pt x="4552" y="1413"/>
                  </a:cubicBezTo>
                  <a:cubicBezTo>
                    <a:pt x="4543" y="1413"/>
                    <a:pt x="4530" y="1399"/>
                    <a:pt x="4530" y="1399"/>
                  </a:cubicBezTo>
                  <a:lnTo>
                    <a:pt x="4408" y="1247"/>
                  </a:lnTo>
                  <a:lnTo>
                    <a:pt x="4286" y="1308"/>
                  </a:lnTo>
                  <a:lnTo>
                    <a:pt x="4469" y="1551"/>
                  </a:lnTo>
                  <a:cubicBezTo>
                    <a:pt x="4499" y="1582"/>
                    <a:pt x="4499" y="1612"/>
                    <a:pt x="4469" y="1612"/>
                  </a:cubicBezTo>
                  <a:cubicBezTo>
                    <a:pt x="4438" y="1612"/>
                    <a:pt x="4408" y="1612"/>
                    <a:pt x="4408" y="1582"/>
                  </a:cubicBezTo>
                  <a:lnTo>
                    <a:pt x="4195" y="1338"/>
                  </a:lnTo>
                  <a:lnTo>
                    <a:pt x="4104" y="1399"/>
                  </a:lnTo>
                  <a:lnTo>
                    <a:pt x="4226" y="1582"/>
                  </a:lnTo>
                  <a:cubicBezTo>
                    <a:pt x="4226" y="1582"/>
                    <a:pt x="4226" y="1612"/>
                    <a:pt x="4226" y="1612"/>
                  </a:cubicBezTo>
                  <a:cubicBezTo>
                    <a:pt x="4195" y="1612"/>
                    <a:pt x="4195" y="1612"/>
                    <a:pt x="4195" y="1582"/>
                  </a:cubicBezTo>
                  <a:lnTo>
                    <a:pt x="4074" y="1430"/>
                  </a:lnTo>
                  <a:lnTo>
                    <a:pt x="3952" y="1490"/>
                  </a:lnTo>
                  <a:lnTo>
                    <a:pt x="4074" y="1673"/>
                  </a:lnTo>
                  <a:cubicBezTo>
                    <a:pt x="4058" y="1688"/>
                    <a:pt x="4051" y="1695"/>
                    <a:pt x="4047" y="1695"/>
                  </a:cubicBezTo>
                  <a:cubicBezTo>
                    <a:pt x="4043" y="1695"/>
                    <a:pt x="4043" y="1688"/>
                    <a:pt x="4043" y="1673"/>
                  </a:cubicBezTo>
                  <a:lnTo>
                    <a:pt x="3922" y="1521"/>
                  </a:lnTo>
                  <a:lnTo>
                    <a:pt x="3800" y="1582"/>
                  </a:lnTo>
                  <a:lnTo>
                    <a:pt x="3922" y="1733"/>
                  </a:lnTo>
                  <a:cubicBezTo>
                    <a:pt x="3922" y="1764"/>
                    <a:pt x="3922" y="1764"/>
                    <a:pt x="3922" y="1764"/>
                  </a:cubicBezTo>
                  <a:lnTo>
                    <a:pt x="3891" y="1764"/>
                  </a:lnTo>
                  <a:lnTo>
                    <a:pt x="3770" y="1612"/>
                  </a:lnTo>
                  <a:lnTo>
                    <a:pt x="3648" y="1673"/>
                  </a:lnTo>
                  <a:lnTo>
                    <a:pt x="3770" y="1825"/>
                  </a:lnTo>
                  <a:cubicBezTo>
                    <a:pt x="3770" y="1825"/>
                    <a:pt x="3770" y="1855"/>
                    <a:pt x="3770" y="1855"/>
                  </a:cubicBezTo>
                  <a:lnTo>
                    <a:pt x="3739" y="1855"/>
                  </a:lnTo>
                  <a:lnTo>
                    <a:pt x="3618" y="1673"/>
                  </a:lnTo>
                  <a:lnTo>
                    <a:pt x="3526" y="1733"/>
                  </a:lnTo>
                  <a:lnTo>
                    <a:pt x="3648" y="1885"/>
                  </a:lnTo>
                  <a:cubicBezTo>
                    <a:pt x="3648" y="1916"/>
                    <a:pt x="3648" y="1916"/>
                    <a:pt x="3648" y="1916"/>
                  </a:cubicBezTo>
                  <a:lnTo>
                    <a:pt x="3618" y="1916"/>
                  </a:lnTo>
                  <a:lnTo>
                    <a:pt x="3496" y="1764"/>
                  </a:lnTo>
                  <a:lnTo>
                    <a:pt x="3374" y="1825"/>
                  </a:lnTo>
                  <a:lnTo>
                    <a:pt x="3557" y="2068"/>
                  </a:lnTo>
                  <a:cubicBezTo>
                    <a:pt x="3557" y="2098"/>
                    <a:pt x="3557" y="2129"/>
                    <a:pt x="3557" y="2129"/>
                  </a:cubicBezTo>
                  <a:cubicBezTo>
                    <a:pt x="3526" y="2129"/>
                    <a:pt x="3496" y="2129"/>
                    <a:pt x="3466" y="2098"/>
                  </a:cubicBezTo>
                  <a:lnTo>
                    <a:pt x="3283" y="1855"/>
                  </a:lnTo>
                  <a:lnTo>
                    <a:pt x="3162" y="1916"/>
                  </a:lnTo>
                  <a:lnTo>
                    <a:pt x="3283" y="2098"/>
                  </a:lnTo>
                  <a:cubicBezTo>
                    <a:pt x="3314" y="2098"/>
                    <a:pt x="3314" y="2098"/>
                    <a:pt x="3283" y="2129"/>
                  </a:cubicBezTo>
                  <a:cubicBezTo>
                    <a:pt x="3283" y="2129"/>
                    <a:pt x="3283" y="2129"/>
                    <a:pt x="3253" y="2098"/>
                  </a:cubicBezTo>
                  <a:lnTo>
                    <a:pt x="3131" y="1946"/>
                  </a:lnTo>
                  <a:lnTo>
                    <a:pt x="3010" y="2007"/>
                  </a:lnTo>
                  <a:lnTo>
                    <a:pt x="3131" y="2189"/>
                  </a:lnTo>
                  <a:cubicBezTo>
                    <a:pt x="3131" y="2205"/>
                    <a:pt x="3124" y="2212"/>
                    <a:pt x="3116" y="2212"/>
                  </a:cubicBezTo>
                  <a:cubicBezTo>
                    <a:pt x="3109" y="2212"/>
                    <a:pt x="3101" y="2205"/>
                    <a:pt x="3101" y="2189"/>
                  </a:cubicBezTo>
                  <a:lnTo>
                    <a:pt x="2979" y="2037"/>
                  </a:lnTo>
                  <a:lnTo>
                    <a:pt x="2858" y="2098"/>
                  </a:lnTo>
                  <a:lnTo>
                    <a:pt x="2979" y="2250"/>
                  </a:lnTo>
                  <a:cubicBezTo>
                    <a:pt x="3010" y="2281"/>
                    <a:pt x="3010" y="2281"/>
                    <a:pt x="2979" y="2281"/>
                  </a:cubicBezTo>
                  <a:lnTo>
                    <a:pt x="2949" y="2281"/>
                  </a:lnTo>
                  <a:lnTo>
                    <a:pt x="2827" y="2129"/>
                  </a:lnTo>
                  <a:lnTo>
                    <a:pt x="2736" y="2189"/>
                  </a:lnTo>
                  <a:lnTo>
                    <a:pt x="2858" y="2341"/>
                  </a:lnTo>
                  <a:cubicBezTo>
                    <a:pt x="2858" y="2341"/>
                    <a:pt x="2858" y="2372"/>
                    <a:pt x="2858" y="2372"/>
                  </a:cubicBezTo>
                  <a:lnTo>
                    <a:pt x="2827" y="2372"/>
                  </a:lnTo>
                  <a:lnTo>
                    <a:pt x="2675" y="2189"/>
                  </a:lnTo>
                  <a:lnTo>
                    <a:pt x="2584" y="2250"/>
                  </a:lnTo>
                  <a:lnTo>
                    <a:pt x="2706" y="2402"/>
                  </a:lnTo>
                  <a:cubicBezTo>
                    <a:pt x="2736" y="2433"/>
                    <a:pt x="2736" y="2433"/>
                    <a:pt x="2706" y="2433"/>
                  </a:cubicBezTo>
                  <a:lnTo>
                    <a:pt x="2675" y="2433"/>
                  </a:lnTo>
                  <a:lnTo>
                    <a:pt x="2554" y="2281"/>
                  </a:lnTo>
                  <a:lnTo>
                    <a:pt x="2432" y="2341"/>
                  </a:lnTo>
                  <a:lnTo>
                    <a:pt x="2615" y="2585"/>
                  </a:lnTo>
                  <a:cubicBezTo>
                    <a:pt x="2645" y="2615"/>
                    <a:pt x="2645" y="2645"/>
                    <a:pt x="2615" y="2645"/>
                  </a:cubicBezTo>
                  <a:cubicBezTo>
                    <a:pt x="2584" y="2645"/>
                    <a:pt x="2554" y="2645"/>
                    <a:pt x="2554" y="2615"/>
                  </a:cubicBezTo>
                  <a:lnTo>
                    <a:pt x="2341" y="2372"/>
                  </a:lnTo>
                  <a:lnTo>
                    <a:pt x="2250" y="2433"/>
                  </a:lnTo>
                  <a:lnTo>
                    <a:pt x="2371" y="2615"/>
                  </a:lnTo>
                  <a:cubicBezTo>
                    <a:pt x="2371" y="2615"/>
                    <a:pt x="2371" y="2615"/>
                    <a:pt x="2371" y="2645"/>
                  </a:cubicBezTo>
                  <a:cubicBezTo>
                    <a:pt x="2341" y="2645"/>
                    <a:pt x="2341" y="2645"/>
                    <a:pt x="2341" y="2615"/>
                  </a:cubicBezTo>
                  <a:lnTo>
                    <a:pt x="2219" y="2463"/>
                  </a:lnTo>
                  <a:lnTo>
                    <a:pt x="2098" y="2524"/>
                  </a:lnTo>
                  <a:lnTo>
                    <a:pt x="2219" y="2706"/>
                  </a:lnTo>
                  <a:cubicBezTo>
                    <a:pt x="2209" y="2716"/>
                    <a:pt x="2203" y="2720"/>
                    <a:pt x="2198" y="2720"/>
                  </a:cubicBezTo>
                  <a:cubicBezTo>
                    <a:pt x="2189" y="2720"/>
                    <a:pt x="2189" y="2706"/>
                    <a:pt x="2189" y="2706"/>
                  </a:cubicBezTo>
                  <a:lnTo>
                    <a:pt x="2067" y="2554"/>
                  </a:lnTo>
                  <a:lnTo>
                    <a:pt x="1946" y="2615"/>
                  </a:lnTo>
                  <a:lnTo>
                    <a:pt x="2067" y="2767"/>
                  </a:lnTo>
                  <a:cubicBezTo>
                    <a:pt x="2067" y="2797"/>
                    <a:pt x="2067" y="2797"/>
                    <a:pt x="2067" y="2797"/>
                  </a:cubicBezTo>
                  <a:lnTo>
                    <a:pt x="2037" y="2797"/>
                  </a:lnTo>
                  <a:lnTo>
                    <a:pt x="1915" y="2645"/>
                  </a:lnTo>
                  <a:lnTo>
                    <a:pt x="1794" y="2706"/>
                  </a:lnTo>
                  <a:lnTo>
                    <a:pt x="1915" y="2858"/>
                  </a:lnTo>
                  <a:cubicBezTo>
                    <a:pt x="1915" y="2858"/>
                    <a:pt x="1915" y="2889"/>
                    <a:pt x="1915" y="2889"/>
                  </a:cubicBezTo>
                  <a:lnTo>
                    <a:pt x="1885" y="2889"/>
                  </a:lnTo>
                  <a:lnTo>
                    <a:pt x="1764" y="2706"/>
                  </a:lnTo>
                  <a:lnTo>
                    <a:pt x="1672" y="2767"/>
                  </a:lnTo>
                  <a:lnTo>
                    <a:pt x="1794" y="2919"/>
                  </a:lnTo>
                  <a:cubicBezTo>
                    <a:pt x="1794" y="2949"/>
                    <a:pt x="1794" y="2949"/>
                    <a:pt x="1794" y="2949"/>
                  </a:cubicBezTo>
                  <a:cubicBezTo>
                    <a:pt x="1784" y="2959"/>
                    <a:pt x="1777" y="2963"/>
                    <a:pt x="1773" y="2963"/>
                  </a:cubicBezTo>
                  <a:cubicBezTo>
                    <a:pt x="1764" y="2963"/>
                    <a:pt x="1764" y="2949"/>
                    <a:pt x="1764" y="2949"/>
                  </a:cubicBezTo>
                  <a:lnTo>
                    <a:pt x="1642" y="2797"/>
                  </a:lnTo>
                  <a:lnTo>
                    <a:pt x="1520" y="2858"/>
                  </a:lnTo>
                  <a:lnTo>
                    <a:pt x="1703" y="3101"/>
                  </a:lnTo>
                  <a:cubicBezTo>
                    <a:pt x="1703" y="3132"/>
                    <a:pt x="1703" y="3162"/>
                    <a:pt x="1703" y="3162"/>
                  </a:cubicBezTo>
                  <a:cubicBezTo>
                    <a:pt x="1672" y="3162"/>
                    <a:pt x="1642" y="3162"/>
                    <a:pt x="1612" y="3132"/>
                  </a:cubicBezTo>
                  <a:lnTo>
                    <a:pt x="1429" y="2889"/>
                  </a:lnTo>
                  <a:lnTo>
                    <a:pt x="1308" y="2949"/>
                  </a:lnTo>
                  <a:lnTo>
                    <a:pt x="1429" y="3132"/>
                  </a:lnTo>
                  <a:cubicBezTo>
                    <a:pt x="1460" y="3132"/>
                    <a:pt x="1460" y="3132"/>
                    <a:pt x="1429" y="3162"/>
                  </a:cubicBezTo>
                  <a:cubicBezTo>
                    <a:pt x="1429" y="3162"/>
                    <a:pt x="1429" y="3162"/>
                    <a:pt x="1399" y="3132"/>
                  </a:cubicBezTo>
                  <a:lnTo>
                    <a:pt x="1277" y="2980"/>
                  </a:lnTo>
                  <a:lnTo>
                    <a:pt x="1156" y="3040"/>
                  </a:lnTo>
                  <a:lnTo>
                    <a:pt x="1277" y="3223"/>
                  </a:lnTo>
                  <a:cubicBezTo>
                    <a:pt x="1277" y="3238"/>
                    <a:pt x="1270" y="3246"/>
                    <a:pt x="1262" y="3246"/>
                  </a:cubicBezTo>
                  <a:cubicBezTo>
                    <a:pt x="1254" y="3246"/>
                    <a:pt x="1247" y="3238"/>
                    <a:pt x="1247" y="3223"/>
                  </a:cubicBezTo>
                  <a:lnTo>
                    <a:pt x="1125" y="3071"/>
                  </a:lnTo>
                  <a:lnTo>
                    <a:pt x="1004" y="3132"/>
                  </a:lnTo>
                  <a:lnTo>
                    <a:pt x="1125" y="3284"/>
                  </a:lnTo>
                  <a:cubicBezTo>
                    <a:pt x="1156" y="3314"/>
                    <a:pt x="1125" y="3314"/>
                    <a:pt x="1125" y="3314"/>
                  </a:cubicBezTo>
                  <a:lnTo>
                    <a:pt x="1095" y="3314"/>
                  </a:lnTo>
                  <a:lnTo>
                    <a:pt x="973" y="3162"/>
                  </a:lnTo>
                  <a:lnTo>
                    <a:pt x="882" y="3223"/>
                  </a:lnTo>
                  <a:lnTo>
                    <a:pt x="1004" y="3375"/>
                  </a:lnTo>
                  <a:cubicBezTo>
                    <a:pt x="1004" y="3375"/>
                    <a:pt x="1004" y="3405"/>
                    <a:pt x="1004" y="3405"/>
                  </a:cubicBezTo>
                  <a:lnTo>
                    <a:pt x="973" y="3405"/>
                  </a:lnTo>
                  <a:lnTo>
                    <a:pt x="821" y="3223"/>
                  </a:lnTo>
                  <a:lnTo>
                    <a:pt x="730" y="3284"/>
                  </a:lnTo>
                  <a:lnTo>
                    <a:pt x="852" y="3436"/>
                  </a:lnTo>
                  <a:cubicBezTo>
                    <a:pt x="882" y="3466"/>
                    <a:pt x="882" y="3466"/>
                    <a:pt x="852" y="3466"/>
                  </a:cubicBezTo>
                  <a:lnTo>
                    <a:pt x="821" y="3466"/>
                  </a:lnTo>
                  <a:lnTo>
                    <a:pt x="700" y="3314"/>
                  </a:lnTo>
                  <a:lnTo>
                    <a:pt x="578" y="3375"/>
                  </a:lnTo>
                  <a:lnTo>
                    <a:pt x="760" y="3618"/>
                  </a:lnTo>
                  <a:cubicBezTo>
                    <a:pt x="791" y="3648"/>
                    <a:pt x="791" y="3648"/>
                    <a:pt x="760" y="3679"/>
                  </a:cubicBezTo>
                  <a:cubicBezTo>
                    <a:pt x="730" y="3679"/>
                    <a:pt x="700" y="3679"/>
                    <a:pt x="700" y="3648"/>
                  </a:cubicBezTo>
                  <a:lnTo>
                    <a:pt x="487" y="3405"/>
                  </a:lnTo>
                  <a:lnTo>
                    <a:pt x="396" y="3466"/>
                  </a:lnTo>
                  <a:lnTo>
                    <a:pt x="517" y="3618"/>
                  </a:lnTo>
                  <a:cubicBezTo>
                    <a:pt x="517" y="3648"/>
                    <a:pt x="517" y="3648"/>
                    <a:pt x="517" y="3648"/>
                  </a:cubicBezTo>
                  <a:cubicBezTo>
                    <a:pt x="507" y="3659"/>
                    <a:pt x="500" y="3662"/>
                    <a:pt x="496" y="3662"/>
                  </a:cubicBezTo>
                  <a:cubicBezTo>
                    <a:pt x="487" y="3662"/>
                    <a:pt x="487" y="3648"/>
                    <a:pt x="487" y="3648"/>
                  </a:cubicBezTo>
                  <a:lnTo>
                    <a:pt x="365" y="3496"/>
                  </a:lnTo>
                  <a:lnTo>
                    <a:pt x="244" y="3557"/>
                  </a:lnTo>
                  <a:lnTo>
                    <a:pt x="365" y="3709"/>
                  </a:lnTo>
                  <a:cubicBezTo>
                    <a:pt x="365" y="3740"/>
                    <a:pt x="365" y="3740"/>
                    <a:pt x="365" y="3740"/>
                  </a:cubicBezTo>
                  <a:lnTo>
                    <a:pt x="335" y="3740"/>
                  </a:lnTo>
                  <a:lnTo>
                    <a:pt x="213" y="3588"/>
                  </a:lnTo>
                  <a:lnTo>
                    <a:pt x="92" y="3648"/>
                  </a:lnTo>
                  <a:lnTo>
                    <a:pt x="213" y="3800"/>
                  </a:lnTo>
                  <a:cubicBezTo>
                    <a:pt x="213" y="3800"/>
                    <a:pt x="213" y="3831"/>
                    <a:pt x="213" y="3831"/>
                  </a:cubicBezTo>
                  <a:lnTo>
                    <a:pt x="183" y="3831"/>
                  </a:lnTo>
                  <a:lnTo>
                    <a:pt x="61" y="3648"/>
                  </a:lnTo>
                  <a:lnTo>
                    <a:pt x="1" y="3679"/>
                  </a:lnTo>
                  <a:lnTo>
                    <a:pt x="760" y="4651"/>
                  </a:lnTo>
                  <a:cubicBezTo>
                    <a:pt x="3040" y="3648"/>
                    <a:pt x="5381" y="2433"/>
                    <a:pt x="7204" y="791"/>
                  </a:cubicBezTo>
                  <a:lnTo>
                    <a:pt x="6627" y="1"/>
                  </a:ln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2" name="Google Shape;2585;p70"/>
            <p:cNvSpPr/>
            <p:nvPr/>
          </p:nvSpPr>
          <p:spPr>
            <a:xfrm>
              <a:off x="7637989" y="2880169"/>
              <a:ext cx="9726" cy="9673"/>
            </a:xfrm>
            <a:custGeom>
              <a:avLst/>
              <a:gdLst/>
              <a:ahLst/>
              <a:cxnLst/>
              <a:rect l="l" t="t" r="r" b="b"/>
              <a:pathLst>
                <a:path w="184" h="183" extrusionOk="0">
                  <a:moveTo>
                    <a:pt x="1" y="0"/>
                  </a:moveTo>
                  <a:lnTo>
                    <a:pt x="153" y="183"/>
                  </a:lnTo>
                  <a:lnTo>
                    <a:pt x="183" y="183"/>
                  </a:lnTo>
                  <a:cubicBezTo>
                    <a:pt x="183" y="183"/>
                    <a:pt x="183" y="183"/>
                    <a:pt x="183" y="152"/>
                  </a:cubicBezTo>
                  <a:lnTo>
                    <a:pt x="62"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3" name="Đồng hồ đếm ngược 2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sp>
        <p:nvSpPr>
          <p:cNvPr id="6" name="Google Shape;845;p44"/>
          <p:cNvSpPr txBox="1">
            <a:spLocks noGrp="1"/>
          </p:cNvSpPr>
          <p:nvPr>
            <p:ph type="title" idx="2"/>
          </p:nvPr>
        </p:nvSpPr>
        <p:spPr>
          <a:xfrm>
            <a:off x="1023258" y="2414416"/>
            <a:ext cx="8479971" cy="2832000"/>
          </a:xfrm>
          <a:prstGeom prst="rect">
            <a:avLst/>
          </a:prstGeom>
        </p:spPr>
        <p:txBody>
          <a:bodyPr spcFirstLastPara="1" wrap="square" lIns="121900" tIns="121900" rIns="121900" bIns="121900" anchor="ctr" anchorCtr="0">
            <a:noAutofit/>
          </a:bodyPr>
          <a:lstStyle/>
          <a:p>
            <a:pPr algn="l">
              <a:lnSpc>
                <a:spcPct val="100000"/>
              </a:lnSpc>
            </a:pP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Nhị</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Hồng</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Xích</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Đằng</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Kẻ</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Chợ</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Cái</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sông Thao...</a:t>
            </a:r>
            <a:endParaRPr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ông hồng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2094" name="Google Shape;2094;p62"/>
          <p:cNvSpPr txBox="1">
            <a:spLocks noGrp="1"/>
          </p:cNvSpPr>
          <p:nvPr>
            <p:ph type="title"/>
          </p:nvPr>
        </p:nvSpPr>
        <p:spPr>
          <a:xfrm>
            <a:off x="961200" y="813012"/>
            <a:ext cx="11022875" cy="767200"/>
          </a:xfrm>
          <a:prstGeom prst="rect">
            <a:avLst/>
          </a:prstGeom>
        </p:spPr>
        <p:txBody>
          <a:bodyPr spcFirstLastPara="1" wrap="square" lIns="121900" tIns="121900" rIns="121900" bIns="121900" anchor="ctr" anchorCtr="0">
            <a:noAutofit/>
          </a:bodyPr>
          <a:lstStyle/>
          <a:p>
            <a:pPr>
              <a:buNone/>
            </a:pPr>
            <a:r>
              <a:rPr lang="vi-VN" sz="4800" dirty="0">
                <a:latin typeface="+mj-lt"/>
                <a:ea typeface="Cambria" panose="02040503050406030204" pitchFamily="18" charset="0"/>
              </a:rPr>
              <a:t>2</a:t>
            </a:r>
            <a:r>
              <a:rPr lang="en-US" sz="4800" dirty="0">
                <a:latin typeface="+mj-lt"/>
                <a:ea typeface="Cambria" panose="02040503050406030204" pitchFamily="18" charset="0"/>
              </a:rPr>
              <a:t>.</a:t>
            </a:r>
            <a:r>
              <a:rPr lang="vi-VN" sz="4800" dirty="0">
                <a:latin typeface="+mj-lt"/>
                <a:ea typeface="Cambria" panose="02040503050406030204" pitchFamily="18" charset="0"/>
              </a:rPr>
              <a:t> Nêu trang phục của người việt cổ</a:t>
            </a:r>
            <a:r>
              <a:rPr lang="en-US" sz="4800" dirty="0">
                <a:latin typeface="+mj-lt"/>
                <a:ea typeface="Cambria" panose="02040503050406030204" pitchFamily="18" charset="0"/>
              </a:rPr>
              <a:t> </a:t>
            </a:r>
            <a:r>
              <a:rPr lang="vi-VN" sz="4800" dirty="0">
                <a:latin typeface="+mj-lt"/>
                <a:ea typeface="Cambria" panose="02040503050406030204" pitchFamily="18" charset="0"/>
              </a:rPr>
              <a:t>?</a:t>
            </a:r>
            <a:endParaRPr sz="4800" dirty="0">
              <a:latin typeface="+mj-lt"/>
              <a:ea typeface="Cambria" panose="02040503050406030204" pitchFamily="18" charset="0"/>
            </a:endParaRPr>
          </a:p>
        </p:txBody>
      </p:sp>
      <p:sp>
        <p:nvSpPr>
          <p:cNvPr id="176" name="Google Shape;846;p44">
            <a:hlinkClick r:id="rId5"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74" name="Đồng hồ đếm ngược 2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9" name="Google Shape;3896;p80"/>
          <p:cNvGrpSpPr/>
          <p:nvPr/>
        </p:nvGrpSpPr>
        <p:grpSpPr>
          <a:xfrm>
            <a:off x="10026683" y="3429001"/>
            <a:ext cx="1957391" cy="2999531"/>
            <a:chOff x="-1254075" y="6362388"/>
            <a:chExt cx="982525" cy="1754400"/>
          </a:xfrm>
        </p:grpSpPr>
        <p:sp>
          <p:nvSpPr>
            <p:cNvPr id="10" name="Google Shape;3897;p80"/>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 name="Google Shape;3898;p80"/>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 name="Google Shape;3899;p80"/>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 name="Google Shape;3900;p80"/>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 name="Google Shape;3901;p80"/>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 name="Google Shape;3902;p80"/>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 name="Google Shape;3903;p80"/>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 name="Google Shape;3904;p80"/>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 name="Google Shape;3905;p80"/>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9" name="Google Shape;3906;p80"/>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0" name="Google Shape;3907;p80"/>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 name="Google Shape;3908;p80"/>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 name="Google Shape;3909;p80"/>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 name="Google Shape;3910;p80"/>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 name="Google Shape;3911;p80"/>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 name="Google Shape;3912;p80"/>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6" name="Google Shape;3913;p80"/>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7" name="Google Shape;3914;p80"/>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8" name="Google Shape;3915;p80"/>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 name="Google Shape;3916;p80"/>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0" name="Google Shape;3917;p80"/>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1" name="Google Shape;3918;p80"/>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2" name="Google Shape;3919;p80"/>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3" name="Google Shape;3920;p80"/>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4" name="Google Shape;3921;p80"/>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5" name="Google Shape;3922;p80"/>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6" name="Google Shape;3923;p80"/>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7" name="Google Shape;3924;p80"/>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8" name="Google Shape;3925;p80"/>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9" name="Google Shape;3926;p80"/>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0" name="Google Shape;3927;p80"/>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 name="Google Shape;3928;p80"/>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2" name="Google Shape;3929;p80"/>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3" name="Google Shape;3930;p80"/>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4" name="Google Shape;3931;p80"/>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5" name="Google Shape;3932;p80"/>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6" name="Google Shape;3933;p80"/>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7" name="Google Shape;3934;p80"/>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8" name="Google Shape;3935;p80"/>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9" name="Google Shape;3936;p80"/>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0" name="Google Shape;3937;p80"/>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1" name="Google Shape;3938;p80"/>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2" name="Google Shape;3939;p80"/>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3" name="Google Shape;3940;p80"/>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4" name="Google Shape;3941;p80"/>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5" name="Google Shape;3942;p80"/>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6" name="Google Shape;3943;p80"/>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7" name="Google Shape;3944;p80"/>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8" name="Google Shape;3945;p80"/>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9" name="Google Shape;3946;p80"/>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0" name="Google Shape;3947;p80"/>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1" name="Google Shape;3948;p80"/>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2" name="Google Shape;3949;p80"/>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3" name="Google Shape;3950;p80"/>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4" name="Google Shape;3951;p80"/>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5" name="Google Shape;3952;p80"/>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6" name="Google Shape;3953;p80"/>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7" name="Google Shape;3954;p80"/>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8" name="Google Shape;3955;p80"/>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9" name="Google Shape;3956;p80"/>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0" name="Google Shape;3957;p80"/>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1" name="Google Shape;3958;p80"/>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2" name="Google Shape;3959;p80"/>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3" name="Google Shape;3960;p80"/>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4" name="Google Shape;3961;p80"/>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5" name="Google Shape;3962;p80"/>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6" name="Google Shape;3963;p80"/>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7" name="Google Shape;3964;p80"/>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8" name="Google Shape;3965;p80"/>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2" name="Google Shape;845;p44"/>
          <p:cNvSpPr txBox="1"/>
          <p:nvPr/>
        </p:nvSpPr>
        <p:spPr>
          <a:xfrm>
            <a:off x="849086" y="2414416"/>
            <a:ext cx="8654143" cy="283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4800" b="1" kern="0" dirty="0">
                <a:solidFill>
                  <a:srgbClr val="FF0000"/>
                </a:solidFill>
                <a:latin typeface="+mj-lt"/>
                <a:ea typeface="Cambria" panose="02040503050406030204" pitchFamily="18" charset="0"/>
                <a:cs typeface="Times New Roman" panose="02020603050405020304" pitchFamily="18" charset="0"/>
              </a:rPr>
              <a:t>Nam thường đóng khố, cởi trần; nữ mặc váy và áo yếm,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4"/>
                                        </p:tgtEl>
                                      </p:cBhvr>
                                    </p:cmd>
                                  </p:childTnLst>
                                </p:cTn>
                              </p:par>
                            </p:childTnLst>
                          </p:cTn>
                        </p:par>
                      </p:childTnLst>
                    </p:cTn>
                  </p:par>
                </p:childTnLst>
              </p:cTn>
              <p:nextCondLst>
                <p:cond evt="onClick" delay="0">
                  <p:tgtEl>
                    <p:spTgt spid="174"/>
                  </p:tgtEl>
                </p:cond>
              </p:nextCondLst>
            </p:seq>
            <p:video>
              <p:cMediaNode vol="80000">
                <p:cTn id="17" fill="hold" display="0">
                  <p:stCondLst>
                    <p:cond delay="indefinite"/>
                  </p:stCondLst>
                </p:cTn>
                <p:tgtEl>
                  <p:spTgt spid="174"/>
                </p:tgtEl>
              </p:cMediaNode>
            </p:video>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5" name="Google Shape;1425;p53"/>
          <p:cNvSpPr txBox="1">
            <a:spLocks noGrp="1"/>
          </p:cNvSpPr>
          <p:nvPr>
            <p:ph type="title"/>
          </p:nvPr>
        </p:nvSpPr>
        <p:spPr>
          <a:xfrm>
            <a:off x="961199" y="813012"/>
            <a:ext cx="10966444" cy="767200"/>
          </a:xfrm>
          <a:prstGeom prst="rect">
            <a:avLst/>
          </a:prstGeom>
        </p:spPr>
        <p:txBody>
          <a:bodyPr spcFirstLastPara="1" wrap="square" lIns="121900" tIns="121900" rIns="121900" bIns="121900" anchor="ctr" anchorCtr="0">
            <a:noAutofit/>
          </a:bodyPr>
          <a:lstStyle/>
          <a:p>
            <a:pPr>
              <a:buNone/>
            </a:pPr>
            <a:r>
              <a:rPr lang="en-US" sz="4800" dirty="0">
                <a:latin typeface="Times New Roman" panose="02020603050405020304" pitchFamily="18" charset="0"/>
                <a:ea typeface="Cambria" panose="02040503050406030204" pitchFamily="18" charset="0"/>
                <a:cs typeface="Times New Roman" panose="02020603050405020304" pitchFamily="18" charset="0"/>
              </a:rPr>
              <a:t>3. </a:t>
            </a:r>
            <a:r>
              <a:rPr lang="vi-VN" sz="4800" dirty="0">
                <a:latin typeface="Times New Roman" panose="02020603050405020304" pitchFamily="18" charset="0"/>
                <a:ea typeface="Cambria" panose="02040503050406030204" pitchFamily="18" charset="0"/>
                <a:cs typeface="Times New Roman" panose="02020603050405020304" pitchFamily="18" charset="0"/>
              </a:rPr>
              <a:t>Người Việt cổ có tục lệ gì</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vi-VN" sz="4800" dirty="0">
                <a:latin typeface="Times New Roman" panose="02020603050405020304" pitchFamily="18" charset="0"/>
                <a:ea typeface="Cambria" panose="02040503050406030204" pitchFamily="18" charset="0"/>
                <a:cs typeface="Times New Roman" panose="02020603050405020304" pitchFamily="18" charset="0"/>
              </a:rPr>
              <a:t>?</a:t>
            </a:r>
            <a:endParaRPr sz="48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9" name="Google Shape;2645;p71"/>
          <p:cNvGrpSpPr/>
          <p:nvPr/>
        </p:nvGrpSpPr>
        <p:grpSpPr>
          <a:xfrm>
            <a:off x="48576" y="3830878"/>
            <a:ext cx="1917029" cy="2219977"/>
            <a:chOff x="5293245" y="6083019"/>
            <a:chExt cx="1941885" cy="2248761"/>
          </a:xfrm>
        </p:grpSpPr>
        <p:sp>
          <p:nvSpPr>
            <p:cNvPr id="20" name="Google Shape;2646;p71"/>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 name="Google Shape;2647;p71"/>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 name="Google Shape;2648;p71"/>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 name="Google Shape;2649;p71"/>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 name="Google Shape;2650;p71"/>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 name="Google Shape;2651;p71"/>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6" name="Google Shape;2652;p71"/>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7" name="Google Shape;2653;p71"/>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8" name="Google Shape;2654;p71"/>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 name="Google Shape;2655;p71"/>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0" name="Google Shape;2656;p71"/>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1" name="Google Shape;2657;p71"/>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2" name="Google Shape;2658;p71"/>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3" name="Google Shape;2659;p71"/>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4" name="Google Shape;2660;p71"/>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5" name="Google Shape;2661;p71"/>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6" name="Google Shape;2662;p71"/>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7" name="Google Shape;2663;p71"/>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8" name="Google Shape;2664;p71"/>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9" name="Google Shape;2665;p71"/>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0" name="Google Shape;2666;p71"/>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 name="Google Shape;2667;p71"/>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2" name="Google Shape;2668;p71"/>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3" name="Google Shape;2669;p71"/>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4" name="Google Shape;2670;p71"/>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5" name="Google Shape;2671;p71"/>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6" name="Google Shape;2672;p71"/>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7" name="Google Shape;2673;p71"/>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8" name="Google Shape;2674;p71"/>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9" name="Google Shape;2675;p71"/>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0" name="Google Shape;2676;p71"/>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1" name="Google Shape;2677;p71"/>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2" name="Google Shape;2678;p71"/>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3" name="Google Shape;2679;p71"/>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4" name="Google Shape;2680;p71"/>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5" name="Google Shape;2681;p71"/>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6" name="Google Shape;2682;p71"/>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7" name="Google Shape;2683;p71"/>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8" name="Google Shape;2684;p71"/>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9" name="Google Shape;2685;p71"/>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0" name="Google Shape;2686;p71"/>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1" name="Google Shape;2687;p71"/>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2" name="Google Shape;2688;p71"/>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3" name="Google Shape;2689;p71"/>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4" name="Google Shape;2690;p71"/>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5" name="Google Shape;2691;p71"/>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6" name="Google Shape;2692;p71"/>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7" name="Google Shape;2693;p71"/>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8" name="Google Shape;2694;p71"/>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9" name="Google Shape;2695;p71"/>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0" name="Google Shape;2696;p71"/>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1" name="Google Shape;2697;p71"/>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2" name="Google Shape;2698;p71"/>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3" name="Google Shape;2699;p71"/>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4" name="Google Shape;2700;p71"/>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5" name="Google Shape;2701;p71"/>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6" name="Google Shape;2702;p71"/>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7" name="Google Shape;2703;p71"/>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8" name="Google Shape;2704;p71"/>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9" name="Google Shape;2705;p71"/>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0" name="Google Shape;2706;p71"/>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1" name="Google Shape;2707;p71"/>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2" name="Google Shape;2708;p71"/>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3" name="Google Shape;2709;p71"/>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4" name="Google Shape;2710;p71"/>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5" name="Google Shape;2711;p71"/>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6" name="Google Shape;2712;p71"/>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7" name="Google Shape;2713;p71"/>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8" name="Google Shape;2714;p71"/>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9" name="Google Shape;2715;p71"/>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0" name="Google Shape;2716;p71"/>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1" name="Google Shape;2717;p71"/>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2" name="Google Shape;2718;p71"/>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3" name="Google Shape;2719;p71"/>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4" name="Google Shape;2720;p71"/>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5" name="Google Shape;2721;p71"/>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6" name="Google Shape;2722;p71"/>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7" name="Google Shape;2723;p71"/>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8" name="Google Shape;2724;p71"/>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9" name="Google Shape;2725;p71"/>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0" name="Google Shape;2726;p71"/>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1" name="Google Shape;2727;p71"/>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2" name="Google Shape;2728;p71"/>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3" name="Google Shape;2729;p71"/>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4" name="Google Shape;2730;p71"/>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5" name="Google Shape;2731;p71"/>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6" name="Google Shape;2732;p71"/>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7" name="Google Shape;2733;p71"/>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8" name="Google Shape;2734;p71"/>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9" name="Google Shape;2735;p71"/>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0" name="Google Shape;2736;p71"/>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1" name="Google Shape;2737;p71"/>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2" name="Google Shape;2738;p71"/>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3" name="Google Shape;2739;p71"/>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4" name="Google Shape;2740;p71"/>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5" name="Google Shape;2741;p71"/>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6" name="Google Shape;2742;p71"/>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7" name="Google Shape;2743;p71"/>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8" name="Google Shape;2744;p71"/>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9" name="Google Shape;2745;p71"/>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0" name="Google Shape;2746;p71"/>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1" name="Google Shape;2747;p71"/>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2" name="Google Shape;2748;p71"/>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3" name="Google Shape;2749;p71"/>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4" name="Google Shape;2750;p71"/>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5" name="Google Shape;2751;p71"/>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6" name="Google Shape;2752;p71"/>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7" name="Google Shape;2753;p71"/>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28" name="Google Shape;2754;p71"/>
          <p:cNvGrpSpPr/>
          <p:nvPr/>
        </p:nvGrpSpPr>
        <p:grpSpPr>
          <a:xfrm>
            <a:off x="11086122" y="3345550"/>
            <a:ext cx="1333279" cy="2522007"/>
            <a:chOff x="7784225" y="2854166"/>
            <a:chExt cx="1017459" cy="1924608"/>
          </a:xfrm>
        </p:grpSpPr>
        <p:sp>
          <p:nvSpPr>
            <p:cNvPr id="129" name="Google Shape;2755;p71"/>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0" name="Google Shape;2756;p71"/>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1" name="Google Shape;2757;p71"/>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2" name="Google Shape;2758;p71"/>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3" name="Google Shape;2759;p71"/>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4" name="Google Shape;2760;p71"/>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5" name="Google Shape;2761;p71"/>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6" name="Google Shape;2762;p71"/>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7" name="Google Shape;2763;p71"/>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8" name="Google Shape;2764;p71"/>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9" name="Google Shape;2765;p71"/>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0" name="Google Shape;2766;p71"/>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1" name="Google Shape;2767;p71"/>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2" name="Google Shape;2768;p71"/>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3" name="Google Shape;2769;p71"/>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4" name="Google Shape;2770;p71"/>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 name="Google Shape;2771;p71"/>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 name="Google Shape;2772;p71"/>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 name="Google Shape;2773;p71"/>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8" name="Google Shape;2774;p71"/>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9" name="Google Shape;2775;p71"/>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0" name="Google Shape;2776;p71"/>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1" name="Google Shape;2777;p71"/>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2" name="Google Shape;2778;p71"/>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3" name="Google Shape;2779;p71"/>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4" name="Google Shape;2780;p71"/>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5" name="Google Shape;2781;p71"/>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6" name="Google Shape;2782;p71"/>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7" name="Google Shape;2783;p71"/>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8" name="Google Shape;2784;p71"/>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9" name="Google Shape;2785;p71"/>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0" name="Google Shape;2786;p71"/>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1" name="Google Shape;2787;p71"/>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2" name="Google Shape;2788;p71"/>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3" name="Google Shape;2789;p71"/>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4" name="Google Shape;2790;p71"/>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5" name="Google Shape;2791;p71"/>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6" name="Google Shape;2792;p71"/>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7" name="Google Shape;2793;p71"/>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8" name="Google Shape;2794;p71"/>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9" name="Google Shape;2795;p71"/>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0" name="Google Shape;2796;p71"/>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1" name="Google Shape;2797;p71"/>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2" name="Google Shape;2798;p71"/>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3" name="Google Shape;2799;p71"/>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4" name="Google Shape;2800;p71"/>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5" name="Google Shape;2801;p71"/>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6" name="Google Shape;2802;p71"/>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7" name="Google Shape;2803;p71"/>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8" name="Google Shape;2804;p71"/>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9" name="Google Shape;2805;p71"/>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0" name="Google Shape;2806;p71"/>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1" name="Google Shape;2807;p71"/>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2" name="Google Shape;2808;p71"/>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183" name="Google Shape;846;p44">
            <a:hlinkClick r:id="rId5"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84" name="Đồng hồ đếm ngược 2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204" name="Google Shape;3541;p80"/>
          <p:cNvGrpSpPr/>
          <p:nvPr/>
        </p:nvGrpSpPr>
        <p:grpSpPr>
          <a:xfrm>
            <a:off x="7616062" y="5353670"/>
            <a:ext cx="3631039" cy="1242765"/>
            <a:chOff x="2700100" y="4201800"/>
            <a:chExt cx="1951425" cy="616500"/>
          </a:xfrm>
        </p:grpSpPr>
        <p:sp>
          <p:nvSpPr>
            <p:cNvPr id="205"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06"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07"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08"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09"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0"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1"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2"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3"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4"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5"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6"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7"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8"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9"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0"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1"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2"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3"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4"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5"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6"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7"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8"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9"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0"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1"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2"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3"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4"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5"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6"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7"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8"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9"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0"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1"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2"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3"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4"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5"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6"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7"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8"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9"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0"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1"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2"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3"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4"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5"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6"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7"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8"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9"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4" name="Google Shape;845;p44"/>
          <p:cNvSpPr txBox="1">
            <a:spLocks noGrp="1"/>
          </p:cNvSpPr>
          <p:nvPr>
            <p:ph type="title" idx="2"/>
          </p:nvPr>
        </p:nvSpPr>
        <p:spPr>
          <a:xfrm>
            <a:off x="1970315" y="2098730"/>
            <a:ext cx="8479971" cy="2832000"/>
          </a:xfrm>
          <a:prstGeom prst="rect">
            <a:avLst/>
          </a:prstGeom>
        </p:spPr>
        <p:txBody>
          <a:bodyPr spcFirstLastPara="1" wrap="square" lIns="121900" tIns="121900" rIns="121900" bIns="121900" anchor="ctr" anchorCtr="0">
            <a:noAutofit/>
          </a:bodyPr>
          <a:lstStyle/>
          <a:p>
            <a:pPr algn="l"/>
            <a:r>
              <a:rPr lang="vi-VN" sz="4400" b="1" dirty="0">
                <a:solidFill>
                  <a:srgbClr val="FF0000"/>
                </a:solidFill>
                <a:latin typeface="+mj-lt"/>
                <a:ea typeface="Cambria" panose="02040503050406030204" pitchFamily="18" charset="0"/>
                <a:cs typeface="Times New Roman" panose="02020603050405020304" pitchFamily="18" charset="0"/>
              </a:rPr>
              <a:t>Ngườ</a:t>
            </a:r>
            <a:r>
              <a:rPr lang="en-US" sz="4400" b="1" dirty="0" err="1">
                <a:solidFill>
                  <a:srgbClr val="FF0000"/>
                </a:solidFill>
                <a:latin typeface="+mj-lt"/>
                <a:ea typeface="Cambria" panose="02040503050406030204" pitchFamily="18" charset="0"/>
                <a:cs typeface="Times New Roman" panose="02020603050405020304" pitchFamily="18" charset="0"/>
              </a:rPr>
              <a:t>i</a:t>
            </a:r>
            <a:r>
              <a:rPr lang="en-US" sz="4400" b="1" dirty="0">
                <a:solidFill>
                  <a:srgbClr val="FF0000"/>
                </a:solidFill>
                <a:latin typeface="+mj-lt"/>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Việt</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cổ</a:t>
            </a:r>
            <a:r>
              <a:rPr lang="vi-VN"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rgbClr val="FF0000"/>
                </a:solidFill>
                <a:latin typeface="+mj-lt"/>
                <a:ea typeface="Cambria" panose="02040503050406030204" pitchFamily="18" charset="0"/>
                <a:cs typeface="Times New Roman" panose="02020603050405020304" pitchFamily="18" charset="0"/>
              </a:rPr>
              <a:t>có tục nhuộm răng đen, ăn trầu</a:t>
            </a:r>
            <a:r>
              <a:rPr lang="en-US" sz="4400" b="1" dirty="0">
                <a:solidFill>
                  <a:srgbClr val="FF0000"/>
                </a:solidFill>
                <a:latin typeface="+mj-lt"/>
                <a:ea typeface="Cambria" panose="02040503050406030204" pitchFamily="18" charset="0"/>
                <a:cs typeface="Times New Roman" panose="02020603050405020304" pitchFamily="18" charset="0"/>
              </a:rPr>
              <a:t>,…</a:t>
            </a:r>
            <a:endParaRPr sz="4400" b="1" dirty="0">
              <a:solidFill>
                <a:srgbClr val="FF0000"/>
              </a:solidFill>
              <a:latin typeface="+mj-lt"/>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8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4"/>
                                        </p:tgtEl>
                                      </p:cBhvr>
                                    </p:cmd>
                                  </p:childTnLst>
                                </p:cTn>
                              </p:par>
                            </p:childTnLst>
                          </p:cTn>
                        </p:par>
                      </p:childTnLst>
                    </p:cTn>
                  </p:par>
                </p:childTnLst>
              </p:cTn>
              <p:nextCondLst>
                <p:cond evt="onClick" delay="0">
                  <p:tgtEl>
                    <p:spTgt spid="184"/>
                  </p:tgtEl>
                </p:cond>
              </p:nextCondLst>
            </p:seq>
            <p:video>
              <p:cMediaNode vol="80000">
                <p:cTn id="17" fill="hold" display="0">
                  <p:stCondLst>
                    <p:cond delay="indefinite"/>
                  </p:stCondLst>
                </p:cTn>
                <p:tgtEl>
                  <p:spTgt spid="184"/>
                </p:tgtEl>
              </p:cMediaNode>
            </p:video>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41" name="Google Shape;641;p42"/>
          <p:cNvGrpSpPr/>
          <p:nvPr/>
        </p:nvGrpSpPr>
        <p:grpSpPr>
          <a:xfrm>
            <a:off x="9997618" y="5276807"/>
            <a:ext cx="1641005" cy="1918637"/>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56" name="Google Shape;656;p42"/>
          <p:cNvGrpSpPr/>
          <p:nvPr/>
        </p:nvGrpSpPr>
        <p:grpSpPr>
          <a:xfrm>
            <a:off x="380742" y="4860632"/>
            <a:ext cx="1841173" cy="2430901"/>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71" name="Google Shape;671;p42"/>
          <p:cNvGrpSpPr/>
          <p:nvPr/>
        </p:nvGrpSpPr>
        <p:grpSpPr>
          <a:xfrm>
            <a:off x="-513911" y="4852048"/>
            <a:ext cx="1615259" cy="217364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79" name="Google Shape;679;p42"/>
          <p:cNvGrpSpPr/>
          <p:nvPr/>
        </p:nvGrpSpPr>
        <p:grpSpPr>
          <a:xfrm>
            <a:off x="10794620" y="5344397"/>
            <a:ext cx="2601179" cy="1711155"/>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sp>
        <p:nvSpPr>
          <p:cNvPr id="10" name="Rectangle: Rounded Corners 6"/>
          <p:cNvSpPr/>
          <p:nvPr/>
        </p:nvSpPr>
        <p:spPr>
          <a:xfrm>
            <a:off x="1474470" y="739140"/>
            <a:ext cx="9665335" cy="2689860"/>
          </a:xfrm>
          <a:prstGeom prst="roundRect">
            <a:avLst>
              <a:gd name="adj" fmla="val 13348"/>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ubtitle 6"/>
          <p:cNvSpPr>
            <a:spLocks noGrp="1"/>
          </p:cNvSpPr>
          <p:nvPr>
            <p:ph type="subTitle" idx="1"/>
          </p:nvPr>
        </p:nvSpPr>
        <p:spPr>
          <a:xfrm>
            <a:off x="1281430" y="1092200"/>
            <a:ext cx="9806305" cy="2336800"/>
          </a:xfrm>
        </p:spPr>
        <p:txBody>
          <a:bodyPr/>
          <a:lstStyle/>
          <a:p>
            <a:r>
              <a:rPr lang="en-US" sz="4200" b="1" dirty="0">
                <a:solidFill>
                  <a:srgbClr val="C00000"/>
                </a:solidFill>
                <a:latin typeface="Times New Roman" panose="02020603050405020304" pitchFamily="18" charset="0"/>
                <a:cs typeface="Times New Roman" panose="02020603050405020304" pitchFamily="18" charset="0"/>
              </a:rPr>
              <a:t>Dặn dò: </a:t>
            </a:r>
          </a:p>
          <a:p>
            <a:r>
              <a:rPr lang="en-US" sz="4200" b="1" dirty="0">
                <a:solidFill>
                  <a:schemeClr val="tx1"/>
                </a:solidFill>
                <a:latin typeface="Times New Roman" panose="02020603050405020304" pitchFamily="18" charset="0"/>
                <a:cs typeface="Times New Roman" panose="02020603050405020304" pitchFamily="18" charset="0"/>
              </a:rPr>
              <a:t>Về xem lại nội dung bài và sư tầm một số hình ảnh về nền văn minh sông Hồng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1000"/>
                                        <p:tgtEl>
                                          <p:spTgt spid="15">
                                            <p:txEl>
                                              <p:pRg st="0" end="0"/>
                                            </p:txEl>
                                          </p:spTgt>
                                        </p:tgtEl>
                                      </p:cBhvr>
                                    </p:animEffect>
                                    <p:anim calcmode="lin" valueType="num">
                                      <p:cBhvr>
                                        <p:cTn id="13"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fade">
                                      <p:cBhvr>
                                        <p:cTn id="19" dur="1000"/>
                                        <p:tgtEl>
                                          <p:spTgt spid="15">
                                            <p:txEl>
                                              <p:pRg st="1" end="1"/>
                                            </p:txEl>
                                          </p:spTgt>
                                        </p:tgtEl>
                                      </p:cBhvr>
                                    </p:animEffect>
                                    <p:anim calcmode="lin" valueType="num">
                                      <p:cBhvr>
                                        <p:cTn id="20"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a:fillRect/>
          </a:stretch>
        </p:blipFill>
        <p:spPr>
          <a:xfrm>
            <a:off x="0" y="3571461"/>
            <a:ext cx="5744817" cy="3286539"/>
          </a:xfrm>
          <a:prstGeom prst="rect">
            <a:avLst/>
          </a:prstGeom>
        </p:spPr>
      </p:pic>
      <p:pic>
        <p:nvPicPr>
          <p:cNvPr id="3" name="Picture 2"/>
          <p:cNvPicPr>
            <a:picLocks noChangeAspect="1"/>
          </p:cNvPicPr>
          <p:nvPr/>
        </p:nvPicPr>
        <p:blipFill>
          <a:blip r:embed="rId7"/>
          <a:stretch>
            <a:fillRect/>
          </a:stretch>
        </p:blipFill>
        <p:spPr>
          <a:xfrm>
            <a:off x="955326" y="1327011"/>
            <a:ext cx="10150720"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922339" y="685799"/>
            <a:ext cx="5485736" cy="2640452"/>
            <a:chOff x="4745449" y="668253"/>
            <a:chExt cx="5485736" cy="2299301"/>
          </a:xfrm>
        </p:grpSpPr>
        <p:pic>
          <p:nvPicPr>
            <p:cNvPr id="13"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745449" y="668253"/>
              <a:ext cx="5485736" cy="2299301"/>
            </a:xfrm>
            <a:prstGeom prst="rect">
              <a:avLst/>
            </a:prstGeom>
          </p:spPr>
        </p:pic>
        <p:sp>
          <p:nvSpPr>
            <p:cNvPr id="14" name="TextBox 13"/>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mj-lt"/>
                  <a:cs typeface="Calibri" panose="020F0502020204030204" pitchFamily="34" charset="0"/>
                </a:rPr>
                <a:t>Em có biết sông hồng bắt nguồn từ đâu</a:t>
              </a:r>
              <a:r>
                <a:rPr kumimoji="0" lang="en-US" sz="3600" b="1" i="0" u="none" strike="noStrike" kern="1200" cap="none" spc="0" normalizeH="0" baseline="0" noProof="0" dirty="0">
                  <a:ln>
                    <a:noFill/>
                  </a:ln>
                  <a:solidFill>
                    <a:srgbClr val="002060"/>
                  </a:solidFill>
                  <a:effectLst/>
                  <a:uLnTx/>
                  <a:uFillTx/>
                  <a:latin typeface="+mj-lt"/>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mj-lt"/>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grpSp>
      <p:pic>
        <p:nvPicPr>
          <p:cNvPr id="9" name="Picture 12" descr="15 Vector ideas | vector, vector free, kids ic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7831167" y="3621037"/>
            <a:ext cx="1989107" cy="302646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121989" y="2714624"/>
            <a:ext cx="5485736" cy="2640452"/>
            <a:chOff x="4745449" y="668253"/>
            <a:chExt cx="5485736" cy="2299301"/>
          </a:xfrm>
        </p:grpSpPr>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745449" y="668253"/>
              <a:ext cx="5485736" cy="2299301"/>
            </a:xfrm>
            <a:prstGeom prst="rect">
              <a:avLst/>
            </a:prstGeom>
          </p:spPr>
        </p:pic>
        <p:sp>
          <p:nvSpPr>
            <p:cNvPr id="15" name="TextBox 14"/>
            <p:cNvSpPr txBox="1"/>
            <p:nvPr/>
          </p:nvSpPr>
          <p:spPr>
            <a:xfrm>
              <a:off x="5008404" y="1127221"/>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mj-lt"/>
                  <a:cs typeface="Calibri" panose="020F0502020204030204" pitchFamily="34" charset="0"/>
                </a:rPr>
                <a:t>Sông Hồng chảy qua những tỉnh, thành phố nào ở nước ta</a:t>
              </a:r>
              <a:r>
                <a:rPr kumimoji="0" lang="en-US" sz="3600" b="1" i="0" u="none" strike="noStrike" kern="1200" cap="none" spc="0" normalizeH="0" baseline="0" noProof="0" dirty="0">
                  <a:ln>
                    <a:noFill/>
                  </a:ln>
                  <a:solidFill>
                    <a:srgbClr val="002060"/>
                  </a:solidFill>
                  <a:effectLst/>
                  <a:uLnTx/>
                  <a:uFillTx/>
                  <a:latin typeface="+mj-lt"/>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mj-lt"/>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stretch>
            <a:fillRect/>
          </a:stretch>
        </p:blipFill>
        <p:spPr>
          <a:xfrm>
            <a:off x="2617143" y="2322506"/>
            <a:ext cx="7529213"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a:fillRect/>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a:fillRect/>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a:fillRect/>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mj-lt"/>
                <a:ea typeface="Cambria" panose="02040503050406030204" pitchFamily="18" charset="0"/>
                <a:cs typeface="Pattaya" panose="00000500000000000000" pitchFamily="2" charset="-34"/>
              </a:rPr>
              <a:t>Hoạt động 1: Tìm hiểu về vị trí và tên gọi của sông Hồng </a:t>
            </a:r>
            <a:endParaRPr kumimoji="0" lang="vi-VN" sz="6000" b="1" i="0" u="none" strike="noStrike" kern="1200" cap="none" spc="0" normalizeH="0" baseline="0" noProof="0" dirty="0">
              <a:ln>
                <a:noFill/>
              </a:ln>
              <a:solidFill>
                <a:srgbClr val="002060"/>
              </a:solidFill>
              <a:effectLst/>
              <a:uLnTx/>
              <a:uFillTx/>
              <a:latin typeface="+mj-lt"/>
              <a:ea typeface="Cambria" panose="02040503050406030204" pitchFamily="18"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100" fill="hold"/>
                                            <p:tgtEl>
                                              <p:spTgt spid="8"/>
                                            </p:tgtEl>
                                            <p:attrNameLst>
                                              <p:attrName>ppt_x</p:attrName>
                                            </p:attrNameLst>
                                          </p:cBhvr>
                                          <p:tavLst>
                                            <p:tav tm="0">
                                              <p:val>
                                                <p:strVal val="#ppt_x"/>
                                              </p:val>
                                            </p:tav>
                                            <p:tav tm="100000">
                                              <p:val>
                                                <p:strVal val="#ppt_x"/>
                                              </p:val>
                                            </p:tav>
                                          </p:tavLst>
                                        </p:anim>
                                        <p:anim calcmode="lin" valueType="num">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943" t="20970" r="11722" b="16705"/>
          <a:stretch>
            <a:fillRect/>
          </a:stretch>
        </p:blipFill>
        <p:spPr>
          <a:xfrm>
            <a:off x="0" y="0"/>
            <a:ext cx="12207833" cy="6858000"/>
          </a:xfrm>
          <a:prstGeom prst="rect">
            <a:avLst/>
          </a:prstGeom>
        </p:spPr>
      </p:pic>
      <p:sp>
        <p:nvSpPr>
          <p:cNvPr id="3" name="Rectangle: Rounded Corners 2"/>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66775" y="562836"/>
            <a:ext cx="10839450" cy="4062730"/>
          </a:xfrm>
          <a:prstGeom prst="rect">
            <a:avLst/>
          </a:prstGeom>
          <a:noFill/>
        </p:spPr>
        <p:txBody>
          <a:bodyPr wrap="square" lIns="0" tIns="0" rIns="0" bIns="0" rtlCol="0">
            <a:spAutoFit/>
          </a:bodyPr>
          <a:lstStyle/>
          <a:p>
            <a:pPr lvl="0" algn="just"/>
            <a:r>
              <a:rPr lang="vi-VN" sz="3200" b="1" dirty="0">
                <a:solidFill>
                  <a:srgbClr val="002060"/>
                </a:solidFill>
                <a:latin typeface="+mj-lt"/>
                <a:cs typeface="Calibri" panose="020F0502020204030204" pitchFamily="34" charset="0"/>
              </a:rPr>
              <a:t>Dựa vào bản đồ địa hình phần đất liền Việt Nam ở Bài 1, trang 7 và thông tin, em hãy:</a:t>
            </a:r>
          </a:p>
          <a:p>
            <a:pPr marL="457200" lvl="0" indent="-457200" algn="just">
              <a:buFont typeface="Arial" panose="020B0604020202020204" pitchFamily="34" charset="0"/>
              <a:buChar char="•"/>
            </a:pPr>
            <a:r>
              <a:rPr lang="vi-VN" sz="4000" dirty="0">
                <a:solidFill>
                  <a:srgbClr val="002060"/>
                </a:solidFill>
                <a:latin typeface="+mj-lt"/>
                <a:cs typeface="Calibri" panose="020F0502020204030204" pitchFamily="34" charset="0"/>
              </a:rPr>
              <a:t>Xác định vị trí sông Hồng </a:t>
            </a:r>
          </a:p>
          <a:p>
            <a:pPr lvl="0" indent="0" algn="just">
              <a:buFont typeface="Arial" panose="020B0604020202020204" pitchFamily="34" charset="0"/>
              <a:buNone/>
            </a:pPr>
            <a:r>
              <a:rPr lang="vi-VN" sz="4000" dirty="0">
                <a:solidFill>
                  <a:srgbClr val="002060"/>
                </a:solidFill>
                <a:latin typeface="+mj-lt"/>
                <a:cs typeface="Calibri" panose="020F0502020204030204" pitchFamily="34" charset="0"/>
              </a:rPr>
              <a:t>trên bản đồ.</a:t>
            </a:r>
          </a:p>
          <a:p>
            <a:pPr marL="457200" lvl="0" indent="-457200" algn="just">
              <a:buFont typeface="Arial" panose="020B0604020202020204" pitchFamily="34" charset="0"/>
              <a:buChar char="•"/>
            </a:pPr>
            <a:r>
              <a:rPr kumimoji="0" lang="en-US" sz="4000" b="0" i="0" u="none" strike="noStrike" kern="1200" cap="none" spc="0" normalizeH="0" baseline="0" noProof="0" dirty="0">
                <a:ln>
                  <a:noFill/>
                </a:ln>
                <a:solidFill>
                  <a:srgbClr val="002060"/>
                </a:solidFill>
                <a:effectLst/>
                <a:uLnTx/>
                <a:uFillTx/>
                <a:latin typeface="+mj-lt"/>
                <a:cs typeface="Calibri" panose="020F0502020204030204" pitchFamily="34" charset="0"/>
              </a:rPr>
              <a:t>Sông Hồng còn có </a:t>
            </a:r>
          </a:p>
          <a:p>
            <a:pPr lvl="0" indent="0" algn="just">
              <a:buFont typeface="Arial" panose="020B0604020202020204" pitchFamily="34" charset="0"/>
              <a:buNone/>
            </a:pPr>
            <a:r>
              <a:rPr kumimoji="0" lang="en-US" sz="4000" b="0" i="0" u="none" strike="noStrike" kern="1200" cap="none" spc="0" normalizeH="0" baseline="0" noProof="0" dirty="0">
                <a:ln>
                  <a:noFill/>
                </a:ln>
                <a:solidFill>
                  <a:srgbClr val="002060"/>
                </a:solidFill>
                <a:effectLst/>
                <a:uLnTx/>
                <a:uFillTx/>
                <a:latin typeface="+mj-lt"/>
                <a:cs typeface="Calibri" panose="020F0502020204030204" pitchFamily="34" charset="0"/>
              </a:rPr>
              <a:t>những tên gọi </a:t>
            </a:r>
            <a:r>
              <a:rPr kumimoji="0" lang="en-US" sz="4000" b="0" i="0" u="none" strike="noStrike" kern="1200" cap="none" spc="0" normalizeH="0" baseline="0" noProof="0" dirty="0" err="1">
                <a:ln>
                  <a:noFill/>
                </a:ln>
                <a:solidFill>
                  <a:srgbClr val="002060"/>
                </a:solidFill>
                <a:effectLst/>
                <a:uLnTx/>
                <a:uFillTx/>
                <a:latin typeface="+mj-lt"/>
                <a:cs typeface="Calibri" panose="020F0502020204030204" pitchFamily="34" charset="0"/>
              </a:rPr>
              <a:t>nào</a:t>
            </a:r>
            <a:r>
              <a:rPr kumimoji="0" lang="en-US" sz="4000" b="0" i="0" u="none" strike="noStrike" kern="1200" cap="none" spc="0" normalizeH="0" baseline="0" noProof="0" dirty="0">
                <a:ln>
                  <a:noFill/>
                </a:ln>
                <a:solidFill>
                  <a:srgbClr val="002060"/>
                </a:solidFill>
                <a:effectLst/>
                <a:uLnTx/>
                <a:uFillTx/>
                <a:latin typeface="+mj-lt"/>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mj-lt"/>
                <a:cs typeface="Calibri" panose="020F0502020204030204" pitchFamily="34" charset="0"/>
              </a:rPr>
              <a:t>khác</a:t>
            </a:r>
            <a:r>
              <a:rPr kumimoji="0" lang="en-US" sz="4000" b="0" i="0" u="none" strike="noStrike" kern="1200" cap="none" spc="0" normalizeH="0" baseline="0" noProof="0" dirty="0">
                <a:ln>
                  <a:noFill/>
                </a:ln>
                <a:solidFill>
                  <a:srgbClr val="002060"/>
                </a:solidFill>
                <a:effectLst/>
                <a:uLnTx/>
                <a:uFillTx/>
                <a:latin typeface="+mj-lt"/>
                <a:cs typeface="Calibri" panose="020F0502020204030204" pitchFamily="34" charset="0"/>
              </a:rPr>
              <a:t> ?</a:t>
            </a:r>
          </a:p>
          <a:p>
            <a:pPr lvl="0" indent="0" algn="just">
              <a:buFont typeface="Arial" panose="020B0604020202020204" pitchFamily="34" charset="0"/>
              <a:buNone/>
            </a:pPr>
            <a:r>
              <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schemeClr val="accent1"/>
                </a:solidFill>
                <a:effectLst/>
                <a:uLnTx/>
                <a:uFillTx/>
                <a:latin typeface="Times New Roman" panose="02020603050405020304" pitchFamily="18" charset="0"/>
                <a:cs typeface="Times New Roman" panose="02020603050405020304" pitchFamily="18" charset="0"/>
              </a:rPr>
              <a:t>THẢO LUẬN NHÓM ĐÔI</a:t>
            </a:r>
          </a:p>
        </p:txBody>
      </p:sp>
      <p:pic>
        <p:nvPicPr>
          <p:cNvPr id="7" name="Picture 6"/>
          <p:cNvPicPr>
            <a:picLocks noChangeAspect="1"/>
          </p:cNvPicPr>
          <p:nvPr/>
        </p:nvPicPr>
        <p:blipFill>
          <a:blip r:embed="rId4"/>
          <a:stretch>
            <a:fillRect/>
          </a:stretch>
        </p:blipFill>
        <p:spPr>
          <a:xfrm>
            <a:off x="7810500" y="1219018"/>
            <a:ext cx="3914775" cy="52279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943" t="20970" r="11722" b="16705"/>
          <a:stretch>
            <a:fillRect/>
          </a:stretch>
        </p:blipFill>
        <p:spPr>
          <a:xfrm>
            <a:off x="0" y="0"/>
            <a:ext cx="12207833" cy="6858000"/>
          </a:xfrm>
          <a:prstGeom prst="rect">
            <a:avLst/>
          </a:prstGeom>
        </p:spPr>
      </p:pic>
      <p:sp>
        <p:nvSpPr>
          <p:cNvPr id="3" name="Rectangle: Rounded Corners 2"/>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4"/>
          <a:stretch>
            <a:fillRect/>
          </a:stretch>
        </p:blipFill>
        <p:spPr>
          <a:xfrm>
            <a:off x="3248025" y="871537"/>
            <a:ext cx="5200650" cy="5343525"/>
          </a:xfrm>
          <a:prstGeom prst="rect">
            <a:avLst/>
          </a:prstGeom>
        </p:spPr>
      </p:pic>
      <p:sp>
        <p:nvSpPr>
          <p:cNvPr id="7" name="Freeform: Shape 6"/>
          <p:cNvSpPr/>
          <p:nvPr/>
        </p:nvSpPr>
        <p:spPr>
          <a:xfrm>
            <a:off x="5067300" y="2019300"/>
            <a:ext cx="1981200" cy="1886086"/>
          </a:xfrm>
          <a:custGeom>
            <a:avLst/>
            <a:gdLst>
              <a:gd name="connsiteX0" fmla="*/ 0 w 1981200"/>
              <a:gd name="connsiteY0" fmla="*/ 0 h 1886086"/>
              <a:gd name="connsiteX1" fmla="*/ 47625 w 1981200"/>
              <a:gd name="connsiteY1" fmla="*/ 47625 h 1886086"/>
              <a:gd name="connsiteX2" fmla="*/ 66675 w 1981200"/>
              <a:gd name="connsiteY2" fmla="*/ 85725 h 1886086"/>
              <a:gd name="connsiteX3" fmla="*/ 142875 w 1981200"/>
              <a:gd name="connsiteY3" fmla="*/ 142875 h 1886086"/>
              <a:gd name="connsiteX4" fmla="*/ 161925 w 1981200"/>
              <a:gd name="connsiteY4" fmla="*/ 190500 h 1886086"/>
              <a:gd name="connsiteX5" fmla="*/ 190500 w 1981200"/>
              <a:gd name="connsiteY5" fmla="*/ 209550 h 1886086"/>
              <a:gd name="connsiteX6" fmla="*/ 228600 w 1981200"/>
              <a:gd name="connsiteY6" fmla="*/ 238125 h 1886086"/>
              <a:gd name="connsiteX7" fmla="*/ 285750 w 1981200"/>
              <a:gd name="connsiteY7" fmla="*/ 276225 h 1886086"/>
              <a:gd name="connsiteX8" fmla="*/ 352425 w 1981200"/>
              <a:gd name="connsiteY8" fmla="*/ 323850 h 1886086"/>
              <a:gd name="connsiteX9" fmla="*/ 447675 w 1981200"/>
              <a:gd name="connsiteY9" fmla="*/ 438150 h 1886086"/>
              <a:gd name="connsiteX10" fmla="*/ 476250 w 1981200"/>
              <a:gd name="connsiteY10" fmla="*/ 457200 h 1886086"/>
              <a:gd name="connsiteX11" fmla="*/ 600075 w 1981200"/>
              <a:gd name="connsiteY11" fmla="*/ 552450 h 1886086"/>
              <a:gd name="connsiteX12" fmla="*/ 695325 w 1981200"/>
              <a:gd name="connsiteY12" fmla="*/ 638175 h 1886086"/>
              <a:gd name="connsiteX13" fmla="*/ 704850 w 1981200"/>
              <a:gd name="connsiteY13" fmla="*/ 666750 h 1886086"/>
              <a:gd name="connsiteX14" fmla="*/ 762000 w 1981200"/>
              <a:gd name="connsiteY14" fmla="*/ 714375 h 1886086"/>
              <a:gd name="connsiteX15" fmla="*/ 790575 w 1981200"/>
              <a:gd name="connsiteY15" fmla="*/ 762000 h 1886086"/>
              <a:gd name="connsiteX16" fmla="*/ 876300 w 1981200"/>
              <a:gd name="connsiteY16" fmla="*/ 857250 h 1886086"/>
              <a:gd name="connsiteX17" fmla="*/ 904875 w 1981200"/>
              <a:gd name="connsiteY17" fmla="*/ 866775 h 1886086"/>
              <a:gd name="connsiteX18" fmla="*/ 952500 w 1981200"/>
              <a:gd name="connsiteY18" fmla="*/ 923925 h 1886086"/>
              <a:gd name="connsiteX19" fmla="*/ 1028700 w 1981200"/>
              <a:gd name="connsiteY19" fmla="*/ 1000125 h 1886086"/>
              <a:gd name="connsiteX20" fmla="*/ 1085850 w 1981200"/>
              <a:gd name="connsiteY20" fmla="*/ 1085850 h 1886086"/>
              <a:gd name="connsiteX21" fmla="*/ 1190625 w 1981200"/>
              <a:gd name="connsiteY21" fmla="*/ 1095375 h 1886086"/>
              <a:gd name="connsiteX22" fmla="*/ 1304925 w 1981200"/>
              <a:gd name="connsiteY22" fmla="*/ 1133475 h 1886086"/>
              <a:gd name="connsiteX23" fmla="*/ 1381125 w 1981200"/>
              <a:gd name="connsiteY23" fmla="*/ 1190625 h 1886086"/>
              <a:gd name="connsiteX24" fmla="*/ 1419225 w 1981200"/>
              <a:gd name="connsiteY24" fmla="*/ 1219200 h 1886086"/>
              <a:gd name="connsiteX25" fmla="*/ 1428750 w 1981200"/>
              <a:gd name="connsiteY25" fmla="*/ 1257300 h 1886086"/>
              <a:gd name="connsiteX26" fmla="*/ 1466850 w 1981200"/>
              <a:gd name="connsiteY26" fmla="*/ 1352550 h 1886086"/>
              <a:gd name="connsiteX27" fmla="*/ 1495425 w 1981200"/>
              <a:gd name="connsiteY27" fmla="*/ 1390650 h 1886086"/>
              <a:gd name="connsiteX28" fmla="*/ 1514475 w 1981200"/>
              <a:gd name="connsiteY28" fmla="*/ 1428750 h 1886086"/>
              <a:gd name="connsiteX29" fmla="*/ 1524000 w 1981200"/>
              <a:gd name="connsiteY29" fmla="*/ 1457325 h 1886086"/>
              <a:gd name="connsiteX30" fmla="*/ 1562100 w 1981200"/>
              <a:gd name="connsiteY30" fmla="*/ 1504950 h 1886086"/>
              <a:gd name="connsiteX31" fmla="*/ 1581150 w 1981200"/>
              <a:gd name="connsiteY31" fmla="*/ 1533525 h 1886086"/>
              <a:gd name="connsiteX32" fmla="*/ 1609725 w 1981200"/>
              <a:gd name="connsiteY32" fmla="*/ 1581150 h 1886086"/>
              <a:gd name="connsiteX33" fmla="*/ 1638300 w 1981200"/>
              <a:gd name="connsiteY33" fmla="*/ 1600200 h 1886086"/>
              <a:gd name="connsiteX34" fmla="*/ 1647825 w 1981200"/>
              <a:gd name="connsiteY34" fmla="*/ 1638300 h 1886086"/>
              <a:gd name="connsiteX35" fmla="*/ 1704975 w 1981200"/>
              <a:gd name="connsiteY35" fmla="*/ 1685925 h 1886086"/>
              <a:gd name="connsiteX36" fmla="*/ 1762125 w 1981200"/>
              <a:gd name="connsiteY36" fmla="*/ 1733550 h 1886086"/>
              <a:gd name="connsiteX37" fmla="*/ 1809750 w 1981200"/>
              <a:gd name="connsiteY37" fmla="*/ 1781175 h 1886086"/>
              <a:gd name="connsiteX38" fmla="*/ 1866900 w 1981200"/>
              <a:gd name="connsiteY38" fmla="*/ 1809750 h 1886086"/>
              <a:gd name="connsiteX39" fmla="*/ 1924050 w 1981200"/>
              <a:gd name="connsiteY39" fmla="*/ 1847850 h 1886086"/>
              <a:gd name="connsiteX40" fmla="*/ 1981200 w 1981200"/>
              <a:gd name="connsiteY40" fmla="*/ 1885950 h 18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81200" h="1886086">
                <a:moveTo>
                  <a:pt x="0" y="0"/>
                </a:moveTo>
                <a:cubicBezTo>
                  <a:pt x="15875" y="15875"/>
                  <a:pt x="33842" y="29904"/>
                  <a:pt x="47625" y="47625"/>
                </a:cubicBezTo>
                <a:cubicBezTo>
                  <a:pt x="56342" y="58833"/>
                  <a:pt x="58156" y="74366"/>
                  <a:pt x="66675" y="85725"/>
                </a:cubicBezTo>
                <a:cubicBezTo>
                  <a:pt x="95559" y="124237"/>
                  <a:pt x="103934" y="123404"/>
                  <a:pt x="142875" y="142875"/>
                </a:cubicBezTo>
                <a:cubicBezTo>
                  <a:pt x="149225" y="158750"/>
                  <a:pt x="151987" y="176587"/>
                  <a:pt x="161925" y="190500"/>
                </a:cubicBezTo>
                <a:cubicBezTo>
                  <a:pt x="168579" y="199815"/>
                  <a:pt x="181185" y="202896"/>
                  <a:pt x="190500" y="209550"/>
                </a:cubicBezTo>
                <a:cubicBezTo>
                  <a:pt x="203418" y="218777"/>
                  <a:pt x="215595" y="229021"/>
                  <a:pt x="228600" y="238125"/>
                </a:cubicBezTo>
                <a:cubicBezTo>
                  <a:pt x="247357" y="251255"/>
                  <a:pt x="269561" y="260036"/>
                  <a:pt x="285750" y="276225"/>
                </a:cubicBezTo>
                <a:cubicBezTo>
                  <a:pt x="324365" y="314840"/>
                  <a:pt x="302277" y="298776"/>
                  <a:pt x="352425" y="323850"/>
                </a:cubicBezTo>
                <a:cubicBezTo>
                  <a:pt x="388239" y="371603"/>
                  <a:pt x="405290" y="401820"/>
                  <a:pt x="447675" y="438150"/>
                </a:cubicBezTo>
                <a:cubicBezTo>
                  <a:pt x="456367" y="445600"/>
                  <a:pt x="467779" y="449499"/>
                  <a:pt x="476250" y="457200"/>
                </a:cubicBezTo>
                <a:cubicBezTo>
                  <a:pt x="580306" y="551796"/>
                  <a:pt x="511594" y="517057"/>
                  <a:pt x="600075" y="552450"/>
                </a:cubicBezTo>
                <a:cubicBezTo>
                  <a:pt x="740167" y="727564"/>
                  <a:pt x="522505" y="465355"/>
                  <a:pt x="695325" y="638175"/>
                </a:cubicBezTo>
                <a:cubicBezTo>
                  <a:pt x="702425" y="645275"/>
                  <a:pt x="698238" y="659194"/>
                  <a:pt x="704850" y="666750"/>
                </a:cubicBezTo>
                <a:cubicBezTo>
                  <a:pt x="721179" y="685412"/>
                  <a:pt x="745411" y="695943"/>
                  <a:pt x="762000" y="714375"/>
                </a:cubicBezTo>
                <a:cubicBezTo>
                  <a:pt x="774385" y="728136"/>
                  <a:pt x="779686" y="747028"/>
                  <a:pt x="790575" y="762000"/>
                </a:cubicBezTo>
                <a:cubicBezTo>
                  <a:pt x="800822" y="776090"/>
                  <a:pt x="856066" y="842797"/>
                  <a:pt x="876300" y="857250"/>
                </a:cubicBezTo>
                <a:cubicBezTo>
                  <a:pt x="884470" y="863086"/>
                  <a:pt x="895350" y="863600"/>
                  <a:pt x="904875" y="866775"/>
                </a:cubicBezTo>
                <a:cubicBezTo>
                  <a:pt x="946979" y="929930"/>
                  <a:pt x="897495" y="859753"/>
                  <a:pt x="952500" y="923925"/>
                </a:cubicBezTo>
                <a:cubicBezTo>
                  <a:pt x="1011806" y="993115"/>
                  <a:pt x="944945" y="933121"/>
                  <a:pt x="1028700" y="1000125"/>
                </a:cubicBezTo>
                <a:cubicBezTo>
                  <a:pt x="1034552" y="1011829"/>
                  <a:pt x="1060396" y="1078577"/>
                  <a:pt x="1085850" y="1085850"/>
                </a:cubicBezTo>
                <a:cubicBezTo>
                  <a:pt x="1119570" y="1095484"/>
                  <a:pt x="1155700" y="1092200"/>
                  <a:pt x="1190625" y="1095375"/>
                </a:cubicBezTo>
                <a:cubicBezTo>
                  <a:pt x="1272758" y="1156974"/>
                  <a:pt x="1174992" y="1093496"/>
                  <a:pt x="1304925" y="1133475"/>
                </a:cubicBezTo>
                <a:cubicBezTo>
                  <a:pt x="1347508" y="1146577"/>
                  <a:pt x="1351532" y="1165260"/>
                  <a:pt x="1381125" y="1190625"/>
                </a:cubicBezTo>
                <a:cubicBezTo>
                  <a:pt x="1393178" y="1200956"/>
                  <a:pt x="1406525" y="1209675"/>
                  <a:pt x="1419225" y="1219200"/>
                </a:cubicBezTo>
                <a:cubicBezTo>
                  <a:pt x="1422400" y="1231900"/>
                  <a:pt x="1425154" y="1244713"/>
                  <a:pt x="1428750" y="1257300"/>
                </a:cubicBezTo>
                <a:cubicBezTo>
                  <a:pt x="1436718" y="1285187"/>
                  <a:pt x="1456485" y="1333548"/>
                  <a:pt x="1466850" y="1352550"/>
                </a:cubicBezTo>
                <a:cubicBezTo>
                  <a:pt x="1474452" y="1366487"/>
                  <a:pt x="1487011" y="1377188"/>
                  <a:pt x="1495425" y="1390650"/>
                </a:cubicBezTo>
                <a:cubicBezTo>
                  <a:pt x="1502950" y="1402691"/>
                  <a:pt x="1508882" y="1415699"/>
                  <a:pt x="1514475" y="1428750"/>
                </a:cubicBezTo>
                <a:cubicBezTo>
                  <a:pt x="1518430" y="1437978"/>
                  <a:pt x="1518679" y="1448811"/>
                  <a:pt x="1524000" y="1457325"/>
                </a:cubicBezTo>
                <a:cubicBezTo>
                  <a:pt x="1534775" y="1474565"/>
                  <a:pt x="1549902" y="1488686"/>
                  <a:pt x="1562100" y="1504950"/>
                </a:cubicBezTo>
                <a:cubicBezTo>
                  <a:pt x="1568969" y="1514108"/>
                  <a:pt x="1575083" y="1523817"/>
                  <a:pt x="1581150" y="1533525"/>
                </a:cubicBezTo>
                <a:cubicBezTo>
                  <a:pt x="1590962" y="1549224"/>
                  <a:pt x="1597677" y="1567094"/>
                  <a:pt x="1609725" y="1581150"/>
                </a:cubicBezTo>
                <a:cubicBezTo>
                  <a:pt x="1617175" y="1589842"/>
                  <a:pt x="1628775" y="1593850"/>
                  <a:pt x="1638300" y="1600200"/>
                </a:cubicBezTo>
                <a:cubicBezTo>
                  <a:pt x="1641475" y="1612900"/>
                  <a:pt x="1641330" y="1626934"/>
                  <a:pt x="1647825" y="1638300"/>
                </a:cubicBezTo>
                <a:cubicBezTo>
                  <a:pt x="1659108" y="1658045"/>
                  <a:pt x="1686767" y="1673786"/>
                  <a:pt x="1704975" y="1685925"/>
                </a:cubicBezTo>
                <a:cubicBezTo>
                  <a:pt x="1746891" y="1748798"/>
                  <a:pt x="1695194" y="1681493"/>
                  <a:pt x="1762125" y="1733550"/>
                </a:cubicBezTo>
                <a:cubicBezTo>
                  <a:pt x="1779846" y="1747333"/>
                  <a:pt x="1791593" y="1767970"/>
                  <a:pt x="1809750" y="1781175"/>
                </a:cubicBezTo>
                <a:cubicBezTo>
                  <a:pt x="1826975" y="1793702"/>
                  <a:pt x="1848503" y="1799018"/>
                  <a:pt x="1866900" y="1809750"/>
                </a:cubicBezTo>
                <a:cubicBezTo>
                  <a:pt x="1886676" y="1821286"/>
                  <a:pt x="1906172" y="1833547"/>
                  <a:pt x="1924050" y="1847850"/>
                </a:cubicBezTo>
                <a:cubicBezTo>
                  <a:pt x="1977288" y="1890440"/>
                  <a:pt x="1940425" y="1885950"/>
                  <a:pt x="1981200" y="18859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45"/>
          <p:cNvSpPr>
            <a:spLocks noChangeArrowheads="1"/>
          </p:cNvSpPr>
          <p:nvPr/>
        </p:nvSpPr>
        <p:spPr bwMode="auto">
          <a:xfrm flipH="1">
            <a:off x="6508750" y="866775"/>
            <a:ext cx="2978150" cy="575965"/>
          </a:xfrm>
          <a:prstGeom prst="wedgeRoundRectCallout">
            <a:avLst>
              <a:gd name="adj1" fmla="val 57674"/>
              <a:gd name="adj2" fmla="val 350661"/>
              <a:gd name="adj3" fmla="val 16667"/>
            </a:avLst>
          </a:prstGeom>
          <a:solidFill>
            <a:srgbClr val="FF0066"/>
          </a:solidFill>
          <a:ln w="9525">
            <a:solidFill>
              <a:schemeClr val="tx1"/>
            </a:solidFill>
            <a:miter lim="800000"/>
          </a:ln>
        </p:spPr>
        <p:txBody>
          <a:bodyPr lIns="0" tIns="0" rIns="0" bIns="0"/>
          <a:lstStyle/>
          <a:p>
            <a:pPr algn="ctr" eaLnBrk="1" hangingPunct="1"/>
            <a:r>
              <a:rPr lang="en-US" sz="3200" b="1" i="1" dirty="0">
                <a:solidFill>
                  <a:srgbClr val="FFFFFF"/>
                </a:solidFill>
                <a:latin typeface="Cambria" panose="02040503050406030204" pitchFamily="18" charset="0"/>
                <a:ea typeface="Cambria" panose="02040503050406030204" pitchFamily="18" charset="0"/>
              </a:rPr>
              <a:t>SÔNG HỒNG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922339" y="685799"/>
            <a:ext cx="5485736" cy="2640452"/>
            <a:chOff x="4745449" y="668253"/>
            <a:chExt cx="5485736" cy="2299301"/>
          </a:xfrm>
        </p:grpSpPr>
        <p:pic>
          <p:nvPicPr>
            <p:cNvPr id="13"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45449" y="668253"/>
              <a:ext cx="5485736" cy="2299301"/>
            </a:xfrm>
            <a:prstGeom prst="rect">
              <a:avLst/>
            </a:prstGeom>
          </p:spPr>
        </p:pic>
        <p:sp>
          <p:nvSpPr>
            <p:cNvPr id="14" name="TextBox 13"/>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Kể một số tên gọi khác của sông Hồng.</a:t>
              </a:r>
              <a:endParaRPr kumimoji="0" lang="en-US" sz="36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endParaRPr>
            </a:p>
          </p:txBody>
        </p:sp>
      </p:grpSp>
      <p:pic>
        <p:nvPicPr>
          <p:cNvPr id="9" name="Picture 12" descr="15 Vector ideas | vector, vector free, kids ic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C00000"/>
                </a:solidFill>
                <a:latin typeface="+mj-lt"/>
                <a:ea typeface="Cambria" panose="02040503050406030204" pitchFamily="18" charset="0"/>
              </a:rPr>
              <a:t>Một số tên gọi khác của sông Hồng: </a:t>
            </a:r>
            <a:r>
              <a:rPr lang="vi-VN" sz="4400" dirty="0">
                <a:solidFill>
                  <a:srgbClr val="C00000"/>
                </a:solidFill>
                <a:latin typeface="+mj-lt"/>
                <a:ea typeface="Cambria" panose="02040503050406030204" pitchFamily="18" charset="0"/>
              </a:rPr>
              <a:t>Nhị Hà, Hồng Hà, sông Xích Đằng, sông Kẻ Chợ, sông Cái,</a:t>
            </a:r>
            <a:r>
              <a:rPr lang="en-US" altLang="vi-VN" sz="4400" dirty="0">
                <a:solidFill>
                  <a:srgbClr val="C00000"/>
                </a:solidFill>
                <a:latin typeface="+mj-lt"/>
                <a:ea typeface="Cambria" panose="02040503050406030204" pitchFamily="18" charset="0"/>
              </a:rPr>
              <a:t> sông Thao</a:t>
            </a:r>
            <a:r>
              <a:rPr lang="vi-VN" sz="4400" dirty="0">
                <a:solidFill>
                  <a:srgbClr val="C00000"/>
                </a:solidFill>
                <a:latin typeface="+mj-lt"/>
                <a:ea typeface="Cambria" panose="02040503050406030204" pitchFamily="18" charset="0"/>
              </a:rPr>
              <a:t> ...</a:t>
            </a:r>
            <a:endParaRPr kumimoji="0" lang="en-US" sz="4400" b="0" i="0" u="none" strike="noStrike" kern="1200" cap="none" spc="0" normalizeH="0" baseline="0" noProof="0" dirty="0">
              <a:ln>
                <a:noFill/>
              </a:ln>
              <a:solidFill>
                <a:srgbClr val="C00000"/>
              </a:solidFill>
              <a:effectLst/>
              <a:uLnTx/>
              <a:uFillTx/>
              <a:latin typeface="+mj-lt"/>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852</Words>
  <Application>Microsoft Office PowerPoint</Application>
  <PresentationFormat>Widescreen</PresentationFormat>
  <Paragraphs>60</Paragraphs>
  <Slides>33</Slides>
  <Notes>10</Notes>
  <HiddenSlides>0</HiddenSlides>
  <MMClips>5</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33</vt:i4>
      </vt:variant>
    </vt:vector>
  </HeadingPairs>
  <TitlesOfParts>
    <vt:vector size="46" baseType="lpstr">
      <vt:lpstr>Microsoft YaHei</vt:lpstr>
      <vt:lpstr>Arial</vt:lpstr>
      <vt:lpstr>Calibri</vt:lpstr>
      <vt:lpstr>Cambria</vt:lpstr>
      <vt:lpstr>等线</vt:lpstr>
      <vt:lpstr>Lato</vt:lpstr>
      <vt:lpstr>Patrick Hand</vt:lpstr>
      <vt:lpstr>Roboto Condensed Light</vt:lpstr>
      <vt:lpstr>Times New Roman</vt:lpstr>
      <vt:lpstr>Office Theme</vt:lpstr>
      <vt:lpstr>1_Office Theme</vt:lpstr>
      <vt:lpstr>End of Course Jeopardy by Slidesgo</vt:lpstr>
      <vt:lpstr>1_End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các tên gọi khác của sông Hồng ?</vt:lpstr>
      <vt:lpstr>2. Nêu trang phục của người việt cổ ?</vt:lpstr>
      <vt:lpstr>3. Người Việt cổ có tục lệ gì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90</cp:revision>
  <dcterms:created xsi:type="dcterms:W3CDTF">2023-09-26T05:35:00Z</dcterms:created>
  <dcterms:modified xsi:type="dcterms:W3CDTF">2025-04-30T13:38:57Z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E6830816517345A1A49D78A0FD3F49B8_12</vt:lpwstr>
  </property>
  <property fmtid="{D5CDD505-2E9C-101B-9397-08002B2CF9AE}" pid="3" name="KSOProductBuildVer">
    <vt:lpwstr>1033-12.2.0.13359</vt:lpwstr>
  </property>
</Properties>
</file>