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1025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24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11506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76215"/>
            <a:chOff x="2179865" y="601077"/>
            <a:chExt cx="4784270" cy="2809675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809675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等线</vt:lpstr>
      <vt:lpstr>Times New Roman</vt:lpstr>
      <vt:lpstr>字魂115号-刀刀体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26</cp:revision>
  <dcterms:created xsi:type="dcterms:W3CDTF">2023-11-13T11:42:54Z</dcterms:created>
  <dcterms:modified xsi:type="dcterms:W3CDTF">2025-04-30T14:16:59Z</dcterms:modified>
</cp:coreProperties>
</file>