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62" r:id="rId2"/>
    <p:sldId id="257" r:id="rId3"/>
    <p:sldId id="256" r:id="rId4"/>
    <p:sldId id="258" r:id="rId5"/>
    <p:sldId id="259" r:id="rId6"/>
    <p:sldId id="263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858CC-C6AA-4CFE-B6EE-972B8B5A320E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43BA1-C846-4C00-9840-F7D9B7FBC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58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E43BA1-C846-4C00-9840-F7D9B7FBC0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21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82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4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3878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463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50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232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57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487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92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1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80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4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11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98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1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52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50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5B69B41-5091-4530-AB3B-E04CF7F4DD33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970052C-BA84-4AE6-960E-62383FC1C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4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2806" y="2228671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STRESS POSITION  IN WORD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3531A052-068A-6412-D257-F473555E3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191" y="450269"/>
            <a:ext cx="673221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vi-VN" alt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HUYỆN CÁT HẢI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vi-VN" alt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TH&amp;THCS HÀ SEN</a:t>
            </a:r>
            <a:endParaRPr lang="en-US" alt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BA36C00A-87AD-C6AC-7B0F-14C99314B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572000"/>
            <a:ext cx="561662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vi-VN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viên: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Ngọc</a:t>
            </a:r>
            <a:endParaRPr lang="en-US" alt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835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476071"/>
            <a:ext cx="838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Tradition , revision, residential, official , material , historic, identical , opportunity , society , competitive , expensive, biology, photography, Canadian, musician, experience, obedient , ambitious , continuous,     familiar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7432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3157478"/>
            <a:ext cx="800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ical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sion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tion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cial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tial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ial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itive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ive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-logy,-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graphy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cian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ious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,,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eous,uous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ience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ient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29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9906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/>
              <a:t>    </a:t>
            </a:r>
            <a:r>
              <a:rPr lang="en-US" sz="3200" b="1" dirty="0">
                <a:solidFill>
                  <a:srgbClr val="0070C0"/>
                </a:solidFill>
              </a:rPr>
              <a:t>agree, volunteer, Vietnamese, retain, maintain, unique, picturesque, engineer, thirteen , cartoon,    typhoon,      shampoo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0480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dirty="0"/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4306669"/>
            <a:ext cx="845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ee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eer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ese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ique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esque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een,oo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oon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42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100" y="593743"/>
            <a:ext cx="81915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70C0"/>
                </a:solidFill>
              </a:rPr>
              <a:t>birthday, airport, bookshop, gateway, guidebook,  filmmaker, homesick,   carsick, airtight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5146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6576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43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143000"/>
            <a:ext cx="7772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agree – agreement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meaning – meaningless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rely – reliable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poison – poisonous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happy – happiness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relation – relationship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neighbour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neighbourhood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excite - exciting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3810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remove, , rewrite, impossible, unhappy 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5574268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77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accept       expect       invite           provide        refuse          repeat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4478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Village  , mountain ,country , happy, comfort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2098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*Note: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age,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en,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ow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3810000"/>
            <a:ext cx="7696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answer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ANS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wer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‘damage/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mage      ‘enter /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ter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‘finish/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nish               ‘follow/ 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llow             ‘listen/ 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LIS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ten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           ‘offer/ 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ffer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08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5334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" y="1219200"/>
            <a:ext cx="8915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Mark letter A, B, C, or D to indicate the word whose main stress position is placed differently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embarrass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picturesque	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 C.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compartment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Determine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expedition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affordable	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  C.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significant	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environment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Communicate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occasional	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  C.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industrial	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innovation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581400"/>
            <a:ext cx="8458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Mark letter A, B, C, or D to indicate the word whose main stress position is placed differently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4018" y="4812505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1. A. famous	   B. village	  C. workshop	 D. bamboo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2. A. pottery   B. handicraft C. cathedral	D. skyscraper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2438400" y="2057400"/>
            <a:ext cx="550985" cy="468901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28600" y="2438400"/>
            <a:ext cx="550985" cy="468901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6688015" y="2819400"/>
            <a:ext cx="550985" cy="468901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688015" y="4876800"/>
            <a:ext cx="550985" cy="468901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4249615" y="5334000"/>
            <a:ext cx="550985" cy="468901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86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232</TotalTime>
  <Words>508</Words>
  <Application>Microsoft Office PowerPoint</Application>
  <PresentationFormat>On-screen Show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Times New Roman</vt:lpstr>
      <vt:lpstr>Organic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NGOC</dc:creator>
  <cp:lastModifiedBy>Vũ Hồng Hiệp</cp:lastModifiedBy>
  <cp:revision>18</cp:revision>
  <dcterms:created xsi:type="dcterms:W3CDTF">2023-02-28T14:42:25Z</dcterms:created>
  <dcterms:modified xsi:type="dcterms:W3CDTF">2025-04-08T02:01:12Z</dcterms:modified>
</cp:coreProperties>
</file>