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8" r:id="rId2"/>
    <p:sldMasterId id="2147483696" r:id="rId3"/>
    <p:sldMasterId id="2147483714" r:id="rId4"/>
  </p:sldMasterIdLst>
  <p:notesMasterIdLst>
    <p:notesMasterId r:id="rId29"/>
  </p:notesMasterIdLst>
  <p:sldIdLst>
    <p:sldId id="312" r:id="rId5"/>
    <p:sldId id="333" r:id="rId6"/>
    <p:sldId id="388" r:id="rId7"/>
    <p:sldId id="376" r:id="rId8"/>
    <p:sldId id="416" r:id="rId9"/>
    <p:sldId id="417" r:id="rId10"/>
    <p:sldId id="418" r:id="rId11"/>
    <p:sldId id="415" r:id="rId12"/>
    <p:sldId id="428" r:id="rId13"/>
    <p:sldId id="375" r:id="rId14"/>
    <p:sldId id="361" r:id="rId15"/>
    <p:sldId id="419" r:id="rId16"/>
    <p:sldId id="435" r:id="rId17"/>
    <p:sldId id="427" r:id="rId18"/>
    <p:sldId id="420" r:id="rId19"/>
    <p:sldId id="422" r:id="rId20"/>
    <p:sldId id="421" r:id="rId21"/>
    <p:sldId id="423" r:id="rId22"/>
    <p:sldId id="424" r:id="rId23"/>
    <p:sldId id="429" r:id="rId24"/>
    <p:sldId id="430" r:id="rId25"/>
    <p:sldId id="372" r:id="rId26"/>
    <p:sldId id="411" r:id="rId27"/>
    <p:sldId id="442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33"/>
    <a:srgbClr val="E7BC07"/>
    <a:srgbClr val="E1C80D"/>
    <a:srgbClr val="FFFFFF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1"/>
    <p:restoredTop sz="94671"/>
  </p:normalViewPr>
  <p:slideViewPr>
    <p:cSldViewPr showGuides="1">
      <p:cViewPr varScale="1">
        <p:scale>
          <a:sx n="82" d="100"/>
          <a:sy n="82" d="100"/>
        </p:scale>
        <p:origin x="1094" y="67"/>
      </p:cViewPr>
      <p:guideLst>
        <p:guide orient="horz" pos="215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518829-75CF-4797-BA4D-0160108709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C6EEF0-CF85-49CD-9D35-AF4539E794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68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88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49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70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31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52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83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86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06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3559F5-66E3-4BC0-9101-E5595B309DE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5E4444-62DB-486F-B329-63DC8C2C3D2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AA610-4806-4222-9468-3D48E25AEED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8010E1-EB19-4F45-8ED6-78C5F15B15E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C9B466-497C-4723-8B4D-090BC3BE2FC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E9AC12-3EC3-4B7C-9935-DC0AE8702C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8188" y="887413"/>
            <a:ext cx="5461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0188" y="3119438"/>
            <a:ext cx="554038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8E6774-8E63-4EAC-96D3-F7518F4AF6C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97E22C-AA5B-4357-852A-C9601588127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989324-A5B2-4EF9-B1E1-70F639561D1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CCD69E-F5F1-4E66-AB16-5516CBF2172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8EF35C-E71A-402B-ACA1-F30266EE0FC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4329A2-6206-44B2-B1CC-83970030F81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DC669C-581F-4327-AD98-01EAE8B9436B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7B0C9C-F84E-401C-9D86-E95686A1BA5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92927E-81FE-4CEF-B026-A80CE5205C1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780504-5459-498E-8509-B2874FCAE90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B792E4-26D5-4236-B9D4-7A908979892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353309-7914-4E8D-BBCE-C1E880A2F6E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"/>
          <p:cNvGrpSpPr/>
          <p:nvPr/>
        </p:nvGrpSpPr>
        <p:grpSpPr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24585" name="Picture 12" descr="SD-PanelTitle-R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589" name="Picture 14" descr="HDRibbonTitle-UniformTrim.png"/>
            <p:cNvPicPr>
              <a:picLocks noChangeAspect="1"/>
            </p:cNvPicPr>
            <p:nvPr/>
          </p:nvPicPr>
          <p:blipFill>
            <a:blip r:embed="rId4"/>
            <a:srcRect l="-2" r="47958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0" name="Picture 15" descr="HDRibbonTitle-UniformTrim.png"/>
            <p:cNvPicPr>
              <a:picLocks noChangeAspect="1"/>
            </p:cNvPicPr>
            <p:nvPr/>
          </p:nvPicPr>
          <p:blipFill>
            <a:blip r:embed="rId4"/>
            <a:srcRect l="-2" r="47958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65838" y="5054600"/>
            <a:ext cx="6731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BB305C-5510-42DD-A602-26F04BCF14E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2463" y="5054600"/>
            <a:ext cx="40640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725" y="5054600"/>
            <a:ext cx="4143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88DFDC-BDE6-45C1-92CB-6A4B92F4C8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658D8-FF97-465D-A373-4ACB3146B8F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179CA0-0471-4459-8B58-749E391E36C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3C09D1-7E5C-4D3C-9D68-97E50A8510B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DEAD54-7F3C-4D9E-92CB-6EB2271347E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35988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37E370-1731-4B42-9E12-D812DBEC62C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BF9F06-59BB-4576-85C2-9BCF06A97B3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585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7C3047-4036-4470-B075-7B0273D918E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4CF426-5255-4009-9E5C-E2FC92AD015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1F4493-7EA6-4280-B59A-9C7D7C62CA8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4DCEDB-635A-470B-ADA7-081028AD22A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DEE1F-078D-44A9-8A28-7D46BBDEB6B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CC677-6D19-4AE2-AF1E-947755FB260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5C2B4E-E637-42B4-A0AB-DD056C2B89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C6793-3CDE-477E-8EE5-B54D5C14E5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D68BB-C53D-487A-AE9D-87C3DEDBE92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28E45-9904-4B38-A019-24DD0018357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5C2B4E-E637-42B4-A0AB-DD056C2B89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C6793-3CDE-477E-8EE5-B54D5C14E5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5C2B4E-E637-42B4-A0AB-DD056C2B89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C6793-3CDE-477E-8EE5-B54D5C14E5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3DFE0E-6886-499D-84E1-BC322B59F55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E7AA3C-8B3E-4892-8509-8A1CCD0BF61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7938" y="41402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2A601D-B665-436A-A63D-05DC35A8025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49D94-0A44-4DE1-8144-FD7F5A34AC8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05BC9-8A20-451B-B8F1-DF634AB9B2D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67960-73C2-420E-90C4-EDDAB6CCDC1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5C2B4E-E637-42B4-A0AB-DD056C2B89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C6793-3CDE-477E-8EE5-B54D5C14E5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7938" y="3429000"/>
            <a:ext cx="6596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06D8FE-B478-4598-A91C-583D4FA8ED7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74EF87-08C2-4764-9C3E-DB61748F9DA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982DDA-AEB1-49E4-89FE-1B85BA87079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3B655-F486-4A06-8AA0-9B04A478495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9E341F-63BD-4D2A-90B7-AF51CE690DE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326A0-4B17-43A8-92CA-659AD3193DF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ED1C5E-C8AD-4972-B61D-976C8357A90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841A0F-A69C-477F-B585-E42AFB7E260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Brickwork-SD-R1a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15" name="Freeform 1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1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 rot="21420000">
            <a:off x="3668713" y="4714875"/>
            <a:ext cx="4608513" cy="94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A5EFD5-CA60-4B65-92A0-6FE48E592999}" type="datetimeFigureOut">
              <a:rPr kumimoji="0" lang="en-US" sz="42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 rot="21420000">
            <a:off x="-12700" y="4954588"/>
            <a:ext cx="2987675" cy="919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4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 rot="21420000">
            <a:off x="7400925" y="3819525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805F1E-B8FA-4366-873A-AD97C5A4A416}" type="slidenum"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400" b="0" i="0" u="none" strike="noStrike" kern="1200" cap="all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52822C-1556-4257-BDAA-3A14FC7FD1A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1E22C1-6BB5-4457-9F73-DD105BB5187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813" y="887413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7C9FE-A19D-4153-BFA1-80597FF6F533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B41436-F91D-404B-BD27-B93DDE041DA7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B08E63-43A9-4B96-AA41-BCE819C6644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A6D6F6-3329-4E0F-9A27-8A728034365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932488" y="4324350"/>
            <a:ext cx="2297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49E07A-93BC-423D-9DED-4D24D22FDB2D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324350"/>
            <a:ext cx="487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1430338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C7A794-4FB7-4B14-B3E7-A29E1B60BD1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550A03-841F-4799-908B-113AD74AD1BB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0245E8-42C9-48DF-A621-B58F5C20D075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661FE1-1407-4F43-830A-9C49E9964F6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7A268-2E3D-41A3-A5A7-7CF27EC3B4E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E51664-DD32-4024-9F98-78E073C30918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7F20ED-9006-4501-BF95-45C3F87510D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7050" y="3021013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53FC34-827D-44B4-BF13-8E803E0D76C0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79413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EFCCE9-749D-4573-AB45-FC0D9B67314A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562600" y="379413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14B395-5BFA-4E55-BAF6-D2DE30ED4E03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3725" y="379413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57BFC7-EC13-4220-A360-E19DC8557464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5880DC-FA3A-4A11-9435-74226088A216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381000"/>
            <a:ext cx="4830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938" y="381000"/>
            <a:ext cx="668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CD93D4-4C35-4BCF-8343-C629720648E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1FF3FC-0B86-41C3-9E89-9CECC585C60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E2B2E5-666F-463C-B2F7-3C3B0FC0D16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98645B-71E1-487B-87F8-C668B0502D7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B7C38D-82CD-4825-A32C-13808CD9B19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EAA657-9637-4BEC-913A-8AA73D85DAC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50C342-4FB9-4087-AD06-7B86429483B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4CCA5-6A4E-472F-8E81-35A605AA72D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6A07FB-21D1-4BE9-AD57-BD5110BB51B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/>
          <p:nvPr/>
        </p:nvGrpSpPr>
        <p:grpSpPr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3080" name="Picture 7" descr="SD-PanelContent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 l="2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 l="2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5C2B4E-E637-42B4-A0AB-DD056C2B89E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CC6793-3CDE-477E-8EE5-B54D5C14E5D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rickwork-SD-R1acrop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Group 9"/>
          <p:cNvGrpSpPr/>
          <p:nvPr/>
        </p:nvGrpSpPr>
        <p:grpSpPr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57B753-FB92-4846-9B85-E80D0AF31BB9}" type="datetimeFigureOut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31FCD4-A559-4AAF-B764-E6732312B9B0}" type="slidenum"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2800" b="0" i="0" u="none" strike="noStrike" kern="1200" cap="all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0-HD-TO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>
          <a:xfrm>
            <a:off x="593725" y="2193925"/>
            <a:ext cx="7956550" cy="40703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491451-0CA9-478F-BD0F-AFC212BED3C5}" type="datetimeFigureOut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4/8/2025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7C603A-A531-4A35-8849-712E70FC83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fade/>
  </p:transition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2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23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7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6" Type="http://schemas.openxmlformats.org/officeDocument/2006/relationships/image" Target="../media/image73.GIF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1.png"/><Relationship Id="rId5" Type="http://schemas.openxmlformats.org/officeDocument/2006/relationships/image" Target="../media/image70.GIF"/><Relationship Id="rId4" Type="http://schemas.openxmlformats.org/officeDocument/2006/relationships/image" Target="../media/image7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3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00462" y="2169683"/>
            <a:ext cx="7476565" cy="2732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0289" y="2586231"/>
            <a:ext cx="6522020" cy="191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46719" y="1972133"/>
            <a:ext cx="1882933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291" y="3688725"/>
            <a:ext cx="1948919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4350" y="2067219"/>
            <a:ext cx="1674538" cy="1693007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032B6F7-9260-0617-94E6-FEF67018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91" y="953577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13B5CAF-09AA-29BE-6514-F6BF2F84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173" y="5258094"/>
            <a:ext cx="5616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Thị Sinh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81000" y="1960563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 lại nội dung: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588" name="TextBox 9"/>
          <p:cNvSpPr txBox="1"/>
          <p:nvPr/>
        </p:nvSpPr>
        <p:spPr>
          <a:xfrm>
            <a:off x="228600" y="1412875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67590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67591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27657" name="Rectangle 2"/>
          <p:cNvSpPr/>
          <p:nvPr/>
        </p:nvSpPr>
        <p:spPr>
          <a:xfrm>
            <a:off x="914400" y="2528888"/>
            <a:ext cx="77533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là phương tiện rất thộng dụng hàng ngày cho con người. Qua các thời kì, xe ô tô 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hơn, an to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hơn, thông minh hơn để phục vụ nhu cầu đi lại.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8" name="Rectangle 1"/>
          <p:cNvSpPr/>
          <p:nvPr/>
        </p:nvSpPr>
        <p:spPr>
          <a:xfrm>
            <a:off x="908050" y="4479925"/>
            <a:ext cx="75819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có nhiều hình dáng khác nhau: dáng cong mềm, dáng vuông, dáng chữ nhật... Mỗi kiểu dáng tạo ra những phong cách khác nhau để phù hợp với nhu cầu đa dạng của con người.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657" grpId="0"/>
      <p:bldP spid="27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5" name="Picture 2" descr="D:\tranh ga\red-wood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57200" y="1824038"/>
            <a:ext cx="3886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TÌM Ý TƯỞNG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Rectangle 1"/>
          <p:cNvSpPr/>
          <p:nvPr/>
        </p:nvSpPr>
        <p:spPr>
          <a:xfrm>
            <a:off x="1054100" y="2295525"/>
            <a:ext cx="7023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tạo dáng xe ô tô.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Rectangle 2"/>
          <p:cNvSpPr/>
          <p:nvPr/>
        </p:nvSpPr>
        <p:spPr>
          <a:xfrm>
            <a:off x="1130300" y="5419725"/>
            <a:ext cx="7556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phương pháp thực 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altLang="en-US" sz="2800" dirty="0"/>
          </a:p>
        </p:txBody>
      </p:sp>
      <p:sp>
        <p:nvSpPr>
          <p:cNvPr id="29703" name="Rectangle 3"/>
          <p:cNvSpPr/>
          <p:nvPr/>
        </p:nvSpPr>
        <p:spPr>
          <a:xfrm>
            <a:off x="1098550" y="3810000"/>
            <a:ext cx="6064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hình dáng xe ô tô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27656" name="TextBox 11"/>
          <p:cNvSpPr txBox="1"/>
          <p:nvPr/>
        </p:nvSpPr>
        <p:spPr>
          <a:xfrm>
            <a:off x="1054100" y="1360488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69642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69643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9988" y="3348038"/>
            <a:ext cx="32575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Ô tô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gì đặc biệt.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87450" y="2819400"/>
            <a:ext cx="63563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muốn có một chiếc xe ô tô dùng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gì.</a:t>
            </a:r>
            <a:endParaRPr lang="en-US" alt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82688" y="4872038"/>
            <a:ext cx="51419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hình ảnh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trang trí ô tô.</a:t>
            </a: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85863" y="4338638"/>
            <a:ext cx="42037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Ô tô có hình dáng như thế 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82700" y="5938838"/>
            <a:ext cx="65659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nặn, xé dán, dùng vật liệu tái chế để tạo hình, ...</a:t>
            </a:r>
            <a:endParaRPr lang="en-US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30363" y="6400800"/>
            <a:ext cx="5562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hãy nêu về ý tưởng thiết kế xe ô tô.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701" grpId="0"/>
      <p:bldP spid="29702" grpId="0"/>
      <p:bldP spid="29703" grpId="0"/>
      <p:bldP spid="27656" grpId="0"/>
      <p:bldP spid="2" grpId="0"/>
      <p:bldP spid="3" grpId="0"/>
      <p:bldP spid="4" grpId="0"/>
      <p:bldP spid="5" grpId="0"/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D:\tranh ga\hinh-nen-powerpoint-don-gian-ma-d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Picture 2" descr="D:\tranh ga\red-wood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2" name="TextBox 11"/>
          <p:cNvSpPr txBox="1"/>
          <p:nvPr/>
        </p:nvSpPr>
        <p:spPr>
          <a:xfrm>
            <a:off x="2514600" y="150813"/>
            <a:ext cx="3352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47988" y="3236913"/>
            <a:ext cx="3481388" cy="782638"/>
          </a:xfrm>
          <a:prstGeom prst="ellipse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Chọn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vật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liệu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sẵn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914400"/>
            <a:ext cx="285115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36613"/>
            <a:ext cx="2622550" cy="196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863600"/>
            <a:ext cx="2782888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38" y="2895600"/>
            <a:ext cx="2379663" cy="177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3276600"/>
            <a:ext cx="227171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267200"/>
            <a:ext cx="3001963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338" y="4800600"/>
            <a:ext cx="3021013" cy="188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0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6213475"/>
            <a:ext cx="281940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dụng cụ.</a:t>
            </a:r>
            <a:endParaRPr lang="en-US" altLang="en-US" sz="2600" b="1" dirty="0">
              <a:solidFill>
                <a:srgbClr val="002060"/>
              </a:solidFill>
            </a:endParaRPr>
          </a:p>
        </p:txBody>
      </p:sp>
      <p:sp>
        <p:nvSpPr>
          <p:cNvPr id="75782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75784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75785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38375"/>
            <a:ext cx="6196013" cy="393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8" name="TextBox 15"/>
          <p:cNvSpPr txBox="1"/>
          <p:nvPr/>
        </p:nvSpPr>
        <p:spPr>
          <a:xfrm>
            <a:off x="806450" y="1687513"/>
            <a:ext cx="30749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6199188"/>
            <a:ext cx="586740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1: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phác ý tưởng tạo hình ô tô.</a:t>
            </a:r>
            <a:endParaRPr lang="en-US" altLang="en-US" sz="2600" b="1" dirty="0"/>
          </a:p>
        </p:txBody>
      </p:sp>
      <p:sp>
        <p:nvSpPr>
          <p:cNvPr id="77830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77832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77833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00" y="2165350"/>
            <a:ext cx="5613400" cy="391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6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125" y="2493963"/>
            <a:ext cx="2209800" cy="329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2: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từng bộ phận của xe lên giấy hoặc bìa cứng (thân xe, bánh xe có thể vẽ 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rồi nhân lên.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78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79880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79881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301875"/>
            <a:ext cx="5683250" cy="385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3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TextBox 15"/>
          <p:cNvSpPr txBox="1"/>
          <p:nvPr/>
        </p:nvSpPr>
        <p:spPr>
          <a:xfrm>
            <a:off x="806450" y="1687513"/>
            <a:ext cx="3074988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9238" y="6223000"/>
            <a:ext cx="2995612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3: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hình.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26" name="TextBox 11"/>
          <p:cNvSpPr txBox="1"/>
          <p:nvPr/>
        </p:nvSpPr>
        <p:spPr>
          <a:xfrm>
            <a:off x="40005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81928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81929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9746"/>
          <a:stretch>
            <a:fillRect/>
          </a:stretch>
        </p:blipFill>
        <p:spPr>
          <a:xfrm>
            <a:off x="1600200" y="2182813"/>
            <a:ext cx="5791200" cy="400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TextBox 15"/>
          <p:cNvSpPr txBox="1"/>
          <p:nvPr/>
        </p:nvSpPr>
        <p:spPr>
          <a:xfrm>
            <a:off x="406400" y="25098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1688" y="4768850"/>
            <a:ext cx="3402012" cy="129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4: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khung dưới, khung trên.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74" name="TextBox 11"/>
          <p:cNvSpPr txBox="1"/>
          <p:nvPr/>
        </p:nvSpPr>
        <p:spPr>
          <a:xfrm>
            <a:off x="0" y="1931988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83976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83977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7991"/>
          <a:stretch>
            <a:fillRect/>
          </a:stretch>
        </p:blipFill>
        <p:spPr>
          <a:xfrm>
            <a:off x="3894138" y="1828800"/>
            <a:ext cx="48783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38" y="3154363"/>
            <a:ext cx="3548063" cy="299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TextBox 15"/>
          <p:cNvSpPr txBox="1"/>
          <p:nvPr/>
        </p:nvSpPr>
        <p:spPr>
          <a:xfrm>
            <a:off x="558800" y="19002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21" name="TextBox 11"/>
          <p:cNvSpPr txBox="1"/>
          <p:nvPr/>
        </p:nvSpPr>
        <p:spPr>
          <a:xfrm>
            <a:off x="152400" y="1398588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86023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86024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89113" y="5646738"/>
            <a:ext cx="6211887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5: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hình, lắp ghép phần vỏ xe. Lắp ghép các chi tiết.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2601913"/>
            <a:ext cx="4133850" cy="278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13" y="2362200"/>
            <a:ext cx="4014788" cy="303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8" name="TextBox 15"/>
          <p:cNvSpPr txBox="1"/>
          <p:nvPr/>
        </p:nvSpPr>
        <p:spPr>
          <a:xfrm>
            <a:off x="863600" y="1747838"/>
            <a:ext cx="3073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THỰC HÀNH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69" name="TextBox 11"/>
          <p:cNvSpPr txBox="1"/>
          <p:nvPr/>
        </p:nvSpPr>
        <p:spPr>
          <a:xfrm>
            <a:off x="457200" y="1262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SÁNG TẠO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88071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88072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6207125"/>
            <a:ext cx="61896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Bước 6: 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m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ho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thiện.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2238375"/>
            <a:ext cx="6667500" cy="393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D:\tranh ga\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0678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57200" y="1607821"/>
            <a:ext cx="1050925" cy="2857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36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57201" y="220979"/>
            <a:ext cx="8229600" cy="64529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 Semibold" panose="020B0702040204020203" pitchFamily="34" charset="0"/>
              </a:rPr>
              <a:t>CHỦ ĐỀ 3</a:t>
            </a:r>
            <a:r>
              <a:rPr kumimoji="0" lang="vi-VN" sz="32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</a:t>
            </a: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NHÀ THIẾT KẾ TÀI HOA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800000"/>
                </a:solidFill>
                <a:round/>
              </a:ln>
              <a:solidFill>
                <a:srgbClr val="FFFF0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51206" name="WordArt 7"/>
          <p:cNvSpPr>
            <a:spLocks noTextEdit="1"/>
          </p:cNvSpPr>
          <p:nvPr/>
        </p:nvSpPr>
        <p:spPr>
          <a:xfrm>
            <a:off x="1676400" y="1417638"/>
            <a:ext cx="701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E7BC07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3733800" y="2209800"/>
            <a:ext cx="1600200" cy="38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1" indent="0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09" name="WordArt 7"/>
          <p:cNvSpPr>
            <a:spLocks noTextEdit="1"/>
          </p:cNvSpPr>
          <p:nvPr/>
        </p:nvSpPr>
        <p:spPr>
          <a:xfrm>
            <a:off x="4572000" y="1008063"/>
            <a:ext cx="236220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+mn-lt"/>
                <a:ea typeface="+mn-lt"/>
              </a:rPr>
              <a:t>NỘI DUNG 2</a:t>
            </a:r>
          </a:p>
          <a:p>
            <a:pPr algn="ctr"/>
            <a:endParaRPr lang="en-US" sz="3600" b="1">
              <a:ln w="12700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latin typeface="+mn-lt"/>
              <a:ea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90800"/>
            <a:ext cx="6889750" cy="37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D:\tranh ga\hinh-nen-powerpoint-don-gian-ma-d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2" descr="D:\tranh ga\red-wood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TextBox 4"/>
          <p:cNvSpPr txBox="1"/>
          <p:nvPr/>
        </p:nvSpPr>
        <p:spPr>
          <a:xfrm>
            <a:off x="914400" y="152400"/>
            <a:ext cx="731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số sản phẩm mô hình ô tô.</a:t>
            </a:r>
            <a:endParaRPr lang="en-US" altLang="en-US" sz="4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12838"/>
            <a:ext cx="3003550" cy="216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3461" b="13207"/>
          <a:stretch>
            <a:fillRect/>
          </a:stretch>
        </p:blipFill>
        <p:spPr>
          <a:xfrm>
            <a:off x="4403725" y="1089025"/>
            <a:ext cx="3978275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4"/>
          <p:cNvSpPr txBox="1"/>
          <p:nvPr/>
        </p:nvSpPr>
        <p:spPr>
          <a:xfrm>
            <a:off x="2339975" y="3276600"/>
            <a:ext cx="44958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bìa cứng và vẽ màu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0" y="6319838"/>
            <a:ext cx="4708525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vỏ thuốc và nắp chai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790950"/>
            <a:ext cx="3490913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713" y="3790950"/>
            <a:ext cx="3792538" cy="252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4"/>
          <p:cNvSpPr txBox="1"/>
          <p:nvPr/>
        </p:nvSpPr>
        <p:spPr>
          <a:xfrm>
            <a:off x="4359275" y="6335713"/>
            <a:ext cx="470852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chai nhựa và bìa giấy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9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D:\tranh ga\hinh-nen-powerpoint-don-gian-ma-d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1" name="Picture 2" descr="D:\tranh ga\red-wood-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2" name="TextBox 4"/>
          <p:cNvSpPr txBox="1"/>
          <p:nvPr/>
        </p:nvSpPr>
        <p:spPr>
          <a:xfrm>
            <a:off x="914400" y="76200"/>
            <a:ext cx="731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số sản phẩm mô hình ô tô.</a:t>
            </a:r>
            <a:endParaRPr lang="en-US" altLang="en-US" sz="48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143000"/>
            <a:ext cx="4311650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1138238"/>
            <a:ext cx="3371850" cy="503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4"/>
          <p:cNvSpPr txBox="1"/>
          <p:nvPr/>
        </p:nvSpPr>
        <p:spPr>
          <a:xfrm>
            <a:off x="503238" y="6172200"/>
            <a:ext cx="31686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ống giấy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248150" y="3581400"/>
            <a:ext cx="4319588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bìa giấy và nắp chai.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53000" y="6303963"/>
            <a:ext cx="31432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tô làm từ giấy màu.</a:t>
            </a: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375" y="4038600"/>
            <a:ext cx="4264025" cy="223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/>
          <p:nvPr/>
        </p:nvSpPr>
        <p:spPr>
          <a:xfrm>
            <a:off x="636588" y="3341688"/>
            <a:ext cx="8086725" cy="677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“Thiết kế 1 chiếc xe ô tô theo ý thích”</a:t>
            </a:r>
            <a:endParaRPr lang="en-US" alt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6259" name="Picture 55" descr="hinh 1 (18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400175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0" name="Picture 55" descr="hinh 1 (18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451225" y="4876800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1" name="Picture 55" descr="hinh 1 (18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084388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2" name="Picture 55" descr="hinh 1 (18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4829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3" name="Picture 55" descr="hinh 1 (18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08724">
            <a:off x="360363" y="40798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2313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724400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350" y="6169025"/>
            <a:ext cx="192087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84874">
            <a:off x="1050925" y="5343525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8" name="Picture 3" descr="21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050" y="5737225"/>
            <a:ext cx="1439863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9" name="Picture 2" descr="D:\tranh ga\red-wood-backgrou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96271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96272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20" name="Text Box 5"/>
          <p:cNvSpPr txBox="1"/>
          <p:nvPr/>
        </p:nvSpPr>
        <p:spPr>
          <a:xfrm>
            <a:off x="2614613" y="4325938"/>
            <a:ext cx="34401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(Vật liệu tự do)</a:t>
            </a:r>
            <a:endParaRPr lang="en-US" altLang="en-US" sz="3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2283279" y="2438400"/>
            <a:ext cx="4429125" cy="4841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3. LUYỆN TẬP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7"/>
          <p:cNvSpPr>
            <a:spLocks noTextEdit="1"/>
          </p:cNvSpPr>
          <p:nvPr/>
        </p:nvSpPr>
        <p:spPr>
          <a:xfrm>
            <a:off x="2339975" y="1069975"/>
            <a:ext cx="4670425" cy="13684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DẶN DÒ</a:t>
            </a:r>
          </a:p>
        </p:txBody>
      </p:sp>
      <p:sp>
        <p:nvSpPr>
          <p:cNvPr id="30725" name="Text Box 5"/>
          <p:cNvSpPr txBox="1"/>
          <p:nvPr/>
        </p:nvSpPr>
        <p:spPr>
          <a:xfrm>
            <a:off x="1524000" y="2819400"/>
            <a:ext cx="67675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Hoàn thiện nội dung bài học và thực hiện phần câu hỏi luyện tập.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80" name="Picture 32" descr="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4235450"/>
            <a:ext cx="18859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5" name="Picture 55" descr="hinh 1 (18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400175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6" name="Picture 55" descr="hinh 1 (18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451225" y="4876800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7" name="Picture 55" descr="hinh 1 (18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2084388" y="47021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8" name="Picture 55" descr="hinh 1 (18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34829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9" name="Picture 55" descr="hinh 1 (18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08724">
            <a:off x="360363" y="4079875"/>
            <a:ext cx="7239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0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92313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1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4724400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2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350" y="6169025"/>
            <a:ext cx="192087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3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84874">
            <a:off x="1050925" y="5343525"/>
            <a:ext cx="68262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4" name="Picture 3" descr="21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5737225"/>
            <a:ext cx="1439863" cy="73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5"/>
          <p:cNvSpPr txBox="1"/>
          <p:nvPr/>
        </p:nvSpPr>
        <p:spPr>
          <a:xfrm>
            <a:off x="2314575" y="3886200"/>
            <a:ext cx="62198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Chuẩn bị dụng cụ tiết sau luyện tâp: Vật liệu thiết kế ô tô (Giấy, chai, hộp giấy các loại,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màu, thước, kéo, keo dán,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9331" name="Picture 4" descr="H:\hinh anh\Hinh dong\hoa van\608289q08o3aylg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6381750"/>
            <a:ext cx="5686425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2" name="Picture 4" descr="H:\hinh anh\Hinh dong\hoa van\608289q08o3aylg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1750"/>
            <a:ext cx="6300788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3" name="WordArt 6"/>
          <p:cNvSpPr>
            <a:spLocks noTextEdit="1"/>
          </p:cNvSpPr>
          <p:nvPr/>
        </p:nvSpPr>
        <p:spPr>
          <a:xfrm>
            <a:off x="685800" y="1524000"/>
            <a:ext cx="7696200" cy="196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 b="1">
                <a:ln w="9525" cap="sq" cmpd="sng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học tốt!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64908"/>
            <a:ext cx="9144000" cy="584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65225"/>
            <a:ext cx="3800475" cy="208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463" y="3576638"/>
            <a:ext cx="3233738" cy="2154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914083"/>
            <a:ext cx="4306888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" y="3578225"/>
            <a:ext cx="3948113" cy="213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2127250" y="3176270"/>
            <a:ext cx="1092200" cy="40068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1769</a:t>
            </a:r>
          </a:p>
        </p:txBody>
      </p:sp>
      <p:sp>
        <p:nvSpPr>
          <p:cNvPr id="29" name="Oval 28"/>
          <p:cNvSpPr/>
          <p:nvPr/>
        </p:nvSpPr>
        <p:spPr>
          <a:xfrm>
            <a:off x="6553200" y="3175635"/>
            <a:ext cx="981710" cy="37020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1903</a:t>
            </a:r>
          </a:p>
        </p:txBody>
      </p:sp>
      <p:sp>
        <p:nvSpPr>
          <p:cNvPr id="27" name="Oval 26"/>
          <p:cNvSpPr/>
          <p:nvPr/>
        </p:nvSpPr>
        <p:spPr>
          <a:xfrm>
            <a:off x="2133600" y="5638800"/>
            <a:ext cx="996950" cy="4978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1970</a:t>
            </a:r>
          </a:p>
        </p:txBody>
      </p:sp>
      <p:sp>
        <p:nvSpPr>
          <p:cNvPr id="21" name="Oval 20"/>
          <p:cNvSpPr/>
          <p:nvPr/>
        </p:nvSpPr>
        <p:spPr>
          <a:xfrm>
            <a:off x="6553200" y="5761990"/>
            <a:ext cx="1057275" cy="4978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533400"/>
            <a:ext cx="3279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>
            <a:off x="838200" y="132093"/>
            <a:ext cx="1094320" cy="34939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53274" name="WordArt 7"/>
          <p:cNvSpPr>
            <a:spLocks noTextEdit="1"/>
          </p:cNvSpPr>
          <p:nvPr/>
        </p:nvSpPr>
        <p:spPr>
          <a:xfrm>
            <a:off x="2127250" y="76200"/>
            <a:ext cx="5697538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53275" name="WordArt 7"/>
          <p:cNvSpPr>
            <a:spLocks noTextEdit="1"/>
          </p:cNvSpPr>
          <p:nvPr/>
        </p:nvSpPr>
        <p:spPr>
          <a:xfrm>
            <a:off x="7937500" y="131763"/>
            <a:ext cx="8255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(T1)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2"/>
          <p:cNvSpPr/>
          <p:nvPr/>
        </p:nvSpPr>
        <p:spPr>
          <a:xfrm>
            <a:off x="609600" y="1931988"/>
            <a:ext cx="1997075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các thời kì, xe ô tô 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hơn, an to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hơn, thông minh hơn để phục vụ nhu cầu 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cao của con người.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1" name="TextBox 10"/>
          <p:cNvSpPr txBox="1"/>
          <p:nvPr/>
        </p:nvSpPr>
        <p:spPr>
          <a:xfrm>
            <a:off x="431800" y="1381125"/>
            <a:ext cx="2540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55303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55304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15369" name="Rectangle 1"/>
          <p:cNvSpPr/>
          <p:nvPr/>
        </p:nvSpPr>
        <p:spPr>
          <a:xfrm>
            <a:off x="533400" y="5445125"/>
            <a:ext cx="822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ô tô có nhiều hình dáng khác nhau: dáng cong mềm, dáng vuông, dáng chữ nhật... Mỗi kiểu dáng tạo ra những phong cách khác nhau để phù hợp với nhu cầu đa dạng của con người.</a:t>
            </a:r>
            <a:endParaRPr lang="en-US" alt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544638"/>
            <a:ext cx="5562600" cy="386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2"/>
          <p:cNvSpPr/>
          <p:nvPr/>
        </p:nvSpPr>
        <p:spPr>
          <a:xfrm>
            <a:off x="425450" y="1820863"/>
            <a:ext cx="5046663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Quy trình thiết kế một chiếc xe có rất nhiều bước.</a:t>
            </a:r>
            <a:endParaRPr lang="en-US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738" y="1511300"/>
            <a:ext cx="3498850" cy="245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395788"/>
            <a:ext cx="3522663" cy="1928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351" name="TextBox 10"/>
          <p:cNvSpPr txBox="1"/>
          <p:nvPr/>
        </p:nvSpPr>
        <p:spPr>
          <a:xfrm>
            <a:off x="-76200" y="1304925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57353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57354" name="WordArt 7"/>
          <p:cNvSpPr>
            <a:spLocks noTextEdit="1"/>
          </p:cNvSpPr>
          <p:nvPr/>
        </p:nvSpPr>
        <p:spPr>
          <a:xfrm>
            <a:off x="4029075" y="822325"/>
            <a:ext cx="11620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(Tiết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750" y="5106988"/>
            <a:ext cx="50736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mẫu thiết kế đều có những ý tưởng riêng. Ấn tượng của mỗi mẫu xe đều tập trung v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hình dáng v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tạo khác nhau, phù hợp với từng đối tượng sử dụng.</a:t>
            </a:r>
            <a:endParaRPr lang="en-US" alt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01638" y="4073525"/>
            <a:ext cx="50736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Cụ thể hoá dưới dạng mô hình đất sét, thiết kế các bộ phận nội thất xe, 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xe, ...</a:t>
            </a:r>
            <a:endParaRPr lang="en-US" alt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396875" y="2592388"/>
            <a:ext cx="5072063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thiết kế cần phác thảo ý tưởng về chiếc ô tô bằng hình vẽ. Sau khi có hình vẽ phác thảo ý tưởng, cần gói gọn lại một cách chi tiết.</a:t>
            </a:r>
            <a:endParaRPr lang="en-US" altLang="en-US" sz="2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TextBox 10"/>
          <p:cNvSpPr txBox="1"/>
          <p:nvPr/>
        </p:nvSpPr>
        <p:spPr>
          <a:xfrm>
            <a:off x="3468688" y="774700"/>
            <a:ext cx="2689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59398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59399" name="WordArt 7"/>
          <p:cNvSpPr>
            <a:spLocks noTextEdit="1"/>
          </p:cNvSpPr>
          <p:nvPr/>
        </p:nvSpPr>
        <p:spPr>
          <a:xfrm>
            <a:off x="8166100" y="352425"/>
            <a:ext cx="82550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64" t="445" r="569" b="19682"/>
          <a:stretch>
            <a:fillRect/>
          </a:stretch>
        </p:blipFill>
        <p:spPr>
          <a:xfrm>
            <a:off x="1001713" y="1674813"/>
            <a:ext cx="3265488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9829"/>
          <a:stretch>
            <a:fillRect/>
          </a:stretch>
        </p:blipFill>
        <p:spPr>
          <a:xfrm>
            <a:off x="4891088" y="1679575"/>
            <a:ext cx="3275013" cy="208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300" y="4217988"/>
            <a:ext cx="3352800" cy="22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438" y="4217988"/>
            <a:ext cx="3605213" cy="2208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95388" y="3733800"/>
            <a:ext cx="2690812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Vẽ ý tưởng thiết kê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760788"/>
            <a:ext cx="2690813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mô hình đất sét.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5388" y="6427788"/>
            <a:ext cx="4316412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Ngụy trang và thử nghiệm va chạm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1788" y="1276350"/>
            <a:ext cx="3833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trình thiết kế xe ô tô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4" name="TextBox 10"/>
          <p:cNvSpPr txBox="1"/>
          <p:nvPr/>
        </p:nvSpPr>
        <p:spPr>
          <a:xfrm>
            <a:off x="3163888" y="771525"/>
            <a:ext cx="2803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053737" y="333488"/>
            <a:ext cx="1086665" cy="34012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61446" name="WordArt 7"/>
          <p:cNvSpPr>
            <a:spLocks noTextEdit="1"/>
          </p:cNvSpPr>
          <p:nvPr/>
        </p:nvSpPr>
        <p:spPr>
          <a:xfrm>
            <a:off x="23431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61447" name="WordArt 7"/>
          <p:cNvSpPr>
            <a:spLocks noTextEdit="1"/>
          </p:cNvSpPr>
          <p:nvPr/>
        </p:nvSpPr>
        <p:spPr>
          <a:xfrm>
            <a:off x="8166100" y="352425"/>
            <a:ext cx="82550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3CDDD"/>
                </a:solidFill>
                <a:latin typeface="+mn-lt"/>
                <a:ea typeface="+mn-lt"/>
              </a:rPr>
              <a:t>(T1)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600200"/>
            <a:ext cx="3409950" cy="211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00200"/>
            <a:ext cx="3768725" cy="211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4227513"/>
            <a:ext cx="4270375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51" name="TextBox 11"/>
          <p:cNvSpPr txBox="1"/>
          <p:nvPr/>
        </p:nvSpPr>
        <p:spPr>
          <a:xfrm>
            <a:off x="2743200" y="1219200"/>
            <a:ext cx="38338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trình thiết kế xe ô tô</a:t>
            </a:r>
            <a:endParaRPr lang="en-US" alt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3760788"/>
            <a:ext cx="3857625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 xuất: Lắp ráp các bộ phận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1300" y="3760788"/>
            <a:ext cx="22923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 xuất: Sơn xe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138" y="4999038"/>
            <a:ext cx="17843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 chỉnh giao các đại lý.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TextBox 13"/>
          <p:cNvSpPr txBox="1"/>
          <p:nvPr/>
        </p:nvSpPr>
        <p:spPr>
          <a:xfrm>
            <a:off x="3371850" y="8032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609600" y="340019"/>
            <a:ext cx="1003663" cy="3523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63494" name="WordArt 7"/>
          <p:cNvSpPr>
            <a:spLocks noTextEdit="1"/>
          </p:cNvSpPr>
          <p:nvPr/>
        </p:nvSpPr>
        <p:spPr>
          <a:xfrm>
            <a:off x="18859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63495" name="WordArt 7"/>
          <p:cNvSpPr>
            <a:spLocks noTextEdit="1"/>
          </p:cNvSpPr>
          <p:nvPr/>
        </p:nvSpPr>
        <p:spPr>
          <a:xfrm>
            <a:off x="7772400" y="339725"/>
            <a:ext cx="8604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+mn-lt"/>
                <a:ea typeface="+mn-lt"/>
              </a:rPr>
              <a:t>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7105" b="9211"/>
          <a:stretch>
            <a:fillRect/>
          </a:stretch>
        </p:blipFill>
        <p:spPr>
          <a:xfrm>
            <a:off x="4713288" y="1533525"/>
            <a:ext cx="3744913" cy="275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38" y="1852613"/>
            <a:ext cx="3419475" cy="239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38" y="4398963"/>
            <a:ext cx="3124200" cy="223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7850" y="4678363"/>
            <a:ext cx="4059238" cy="190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500" name="TextBox 11"/>
          <p:cNvSpPr txBox="1"/>
          <p:nvPr/>
        </p:nvSpPr>
        <p:spPr>
          <a:xfrm>
            <a:off x="933450" y="12604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Một số kiểu xe</a:t>
            </a:r>
            <a:endParaRPr lang="en-US" altLang="en-US" sz="2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tranh ga\red-w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Picture 3" descr="D:\tranh ga\hinh-nen-powerpoint-don-gian-ma-de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36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18750"/>
          <a:stretch>
            <a:fillRect/>
          </a:stretch>
        </p:blipFill>
        <p:spPr>
          <a:xfrm>
            <a:off x="5029200" y="1444625"/>
            <a:ext cx="32004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976" t="6980" r="-976" b="10619"/>
          <a:stretch>
            <a:fillRect/>
          </a:stretch>
        </p:blipFill>
        <p:spPr>
          <a:xfrm>
            <a:off x="806450" y="4165600"/>
            <a:ext cx="3003550" cy="247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8" y="1793875"/>
            <a:ext cx="3548063" cy="225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4216400"/>
            <a:ext cx="3754438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544" name="TextBox 11"/>
          <p:cNvSpPr txBox="1"/>
          <p:nvPr/>
        </p:nvSpPr>
        <p:spPr>
          <a:xfrm>
            <a:off x="3371850" y="8032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KHÁM PHÁ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09600" y="340019"/>
            <a:ext cx="1003663" cy="3523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0" cap="none" spc="0" normalizeH="0" baseline="0" noProof="0" dirty="0" err="1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Bài</a:t>
            </a:r>
            <a:r>
              <a:rPr kumimoji="0" lang="en-US" sz="4800" b="1" i="0" u="sng" strike="noStrike" kern="10" cap="none" spc="0" normalizeH="0" baseline="0" noProof="0" dirty="0">
                <a:ln w="12700">
                  <a:solidFill>
                    <a:srgbClr val="800000"/>
                  </a:solidFill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13:</a:t>
            </a:r>
          </a:p>
        </p:txBody>
      </p:sp>
      <p:sp>
        <p:nvSpPr>
          <p:cNvPr id="65546" name="WordArt 7"/>
          <p:cNvSpPr>
            <a:spLocks noTextEdit="1"/>
          </p:cNvSpPr>
          <p:nvPr/>
        </p:nvSpPr>
        <p:spPr>
          <a:xfrm>
            <a:off x="1885950" y="279400"/>
            <a:ext cx="56578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</a:rPr>
              <a:t>THIẾT KẾ TẠO DÁNG Ô TÔ</a:t>
            </a:r>
          </a:p>
        </p:txBody>
      </p:sp>
      <p:sp>
        <p:nvSpPr>
          <p:cNvPr id="65547" name="WordArt 7"/>
          <p:cNvSpPr>
            <a:spLocks noTextEdit="1"/>
          </p:cNvSpPr>
          <p:nvPr/>
        </p:nvSpPr>
        <p:spPr>
          <a:xfrm>
            <a:off x="7772400" y="339725"/>
            <a:ext cx="8604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ctr"/>
            <a:r>
              <a:rPr lang="en-US" sz="5400" b="1">
                <a:ln w="127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+mn-lt"/>
                <a:ea typeface="+mn-lt"/>
              </a:rPr>
              <a:t>(T1)</a:t>
            </a:r>
          </a:p>
        </p:txBody>
      </p:sp>
      <p:sp>
        <p:nvSpPr>
          <p:cNvPr id="65548" name="TextBox 19"/>
          <p:cNvSpPr txBox="1"/>
          <p:nvPr/>
        </p:nvSpPr>
        <p:spPr>
          <a:xfrm>
            <a:off x="933450" y="1260475"/>
            <a:ext cx="2495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Một số kiểu xe</a:t>
            </a:r>
            <a:endParaRPr lang="en-US" altLang="en-US" sz="26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1114</Words>
  <Application>Microsoft Office PowerPoint</Application>
  <PresentationFormat>On-screen Show (4:3)</PresentationFormat>
  <Paragraphs>162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Bauhaus 93</vt:lpstr>
      <vt:lpstr>Calibri</vt:lpstr>
      <vt:lpstr>Century Gothic</vt:lpstr>
      <vt:lpstr>Garamond</vt:lpstr>
      <vt:lpstr>Impact</vt:lpstr>
      <vt:lpstr>Segoe UI Semibold</vt:lpstr>
      <vt:lpstr>Times New Roman</vt:lpstr>
      <vt:lpstr>Tw Cen MT</vt:lpstr>
      <vt:lpstr>Droplet</vt:lpstr>
      <vt:lpstr>Organic</vt:lpstr>
      <vt:lpstr>Main Event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</dc:creator>
  <cp:lastModifiedBy>Vũ Hồng Hiệp</cp:lastModifiedBy>
  <cp:revision>557</cp:revision>
  <dcterms:created xsi:type="dcterms:W3CDTF">2013-09-21T08:59:00Z</dcterms:created>
  <dcterms:modified xsi:type="dcterms:W3CDTF">2025-04-08T01:43:39Z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3E2C9837F64045B4BACEA2739C1457D1_12</vt:lpwstr>
  </property>
  <property fmtid="{D5CDD505-2E9C-101B-9397-08002B2CF9AE}" pid="3" name="KSOProductBuildVer">
    <vt:lpwstr>1033-12.2.0.20323</vt:lpwstr>
  </property>
</Properties>
</file>