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0.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1" r:id="rId4"/>
    <p:sldMasterId id="2147483705" r:id="rId5"/>
    <p:sldMasterId id="2147483713" r:id="rId6"/>
    <p:sldMasterId id="2147483744" r:id="rId7"/>
    <p:sldMasterId id="2147483761" r:id="rId8"/>
    <p:sldMasterId id="2147483778" r:id="rId9"/>
    <p:sldMasterId id="2147483794" r:id="rId10"/>
    <p:sldMasterId id="2147483827" r:id="rId11"/>
  </p:sldMasterIdLst>
  <p:notesMasterIdLst>
    <p:notesMasterId r:id="rId48"/>
  </p:notesMasterIdLst>
  <p:sldIdLst>
    <p:sldId id="312" r:id="rId12"/>
    <p:sldId id="262" r:id="rId13"/>
    <p:sldId id="11088670" r:id="rId14"/>
    <p:sldId id="264" r:id="rId15"/>
    <p:sldId id="11088653" r:id="rId16"/>
    <p:sldId id="11088656" r:id="rId17"/>
    <p:sldId id="11088654" r:id="rId18"/>
    <p:sldId id="257" r:id="rId19"/>
    <p:sldId id="261" r:id="rId20"/>
    <p:sldId id="553" r:id="rId21"/>
    <p:sldId id="554" r:id="rId22"/>
    <p:sldId id="11088587" r:id="rId23"/>
    <p:sldId id="11088658" r:id="rId24"/>
    <p:sldId id="11088661" r:id="rId25"/>
    <p:sldId id="11088660" r:id="rId26"/>
    <p:sldId id="11088586" r:id="rId27"/>
    <p:sldId id="11088659" r:id="rId28"/>
    <p:sldId id="11088662" r:id="rId29"/>
    <p:sldId id="11088666" r:id="rId30"/>
    <p:sldId id="11088668" r:id="rId31"/>
    <p:sldId id="11088667" r:id="rId32"/>
    <p:sldId id="11088669" r:id="rId33"/>
    <p:sldId id="11088671" r:id="rId34"/>
    <p:sldId id="2007577523" r:id="rId35"/>
    <p:sldId id="552" r:id="rId36"/>
    <p:sldId id="512" r:id="rId37"/>
    <p:sldId id="513" r:id="rId38"/>
    <p:sldId id="514" r:id="rId39"/>
    <p:sldId id="515" r:id="rId40"/>
    <p:sldId id="516" r:id="rId41"/>
    <p:sldId id="518" r:id="rId42"/>
    <p:sldId id="521" r:id="rId43"/>
    <p:sldId id="519" r:id="rId44"/>
    <p:sldId id="288" r:id="rId45"/>
    <p:sldId id="11088563" r:id="rId46"/>
    <p:sldId id="200757752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78" autoAdjust="0"/>
    <p:restoredTop sz="94660"/>
  </p:normalViewPr>
  <p:slideViewPr>
    <p:cSldViewPr snapToGrid="0" showGuides="1">
      <p:cViewPr varScale="1">
        <p:scale>
          <a:sx n="82" d="100"/>
          <a:sy n="82" d="100"/>
        </p:scale>
        <p:origin x="816"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E263AC-C77F-4CA0-879A-9A4FDCCDFD93}"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7C022-87CA-459C-A90E-91080AE973BD}" type="slidenum">
              <a:rPr lang="en-US" smtClean="0"/>
              <a:t>‹#›</a:t>
            </a:fld>
            <a:endParaRPr lang="en-US"/>
          </a:p>
        </p:txBody>
      </p:sp>
    </p:spTree>
    <p:extLst>
      <p:ext uri="{BB962C8B-B14F-4D97-AF65-F5344CB8AC3E}">
        <p14:creationId xmlns:p14="http://schemas.microsoft.com/office/powerpoint/2010/main" val="3393333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816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7"/>
        <p:cNvGrpSpPr/>
        <p:nvPr/>
      </p:nvGrpSpPr>
      <p:grpSpPr>
        <a:xfrm>
          <a:off x="0" y="0"/>
          <a:ext cx="0" cy="0"/>
          <a:chOff x="0" y="0"/>
          <a:chExt cx="0" cy="0"/>
        </a:xfrm>
      </p:grpSpPr>
      <p:sp>
        <p:nvSpPr>
          <p:cNvPr id="5868" name="Google Shape;5868;ge0a8b09948_0_1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9" name="Google Shape;5869;ge0a8b09948_0_1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7225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061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327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420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978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fb52bbd217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fb52bbd217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091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1028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3579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33b2d619d_0_13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33b2d619d_0_13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228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88B9-7787-369D-D15E-9B48F00B8E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051446-BB8C-5F7C-E547-7026C0E490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E73F64-04C0-3634-F1B7-A692387A2D53}"/>
              </a:ext>
            </a:extLst>
          </p:cNvPr>
          <p:cNvSpPr>
            <a:spLocks noGrp="1"/>
          </p:cNvSpPr>
          <p:nvPr>
            <p:ph type="dt" sz="half" idx="10"/>
          </p:nvPr>
        </p:nvSpPr>
        <p:spPr/>
        <p:txBody>
          <a:bodyPr/>
          <a:lstStyle/>
          <a:p>
            <a:fld id="{4C368F43-0C54-4CFB-8D80-91037AD5648B}" type="datetimeFigureOut">
              <a:rPr lang="en-US" smtClean="0"/>
              <a:t>4/8/2025</a:t>
            </a:fld>
            <a:endParaRPr lang="en-US"/>
          </a:p>
        </p:txBody>
      </p:sp>
      <p:sp>
        <p:nvSpPr>
          <p:cNvPr id="5" name="Footer Placeholder 4">
            <a:extLst>
              <a:ext uri="{FF2B5EF4-FFF2-40B4-BE49-F238E27FC236}">
                <a16:creationId xmlns:a16="http://schemas.microsoft.com/office/drawing/2014/main" id="{1322CFFC-0EF9-F443-A478-4D7D86DEE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DB698-EBE1-F2C0-B4AD-BC68510E1BF5}"/>
              </a:ext>
            </a:extLst>
          </p:cNvPr>
          <p:cNvSpPr>
            <a:spLocks noGrp="1"/>
          </p:cNvSpPr>
          <p:nvPr>
            <p:ph type="sldNum" sz="quarter" idx="12"/>
          </p:nvPr>
        </p:nvSpPr>
        <p:spPr/>
        <p:txBody>
          <a:bodyPr/>
          <a:lstStyle/>
          <a:p>
            <a:fld id="{01767259-5B85-412F-9EEE-5A48DB7355EB}" type="slidenum">
              <a:rPr lang="en-US" smtClean="0"/>
              <a:t>‹#›</a:t>
            </a:fld>
            <a:endParaRPr lang="en-US"/>
          </a:p>
        </p:txBody>
      </p:sp>
    </p:spTree>
    <p:extLst>
      <p:ext uri="{BB962C8B-B14F-4D97-AF65-F5344CB8AC3E}">
        <p14:creationId xmlns:p14="http://schemas.microsoft.com/office/powerpoint/2010/main" val="3273825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4CCA-0D93-81A2-A30B-A1BA0E310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07B0DE-847E-285D-037B-54CEDC8E81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CBA78-DAE4-A111-7B55-01F63A2BD008}"/>
              </a:ext>
            </a:extLst>
          </p:cNvPr>
          <p:cNvSpPr>
            <a:spLocks noGrp="1"/>
          </p:cNvSpPr>
          <p:nvPr>
            <p:ph type="dt" sz="half" idx="10"/>
          </p:nvPr>
        </p:nvSpPr>
        <p:spPr/>
        <p:txBody>
          <a:bodyPr/>
          <a:lstStyle/>
          <a:p>
            <a:fld id="{4C368F43-0C54-4CFB-8D80-91037AD5648B}" type="datetimeFigureOut">
              <a:rPr lang="en-US" smtClean="0"/>
              <a:t>4/8/2025</a:t>
            </a:fld>
            <a:endParaRPr lang="en-US"/>
          </a:p>
        </p:txBody>
      </p:sp>
      <p:sp>
        <p:nvSpPr>
          <p:cNvPr id="5" name="Footer Placeholder 4">
            <a:extLst>
              <a:ext uri="{FF2B5EF4-FFF2-40B4-BE49-F238E27FC236}">
                <a16:creationId xmlns:a16="http://schemas.microsoft.com/office/drawing/2014/main" id="{CB30929E-4EDA-786E-6D03-6306F32CB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4D2E8-0676-93F3-AFBF-491563CCEAC6}"/>
              </a:ext>
            </a:extLst>
          </p:cNvPr>
          <p:cNvSpPr>
            <a:spLocks noGrp="1"/>
          </p:cNvSpPr>
          <p:nvPr>
            <p:ph type="sldNum" sz="quarter" idx="12"/>
          </p:nvPr>
        </p:nvSpPr>
        <p:spPr/>
        <p:txBody>
          <a:bodyPr/>
          <a:lstStyle/>
          <a:p>
            <a:fld id="{01767259-5B85-412F-9EEE-5A48DB7355EB}" type="slidenum">
              <a:rPr lang="en-US" smtClean="0"/>
              <a:t>‹#›</a:t>
            </a:fld>
            <a:endParaRPr lang="en-US"/>
          </a:p>
        </p:txBody>
      </p:sp>
    </p:spTree>
    <p:extLst>
      <p:ext uri="{BB962C8B-B14F-4D97-AF65-F5344CB8AC3E}">
        <p14:creationId xmlns:p14="http://schemas.microsoft.com/office/powerpoint/2010/main" val="8445744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5" y="268151"/>
            <a:ext cx="11513532" cy="6321700"/>
          </a:xfrm>
          <a:prstGeom prst="rect">
            <a:avLst/>
          </a:prstGeom>
          <a:noFill/>
          <a:ln>
            <a:noFill/>
          </a:ln>
        </p:spPr>
      </p:pic>
    </p:spTree>
    <p:extLst>
      <p:ext uri="{BB962C8B-B14F-4D97-AF65-F5344CB8AC3E}">
        <p14:creationId xmlns:p14="http://schemas.microsoft.com/office/powerpoint/2010/main" val="32723975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4" y="179868"/>
            <a:ext cx="11165635" cy="6498299"/>
          </a:xfrm>
          <a:prstGeom prst="rect">
            <a:avLst/>
          </a:prstGeom>
          <a:noFill/>
          <a:ln>
            <a:noFill/>
          </a:ln>
        </p:spPr>
      </p:pic>
    </p:spTree>
    <p:extLst>
      <p:ext uri="{BB962C8B-B14F-4D97-AF65-F5344CB8AC3E}">
        <p14:creationId xmlns:p14="http://schemas.microsoft.com/office/powerpoint/2010/main" val="16632070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2"/>
            <a:ext cx="12192000" cy="6858007"/>
          </a:xfrm>
          <a:prstGeom prst="rect">
            <a:avLst/>
          </a:prstGeom>
          <a:noFill/>
          <a:ln>
            <a:noFill/>
          </a:ln>
        </p:spPr>
      </p:pic>
      <p:sp>
        <p:nvSpPr>
          <p:cNvPr id="72" name="Google Shape;72;p16"/>
          <p:cNvSpPr txBox="1">
            <a:spLocks noGrp="1"/>
          </p:cNvSpPr>
          <p:nvPr>
            <p:ph type="title"/>
          </p:nvPr>
        </p:nvSpPr>
        <p:spPr>
          <a:xfrm>
            <a:off x="3053367" y="44713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6"/>
          <p:cNvSpPr txBox="1">
            <a:spLocks noGrp="1"/>
          </p:cNvSpPr>
          <p:nvPr>
            <p:ph type="subTitle" idx="1"/>
          </p:nvPr>
        </p:nvSpPr>
        <p:spPr>
          <a:xfrm>
            <a:off x="1939600" y="2736633"/>
            <a:ext cx="8312800" cy="16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1263448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338"/>
        <p:cNvGrpSpPr/>
        <p:nvPr/>
      </p:nvGrpSpPr>
      <p:grpSpPr>
        <a:xfrm>
          <a:off x="0" y="0"/>
          <a:ext cx="0" cy="0"/>
          <a:chOff x="0" y="0"/>
          <a:chExt cx="0" cy="0"/>
        </a:xfrm>
      </p:grpSpPr>
      <p:sp>
        <p:nvSpPr>
          <p:cNvPr id="339" name="Google Shape;339;p40"/>
          <p:cNvSpPr/>
          <p:nvPr/>
        </p:nvSpPr>
        <p:spPr>
          <a:xfrm>
            <a:off x="-64133" y="-70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0" name="Google Shape;340;p40"/>
          <p:cNvSpPr/>
          <p:nvPr/>
        </p:nvSpPr>
        <p:spPr>
          <a:xfrm>
            <a:off x="-64133" y="3206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41" name="Google Shape;341;p40"/>
          <p:cNvSpPr/>
          <p:nvPr/>
        </p:nvSpPr>
        <p:spPr>
          <a:xfrm>
            <a:off x="4267642" y="-935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42" name="Google Shape;342;p40"/>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40"/>
          <p:cNvSpPr txBox="1">
            <a:spLocks noGrp="1"/>
          </p:cNvSpPr>
          <p:nvPr>
            <p:ph type="ctrTitle"/>
          </p:nvPr>
        </p:nvSpPr>
        <p:spPr>
          <a:xfrm>
            <a:off x="2958367" y="2017151"/>
            <a:ext cx="6275200" cy="201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5200"/>
              <a:buNone/>
              <a:defRPr sz="77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4" name="Google Shape;344;p40"/>
          <p:cNvSpPr txBox="1">
            <a:spLocks noGrp="1"/>
          </p:cNvSpPr>
          <p:nvPr>
            <p:ph type="subTitle" idx="1"/>
          </p:nvPr>
        </p:nvSpPr>
        <p:spPr>
          <a:xfrm>
            <a:off x="3354000" y="4171533"/>
            <a:ext cx="5484000" cy="3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45" name="Google Shape;345;p40"/>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46" name="Google Shape;346;p40"/>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0546053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347"/>
        <p:cNvGrpSpPr/>
        <p:nvPr/>
      </p:nvGrpSpPr>
      <p:grpSpPr>
        <a:xfrm>
          <a:off x="0" y="0"/>
          <a:ext cx="0" cy="0"/>
          <a:chOff x="0" y="0"/>
          <a:chExt cx="0" cy="0"/>
        </a:xfrm>
      </p:grpSpPr>
      <p:sp>
        <p:nvSpPr>
          <p:cNvPr id="348" name="Google Shape;348;p41"/>
          <p:cNvSpPr/>
          <p:nvPr/>
        </p:nvSpPr>
        <p:spPr>
          <a:xfrm rot="10800000">
            <a:off x="6558675" y="2743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9" name="Google Shape;349;p41"/>
          <p:cNvSpPr/>
          <p:nvPr/>
        </p:nvSpPr>
        <p:spPr>
          <a:xfrm rot="10800000">
            <a:off x="3296576" y="-93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50" name="Google Shape;350;p41"/>
          <p:cNvSpPr/>
          <p:nvPr/>
        </p:nvSpPr>
        <p:spPr>
          <a:xfrm rot="10800000">
            <a:off x="-64133" y="28727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51" name="Google Shape;351;p4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41"/>
          <p:cNvSpPr txBox="1">
            <a:spLocks noGrp="1"/>
          </p:cNvSpPr>
          <p:nvPr>
            <p:ph type="title"/>
          </p:nvPr>
        </p:nvSpPr>
        <p:spPr>
          <a:xfrm>
            <a:off x="3813600" y="3661589"/>
            <a:ext cx="4564800" cy="83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3" name="Google Shape;353;p41"/>
          <p:cNvSpPr txBox="1">
            <a:spLocks noGrp="1"/>
          </p:cNvSpPr>
          <p:nvPr>
            <p:ph type="title" idx="2" hasCustomPrompt="1"/>
          </p:nvPr>
        </p:nvSpPr>
        <p:spPr>
          <a:xfrm>
            <a:off x="5133833" y="1702503"/>
            <a:ext cx="1924400" cy="18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8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4" name="Google Shape;354;p41"/>
          <p:cNvSpPr txBox="1">
            <a:spLocks noGrp="1"/>
          </p:cNvSpPr>
          <p:nvPr>
            <p:ph type="subTitle" idx="1"/>
          </p:nvPr>
        </p:nvSpPr>
        <p:spPr>
          <a:xfrm>
            <a:off x="3931400" y="4616277"/>
            <a:ext cx="4329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latin typeface="Barlow"/>
                <a:ea typeface="Barlow"/>
                <a:cs typeface="Barlow"/>
                <a:sym typeface="Barlow"/>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55" name="Google Shape;355;p41"/>
          <p:cNvSpPr txBox="1">
            <a:spLocks noGrp="1"/>
          </p:cNvSpPr>
          <p:nvPr>
            <p:ph type="subTitle" idx="3"/>
          </p:nvPr>
        </p:nvSpPr>
        <p:spPr>
          <a:xfrm>
            <a:off x="950967" y="719333"/>
            <a:ext cx="1262000" cy="75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56" name="Google Shape;356;p4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4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9449173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403"/>
        <p:cNvGrpSpPr/>
        <p:nvPr/>
      </p:nvGrpSpPr>
      <p:grpSpPr>
        <a:xfrm>
          <a:off x="0" y="0"/>
          <a:ext cx="0" cy="0"/>
          <a:chOff x="0" y="0"/>
          <a:chExt cx="0" cy="0"/>
        </a:xfrm>
      </p:grpSpPr>
      <p:sp>
        <p:nvSpPr>
          <p:cNvPr id="404" name="Google Shape;404;p46"/>
          <p:cNvSpPr/>
          <p:nvPr/>
        </p:nvSpPr>
        <p:spPr>
          <a:xfrm>
            <a:off x="5066262" y="3048006"/>
            <a:ext cx="7311100" cy="4180700"/>
          </a:xfrm>
          <a:custGeom>
            <a:avLst/>
            <a:gdLst/>
            <a:ahLst/>
            <a:cxnLst/>
            <a:rect l="l" t="t" r="r" b="b"/>
            <a:pathLst>
              <a:path w="219333" h="125421" extrusionOk="0">
                <a:moveTo>
                  <a:pt x="0" y="51280"/>
                </a:moveTo>
                <a:lnTo>
                  <a:pt x="42631" y="125421"/>
                </a:lnTo>
                <a:lnTo>
                  <a:pt x="219333" y="125421"/>
                </a:lnTo>
                <a:lnTo>
                  <a:pt x="68580" y="0"/>
                </a:lnTo>
                <a:lnTo>
                  <a:pt x="47574" y="65491"/>
                </a:lnTo>
                <a:close/>
              </a:path>
            </a:pathLst>
          </a:custGeom>
          <a:solidFill>
            <a:srgbClr val="F7E5B7">
              <a:alpha val="52679"/>
            </a:srgbClr>
          </a:solidFill>
          <a:ln>
            <a:noFill/>
          </a:ln>
        </p:spPr>
      </p:sp>
      <p:sp>
        <p:nvSpPr>
          <p:cNvPr id="405" name="Google Shape;405;p46"/>
          <p:cNvSpPr/>
          <p:nvPr/>
        </p:nvSpPr>
        <p:spPr>
          <a:xfrm>
            <a:off x="-82372" y="3171567"/>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406" name="Google Shape;406;p46"/>
          <p:cNvSpPr/>
          <p:nvPr/>
        </p:nvSpPr>
        <p:spPr>
          <a:xfrm>
            <a:off x="-102972" y="-144167"/>
            <a:ext cx="6796200" cy="5375200"/>
          </a:xfrm>
          <a:custGeom>
            <a:avLst/>
            <a:gdLst/>
            <a:ahLst/>
            <a:cxnLst/>
            <a:rect l="l" t="t" r="r" b="b"/>
            <a:pathLst>
              <a:path w="203886" h="161256" extrusionOk="0">
                <a:moveTo>
                  <a:pt x="0" y="0"/>
                </a:moveTo>
                <a:lnTo>
                  <a:pt x="0" y="99472"/>
                </a:lnTo>
                <a:lnTo>
                  <a:pt x="203886" y="161256"/>
                </a:lnTo>
                <a:lnTo>
                  <a:pt x="83408" y="2471"/>
                </a:lnTo>
                <a:close/>
              </a:path>
            </a:pathLst>
          </a:custGeom>
          <a:solidFill>
            <a:srgbClr val="96B3C1">
              <a:alpha val="38840"/>
            </a:srgbClr>
          </a:solidFill>
          <a:ln>
            <a:noFill/>
          </a:ln>
        </p:spPr>
      </p:sp>
      <p:sp>
        <p:nvSpPr>
          <p:cNvPr id="407" name="Google Shape;407;p46"/>
          <p:cNvSpPr/>
          <p:nvPr/>
        </p:nvSpPr>
        <p:spPr>
          <a:xfrm>
            <a:off x="2683273" y="-32527"/>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408" name="Google Shape;408;p46"/>
          <p:cNvSpPr/>
          <p:nvPr/>
        </p:nvSpPr>
        <p:spPr>
          <a:xfrm>
            <a:off x="7296445" y="-17932"/>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409" name="Google Shape;409;p46"/>
          <p:cNvSpPr txBox="1">
            <a:spLocks noGrp="1"/>
          </p:cNvSpPr>
          <p:nvPr>
            <p:ph type="title"/>
          </p:nvPr>
        </p:nvSpPr>
        <p:spPr>
          <a:xfrm>
            <a:off x="3009400" y="1471600"/>
            <a:ext cx="6173200" cy="391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3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410" name="Google Shape;410;p46"/>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11" name="Google Shape;411;p46"/>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12" name="Google Shape;412;p46"/>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8681284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13"/>
        <p:cNvGrpSpPr/>
        <p:nvPr/>
      </p:nvGrpSpPr>
      <p:grpSpPr>
        <a:xfrm>
          <a:off x="0" y="0"/>
          <a:ext cx="0" cy="0"/>
          <a:chOff x="0" y="0"/>
          <a:chExt cx="0" cy="0"/>
        </a:xfrm>
      </p:grpSpPr>
      <p:grpSp>
        <p:nvGrpSpPr>
          <p:cNvPr id="414" name="Google Shape;414;p47"/>
          <p:cNvGrpSpPr/>
          <p:nvPr/>
        </p:nvGrpSpPr>
        <p:grpSpPr>
          <a:xfrm>
            <a:off x="-316234" y="-282966"/>
            <a:ext cx="12650859" cy="7382276"/>
            <a:chOff x="-237175" y="-212225"/>
            <a:chExt cx="9488144" cy="5536707"/>
          </a:xfrm>
        </p:grpSpPr>
        <p:sp>
          <p:nvSpPr>
            <p:cNvPr id="415" name="Google Shape;415;p47"/>
            <p:cNvSpPr/>
            <p:nvPr/>
          </p:nvSpPr>
          <p:spPr>
            <a:xfrm>
              <a:off x="-237175" y="2127600"/>
              <a:ext cx="8462695" cy="3196882"/>
            </a:xfrm>
            <a:custGeom>
              <a:avLst/>
              <a:gdLst/>
              <a:ahLst/>
              <a:cxnLst/>
              <a:rect l="l" t="t" r="r" b="b"/>
              <a:pathLst>
                <a:path w="345064" h="110361" extrusionOk="0">
                  <a:moveTo>
                    <a:pt x="0" y="4994"/>
                  </a:moveTo>
                  <a:lnTo>
                    <a:pt x="0" y="110361"/>
                  </a:lnTo>
                  <a:lnTo>
                    <a:pt x="345064" y="110361"/>
                  </a:lnTo>
                  <a:lnTo>
                    <a:pt x="178774" y="0"/>
                  </a:lnTo>
                  <a:close/>
                </a:path>
              </a:pathLst>
            </a:custGeom>
            <a:solidFill>
              <a:srgbClr val="96B3C1">
                <a:alpha val="38840"/>
              </a:srgbClr>
            </a:solidFill>
            <a:ln>
              <a:noFill/>
            </a:ln>
          </p:spPr>
        </p:sp>
        <p:sp>
          <p:nvSpPr>
            <p:cNvPr id="416" name="Google Shape;416;p47"/>
            <p:cNvSpPr/>
            <p:nvPr/>
          </p:nvSpPr>
          <p:spPr>
            <a:xfrm>
              <a:off x="1623100" y="-210720"/>
              <a:ext cx="5122507" cy="1387179"/>
            </a:xfrm>
            <a:custGeom>
              <a:avLst/>
              <a:gdLst/>
              <a:ahLst/>
              <a:cxnLst/>
              <a:rect l="l" t="t" r="r" b="b"/>
              <a:pathLst>
                <a:path w="166789" h="55929" extrusionOk="0">
                  <a:moveTo>
                    <a:pt x="0" y="0"/>
                  </a:moveTo>
                  <a:lnTo>
                    <a:pt x="166789" y="0"/>
                  </a:lnTo>
                  <a:lnTo>
                    <a:pt x="114355" y="55929"/>
                  </a:lnTo>
                  <a:close/>
                </a:path>
              </a:pathLst>
            </a:custGeom>
            <a:solidFill>
              <a:srgbClr val="F7E5B7">
                <a:alpha val="52679"/>
              </a:srgbClr>
            </a:solidFill>
            <a:ln>
              <a:noFill/>
            </a:ln>
          </p:spPr>
        </p:sp>
        <p:sp>
          <p:nvSpPr>
            <p:cNvPr id="417" name="Google Shape;417;p47"/>
            <p:cNvSpPr/>
            <p:nvPr/>
          </p:nvSpPr>
          <p:spPr>
            <a:xfrm>
              <a:off x="5094677" y="-212225"/>
              <a:ext cx="4156292" cy="5536364"/>
            </a:xfrm>
            <a:custGeom>
              <a:avLst/>
              <a:gdLst/>
              <a:ahLst/>
              <a:cxnLst/>
              <a:rect l="l" t="t" r="r" b="b"/>
              <a:pathLst>
                <a:path w="135329" h="223218" extrusionOk="0">
                  <a:moveTo>
                    <a:pt x="53433" y="0"/>
                  </a:moveTo>
                  <a:lnTo>
                    <a:pt x="135329" y="0"/>
                  </a:lnTo>
                  <a:lnTo>
                    <a:pt x="135329" y="223218"/>
                  </a:lnTo>
                  <a:lnTo>
                    <a:pt x="101872" y="223218"/>
                  </a:lnTo>
                  <a:lnTo>
                    <a:pt x="0" y="57927"/>
                  </a:lnTo>
                  <a:close/>
                </a:path>
              </a:pathLst>
            </a:custGeom>
            <a:solidFill>
              <a:srgbClr val="9EDDEF">
                <a:alpha val="29460"/>
              </a:srgbClr>
            </a:solidFill>
            <a:ln>
              <a:noFill/>
            </a:ln>
          </p:spPr>
        </p:sp>
      </p:grpSp>
      <p:sp>
        <p:nvSpPr>
          <p:cNvPr id="418" name="Google Shape;418;p47"/>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47"/>
          <p:cNvSpPr txBox="1">
            <a:spLocks noGrp="1"/>
          </p:cNvSpPr>
          <p:nvPr>
            <p:ph type="ctrTitle"/>
          </p:nvPr>
        </p:nvSpPr>
        <p:spPr>
          <a:xfrm>
            <a:off x="4109400" y="2086139"/>
            <a:ext cx="3973200" cy="1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20" name="Google Shape;420;p47"/>
          <p:cNvSpPr txBox="1">
            <a:spLocks noGrp="1"/>
          </p:cNvSpPr>
          <p:nvPr>
            <p:ph type="subTitle" idx="1"/>
          </p:nvPr>
        </p:nvSpPr>
        <p:spPr>
          <a:xfrm>
            <a:off x="3586200" y="3711772"/>
            <a:ext cx="5019600" cy="10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atin typeface="Barlow"/>
                <a:ea typeface="Barlow"/>
                <a:cs typeface="Barlow"/>
                <a:sym typeface="Barlow"/>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421" name="Google Shape;421;p47"/>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22" name="Google Shape;422;p47"/>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2907289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40235289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37"/>
        <p:cNvGrpSpPr/>
        <p:nvPr/>
      </p:nvGrpSpPr>
      <p:grpSpPr>
        <a:xfrm>
          <a:off x="0" y="0"/>
          <a:ext cx="0" cy="0"/>
          <a:chOff x="0" y="0"/>
          <a:chExt cx="0" cy="0"/>
        </a:xfrm>
      </p:grpSpPr>
      <p:sp>
        <p:nvSpPr>
          <p:cNvPr id="438" name="Google Shape;438;p51"/>
          <p:cNvSpPr/>
          <p:nvPr/>
        </p:nvSpPr>
        <p:spPr>
          <a:xfrm rot="10800000" flipH="1">
            <a:off x="-326843" y="-72772"/>
            <a:ext cx="11485467" cy="7124759"/>
          </a:xfrm>
          <a:custGeom>
            <a:avLst/>
            <a:gdLst/>
            <a:ahLst/>
            <a:cxnLst/>
            <a:rect l="l" t="t" r="r" b="b"/>
            <a:pathLst>
              <a:path w="344564" h="221220" extrusionOk="0">
                <a:moveTo>
                  <a:pt x="128837" y="0"/>
                </a:moveTo>
                <a:lnTo>
                  <a:pt x="0" y="0"/>
                </a:lnTo>
                <a:lnTo>
                  <a:pt x="0" y="118350"/>
                </a:lnTo>
                <a:lnTo>
                  <a:pt x="178774" y="112358"/>
                </a:lnTo>
                <a:lnTo>
                  <a:pt x="344564" y="221220"/>
                </a:lnTo>
                <a:lnTo>
                  <a:pt x="243692" y="56428"/>
                </a:lnTo>
                <a:close/>
              </a:path>
            </a:pathLst>
          </a:custGeom>
          <a:solidFill>
            <a:srgbClr val="96B3C1">
              <a:alpha val="38840"/>
            </a:srgbClr>
          </a:solidFill>
          <a:ln>
            <a:noFill/>
          </a:ln>
        </p:spPr>
      </p:sp>
      <p:sp>
        <p:nvSpPr>
          <p:cNvPr id="439" name="Google Shape;439;p51"/>
          <p:cNvSpPr/>
          <p:nvPr/>
        </p:nvSpPr>
        <p:spPr>
          <a:xfrm rot="10800000" flipH="1">
            <a:off x="4011593" y="5222018"/>
            <a:ext cx="5559633" cy="1801287"/>
          </a:xfrm>
          <a:custGeom>
            <a:avLst/>
            <a:gdLst/>
            <a:ahLst/>
            <a:cxnLst/>
            <a:rect l="l" t="t" r="r" b="b"/>
            <a:pathLst>
              <a:path w="166789" h="55929" extrusionOk="0">
                <a:moveTo>
                  <a:pt x="0" y="0"/>
                </a:moveTo>
                <a:lnTo>
                  <a:pt x="166789" y="0"/>
                </a:lnTo>
                <a:lnTo>
                  <a:pt x="114355" y="55929"/>
                </a:lnTo>
                <a:close/>
              </a:path>
            </a:pathLst>
          </a:custGeom>
          <a:solidFill>
            <a:srgbClr val="F7E5B7">
              <a:alpha val="52679"/>
            </a:srgbClr>
          </a:solidFill>
          <a:ln>
            <a:noFill/>
          </a:ln>
        </p:spPr>
      </p:sp>
      <p:sp>
        <p:nvSpPr>
          <p:cNvPr id="440" name="Google Shape;440;p51"/>
          <p:cNvSpPr/>
          <p:nvPr/>
        </p:nvSpPr>
        <p:spPr>
          <a:xfrm rot="10800000" flipH="1">
            <a:off x="7790143" y="-116744"/>
            <a:ext cx="4510967" cy="7157857"/>
          </a:xfrm>
          <a:custGeom>
            <a:avLst/>
            <a:gdLst/>
            <a:ahLst/>
            <a:cxnLst/>
            <a:rect l="l" t="t" r="r" b="b"/>
            <a:pathLst>
              <a:path w="135329" h="223218" extrusionOk="0">
                <a:moveTo>
                  <a:pt x="53433" y="0"/>
                </a:moveTo>
                <a:lnTo>
                  <a:pt x="135329" y="0"/>
                </a:lnTo>
                <a:lnTo>
                  <a:pt x="135329" y="223218"/>
                </a:lnTo>
                <a:lnTo>
                  <a:pt x="101872" y="223218"/>
                </a:lnTo>
                <a:lnTo>
                  <a:pt x="0" y="57927"/>
                </a:lnTo>
                <a:close/>
              </a:path>
            </a:pathLst>
          </a:custGeom>
          <a:solidFill>
            <a:srgbClr val="9EDDEF">
              <a:alpha val="29460"/>
            </a:srgbClr>
          </a:solidFill>
          <a:ln>
            <a:noFill/>
          </a:ln>
        </p:spPr>
      </p:sp>
      <p:sp>
        <p:nvSpPr>
          <p:cNvPr id="441" name="Google Shape;441;p5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51"/>
          <p:cNvSpPr txBox="1">
            <a:spLocks noGrp="1"/>
          </p:cNvSpPr>
          <p:nvPr>
            <p:ph type="title"/>
          </p:nvPr>
        </p:nvSpPr>
        <p:spPr>
          <a:xfrm>
            <a:off x="1979903" y="4455967"/>
            <a:ext cx="30536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3" name="Google Shape;443;p51"/>
          <p:cNvSpPr txBox="1">
            <a:spLocks noGrp="1"/>
          </p:cNvSpPr>
          <p:nvPr>
            <p:ph type="title" idx="2" hasCustomPrompt="1"/>
          </p:nvPr>
        </p:nvSpPr>
        <p:spPr>
          <a:xfrm>
            <a:off x="3078903" y="2229500"/>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Font typeface="Rozha One"/>
              <a:buNone/>
              <a:defRPr sz="2667">
                <a:latin typeface="Rozha One"/>
                <a:ea typeface="Rozha One"/>
                <a:cs typeface="Rozha One"/>
                <a:sym typeface="Rozha One"/>
              </a:defRPr>
            </a:lvl2pPr>
            <a:lvl3pPr lvl="2" algn="ctr" rtl="0">
              <a:spcBef>
                <a:spcPts val="0"/>
              </a:spcBef>
              <a:spcAft>
                <a:spcPts val="0"/>
              </a:spcAft>
              <a:buSzPts val="2000"/>
              <a:buFont typeface="Rozha One"/>
              <a:buNone/>
              <a:defRPr sz="2667">
                <a:latin typeface="Rozha One"/>
                <a:ea typeface="Rozha One"/>
                <a:cs typeface="Rozha One"/>
                <a:sym typeface="Rozha One"/>
              </a:defRPr>
            </a:lvl3pPr>
            <a:lvl4pPr lvl="3" algn="ctr" rtl="0">
              <a:spcBef>
                <a:spcPts val="0"/>
              </a:spcBef>
              <a:spcAft>
                <a:spcPts val="0"/>
              </a:spcAft>
              <a:buSzPts val="2000"/>
              <a:buFont typeface="Rozha One"/>
              <a:buNone/>
              <a:defRPr sz="2667">
                <a:latin typeface="Rozha One"/>
                <a:ea typeface="Rozha One"/>
                <a:cs typeface="Rozha One"/>
                <a:sym typeface="Rozha One"/>
              </a:defRPr>
            </a:lvl4pPr>
            <a:lvl5pPr lvl="4" algn="ctr" rtl="0">
              <a:spcBef>
                <a:spcPts val="0"/>
              </a:spcBef>
              <a:spcAft>
                <a:spcPts val="0"/>
              </a:spcAft>
              <a:buSzPts val="2000"/>
              <a:buFont typeface="Rozha One"/>
              <a:buNone/>
              <a:defRPr sz="2667">
                <a:latin typeface="Rozha One"/>
                <a:ea typeface="Rozha One"/>
                <a:cs typeface="Rozha One"/>
                <a:sym typeface="Rozha One"/>
              </a:defRPr>
            </a:lvl5pPr>
            <a:lvl6pPr lvl="5" algn="ctr" rtl="0">
              <a:spcBef>
                <a:spcPts val="0"/>
              </a:spcBef>
              <a:spcAft>
                <a:spcPts val="0"/>
              </a:spcAft>
              <a:buSzPts val="2000"/>
              <a:buFont typeface="Rozha One"/>
              <a:buNone/>
              <a:defRPr sz="2667">
                <a:latin typeface="Rozha One"/>
                <a:ea typeface="Rozha One"/>
                <a:cs typeface="Rozha One"/>
                <a:sym typeface="Rozha One"/>
              </a:defRPr>
            </a:lvl6pPr>
            <a:lvl7pPr lvl="6" algn="ctr" rtl="0">
              <a:spcBef>
                <a:spcPts val="0"/>
              </a:spcBef>
              <a:spcAft>
                <a:spcPts val="0"/>
              </a:spcAft>
              <a:buSzPts val="2000"/>
              <a:buFont typeface="Rozha One"/>
              <a:buNone/>
              <a:defRPr sz="2667">
                <a:latin typeface="Rozha One"/>
                <a:ea typeface="Rozha One"/>
                <a:cs typeface="Rozha One"/>
                <a:sym typeface="Rozha One"/>
              </a:defRPr>
            </a:lvl7pPr>
            <a:lvl8pPr lvl="7" algn="ctr" rtl="0">
              <a:spcBef>
                <a:spcPts val="0"/>
              </a:spcBef>
              <a:spcAft>
                <a:spcPts val="0"/>
              </a:spcAft>
              <a:buSzPts val="2000"/>
              <a:buFont typeface="Rozha One"/>
              <a:buNone/>
              <a:defRPr sz="2667">
                <a:latin typeface="Rozha One"/>
                <a:ea typeface="Rozha One"/>
                <a:cs typeface="Rozha One"/>
                <a:sym typeface="Rozha One"/>
              </a:defRPr>
            </a:lvl8pPr>
            <a:lvl9pPr lvl="8" algn="ctr" rtl="0">
              <a:spcBef>
                <a:spcPts val="0"/>
              </a:spcBef>
              <a:spcAft>
                <a:spcPts val="0"/>
              </a:spcAft>
              <a:buSzPts val="2000"/>
              <a:buFont typeface="Rozha One"/>
              <a:buNone/>
              <a:defRPr sz="2667">
                <a:latin typeface="Rozha One"/>
                <a:ea typeface="Rozha One"/>
                <a:cs typeface="Rozha One"/>
                <a:sym typeface="Rozha One"/>
              </a:defRPr>
            </a:lvl9pPr>
          </a:lstStyle>
          <a:p>
            <a:r>
              <a:t>xx%</a:t>
            </a:r>
          </a:p>
        </p:txBody>
      </p:sp>
      <p:sp>
        <p:nvSpPr>
          <p:cNvPr id="444" name="Google Shape;444;p51"/>
          <p:cNvSpPr txBox="1">
            <a:spLocks noGrp="1"/>
          </p:cNvSpPr>
          <p:nvPr>
            <p:ph type="title" idx="3" hasCustomPrompt="1"/>
          </p:nvPr>
        </p:nvSpPr>
        <p:spPr>
          <a:xfrm>
            <a:off x="3078903" y="3988601"/>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a:solidFill>
                  <a:schemeClr val="dk1"/>
                </a:solidFill>
              </a:defRPr>
            </a:lvl1pPr>
            <a:lvl2pPr lvl="1"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a:r>
              <a:t>xx%</a:t>
            </a:r>
          </a:p>
        </p:txBody>
      </p:sp>
      <p:sp>
        <p:nvSpPr>
          <p:cNvPr id="445" name="Google Shape;445;p51"/>
          <p:cNvSpPr txBox="1">
            <a:spLocks noGrp="1"/>
          </p:cNvSpPr>
          <p:nvPr>
            <p:ph type="title" idx="4"/>
          </p:nvPr>
        </p:nvSpPr>
        <p:spPr>
          <a:xfrm>
            <a:off x="7206697" y="4455967"/>
            <a:ext cx="29572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6" name="Google Shape;446;p51"/>
          <p:cNvSpPr txBox="1">
            <a:spLocks noGrp="1"/>
          </p:cNvSpPr>
          <p:nvPr>
            <p:ph type="title" idx="5"/>
          </p:nvPr>
        </p:nvSpPr>
        <p:spPr>
          <a:xfrm>
            <a:off x="1979903" y="2696900"/>
            <a:ext cx="30536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7" name="Google Shape;447;p51"/>
          <p:cNvSpPr txBox="1">
            <a:spLocks noGrp="1"/>
          </p:cNvSpPr>
          <p:nvPr>
            <p:ph type="title" idx="6"/>
          </p:nvPr>
        </p:nvSpPr>
        <p:spPr>
          <a:xfrm>
            <a:off x="7206697" y="2696900"/>
            <a:ext cx="29572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8" name="Google Shape;448;p51"/>
          <p:cNvSpPr txBox="1">
            <a:spLocks noGrp="1"/>
          </p:cNvSpPr>
          <p:nvPr>
            <p:ph type="title" idx="7" hasCustomPrompt="1"/>
          </p:nvPr>
        </p:nvSpPr>
        <p:spPr>
          <a:xfrm>
            <a:off x="8257497" y="2229500"/>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Font typeface="Rozha One"/>
              <a:buNone/>
              <a:defRPr sz="2667">
                <a:latin typeface="Rozha One"/>
                <a:ea typeface="Rozha One"/>
                <a:cs typeface="Rozha One"/>
                <a:sym typeface="Rozha One"/>
              </a:defRPr>
            </a:lvl2pPr>
            <a:lvl3pPr lvl="2" algn="ctr" rtl="0">
              <a:spcBef>
                <a:spcPts val="0"/>
              </a:spcBef>
              <a:spcAft>
                <a:spcPts val="0"/>
              </a:spcAft>
              <a:buSzPts val="2000"/>
              <a:buFont typeface="Rozha One"/>
              <a:buNone/>
              <a:defRPr sz="2667">
                <a:latin typeface="Rozha One"/>
                <a:ea typeface="Rozha One"/>
                <a:cs typeface="Rozha One"/>
                <a:sym typeface="Rozha One"/>
              </a:defRPr>
            </a:lvl3pPr>
            <a:lvl4pPr lvl="3" algn="ctr" rtl="0">
              <a:spcBef>
                <a:spcPts val="0"/>
              </a:spcBef>
              <a:spcAft>
                <a:spcPts val="0"/>
              </a:spcAft>
              <a:buSzPts val="2000"/>
              <a:buFont typeface="Rozha One"/>
              <a:buNone/>
              <a:defRPr sz="2667">
                <a:latin typeface="Rozha One"/>
                <a:ea typeface="Rozha One"/>
                <a:cs typeface="Rozha One"/>
                <a:sym typeface="Rozha One"/>
              </a:defRPr>
            </a:lvl4pPr>
            <a:lvl5pPr lvl="4" algn="ctr" rtl="0">
              <a:spcBef>
                <a:spcPts val="0"/>
              </a:spcBef>
              <a:spcAft>
                <a:spcPts val="0"/>
              </a:spcAft>
              <a:buSzPts val="2000"/>
              <a:buFont typeface="Rozha One"/>
              <a:buNone/>
              <a:defRPr sz="2667">
                <a:latin typeface="Rozha One"/>
                <a:ea typeface="Rozha One"/>
                <a:cs typeface="Rozha One"/>
                <a:sym typeface="Rozha One"/>
              </a:defRPr>
            </a:lvl5pPr>
            <a:lvl6pPr lvl="5" algn="ctr" rtl="0">
              <a:spcBef>
                <a:spcPts val="0"/>
              </a:spcBef>
              <a:spcAft>
                <a:spcPts val="0"/>
              </a:spcAft>
              <a:buSzPts val="2000"/>
              <a:buFont typeface="Rozha One"/>
              <a:buNone/>
              <a:defRPr sz="2667">
                <a:latin typeface="Rozha One"/>
                <a:ea typeface="Rozha One"/>
                <a:cs typeface="Rozha One"/>
                <a:sym typeface="Rozha One"/>
              </a:defRPr>
            </a:lvl6pPr>
            <a:lvl7pPr lvl="6" algn="ctr" rtl="0">
              <a:spcBef>
                <a:spcPts val="0"/>
              </a:spcBef>
              <a:spcAft>
                <a:spcPts val="0"/>
              </a:spcAft>
              <a:buSzPts val="2000"/>
              <a:buFont typeface="Rozha One"/>
              <a:buNone/>
              <a:defRPr sz="2667">
                <a:latin typeface="Rozha One"/>
                <a:ea typeface="Rozha One"/>
                <a:cs typeface="Rozha One"/>
                <a:sym typeface="Rozha One"/>
              </a:defRPr>
            </a:lvl7pPr>
            <a:lvl8pPr lvl="7" algn="ctr" rtl="0">
              <a:spcBef>
                <a:spcPts val="0"/>
              </a:spcBef>
              <a:spcAft>
                <a:spcPts val="0"/>
              </a:spcAft>
              <a:buSzPts val="2000"/>
              <a:buFont typeface="Rozha One"/>
              <a:buNone/>
              <a:defRPr sz="2667">
                <a:latin typeface="Rozha One"/>
                <a:ea typeface="Rozha One"/>
                <a:cs typeface="Rozha One"/>
                <a:sym typeface="Rozha One"/>
              </a:defRPr>
            </a:lvl8pPr>
            <a:lvl9pPr lvl="8" algn="ctr" rtl="0">
              <a:spcBef>
                <a:spcPts val="0"/>
              </a:spcBef>
              <a:spcAft>
                <a:spcPts val="0"/>
              </a:spcAft>
              <a:buSzPts val="2000"/>
              <a:buFont typeface="Rozha One"/>
              <a:buNone/>
              <a:defRPr sz="2667">
                <a:latin typeface="Rozha One"/>
                <a:ea typeface="Rozha One"/>
                <a:cs typeface="Rozha One"/>
                <a:sym typeface="Rozha One"/>
              </a:defRPr>
            </a:lvl9pPr>
          </a:lstStyle>
          <a:p>
            <a:r>
              <a:t>xx%</a:t>
            </a:r>
          </a:p>
        </p:txBody>
      </p:sp>
      <p:sp>
        <p:nvSpPr>
          <p:cNvPr id="449" name="Google Shape;449;p51"/>
          <p:cNvSpPr txBox="1">
            <a:spLocks noGrp="1"/>
          </p:cNvSpPr>
          <p:nvPr>
            <p:ph type="title" idx="8" hasCustomPrompt="1"/>
          </p:nvPr>
        </p:nvSpPr>
        <p:spPr>
          <a:xfrm>
            <a:off x="8257497" y="3986229"/>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a:solidFill>
                  <a:schemeClr val="dk1"/>
                </a:solidFill>
              </a:defRPr>
            </a:lvl1pPr>
            <a:lvl2pPr lvl="1"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a:r>
              <a:t>xx%</a:t>
            </a:r>
          </a:p>
        </p:txBody>
      </p:sp>
      <p:sp>
        <p:nvSpPr>
          <p:cNvPr id="450" name="Google Shape;450;p51"/>
          <p:cNvSpPr txBox="1">
            <a:spLocks noGrp="1"/>
          </p:cNvSpPr>
          <p:nvPr>
            <p:ph type="subTitle" idx="1"/>
          </p:nvPr>
        </p:nvSpPr>
        <p:spPr>
          <a:xfrm>
            <a:off x="1870703" y="3158293"/>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1" name="Google Shape;451;p51"/>
          <p:cNvSpPr txBox="1">
            <a:spLocks noGrp="1"/>
          </p:cNvSpPr>
          <p:nvPr>
            <p:ph type="subTitle" idx="9"/>
          </p:nvPr>
        </p:nvSpPr>
        <p:spPr>
          <a:xfrm>
            <a:off x="7049297" y="3158293"/>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2" name="Google Shape;452;p51"/>
          <p:cNvSpPr txBox="1">
            <a:spLocks noGrp="1"/>
          </p:cNvSpPr>
          <p:nvPr>
            <p:ph type="subTitle" idx="13"/>
          </p:nvPr>
        </p:nvSpPr>
        <p:spPr>
          <a:xfrm>
            <a:off x="1870703" y="4917497"/>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3" name="Google Shape;453;p51"/>
          <p:cNvSpPr txBox="1">
            <a:spLocks noGrp="1"/>
          </p:cNvSpPr>
          <p:nvPr>
            <p:ph type="subTitle" idx="14"/>
          </p:nvPr>
        </p:nvSpPr>
        <p:spPr>
          <a:xfrm>
            <a:off x="7049297" y="4917497"/>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4" name="Google Shape;454;p51"/>
          <p:cNvSpPr txBox="1">
            <a:spLocks noGrp="1"/>
          </p:cNvSpPr>
          <p:nvPr>
            <p:ph type="title" idx="15"/>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455" name="Google Shape;455;p5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56" name="Google Shape;456;p5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7807119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one column 1">
  <p:cSld name="Title and one column 1">
    <p:bg>
      <p:bgPr>
        <a:blipFill>
          <a:blip r:embed="rId2">
            <a:alphaModFix/>
          </a:blip>
          <a:stretch>
            <a:fillRect/>
          </a:stretch>
        </a:blipFill>
        <a:effectLst/>
      </p:bgPr>
    </p:bg>
    <p:spTree>
      <p:nvGrpSpPr>
        <p:cNvPr id="1" name="Shape 457"/>
        <p:cNvGrpSpPr/>
        <p:nvPr/>
      </p:nvGrpSpPr>
      <p:grpSpPr>
        <a:xfrm>
          <a:off x="0" y="0"/>
          <a:ext cx="0" cy="0"/>
          <a:chOff x="0" y="0"/>
          <a:chExt cx="0" cy="0"/>
        </a:xfrm>
      </p:grpSpPr>
      <p:sp>
        <p:nvSpPr>
          <p:cNvPr id="458" name="Google Shape;458;p52"/>
          <p:cNvSpPr/>
          <p:nvPr/>
        </p:nvSpPr>
        <p:spPr>
          <a:xfrm>
            <a:off x="6391934" y="-149800"/>
            <a:ext cx="5892533" cy="3945000"/>
          </a:xfrm>
          <a:custGeom>
            <a:avLst/>
            <a:gdLst/>
            <a:ahLst/>
            <a:cxnLst/>
            <a:rect l="l" t="t" r="r" b="b"/>
            <a:pathLst>
              <a:path w="176776" h="118350" extrusionOk="0">
                <a:moveTo>
                  <a:pt x="33957" y="0"/>
                </a:moveTo>
                <a:lnTo>
                  <a:pt x="176776" y="0"/>
                </a:lnTo>
                <a:lnTo>
                  <a:pt x="176776" y="114355"/>
                </a:lnTo>
                <a:lnTo>
                  <a:pt x="0" y="118350"/>
                </a:lnTo>
                <a:close/>
              </a:path>
            </a:pathLst>
          </a:custGeom>
          <a:solidFill>
            <a:srgbClr val="9EDDEF">
              <a:alpha val="29460"/>
            </a:srgbClr>
          </a:solidFill>
          <a:ln>
            <a:noFill/>
          </a:ln>
        </p:spPr>
      </p:sp>
      <p:sp>
        <p:nvSpPr>
          <p:cNvPr id="459" name="Google Shape;459;p52"/>
          <p:cNvSpPr/>
          <p:nvPr/>
        </p:nvSpPr>
        <p:spPr>
          <a:xfrm>
            <a:off x="-166467" y="-183100"/>
            <a:ext cx="5659533" cy="7207567"/>
          </a:xfrm>
          <a:custGeom>
            <a:avLst/>
            <a:gdLst/>
            <a:ahLst/>
            <a:cxnLst/>
            <a:rect l="l" t="t" r="r" b="b"/>
            <a:pathLst>
              <a:path w="169786" h="216227" extrusionOk="0">
                <a:moveTo>
                  <a:pt x="57428" y="0"/>
                </a:moveTo>
                <a:lnTo>
                  <a:pt x="0" y="0"/>
                </a:lnTo>
                <a:lnTo>
                  <a:pt x="0" y="216227"/>
                </a:lnTo>
                <a:lnTo>
                  <a:pt x="169786" y="216227"/>
                </a:lnTo>
                <a:lnTo>
                  <a:pt x="53433" y="60424"/>
                </a:lnTo>
                <a:close/>
              </a:path>
            </a:pathLst>
          </a:custGeom>
          <a:solidFill>
            <a:srgbClr val="F7E5B7">
              <a:alpha val="52679"/>
            </a:srgbClr>
          </a:solidFill>
          <a:ln>
            <a:noFill/>
          </a:ln>
        </p:spPr>
      </p:sp>
      <p:sp>
        <p:nvSpPr>
          <p:cNvPr id="460" name="Google Shape;460;p52"/>
          <p:cNvSpPr/>
          <p:nvPr/>
        </p:nvSpPr>
        <p:spPr>
          <a:xfrm>
            <a:off x="1581334" y="1764421"/>
            <a:ext cx="10986133" cy="5276667"/>
          </a:xfrm>
          <a:custGeom>
            <a:avLst/>
            <a:gdLst/>
            <a:ahLst/>
            <a:cxnLst/>
            <a:rect l="l" t="t" r="r" b="b"/>
            <a:pathLst>
              <a:path w="329584" h="158300" extrusionOk="0">
                <a:moveTo>
                  <a:pt x="0" y="0"/>
                </a:moveTo>
                <a:lnTo>
                  <a:pt x="117851" y="158300"/>
                </a:lnTo>
                <a:lnTo>
                  <a:pt x="329584" y="154305"/>
                </a:lnTo>
                <a:lnTo>
                  <a:pt x="320595" y="56929"/>
                </a:lnTo>
                <a:lnTo>
                  <a:pt x="145316" y="60923"/>
                </a:lnTo>
                <a:close/>
              </a:path>
            </a:pathLst>
          </a:custGeom>
          <a:solidFill>
            <a:srgbClr val="96B3C1">
              <a:alpha val="38840"/>
            </a:srgbClr>
          </a:solidFill>
          <a:ln>
            <a:noFill/>
          </a:ln>
        </p:spPr>
      </p:sp>
      <p:sp>
        <p:nvSpPr>
          <p:cNvPr id="461" name="Google Shape;461;p52"/>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52"/>
          <p:cNvSpPr txBox="1">
            <a:spLocks noGrp="1"/>
          </p:cNvSpPr>
          <p:nvPr>
            <p:ph type="body" idx="1"/>
          </p:nvPr>
        </p:nvSpPr>
        <p:spPr>
          <a:xfrm>
            <a:off x="6624047" y="3175233"/>
            <a:ext cx="3396000" cy="1065200"/>
          </a:xfrm>
          <a:prstGeom prst="rect">
            <a:avLst/>
          </a:prstGeom>
        </p:spPr>
        <p:txBody>
          <a:bodyPr spcFirstLastPara="1" wrap="square" lIns="91425" tIns="91425" rIns="91425" bIns="91425" anchor="t" anchorCtr="0">
            <a:noAutofit/>
          </a:bodyPr>
          <a:lstStyle>
            <a:lvl1pPr marL="609585" lvl="0" indent="-406390" algn="ctr" rtl="0">
              <a:lnSpc>
                <a:spcPct val="100000"/>
              </a:lnSpc>
              <a:spcBef>
                <a:spcPts val="0"/>
              </a:spcBef>
              <a:spcAft>
                <a:spcPts val="0"/>
              </a:spcAft>
              <a:buClr>
                <a:schemeClr val="dk1"/>
              </a:buClr>
              <a:buSzPts val="1200"/>
              <a:buChar char="●"/>
              <a:defRPr sz="1867">
                <a:solidFill>
                  <a:schemeClr val="dk1"/>
                </a:solidFill>
              </a:defRPr>
            </a:lvl1pPr>
            <a:lvl2pPr marL="1219170" lvl="1" indent="-406390" rtl="0">
              <a:spcBef>
                <a:spcPts val="2133"/>
              </a:spcBef>
              <a:spcAft>
                <a:spcPts val="0"/>
              </a:spcAft>
              <a:buClr>
                <a:schemeClr val="dk1"/>
              </a:buClr>
              <a:buSzPts val="1200"/>
              <a:buChar char="○"/>
              <a:defRPr sz="1600">
                <a:solidFill>
                  <a:schemeClr val="dk1"/>
                </a:solidFill>
              </a:defRPr>
            </a:lvl2pPr>
            <a:lvl3pPr marL="1828754" lvl="2" indent="-406390" rtl="0">
              <a:spcBef>
                <a:spcPts val="2133"/>
              </a:spcBef>
              <a:spcAft>
                <a:spcPts val="0"/>
              </a:spcAft>
              <a:buClr>
                <a:schemeClr val="dk1"/>
              </a:buClr>
              <a:buSzPts val="1200"/>
              <a:buChar char="■"/>
              <a:defRPr sz="1600">
                <a:solidFill>
                  <a:schemeClr val="dk1"/>
                </a:solidFill>
              </a:defRPr>
            </a:lvl3pPr>
            <a:lvl4pPr marL="2438339" lvl="3" indent="-406390" rtl="0">
              <a:spcBef>
                <a:spcPts val="2133"/>
              </a:spcBef>
              <a:spcAft>
                <a:spcPts val="0"/>
              </a:spcAft>
              <a:buClr>
                <a:schemeClr val="dk1"/>
              </a:buClr>
              <a:buSzPts val="1200"/>
              <a:buChar char="●"/>
              <a:defRPr sz="1600">
                <a:solidFill>
                  <a:schemeClr val="dk1"/>
                </a:solidFill>
              </a:defRPr>
            </a:lvl4pPr>
            <a:lvl5pPr marL="3047924" lvl="4" indent="-406390" rtl="0">
              <a:spcBef>
                <a:spcPts val="2133"/>
              </a:spcBef>
              <a:spcAft>
                <a:spcPts val="0"/>
              </a:spcAft>
              <a:buClr>
                <a:schemeClr val="dk1"/>
              </a:buClr>
              <a:buSzPts val="1200"/>
              <a:buChar char="○"/>
              <a:defRPr sz="1600">
                <a:solidFill>
                  <a:schemeClr val="dk1"/>
                </a:solidFill>
              </a:defRPr>
            </a:lvl5pPr>
            <a:lvl6pPr marL="3657509" lvl="5" indent="-406390" rtl="0">
              <a:spcBef>
                <a:spcPts val="2133"/>
              </a:spcBef>
              <a:spcAft>
                <a:spcPts val="0"/>
              </a:spcAft>
              <a:buClr>
                <a:schemeClr val="dk1"/>
              </a:buClr>
              <a:buSzPts val="1200"/>
              <a:buChar char="■"/>
              <a:defRPr sz="1600">
                <a:solidFill>
                  <a:schemeClr val="dk1"/>
                </a:solidFill>
              </a:defRPr>
            </a:lvl6pPr>
            <a:lvl7pPr marL="4267093" lvl="6" indent="-406390" rtl="0">
              <a:spcBef>
                <a:spcPts val="2133"/>
              </a:spcBef>
              <a:spcAft>
                <a:spcPts val="0"/>
              </a:spcAft>
              <a:buClr>
                <a:schemeClr val="dk1"/>
              </a:buClr>
              <a:buSzPts val="1200"/>
              <a:buChar char="●"/>
              <a:defRPr sz="1600">
                <a:solidFill>
                  <a:schemeClr val="dk1"/>
                </a:solidFill>
              </a:defRPr>
            </a:lvl7pPr>
            <a:lvl8pPr marL="4876678" lvl="7" indent="-406390" rtl="0">
              <a:spcBef>
                <a:spcPts val="2133"/>
              </a:spcBef>
              <a:spcAft>
                <a:spcPts val="0"/>
              </a:spcAft>
              <a:buClr>
                <a:schemeClr val="dk1"/>
              </a:buClr>
              <a:buSzPts val="1200"/>
              <a:buChar char="○"/>
              <a:defRPr sz="1600">
                <a:solidFill>
                  <a:schemeClr val="dk1"/>
                </a:solidFill>
              </a:defRPr>
            </a:lvl8pPr>
            <a:lvl9pPr marL="5486263" lvl="8" indent="-406390" rtl="0">
              <a:spcBef>
                <a:spcPts val="2133"/>
              </a:spcBef>
              <a:spcAft>
                <a:spcPts val="2133"/>
              </a:spcAft>
              <a:buClr>
                <a:schemeClr val="dk1"/>
              </a:buClr>
              <a:buSzPts val="1200"/>
              <a:buChar char="■"/>
              <a:defRPr sz="1600">
                <a:solidFill>
                  <a:schemeClr val="dk1"/>
                </a:solidFill>
              </a:defRPr>
            </a:lvl9pPr>
          </a:lstStyle>
          <a:p>
            <a:endParaRPr/>
          </a:p>
        </p:txBody>
      </p:sp>
      <p:sp>
        <p:nvSpPr>
          <p:cNvPr id="463" name="Google Shape;463;p52"/>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Clr>
                <a:schemeClr val="dk1"/>
              </a:buClr>
              <a:buSzPts val="2700"/>
              <a:buNone/>
              <a:defRPr sz="3600">
                <a:solidFill>
                  <a:schemeClr val="dk1"/>
                </a:solidFill>
              </a:defRPr>
            </a:lvl2pPr>
            <a:lvl3pPr lvl="2" rtl="0">
              <a:spcBef>
                <a:spcPts val="0"/>
              </a:spcBef>
              <a:spcAft>
                <a:spcPts val="0"/>
              </a:spcAft>
              <a:buClr>
                <a:schemeClr val="dk1"/>
              </a:buClr>
              <a:buSzPts val="2700"/>
              <a:buNone/>
              <a:defRPr sz="3600">
                <a:solidFill>
                  <a:schemeClr val="dk1"/>
                </a:solidFill>
              </a:defRPr>
            </a:lvl3pPr>
            <a:lvl4pPr lvl="3" rtl="0">
              <a:spcBef>
                <a:spcPts val="0"/>
              </a:spcBef>
              <a:spcAft>
                <a:spcPts val="0"/>
              </a:spcAft>
              <a:buClr>
                <a:schemeClr val="dk1"/>
              </a:buClr>
              <a:buSzPts val="2700"/>
              <a:buNone/>
              <a:defRPr sz="3600">
                <a:solidFill>
                  <a:schemeClr val="dk1"/>
                </a:solidFill>
              </a:defRPr>
            </a:lvl4pPr>
            <a:lvl5pPr lvl="4" rtl="0">
              <a:spcBef>
                <a:spcPts val="0"/>
              </a:spcBef>
              <a:spcAft>
                <a:spcPts val="0"/>
              </a:spcAft>
              <a:buClr>
                <a:schemeClr val="dk1"/>
              </a:buClr>
              <a:buSzPts val="2700"/>
              <a:buNone/>
              <a:defRPr sz="3600">
                <a:solidFill>
                  <a:schemeClr val="dk1"/>
                </a:solidFill>
              </a:defRPr>
            </a:lvl5pPr>
            <a:lvl6pPr lvl="5" rtl="0">
              <a:spcBef>
                <a:spcPts val="0"/>
              </a:spcBef>
              <a:spcAft>
                <a:spcPts val="0"/>
              </a:spcAft>
              <a:buClr>
                <a:schemeClr val="dk1"/>
              </a:buClr>
              <a:buSzPts val="2700"/>
              <a:buNone/>
              <a:defRPr sz="3600">
                <a:solidFill>
                  <a:schemeClr val="dk1"/>
                </a:solidFill>
              </a:defRPr>
            </a:lvl6pPr>
            <a:lvl7pPr lvl="6" rtl="0">
              <a:spcBef>
                <a:spcPts val="0"/>
              </a:spcBef>
              <a:spcAft>
                <a:spcPts val="0"/>
              </a:spcAft>
              <a:buClr>
                <a:schemeClr val="dk1"/>
              </a:buClr>
              <a:buSzPts val="2700"/>
              <a:buNone/>
              <a:defRPr sz="3600">
                <a:solidFill>
                  <a:schemeClr val="dk1"/>
                </a:solidFill>
              </a:defRPr>
            </a:lvl7pPr>
            <a:lvl8pPr lvl="7" rtl="0">
              <a:spcBef>
                <a:spcPts val="0"/>
              </a:spcBef>
              <a:spcAft>
                <a:spcPts val="0"/>
              </a:spcAft>
              <a:buClr>
                <a:schemeClr val="dk1"/>
              </a:buClr>
              <a:buSzPts val="2700"/>
              <a:buNone/>
              <a:defRPr sz="3600">
                <a:solidFill>
                  <a:schemeClr val="dk1"/>
                </a:solidFill>
              </a:defRPr>
            </a:lvl8pPr>
            <a:lvl9pPr lvl="8" rtl="0">
              <a:spcBef>
                <a:spcPts val="0"/>
              </a:spcBef>
              <a:spcAft>
                <a:spcPts val="0"/>
              </a:spcAft>
              <a:buClr>
                <a:schemeClr val="dk1"/>
              </a:buClr>
              <a:buSzPts val="2700"/>
              <a:buNone/>
              <a:defRPr sz="3600">
                <a:solidFill>
                  <a:schemeClr val="dk1"/>
                </a:solidFill>
              </a:defRPr>
            </a:lvl9pPr>
          </a:lstStyle>
          <a:p>
            <a:endParaRPr/>
          </a:p>
        </p:txBody>
      </p:sp>
      <p:cxnSp>
        <p:nvCxnSpPr>
          <p:cNvPr id="464" name="Google Shape;464;p52"/>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65" name="Google Shape;465;p52"/>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346144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FAE4BB-9017-ED7B-153C-4E86EBCE4E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0C294A-363A-005B-0C43-B4CE07618B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DFD95-CE83-6AAD-3DCD-47A08BCFDACE}"/>
              </a:ext>
            </a:extLst>
          </p:cNvPr>
          <p:cNvSpPr>
            <a:spLocks noGrp="1"/>
          </p:cNvSpPr>
          <p:nvPr>
            <p:ph type="dt" sz="half" idx="10"/>
          </p:nvPr>
        </p:nvSpPr>
        <p:spPr/>
        <p:txBody>
          <a:bodyPr/>
          <a:lstStyle/>
          <a:p>
            <a:fld id="{4C368F43-0C54-4CFB-8D80-91037AD5648B}" type="datetimeFigureOut">
              <a:rPr lang="en-US" smtClean="0"/>
              <a:t>4/8/2025</a:t>
            </a:fld>
            <a:endParaRPr lang="en-US"/>
          </a:p>
        </p:txBody>
      </p:sp>
      <p:sp>
        <p:nvSpPr>
          <p:cNvPr id="5" name="Footer Placeholder 4">
            <a:extLst>
              <a:ext uri="{FF2B5EF4-FFF2-40B4-BE49-F238E27FC236}">
                <a16:creationId xmlns:a16="http://schemas.microsoft.com/office/drawing/2014/main" id="{0E1D5445-E492-E4CB-BEEB-E3378F128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B301A9-E5D6-CA6C-2255-FF85A6CC1E9B}"/>
              </a:ext>
            </a:extLst>
          </p:cNvPr>
          <p:cNvSpPr>
            <a:spLocks noGrp="1"/>
          </p:cNvSpPr>
          <p:nvPr>
            <p:ph type="sldNum" sz="quarter" idx="12"/>
          </p:nvPr>
        </p:nvSpPr>
        <p:spPr/>
        <p:txBody>
          <a:bodyPr/>
          <a:lstStyle/>
          <a:p>
            <a:fld id="{01767259-5B85-412F-9EEE-5A48DB7355EB}" type="slidenum">
              <a:rPr lang="en-US" smtClean="0"/>
              <a:t>‹#›</a:t>
            </a:fld>
            <a:endParaRPr lang="en-US"/>
          </a:p>
        </p:txBody>
      </p:sp>
    </p:spTree>
    <p:extLst>
      <p:ext uri="{BB962C8B-B14F-4D97-AF65-F5344CB8AC3E}">
        <p14:creationId xmlns:p14="http://schemas.microsoft.com/office/powerpoint/2010/main" val="5162518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466"/>
        <p:cNvGrpSpPr/>
        <p:nvPr/>
      </p:nvGrpSpPr>
      <p:grpSpPr>
        <a:xfrm>
          <a:off x="0" y="0"/>
          <a:ext cx="0" cy="0"/>
          <a:chOff x="0" y="0"/>
          <a:chExt cx="0" cy="0"/>
        </a:xfrm>
      </p:grpSpPr>
      <p:grpSp>
        <p:nvGrpSpPr>
          <p:cNvPr id="467" name="Google Shape;467;p53"/>
          <p:cNvGrpSpPr/>
          <p:nvPr/>
        </p:nvGrpSpPr>
        <p:grpSpPr>
          <a:xfrm>
            <a:off x="-399505" y="-183099"/>
            <a:ext cx="12733933" cy="7224188"/>
            <a:chOff x="-124850" y="-137325"/>
            <a:chExt cx="9550450" cy="5418141"/>
          </a:xfrm>
        </p:grpSpPr>
        <p:sp>
          <p:nvSpPr>
            <p:cNvPr id="468" name="Google Shape;468;p53"/>
            <p:cNvSpPr/>
            <p:nvPr/>
          </p:nvSpPr>
          <p:spPr>
            <a:xfrm flipH="1">
              <a:off x="5180950" y="-137325"/>
              <a:ext cx="4244650" cy="5405675"/>
            </a:xfrm>
            <a:custGeom>
              <a:avLst/>
              <a:gdLst/>
              <a:ahLst/>
              <a:cxnLst/>
              <a:rect l="l" t="t" r="r" b="b"/>
              <a:pathLst>
                <a:path w="169786" h="216227" extrusionOk="0">
                  <a:moveTo>
                    <a:pt x="57428" y="0"/>
                  </a:moveTo>
                  <a:lnTo>
                    <a:pt x="0" y="0"/>
                  </a:lnTo>
                  <a:lnTo>
                    <a:pt x="0" y="216227"/>
                  </a:lnTo>
                  <a:lnTo>
                    <a:pt x="169786" y="216227"/>
                  </a:lnTo>
                  <a:lnTo>
                    <a:pt x="53433" y="60424"/>
                  </a:lnTo>
                  <a:close/>
                </a:path>
              </a:pathLst>
            </a:custGeom>
            <a:solidFill>
              <a:srgbClr val="F7E5B7">
                <a:alpha val="52679"/>
              </a:srgbClr>
            </a:solidFill>
            <a:ln>
              <a:noFill/>
            </a:ln>
          </p:spPr>
        </p:sp>
        <p:sp>
          <p:nvSpPr>
            <p:cNvPr id="469" name="Google Shape;469;p53"/>
            <p:cNvSpPr/>
            <p:nvPr/>
          </p:nvSpPr>
          <p:spPr>
            <a:xfrm flipH="1">
              <a:off x="-124850" y="1323316"/>
              <a:ext cx="8239600" cy="3957500"/>
            </a:xfrm>
            <a:custGeom>
              <a:avLst/>
              <a:gdLst/>
              <a:ahLst/>
              <a:cxnLst/>
              <a:rect l="l" t="t" r="r" b="b"/>
              <a:pathLst>
                <a:path w="329584" h="158300" extrusionOk="0">
                  <a:moveTo>
                    <a:pt x="0" y="0"/>
                  </a:moveTo>
                  <a:lnTo>
                    <a:pt x="117851" y="158300"/>
                  </a:lnTo>
                  <a:lnTo>
                    <a:pt x="329584" y="154305"/>
                  </a:lnTo>
                  <a:lnTo>
                    <a:pt x="320595" y="56929"/>
                  </a:lnTo>
                  <a:lnTo>
                    <a:pt x="145316" y="60923"/>
                  </a:lnTo>
                  <a:close/>
                </a:path>
              </a:pathLst>
            </a:custGeom>
            <a:solidFill>
              <a:srgbClr val="96B3C1">
                <a:alpha val="38840"/>
              </a:srgbClr>
            </a:solidFill>
            <a:ln>
              <a:noFill/>
            </a:ln>
          </p:spPr>
        </p:sp>
        <p:sp>
          <p:nvSpPr>
            <p:cNvPr id="470" name="Google Shape;470;p53"/>
            <p:cNvSpPr/>
            <p:nvPr/>
          </p:nvSpPr>
          <p:spPr>
            <a:xfrm flipH="1">
              <a:off x="87400" y="-112350"/>
              <a:ext cx="4419400" cy="2958750"/>
            </a:xfrm>
            <a:custGeom>
              <a:avLst/>
              <a:gdLst/>
              <a:ahLst/>
              <a:cxnLst/>
              <a:rect l="l" t="t" r="r" b="b"/>
              <a:pathLst>
                <a:path w="176776" h="118350" extrusionOk="0">
                  <a:moveTo>
                    <a:pt x="33957" y="0"/>
                  </a:moveTo>
                  <a:lnTo>
                    <a:pt x="176776" y="0"/>
                  </a:lnTo>
                  <a:lnTo>
                    <a:pt x="176776" y="114355"/>
                  </a:lnTo>
                  <a:lnTo>
                    <a:pt x="0" y="118350"/>
                  </a:lnTo>
                  <a:close/>
                </a:path>
              </a:pathLst>
            </a:custGeom>
            <a:solidFill>
              <a:srgbClr val="9EDDEF">
                <a:alpha val="29460"/>
              </a:srgbClr>
            </a:solidFill>
            <a:ln>
              <a:noFill/>
            </a:ln>
          </p:spPr>
        </p:sp>
      </p:grpSp>
      <p:sp>
        <p:nvSpPr>
          <p:cNvPr id="471" name="Google Shape;471;p53"/>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53"/>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473" name="Google Shape;473;p53"/>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74" name="Google Shape;474;p53"/>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4281419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4"/>
          <p:cNvSpPr/>
          <p:nvPr/>
        </p:nvSpPr>
        <p:spPr>
          <a:xfrm>
            <a:off x="-99867" y="-99866"/>
            <a:ext cx="5526333" cy="4827233"/>
          </a:xfrm>
          <a:custGeom>
            <a:avLst/>
            <a:gdLst/>
            <a:ahLst/>
            <a:cxnLst/>
            <a:rect l="l" t="t" r="r" b="b"/>
            <a:pathLst>
              <a:path w="165790" h="144817" extrusionOk="0">
                <a:moveTo>
                  <a:pt x="0" y="0"/>
                </a:moveTo>
                <a:lnTo>
                  <a:pt x="0" y="144817"/>
                </a:lnTo>
                <a:lnTo>
                  <a:pt x="165790" y="98375"/>
                </a:lnTo>
                <a:lnTo>
                  <a:pt x="69911" y="0"/>
                </a:lnTo>
                <a:close/>
              </a:path>
            </a:pathLst>
          </a:custGeom>
          <a:solidFill>
            <a:srgbClr val="F7E5B7">
              <a:alpha val="52679"/>
            </a:srgbClr>
          </a:solidFill>
          <a:ln>
            <a:noFill/>
          </a:ln>
        </p:spPr>
      </p:sp>
      <p:sp>
        <p:nvSpPr>
          <p:cNvPr id="477" name="Google Shape;477;p54"/>
          <p:cNvSpPr/>
          <p:nvPr/>
        </p:nvSpPr>
        <p:spPr>
          <a:xfrm>
            <a:off x="-99879" y="3179322"/>
            <a:ext cx="12517533" cy="3828500"/>
          </a:xfrm>
          <a:custGeom>
            <a:avLst/>
            <a:gdLst/>
            <a:ahLst/>
            <a:cxnLst/>
            <a:rect l="l" t="t" r="r" b="b"/>
            <a:pathLst>
              <a:path w="375526" h="114855" extrusionOk="0">
                <a:moveTo>
                  <a:pt x="0" y="46441"/>
                </a:moveTo>
                <a:lnTo>
                  <a:pt x="0" y="114855"/>
                </a:lnTo>
                <a:lnTo>
                  <a:pt x="375526" y="114855"/>
                </a:lnTo>
                <a:lnTo>
                  <a:pt x="165791" y="0"/>
                </a:lnTo>
                <a:close/>
              </a:path>
            </a:pathLst>
          </a:custGeom>
          <a:solidFill>
            <a:srgbClr val="96B3C1">
              <a:alpha val="38840"/>
            </a:srgbClr>
          </a:solidFill>
          <a:ln>
            <a:noFill/>
          </a:ln>
        </p:spPr>
      </p:sp>
      <p:sp>
        <p:nvSpPr>
          <p:cNvPr id="478" name="Google Shape;478;p54"/>
          <p:cNvSpPr/>
          <p:nvPr/>
        </p:nvSpPr>
        <p:spPr>
          <a:xfrm>
            <a:off x="2230522" y="-83221"/>
            <a:ext cx="10137167" cy="5143500"/>
          </a:xfrm>
          <a:custGeom>
            <a:avLst/>
            <a:gdLst/>
            <a:ahLst/>
            <a:cxnLst/>
            <a:rect l="l" t="t" r="r" b="b"/>
            <a:pathLst>
              <a:path w="304115" h="154305" extrusionOk="0">
                <a:moveTo>
                  <a:pt x="0" y="0"/>
                </a:moveTo>
                <a:lnTo>
                  <a:pt x="304115" y="0"/>
                </a:lnTo>
                <a:lnTo>
                  <a:pt x="198249" y="154305"/>
                </a:lnTo>
                <a:lnTo>
                  <a:pt x="96378" y="98375"/>
                </a:lnTo>
                <a:close/>
              </a:path>
            </a:pathLst>
          </a:custGeom>
          <a:solidFill>
            <a:srgbClr val="9EDDEF">
              <a:alpha val="29460"/>
            </a:srgbClr>
          </a:solidFill>
          <a:ln>
            <a:noFill/>
          </a:ln>
        </p:spPr>
      </p:sp>
      <p:sp>
        <p:nvSpPr>
          <p:cNvPr id="479" name="Google Shape;479;p54"/>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54"/>
          <p:cNvSpPr txBox="1">
            <a:spLocks noGrp="1"/>
          </p:cNvSpPr>
          <p:nvPr>
            <p:ph type="title"/>
          </p:nvPr>
        </p:nvSpPr>
        <p:spPr>
          <a:xfrm>
            <a:off x="2731232" y="2095812"/>
            <a:ext cx="22116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Font typeface="Barlow Condensed"/>
              <a:buNone/>
              <a:defRPr sz="2667">
                <a:latin typeface="Barlow Condensed"/>
                <a:ea typeface="Barlow Condensed"/>
                <a:cs typeface="Barlow Condensed"/>
                <a:sym typeface="Barlow Condensed"/>
              </a:defRPr>
            </a:lvl1pPr>
            <a:lvl2pPr lvl="1" algn="ctr" rtl="0">
              <a:spcBef>
                <a:spcPts val="0"/>
              </a:spcBef>
              <a:spcAft>
                <a:spcPts val="0"/>
              </a:spcAft>
              <a:buSzPts val="3600"/>
              <a:buFont typeface="Barlow Condensed"/>
              <a:buNone/>
              <a:defRPr sz="4800">
                <a:latin typeface="Barlow Condensed"/>
                <a:ea typeface="Barlow Condensed"/>
                <a:cs typeface="Barlow Condensed"/>
                <a:sym typeface="Barlow Condensed"/>
              </a:defRPr>
            </a:lvl2pPr>
            <a:lvl3pPr lvl="2" algn="ctr" rtl="0">
              <a:spcBef>
                <a:spcPts val="0"/>
              </a:spcBef>
              <a:spcAft>
                <a:spcPts val="0"/>
              </a:spcAft>
              <a:buSzPts val="3600"/>
              <a:buFont typeface="Barlow Condensed"/>
              <a:buNone/>
              <a:defRPr sz="4800">
                <a:latin typeface="Barlow Condensed"/>
                <a:ea typeface="Barlow Condensed"/>
                <a:cs typeface="Barlow Condensed"/>
                <a:sym typeface="Barlow Condensed"/>
              </a:defRPr>
            </a:lvl3pPr>
            <a:lvl4pPr lvl="3" algn="ctr" rtl="0">
              <a:spcBef>
                <a:spcPts val="0"/>
              </a:spcBef>
              <a:spcAft>
                <a:spcPts val="0"/>
              </a:spcAft>
              <a:buSzPts val="3600"/>
              <a:buFont typeface="Barlow Condensed"/>
              <a:buNone/>
              <a:defRPr sz="4800">
                <a:latin typeface="Barlow Condensed"/>
                <a:ea typeface="Barlow Condensed"/>
                <a:cs typeface="Barlow Condensed"/>
                <a:sym typeface="Barlow Condensed"/>
              </a:defRPr>
            </a:lvl4pPr>
            <a:lvl5pPr lvl="4" algn="ctr" rtl="0">
              <a:spcBef>
                <a:spcPts val="0"/>
              </a:spcBef>
              <a:spcAft>
                <a:spcPts val="0"/>
              </a:spcAft>
              <a:buSzPts val="3600"/>
              <a:buFont typeface="Barlow Condensed"/>
              <a:buNone/>
              <a:defRPr sz="4800">
                <a:latin typeface="Barlow Condensed"/>
                <a:ea typeface="Barlow Condensed"/>
                <a:cs typeface="Barlow Condensed"/>
                <a:sym typeface="Barlow Condensed"/>
              </a:defRPr>
            </a:lvl5pPr>
            <a:lvl6pPr lvl="5" algn="ctr" rtl="0">
              <a:spcBef>
                <a:spcPts val="0"/>
              </a:spcBef>
              <a:spcAft>
                <a:spcPts val="0"/>
              </a:spcAft>
              <a:buSzPts val="3600"/>
              <a:buFont typeface="Barlow Condensed"/>
              <a:buNone/>
              <a:defRPr sz="4800">
                <a:latin typeface="Barlow Condensed"/>
                <a:ea typeface="Barlow Condensed"/>
                <a:cs typeface="Barlow Condensed"/>
                <a:sym typeface="Barlow Condensed"/>
              </a:defRPr>
            </a:lvl6pPr>
            <a:lvl7pPr lvl="6" algn="ctr" rtl="0">
              <a:spcBef>
                <a:spcPts val="0"/>
              </a:spcBef>
              <a:spcAft>
                <a:spcPts val="0"/>
              </a:spcAft>
              <a:buSzPts val="3600"/>
              <a:buFont typeface="Barlow Condensed"/>
              <a:buNone/>
              <a:defRPr sz="4800">
                <a:latin typeface="Barlow Condensed"/>
                <a:ea typeface="Barlow Condensed"/>
                <a:cs typeface="Barlow Condensed"/>
                <a:sym typeface="Barlow Condensed"/>
              </a:defRPr>
            </a:lvl7pPr>
            <a:lvl8pPr lvl="7" algn="ctr" rtl="0">
              <a:spcBef>
                <a:spcPts val="0"/>
              </a:spcBef>
              <a:spcAft>
                <a:spcPts val="0"/>
              </a:spcAft>
              <a:buSzPts val="3600"/>
              <a:buFont typeface="Barlow Condensed"/>
              <a:buNone/>
              <a:defRPr sz="4800">
                <a:latin typeface="Barlow Condensed"/>
                <a:ea typeface="Barlow Condensed"/>
                <a:cs typeface="Barlow Condensed"/>
                <a:sym typeface="Barlow Condensed"/>
              </a:defRPr>
            </a:lvl8pPr>
            <a:lvl9pPr lvl="8" algn="ctr" rtl="0">
              <a:spcBef>
                <a:spcPts val="0"/>
              </a:spcBef>
              <a:spcAft>
                <a:spcPts val="0"/>
              </a:spcAft>
              <a:buSzPts val="3600"/>
              <a:buFont typeface="Barlow Condensed"/>
              <a:buNone/>
              <a:defRPr sz="4800">
                <a:latin typeface="Barlow Condensed"/>
                <a:ea typeface="Barlow Condensed"/>
                <a:cs typeface="Barlow Condensed"/>
                <a:sym typeface="Barlow Condensed"/>
              </a:defRPr>
            </a:lvl9pPr>
          </a:lstStyle>
          <a:p>
            <a:endParaRPr/>
          </a:p>
        </p:txBody>
      </p:sp>
      <p:sp>
        <p:nvSpPr>
          <p:cNvPr id="481" name="Google Shape;481;p54"/>
          <p:cNvSpPr txBox="1">
            <a:spLocks noGrp="1"/>
          </p:cNvSpPr>
          <p:nvPr>
            <p:ph type="subTitle" idx="1"/>
          </p:nvPr>
        </p:nvSpPr>
        <p:spPr>
          <a:xfrm>
            <a:off x="2077233" y="2466193"/>
            <a:ext cx="35196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2" name="Google Shape;482;p54"/>
          <p:cNvSpPr txBox="1">
            <a:spLocks noGrp="1"/>
          </p:cNvSpPr>
          <p:nvPr>
            <p:ph type="title" idx="2"/>
          </p:nvPr>
        </p:nvSpPr>
        <p:spPr>
          <a:xfrm>
            <a:off x="7551807" y="2095812"/>
            <a:ext cx="22116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Font typeface="Barlow Condensed"/>
              <a:buNone/>
              <a:defRPr sz="2667">
                <a:latin typeface="Barlow Condensed"/>
                <a:ea typeface="Barlow Condensed"/>
                <a:cs typeface="Barlow Condensed"/>
                <a:sym typeface="Barlow Condensed"/>
              </a:defRPr>
            </a:lvl1pPr>
            <a:lvl2pPr lvl="1" algn="ctr" rtl="0">
              <a:spcBef>
                <a:spcPts val="0"/>
              </a:spcBef>
              <a:spcAft>
                <a:spcPts val="0"/>
              </a:spcAft>
              <a:buSzPts val="3600"/>
              <a:buFont typeface="Barlow Condensed"/>
              <a:buNone/>
              <a:defRPr sz="4800">
                <a:latin typeface="Barlow Condensed"/>
                <a:ea typeface="Barlow Condensed"/>
                <a:cs typeface="Barlow Condensed"/>
                <a:sym typeface="Barlow Condensed"/>
              </a:defRPr>
            </a:lvl2pPr>
            <a:lvl3pPr lvl="2" algn="ctr" rtl="0">
              <a:spcBef>
                <a:spcPts val="0"/>
              </a:spcBef>
              <a:spcAft>
                <a:spcPts val="0"/>
              </a:spcAft>
              <a:buSzPts val="3600"/>
              <a:buFont typeface="Barlow Condensed"/>
              <a:buNone/>
              <a:defRPr sz="4800">
                <a:latin typeface="Barlow Condensed"/>
                <a:ea typeface="Barlow Condensed"/>
                <a:cs typeface="Barlow Condensed"/>
                <a:sym typeface="Barlow Condensed"/>
              </a:defRPr>
            </a:lvl3pPr>
            <a:lvl4pPr lvl="3" algn="ctr" rtl="0">
              <a:spcBef>
                <a:spcPts val="0"/>
              </a:spcBef>
              <a:spcAft>
                <a:spcPts val="0"/>
              </a:spcAft>
              <a:buSzPts val="3600"/>
              <a:buFont typeface="Barlow Condensed"/>
              <a:buNone/>
              <a:defRPr sz="4800">
                <a:latin typeface="Barlow Condensed"/>
                <a:ea typeface="Barlow Condensed"/>
                <a:cs typeface="Barlow Condensed"/>
                <a:sym typeface="Barlow Condensed"/>
              </a:defRPr>
            </a:lvl4pPr>
            <a:lvl5pPr lvl="4" algn="ctr" rtl="0">
              <a:spcBef>
                <a:spcPts val="0"/>
              </a:spcBef>
              <a:spcAft>
                <a:spcPts val="0"/>
              </a:spcAft>
              <a:buSzPts val="3600"/>
              <a:buFont typeface="Barlow Condensed"/>
              <a:buNone/>
              <a:defRPr sz="4800">
                <a:latin typeface="Barlow Condensed"/>
                <a:ea typeface="Barlow Condensed"/>
                <a:cs typeface="Barlow Condensed"/>
                <a:sym typeface="Barlow Condensed"/>
              </a:defRPr>
            </a:lvl5pPr>
            <a:lvl6pPr lvl="5" algn="ctr" rtl="0">
              <a:spcBef>
                <a:spcPts val="0"/>
              </a:spcBef>
              <a:spcAft>
                <a:spcPts val="0"/>
              </a:spcAft>
              <a:buSzPts val="3600"/>
              <a:buFont typeface="Barlow Condensed"/>
              <a:buNone/>
              <a:defRPr sz="4800">
                <a:latin typeface="Barlow Condensed"/>
                <a:ea typeface="Barlow Condensed"/>
                <a:cs typeface="Barlow Condensed"/>
                <a:sym typeface="Barlow Condensed"/>
              </a:defRPr>
            </a:lvl6pPr>
            <a:lvl7pPr lvl="6" algn="ctr" rtl="0">
              <a:spcBef>
                <a:spcPts val="0"/>
              </a:spcBef>
              <a:spcAft>
                <a:spcPts val="0"/>
              </a:spcAft>
              <a:buSzPts val="3600"/>
              <a:buFont typeface="Barlow Condensed"/>
              <a:buNone/>
              <a:defRPr sz="4800">
                <a:latin typeface="Barlow Condensed"/>
                <a:ea typeface="Barlow Condensed"/>
                <a:cs typeface="Barlow Condensed"/>
                <a:sym typeface="Barlow Condensed"/>
              </a:defRPr>
            </a:lvl7pPr>
            <a:lvl8pPr lvl="7" algn="ctr" rtl="0">
              <a:spcBef>
                <a:spcPts val="0"/>
              </a:spcBef>
              <a:spcAft>
                <a:spcPts val="0"/>
              </a:spcAft>
              <a:buSzPts val="3600"/>
              <a:buFont typeface="Barlow Condensed"/>
              <a:buNone/>
              <a:defRPr sz="4800">
                <a:latin typeface="Barlow Condensed"/>
                <a:ea typeface="Barlow Condensed"/>
                <a:cs typeface="Barlow Condensed"/>
                <a:sym typeface="Barlow Condensed"/>
              </a:defRPr>
            </a:lvl8pPr>
            <a:lvl9pPr lvl="8" algn="ctr" rtl="0">
              <a:spcBef>
                <a:spcPts val="0"/>
              </a:spcBef>
              <a:spcAft>
                <a:spcPts val="0"/>
              </a:spcAft>
              <a:buSzPts val="3600"/>
              <a:buFont typeface="Barlow Condensed"/>
              <a:buNone/>
              <a:defRPr sz="4800">
                <a:latin typeface="Barlow Condensed"/>
                <a:ea typeface="Barlow Condensed"/>
                <a:cs typeface="Barlow Condensed"/>
                <a:sym typeface="Barlow Condensed"/>
              </a:defRPr>
            </a:lvl9pPr>
          </a:lstStyle>
          <a:p>
            <a:endParaRPr/>
          </a:p>
        </p:txBody>
      </p:sp>
      <p:sp>
        <p:nvSpPr>
          <p:cNvPr id="483" name="Google Shape;483;p54"/>
          <p:cNvSpPr txBox="1">
            <a:spLocks noGrp="1"/>
          </p:cNvSpPr>
          <p:nvPr>
            <p:ph type="subTitle" idx="3"/>
          </p:nvPr>
        </p:nvSpPr>
        <p:spPr>
          <a:xfrm>
            <a:off x="6897807" y="2466191"/>
            <a:ext cx="35196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4" name="Google Shape;484;p54"/>
          <p:cNvSpPr txBox="1">
            <a:spLocks noGrp="1"/>
          </p:cNvSpPr>
          <p:nvPr>
            <p:ph type="title" idx="4"/>
          </p:nvPr>
        </p:nvSpPr>
        <p:spPr>
          <a:xfrm>
            <a:off x="4990200" y="3921292"/>
            <a:ext cx="22116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Font typeface="Barlow Condensed"/>
              <a:buNone/>
              <a:defRPr sz="2667">
                <a:latin typeface="Barlow Condensed"/>
                <a:ea typeface="Barlow Condensed"/>
                <a:cs typeface="Barlow Condensed"/>
                <a:sym typeface="Barlow Condensed"/>
              </a:defRPr>
            </a:lvl1pPr>
            <a:lvl2pPr lvl="1" algn="ctr" rtl="0">
              <a:spcBef>
                <a:spcPts val="0"/>
              </a:spcBef>
              <a:spcAft>
                <a:spcPts val="0"/>
              </a:spcAft>
              <a:buSzPts val="3600"/>
              <a:buFont typeface="Barlow Condensed"/>
              <a:buNone/>
              <a:defRPr sz="4800">
                <a:latin typeface="Barlow Condensed"/>
                <a:ea typeface="Barlow Condensed"/>
                <a:cs typeface="Barlow Condensed"/>
                <a:sym typeface="Barlow Condensed"/>
              </a:defRPr>
            </a:lvl2pPr>
            <a:lvl3pPr lvl="2" algn="ctr" rtl="0">
              <a:spcBef>
                <a:spcPts val="0"/>
              </a:spcBef>
              <a:spcAft>
                <a:spcPts val="0"/>
              </a:spcAft>
              <a:buSzPts val="3600"/>
              <a:buFont typeface="Barlow Condensed"/>
              <a:buNone/>
              <a:defRPr sz="4800">
                <a:latin typeface="Barlow Condensed"/>
                <a:ea typeface="Barlow Condensed"/>
                <a:cs typeface="Barlow Condensed"/>
                <a:sym typeface="Barlow Condensed"/>
              </a:defRPr>
            </a:lvl3pPr>
            <a:lvl4pPr lvl="3" algn="ctr" rtl="0">
              <a:spcBef>
                <a:spcPts val="0"/>
              </a:spcBef>
              <a:spcAft>
                <a:spcPts val="0"/>
              </a:spcAft>
              <a:buSzPts val="3600"/>
              <a:buFont typeface="Barlow Condensed"/>
              <a:buNone/>
              <a:defRPr sz="4800">
                <a:latin typeface="Barlow Condensed"/>
                <a:ea typeface="Barlow Condensed"/>
                <a:cs typeface="Barlow Condensed"/>
                <a:sym typeface="Barlow Condensed"/>
              </a:defRPr>
            </a:lvl4pPr>
            <a:lvl5pPr lvl="4" algn="ctr" rtl="0">
              <a:spcBef>
                <a:spcPts val="0"/>
              </a:spcBef>
              <a:spcAft>
                <a:spcPts val="0"/>
              </a:spcAft>
              <a:buSzPts val="3600"/>
              <a:buFont typeface="Barlow Condensed"/>
              <a:buNone/>
              <a:defRPr sz="4800">
                <a:latin typeface="Barlow Condensed"/>
                <a:ea typeface="Barlow Condensed"/>
                <a:cs typeface="Barlow Condensed"/>
                <a:sym typeface="Barlow Condensed"/>
              </a:defRPr>
            </a:lvl5pPr>
            <a:lvl6pPr lvl="5" algn="ctr" rtl="0">
              <a:spcBef>
                <a:spcPts val="0"/>
              </a:spcBef>
              <a:spcAft>
                <a:spcPts val="0"/>
              </a:spcAft>
              <a:buSzPts val="3600"/>
              <a:buFont typeface="Barlow Condensed"/>
              <a:buNone/>
              <a:defRPr sz="4800">
                <a:latin typeface="Barlow Condensed"/>
                <a:ea typeface="Barlow Condensed"/>
                <a:cs typeface="Barlow Condensed"/>
                <a:sym typeface="Barlow Condensed"/>
              </a:defRPr>
            </a:lvl6pPr>
            <a:lvl7pPr lvl="6" algn="ctr" rtl="0">
              <a:spcBef>
                <a:spcPts val="0"/>
              </a:spcBef>
              <a:spcAft>
                <a:spcPts val="0"/>
              </a:spcAft>
              <a:buSzPts val="3600"/>
              <a:buFont typeface="Barlow Condensed"/>
              <a:buNone/>
              <a:defRPr sz="4800">
                <a:latin typeface="Barlow Condensed"/>
                <a:ea typeface="Barlow Condensed"/>
                <a:cs typeface="Barlow Condensed"/>
                <a:sym typeface="Barlow Condensed"/>
              </a:defRPr>
            </a:lvl7pPr>
            <a:lvl8pPr lvl="7" algn="ctr" rtl="0">
              <a:spcBef>
                <a:spcPts val="0"/>
              </a:spcBef>
              <a:spcAft>
                <a:spcPts val="0"/>
              </a:spcAft>
              <a:buSzPts val="3600"/>
              <a:buFont typeface="Barlow Condensed"/>
              <a:buNone/>
              <a:defRPr sz="4800">
                <a:latin typeface="Barlow Condensed"/>
                <a:ea typeface="Barlow Condensed"/>
                <a:cs typeface="Barlow Condensed"/>
                <a:sym typeface="Barlow Condensed"/>
              </a:defRPr>
            </a:lvl8pPr>
            <a:lvl9pPr lvl="8" algn="ctr" rtl="0">
              <a:spcBef>
                <a:spcPts val="0"/>
              </a:spcBef>
              <a:spcAft>
                <a:spcPts val="0"/>
              </a:spcAft>
              <a:buSzPts val="3600"/>
              <a:buFont typeface="Barlow Condensed"/>
              <a:buNone/>
              <a:defRPr sz="4800">
                <a:latin typeface="Barlow Condensed"/>
                <a:ea typeface="Barlow Condensed"/>
                <a:cs typeface="Barlow Condensed"/>
                <a:sym typeface="Barlow Condensed"/>
              </a:defRPr>
            </a:lvl9pPr>
          </a:lstStyle>
          <a:p>
            <a:endParaRPr/>
          </a:p>
        </p:txBody>
      </p:sp>
      <p:sp>
        <p:nvSpPr>
          <p:cNvPr id="485" name="Google Shape;485;p54"/>
          <p:cNvSpPr txBox="1">
            <a:spLocks noGrp="1"/>
          </p:cNvSpPr>
          <p:nvPr>
            <p:ph type="subTitle" idx="5"/>
          </p:nvPr>
        </p:nvSpPr>
        <p:spPr>
          <a:xfrm>
            <a:off x="4336200" y="4293257"/>
            <a:ext cx="35196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6" name="Google Shape;486;p54"/>
          <p:cNvSpPr txBox="1">
            <a:spLocks noGrp="1"/>
          </p:cNvSpPr>
          <p:nvPr>
            <p:ph type="title" idx="6"/>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Clr>
                <a:schemeClr val="dk1"/>
              </a:buClr>
              <a:buSzPts val="2700"/>
              <a:buNone/>
              <a:defRPr sz="3600">
                <a:solidFill>
                  <a:schemeClr val="dk1"/>
                </a:solidFill>
              </a:defRPr>
            </a:lvl2pPr>
            <a:lvl3pPr lvl="2" rtl="0">
              <a:spcBef>
                <a:spcPts val="0"/>
              </a:spcBef>
              <a:spcAft>
                <a:spcPts val="0"/>
              </a:spcAft>
              <a:buClr>
                <a:schemeClr val="dk1"/>
              </a:buClr>
              <a:buSzPts val="2700"/>
              <a:buNone/>
              <a:defRPr sz="3600">
                <a:solidFill>
                  <a:schemeClr val="dk1"/>
                </a:solidFill>
              </a:defRPr>
            </a:lvl3pPr>
            <a:lvl4pPr lvl="3" rtl="0">
              <a:spcBef>
                <a:spcPts val="0"/>
              </a:spcBef>
              <a:spcAft>
                <a:spcPts val="0"/>
              </a:spcAft>
              <a:buClr>
                <a:schemeClr val="dk1"/>
              </a:buClr>
              <a:buSzPts val="2700"/>
              <a:buNone/>
              <a:defRPr sz="3600">
                <a:solidFill>
                  <a:schemeClr val="dk1"/>
                </a:solidFill>
              </a:defRPr>
            </a:lvl4pPr>
            <a:lvl5pPr lvl="4" rtl="0">
              <a:spcBef>
                <a:spcPts val="0"/>
              </a:spcBef>
              <a:spcAft>
                <a:spcPts val="0"/>
              </a:spcAft>
              <a:buClr>
                <a:schemeClr val="dk1"/>
              </a:buClr>
              <a:buSzPts val="2700"/>
              <a:buNone/>
              <a:defRPr sz="3600">
                <a:solidFill>
                  <a:schemeClr val="dk1"/>
                </a:solidFill>
              </a:defRPr>
            </a:lvl5pPr>
            <a:lvl6pPr lvl="5" rtl="0">
              <a:spcBef>
                <a:spcPts val="0"/>
              </a:spcBef>
              <a:spcAft>
                <a:spcPts val="0"/>
              </a:spcAft>
              <a:buClr>
                <a:schemeClr val="dk1"/>
              </a:buClr>
              <a:buSzPts val="2700"/>
              <a:buNone/>
              <a:defRPr sz="3600">
                <a:solidFill>
                  <a:schemeClr val="dk1"/>
                </a:solidFill>
              </a:defRPr>
            </a:lvl6pPr>
            <a:lvl7pPr lvl="6" rtl="0">
              <a:spcBef>
                <a:spcPts val="0"/>
              </a:spcBef>
              <a:spcAft>
                <a:spcPts val="0"/>
              </a:spcAft>
              <a:buClr>
                <a:schemeClr val="dk1"/>
              </a:buClr>
              <a:buSzPts val="2700"/>
              <a:buNone/>
              <a:defRPr sz="3600">
                <a:solidFill>
                  <a:schemeClr val="dk1"/>
                </a:solidFill>
              </a:defRPr>
            </a:lvl7pPr>
            <a:lvl8pPr lvl="7" rtl="0">
              <a:spcBef>
                <a:spcPts val="0"/>
              </a:spcBef>
              <a:spcAft>
                <a:spcPts val="0"/>
              </a:spcAft>
              <a:buClr>
                <a:schemeClr val="dk1"/>
              </a:buClr>
              <a:buSzPts val="2700"/>
              <a:buNone/>
              <a:defRPr sz="3600">
                <a:solidFill>
                  <a:schemeClr val="dk1"/>
                </a:solidFill>
              </a:defRPr>
            </a:lvl8pPr>
            <a:lvl9pPr lvl="8" rtl="0">
              <a:spcBef>
                <a:spcPts val="0"/>
              </a:spcBef>
              <a:spcAft>
                <a:spcPts val="0"/>
              </a:spcAft>
              <a:buClr>
                <a:schemeClr val="dk1"/>
              </a:buClr>
              <a:buSzPts val="2700"/>
              <a:buNone/>
              <a:defRPr sz="3600">
                <a:solidFill>
                  <a:schemeClr val="dk1"/>
                </a:solidFill>
              </a:defRPr>
            </a:lvl9pPr>
          </a:lstStyle>
          <a:p>
            <a:endParaRPr/>
          </a:p>
        </p:txBody>
      </p:sp>
      <p:cxnSp>
        <p:nvCxnSpPr>
          <p:cNvPr id="487" name="Google Shape;487;p54"/>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88" name="Google Shape;488;p54"/>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5743308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blipFill>
          <a:blip r:embed="rId2">
            <a:alphaModFix/>
          </a:blip>
          <a:stretch>
            <a:fillRect/>
          </a:stretch>
        </a:blipFill>
        <a:effectLst/>
      </p:bgPr>
    </p:bg>
    <p:spTree>
      <p:nvGrpSpPr>
        <p:cNvPr id="1" name="Shape 489"/>
        <p:cNvGrpSpPr/>
        <p:nvPr/>
      </p:nvGrpSpPr>
      <p:grpSpPr>
        <a:xfrm>
          <a:off x="0" y="0"/>
          <a:ext cx="0" cy="0"/>
          <a:chOff x="0" y="0"/>
          <a:chExt cx="0" cy="0"/>
        </a:xfrm>
      </p:grpSpPr>
      <p:sp>
        <p:nvSpPr>
          <p:cNvPr id="490" name="Google Shape;490;p55"/>
          <p:cNvSpPr/>
          <p:nvPr/>
        </p:nvSpPr>
        <p:spPr>
          <a:xfrm flipH="1">
            <a:off x="6891310" y="-99866"/>
            <a:ext cx="5526333" cy="4827233"/>
          </a:xfrm>
          <a:custGeom>
            <a:avLst/>
            <a:gdLst/>
            <a:ahLst/>
            <a:cxnLst/>
            <a:rect l="l" t="t" r="r" b="b"/>
            <a:pathLst>
              <a:path w="165790" h="144817" extrusionOk="0">
                <a:moveTo>
                  <a:pt x="0" y="0"/>
                </a:moveTo>
                <a:lnTo>
                  <a:pt x="0" y="144817"/>
                </a:lnTo>
                <a:lnTo>
                  <a:pt x="165790" y="98375"/>
                </a:lnTo>
                <a:lnTo>
                  <a:pt x="69911" y="0"/>
                </a:lnTo>
                <a:close/>
              </a:path>
            </a:pathLst>
          </a:custGeom>
          <a:solidFill>
            <a:srgbClr val="F7E5B7">
              <a:alpha val="52679"/>
            </a:srgbClr>
          </a:solidFill>
          <a:ln>
            <a:noFill/>
          </a:ln>
        </p:spPr>
      </p:sp>
      <p:sp>
        <p:nvSpPr>
          <p:cNvPr id="491" name="Google Shape;491;p55"/>
          <p:cNvSpPr/>
          <p:nvPr/>
        </p:nvSpPr>
        <p:spPr>
          <a:xfrm flipH="1">
            <a:off x="-99879" y="3179322"/>
            <a:ext cx="12517533" cy="3828500"/>
          </a:xfrm>
          <a:custGeom>
            <a:avLst/>
            <a:gdLst/>
            <a:ahLst/>
            <a:cxnLst/>
            <a:rect l="l" t="t" r="r" b="b"/>
            <a:pathLst>
              <a:path w="375526" h="114855" extrusionOk="0">
                <a:moveTo>
                  <a:pt x="0" y="46441"/>
                </a:moveTo>
                <a:lnTo>
                  <a:pt x="0" y="114855"/>
                </a:lnTo>
                <a:lnTo>
                  <a:pt x="375526" y="114855"/>
                </a:lnTo>
                <a:lnTo>
                  <a:pt x="165791" y="0"/>
                </a:lnTo>
                <a:close/>
              </a:path>
            </a:pathLst>
          </a:custGeom>
          <a:solidFill>
            <a:srgbClr val="96B3C1">
              <a:alpha val="38840"/>
            </a:srgbClr>
          </a:solidFill>
          <a:ln>
            <a:noFill/>
          </a:ln>
        </p:spPr>
      </p:sp>
      <p:sp>
        <p:nvSpPr>
          <p:cNvPr id="492" name="Google Shape;492;p55"/>
          <p:cNvSpPr/>
          <p:nvPr/>
        </p:nvSpPr>
        <p:spPr>
          <a:xfrm flipH="1">
            <a:off x="-49912" y="-83221"/>
            <a:ext cx="10137167" cy="5143500"/>
          </a:xfrm>
          <a:custGeom>
            <a:avLst/>
            <a:gdLst/>
            <a:ahLst/>
            <a:cxnLst/>
            <a:rect l="l" t="t" r="r" b="b"/>
            <a:pathLst>
              <a:path w="304115" h="154305" extrusionOk="0">
                <a:moveTo>
                  <a:pt x="0" y="0"/>
                </a:moveTo>
                <a:lnTo>
                  <a:pt x="304115" y="0"/>
                </a:lnTo>
                <a:lnTo>
                  <a:pt x="198249" y="154305"/>
                </a:lnTo>
                <a:lnTo>
                  <a:pt x="96378" y="98375"/>
                </a:lnTo>
                <a:close/>
              </a:path>
            </a:pathLst>
          </a:custGeom>
          <a:solidFill>
            <a:srgbClr val="9EDDEF">
              <a:alpha val="29460"/>
            </a:srgbClr>
          </a:solidFill>
          <a:ln>
            <a:noFill/>
          </a:ln>
        </p:spPr>
      </p:sp>
      <p:sp>
        <p:nvSpPr>
          <p:cNvPr id="493" name="Google Shape;493;p5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55"/>
          <p:cNvSpPr txBox="1">
            <a:spLocks noGrp="1"/>
          </p:cNvSpPr>
          <p:nvPr>
            <p:ph type="title"/>
          </p:nvPr>
        </p:nvSpPr>
        <p:spPr>
          <a:xfrm>
            <a:off x="2632400" y="8092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5" name="Google Shape;495;p55"/>
          <p:cNvSpPr txBox="1">
            <a:spLocks noGrp="1"/>
          </p:cNvSpPr>
          <p:nvPr>
            <p:ph type="title" idx="2"/>
          </p:nvPr>
        </p:nvSpPr>
        <p:spPr>
          <a:xfrm>
            <a:off x="3028700" y="2113700"/>
            <a:ext cx="18132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96" name="Google Shape;496;p55"/>
          <p:cNvSpPr txBox="1">
            <a:spLocks noGrp="1"/>
          </p:cNvSpPr>
          <p:nvPr>
            <p:ph type="subTitle" idx="1"/>
          </p:nvPr>
        </p:nvSpPr>
        <p:spPr>
          <a:xfrm>
            <a:off x="1994900" y="2495681"/>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97" name="Google Shape;497;p55"/>
          <p:cNvSpPr txBox="1">
            <a:spLocks noGrp="1"/>
          </p:cNvSpPr>
          <p:nvPr>
            <p:ph type="title" idx="3"/>
          </p:nvPr>
        </p:nvSpPr>
        <p:spPr>
          <a:xfrm>
            <a:off x="3028700" y="4129300"/>
            <a:ext cx="18132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98" name="Google Shape;498;p55"/>
          <p:cNvSpPr txBox="1">
            <a:spLocks noGrp="1"/>
          </p:cNvSpPr>
          <p:nvPr>
            <p:ph type="subTitle" idx="4"/>
          </p:nvPr>
        </p:nvSpPr>
        <p:spPr>
          <a:xfrm>
            <a:off x="1994900" y="4520529"/>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99" name="Google Shape;499;p55"/>
          <p:cNvSpPr txBox="1">
            <a:spLocks noGrp="1"/>
          </p:cNvSpPr>
          <p:nvPr>
            <p:ph type="title" idx="5"/>
          </p:nvPr>
        </p:nvSpPr>
        <p:spPr>
          <a:xfrm>
            <a:off x="7468700" y="2113700"/>
            <a:ext cx="18132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500" name="Google Shape;500;p55"/>
          <p:cNvSpPr txBox="1">
            <a:spLocks noGrp="1"/>
          </p:cNvSpPr>
          <p:nvPr>
            <p:ph type="subTitle" idx="6"/>
          </p:nvPr>
        </p:nvSpPr>
        <p:spPr>
          <a:xfrm>
            <a:off x="6553500" y="2495681"/>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501" name="Google Shape;501;p55"/>
          <p:cNvSpPr txBox="1">
            <a:spLocks noGrp="1"/>
          </p:cNvSpPr>
          <p:nvPr>
            <p:ph type="title" idx="7"/>
          </p:nvPr>
        </p:nvSpPr>
        <p:spPr>
          <a:xfrm>
            <a:off x="7468700" y="4129500"/>
            <a:ext cx="18132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502" name="Google Shape;502;p55"/>
          <p:cNvSpPr txBox="1">
            <a:spLocks noGrp="1"/>
          </p:cNvSpPr>
          <p:nvPr>
            <p:ph type="subTitle" idx="8"/>
          </p:nvPr>
        </p:nvSpPr>
        <p:spPr>
          <a:xfrm>
            <a:off x="6553500" y="4519936"/>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cxnSp>
        <p:nvCxnSpPr>
          <p:cNvPr id="503" name="Google Shape;503;p5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504" name="Google Shape;504;p5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1131691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549"/>
        <p:cNvGrpSpPr/>
        <p:nvPr/>
      </p:nvGrpSpPr>
      <p:grpSpPr>
        <a:xfrm>
          <a:off x="0" y="0"/>
          <a:ext cx="0" cy="0"/>
          <a:chOff x="0" y="0"/>
          <a:chExt cx="0" cy="0"/>
        </a:xfrm>
      </p:grpSpPr>
      <p:sp>
        <p:nvSpPr>
          <p:cNvPr id="550" name="Google Shape;550;p61"/>
          <p:cNvSpPr/>
          <p:nvPr/>
        </p:nvSpPr>
        <p:spPr>
          <a:xfrm>
            <a:off x="-83221" y="-116533"/>
            <a:ext cx="5776033" cy="7041100"/>
          </a:xfrm>
          <a:custGeom>
            <a:avLst/>
            <a:gdLst/>
            <a:ahLst/>
            <a:cxnLst/>
            <a:rect l="l" t="t" r="r" b="b"/>
            <a:pathLst>
              <a:path w="173281" h="211233" extrusionOk="0">
                <a:moveTo>
                  <a:pt x="146814" y="0"/>
                </a:moveTo>
                <a:lnTo>
                  <a:pt x="0" y="0"/>
                </a:lnTo>
                <a:lnTo>
                  <a:pt x="0" y="211233"/>
                </a:lnTo>
                <a:lnTo>
                  <a:pt x="173281" y="211233"/>
                </a:lnTo>
                <a:lnTo>
                  <a:pt x="43944" y="115854"/>
                </a:lnTo>
                <a:close/>
              </a:path>
            </a:pathLst>
          </a:custGeom>
          <a:solidFill>
            <a:srgbClr val="F7E5B7">
              <a:alpha val="52679"/>
            </a:srgbClr>
          </a:solidFill>
          <a:ln>
            <a:noFill/>
          </a:ln>
        </p:spPr>
      </p:sp>
      <p:sp>
        <p:nvSpPr>
          <p:cNvPr id="551" name="Google Shape;551;p61"/>
          <p:cNvSpPr/>
          <p:nvPr/>
        </p:nvSpPr>
        <p:spPr>
          <a:xfrm>
            <a:off x="1381588" y="-83221"/>
            <a:ext cx="9388133" cy="6208800"/>
          </a:xfrm>
          <a:custGeom>
            <a:avLst/>
            <a:gdLst/>
            <a:ahLst/>
            <a:cxnLst/>
            <a:rect l="l" t="t" r="r" b="b"/>
            <a:pathLst>
              <a:path w="281644" h="186264" extrusionOk="0">
                <a:moveTo>
                  <a:pt x="101871" y="0"/>
                </a:moveTo>
                <a:lnTo>
                  <a:pt x="281644" y="0"/>
                </a:lnTo>
                <a:lnTo>
                  <a:pt x="96378" y="186264"/>
                </a:lnTo>
                <a:lnTo>
                  <a:pt x="0" y="115853"/>
                </a:lnTo>
                <a:close/>
              </a:path>
            </a:pathLst>
          </a:custGeom>
          <a:solidFill>
            <a:srgbClr val="595959">
              <a:alpha val="16960"/>
            </a:srgbClr>
          </a:solidFill>
          <a:ln>
            <a:noFill/>
          </a:ln>
        </p:spPr>
      </p:sp>
      <p:sp>
        <p:nvSpPr>
          <p:cNvPr id="552" name="Google Shape;552;p61"/>
          <p:cNvSpPr/>
          <p:nvPr/>
        </p:nvSpPr>
        <p:spPr>
          <a:xfrm>
            <a:off x="4596367" y="-83233"/>
            <a:ext cx="7688100" cy="7124333"/>
          </a:xfrm>
          <a:custGeom>
            <a:avLst/>
            <a:gdLst/>
            <a:ahLst/>
            <a:cxnLst/>
            <a:rect l="l" t="t" r="r" b="b"/>
            <a:pathLst>
              <a:path w="230643" h="213730" extrusionOk="0">
                <a:moveTo>
                  <a:pt x="184701" y="0"/>
                </a:moveTo>
                <a:lnTo>
                  <a:pt x="230643" y="0"/>
                </a:lnTo>
                <a:lnTo>
                  <a:pt x="230643" y="213730"/>
                </a:lnTo>
                <a:lnTo>
                  <a:pt x="33163" y="210250"/>
                </a:lnTo>
                <a:lnTo>
                  <a:pt x="0" y="185989"/>
                </a:lnTo>
                <a:close/>
              </a:path>
            </a:pathLst>
          </a:custGeom>
          <a:solidFill>
            <a:srgbClr val="9EDDEF">
              <a:alpha val="29460"/>
            </a:srgbClr>
          </a:solidFill>
          <a:ln>
            <a:noFill/>
          </a:ln>
        </p:spPr>
      </p:sp>
      <p:sp>
        <p:nvSpPr>
          <p:cNvPr id="553" name="Google Shape;553;p6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61"/>
          <p:cNvSpPr txBox="1">
            <a:spLocks noGrp="1"/>
          </p:cNvSpPr>
          <p:nvPr>
            <p:ph type="title"/>
          </p:nvPr>
        </p:nvSpPr>
        <p:spPr>
          <a:xfrm>
            <a:off x="1401985" y="2339167"/>
            <a:ext cx="2844800" cy="53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667"/>
            </a:lvl1pPr>
            <a:lvl2pPr lvl="1" algn="ctr" rtl="0">
              <a:spcBef>
                <a:spcPts val="0"/>
              </a:spcBef>
              <a:spcAft>
                <a:spcPts val="0"/>
              </a:spcAft>
              <a:buSzPts val="3600"/>
              <a:buFont typeface="Rozha One"/>
              <a:buNone/>
              <a:defRPr sz="4800">
                <a:latin typeface="Rozha One"/>
                <a:ea typeface="Rozha One"/>
                <a:cs typeface="Rozha One"/>
                <a:sym typeface="Rozha One"/>
              </a:defRPr>
            </a:lvl2pPr>
            <a:lvl3pPr lvl="2" algn="ctr" rtl="0">
              <a:spcBef>
                <a:spcPts val="0"/>
              </a:spcBef>
              <a:spcAft>
                <a:spcPts val="0"/>
              </a:spcAft>
              <a:buSzPts val="3600"/>
              <a:buFont typeface="Rozha One"/>
              <a:buNone/>
              <a:defRPr sz="4800">
                <a:latin typeface="Rozha One"/>
                <a:ea typeface="Rozha One"/>
                <a:cs typeface="Rozha One"/>
                <a:sym typeface="Rozha One"/>
              </a:defRPr>
            </a:lvl3pPr>
            <a:lvl4pPr lvl="3" algn="ctr" rtl="0">
              <a:spcBef>
                <a:spcPts val="0"/>
              </a:spcBef>
              <a:spcAft>
                <a:spcPts val="0"/>
              </a:spcAft>
              <a:buSzPts val="3600"/>
              <a:buFont typeface="Rozha One"/>
              <a:buNone/>
              <a:defRPr sz="4800">
                <a:latin typeface="Rozha One"/>
                <a:ea typeface="Rozha One"/>
                <a:cs typeface="Rozha One"/>
                <a:sym typeface="Rozha One"/>
              </a:defRPr>
            </a:lvl4pPr>
            <a:lvl5pPr lvl="4" algn="ctr" rtl="0">
              <a:spcBef>
                <a:spcPts val="0"/>
              </a:spcBef>
              <a:spcAft>
                <a:spcPts val="0"/>
              </a:spcAft>
              <a:buSzPts val="3600"/>
              <a:buFont typeface="Rozha One"/>
              <a:buNone/>
              <a:defRPr sz="4800">
                <a:latin typeface="Rozha One"/>
                <a:ea typeface="Rozha One"/>
                <a:cs typeface="Rozha One"/>
                <a:sym typeface="Rozha One"/>
              </a:defRPr>
            </a:lvl5pPr>
            <a:lvl6pPr lvl="5" algn="ctr" rtl="0">
              <a:spcBef>
                <a:spcPts val="0"/>
              </a:spcBef>
              <a:spcAft>
                <a:spcPts val="0"/>
              </a:spcAft>
              <a:buSzPts val="3600"/>
              <a:buFont typeface="Rozha One"/>
              <a:buNone/>
              <a:defRPr sz="4800">
                <a:latin typeface="Rozha One"/>
                <a:ea typeface="Rozha One"/>
                <a:cs typeface="Rozha One"/>
                <a:sym typeface="Rozha One"/>
              </a:defRPr>
            </a:lvl6pPr>
            <a:lvl7pPr lvl="6" algn="ctr" rtl="0">
              <a:spcBef>
                <a:spcPts val="0"/>
              </a:spcBef>
              <a:spcAft>
                <a:spcPts val="0"/>
              </a:spcAft>
              <a:buSzPts val="3600"/>
              <a:buFont typeface="Rozha One"/>
              <a:buNone/>
              <a:defRPr sz="4800">
                <a:latin typeface="Rozha One"/>
                <a:ea typeface="Rozha One"/>
                <a:cs typeface="Rozha One"/>
                <a:sym typeface="Rozha One"/>
              </a:defRPr>
            </a:lvl7pPr>
            <a:lvl8pPr lvl="7" algn="ctr" rtl="0">
              <a:spcBef>
                <a:spcPts val="0"/>
              </a:spcBef>
              <a:spcAft>
                <a:spcPts val="0"/>
              </a:spcAft>
              <a:buSzPts val="3600"/>
              <a:buFont typeface="Rozha One"/>
              <a:buNone/>
              <a:defRPr sz="4800">
                <a:latin typeface="Rozha One"/>
                <a:ea typeface="Rozha One"/>
                <a:cs typeface="Rozha One"/>
                <a:sym typeface="Rozha One"/>
              </a:defRPr>
            </a:lvl8pPr>
            <a:lvl9pPr lvl="8" algn="ctr" rtl="0">
              <a:spcBef>
                <a:spcPts val="0"/>
              </a:spcBef>
              <a:spcAft>
                <a:spcPts val="0"/>
              </a:spcAft>
              <a:buSzPts val="3600"/>
              <a:buFont typeface="Rozha One"/>
              <a:buNone/>
              <a:defRPr sz="4800">
                <a:latin typeface="Rozha One"/>
                <a:ea typeface="Rozha One"/>
                <a:cs typeface="Rozha One"/>
                <a:sym typeface="Rozha One"/>
              </a:defRPr>
            </a:lvl9pPr>
          </a:lstStyle>
          <a:p>
            <a:endParaRPr/>
          </a:p>
        </p:txBody>
      </p:sp>
      <p:sp>
        <p:nvSpPr>
          <p:cNvPr id="555" name="Google Shape;555;p61"/>
          <p:cNvSpPr txBox="1">
            <a:spLocks noGrp="1"/>
          </p:cNvSpPr>
          <p:nvPr>
            <p:ph type="subTitle" idx="1"/>
          </p:nvPr>
        </p:nvSpPr>
        <p:spPr>
          <a:xfrm>
            <a:off x="1579985" y="2828311"/>
            <a:ext cx="2488800" cy="7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56" name="Google Shape;556;p61"/>
          <p:cNvSpPr txBox="1">
            <a:spLocks noGrp="1"/>
          </p:cNvSpPr>
          <p:nvPr>
            <p:ph type="title" idx="2"/>
          </p:nvPr>
        </p:nvSpPr>
        <p:spPr>
          <a:xfrm>
            <a:off x="1401985" y="4272867"/>
            <a:ext cx="2844800" cy="53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667"/>
            </a:lvl1pPr>
            <a:lvl2pPr lvl="1" algn="ctr" rtl="0">
              <a:spcBef>
                <a:spcPts val="0"/>
              </a:spcBef>
              <a:spcAft>
                <a:spcPts val="0"/>
              </a:spcAft>
              <a:buSzPts val="3600"/>
              <a:buFont typeface="Rozha One"/>
              <a:buNone/>
              <a:defRPr sz="4800">
                <a:latin typeface="Rozha One"/>
                <a:ea typeface="Rozha One"/>
                <a:cs typeface="Rozha One"/>
                <a:sym typeface="Rozha One"/>
              </a:defRPr>
            </a:lvl2pPr>
            <a:lvl3pPr lvl="2" algn="ctr" rtl="0">
              <a:spcBef>
                <a:spcPts val="0"/>
              </a:spcBef>
              <a:spcAft>
                <a:spcPts val="0"/>
              </a:spcAft>
              <a:buSzPts val="3600"/>
              <a:buFont typeface="Rozha One"/>
              <a:buNone/>
              <a:defRPr sz="4800">
                <a:latin typeface="Rozha One"/>
                <a:ea typeface="Rozha One"/>
                <a:cs typeface="Rozha One"/>
                <a:sym typeface="Rozha One"/>
              </a:defRPr>
            </a:lvl3pPr>
            <a:lvl4pPr lvl="3" algn="ctr" rtl="0">
              <a:spcBef>
                <a:spcPts val="0"/>
              </a:spcBef>
              <a:spcAft>
                <a:spcPts val="0"/>
              </a:spcAft>
              <a:buSzPts val="3600"/>
              <a:buFont typeface="Rozha One"/>
              <a:buNone/>
              <a:defRPr sz="4800">
                <a:latin typeface="Rozha One"/>
                <a:ea typeface="Rozha One"/>
                <a:cs typeface="Rozha One"/>
                <a:sym typeface="Rozha One"/>
              </a:defRPr>
            </a:lvl4pPr>
            <a:lvl5pPr lvl="4" algn="ctr" rtl="0">
              <a:spcBef>
                <a:spcPts val="0"/>
              </a:spcBef>
              <a:spcAft>
                <a:spcPts val="0"/>
              </a:spcAft>
              <a:buSzPts val="3600"/>
              <a:buFont typeface="Rozha One"/>
              <a:buNone/>
              <a:defRPr sz="4800">
                <a:latin typeface="Rozha One"/>
                <a:ea typeface="Rozha One"/>
                <a:cs typeface="Rozha One"/>
                <a:sym typeface="Rozha One"/>
              </a:defRPr>
            </a:lvl5pPr>
            <a:lvl6pPr lvl="5" algn="ctr" rtl="0">
              <a:spcBef>
                <a:spcPts val="0"/>
              </a:spcBef>
              <a:spcAft>
                <a:spcPts val="0"/>
              </a:spcAft>
              <a:buSzPts val="3600"/>
              <a:buFont typeface="Rozha One"/>
              <a:buNone/>
              <a:defRPr sz="4800">
                <a:latin typeface="Rozha One"/>
                <a:ea typeface="Rozha One"/>
                <a:cs typeface="Rozha One"/>
                <a:sym typeface="Rozha One"/>
              </a:defRPr>
            </a:lvl6pPr>
            <a:lvl7pPr lvl="6" algn="ctr" rtl="0">
              <a:spcBef>
                <a:spcPts val="0"/>
              </a:spcBef>
              <a:spcAft>
                <a:spcPts val="0"/>
              </a:spcAft>
              <a:buSzPts val="3600"/>
              <a:buFont typeface="Rozha One"/>
              <a:buNone/>
              <a:defRPr sz="4800">
                <a:latin typeface="Rozha One"/>
                <a:ea typeface="Rozha One"/>
                <a:cs typeface="Rozha One"/>
                <a:sym typeface="Rozha One"/>
              </a:defRPr>
            </a:lvl7pPr>
            <a:lvl8pPr lvl="7" algn="ctr" rtl="0">
              <a:spcBef>
                <a:spcPts val="0"/>
              </a:spcBef>
              <a:spcAft>
                <a:spcPts val="0"/>
              </a:spcAft>
              <a:buSzPts val="3600"/>
              <a:buFont typeface="Rozha One"/>
              <a:buNone/>
              <a:defRPr sz="4800">
                <a:latin typeface="Rozha One"/>
                <a:ea typeface="Rozha One"/>
                <a:cs typeface="Rozha One"/>
                <a:sym typeface="Rozha One"/>
              </a:defRPr>
            </a:lvl8pPr>
            <a:lvl9pPr lvl="8" algn="ctr" rtl="0">
              <a:spcBef>
                <a:spcPts val="0"/>
              </a:spcBef>
              <a:spcAft>
                <a:spcPts val="0"/>
              </a:spcAft>
              <a:buSzPts val="3600"/>
              <a:buFont typeface="Rozha One"/>
              <a:buNone/>
              <a:defRPr sz="4800">
                <a:latin typeface="Rozha One"/>
                <a:ea typeface="Rozha One"/>
                <a:cs typeface="Rozha One"/>
                <a:sym typeface="Rozha One"/>
              </a:defRPr>
            </a:lvl9pPr>
          </a:lstStyle>
          <a:p>
            <a:endParaRPr/>
          </a:p>
        </p:txBody>
      </p:sp>
      <p:sp>
        <p:nvSpPr>
          <p:cNvPr id="557" name="Google Shape;557;p61"/>
          <p:cNvSpPr txBox="1">
            <a:spLocks noGrp="1"/>
          </p:cNvSpPr>
          <p:nvPr>
            <p:ph type="subTitle" idx="3"/>
          </p:nvPr>
        </p:nvSpPr>
        <p:spPr>
          <a:xfrm>
            <a:off x="1579985" y="4793856"/>
            <a:ext cx="2488800" cy="7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58" name="Google Shape;558;p61"/>
          <p:cNvSpPr txBox="1">
            <a:spLocks noGrp="1"/>
          </p:cNvSpPr>
          <p:nvPr>
            <p:ph type="title" idx="4"/>
          </p:nvPr>
        </p:nvSpPr>
        <p:spPr>
          <a:xfrm>
            <a:off x="4627171" y="2339167"/>
            <a:ext cx="2821600" cy="53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667"/>
            </a:lvl1pPr>
            <a:lvl2pPr lvl="1" algn="ctr" rtl="0">
              <a:spcBef>
                <a:spcPts val="0"/>
              </a:spcBef>
              <a:spcAft>
                <a:spcPts val="0"/>
              </a:spcAft>
              <a:buSzPts val="3600"/>
              <a:buFont typeface="Rozha One"/>
              <a:buNone/>
              <a:defRPr sz="4800">
                <a:latin typeface="Rozha One"/>
                <a:ea typeface="Rozha One"/>
                <a:cs typeface="Rozha One"/>
                <a:sym typeface="Rozha One"/>
              </a:defRPr>
            </a:lvl2pPr>
            <a:lvl3pPr lvl="2" algn="ctr" rtl="0">
              <a:spcBef>
                <a:spcPts val="0"/>
              </a:spcBef>
              <a:spcAft>
                <a:spcPts val="0"/>
              </a:spcAft>
              <a:buSzPts val="3600"/>
              <a:buFont typeface="Rozha One"/>
              <a:buNone/>
              <a:defRPr sz="4800">
                <a:latin typeface="Rozha One"/>
                <a:ea typeface="Rozha One"/>
                <a:cs typeface="Rozha One"/>
                <a:sym typeface="Rozha One"/>
              </a:defRPr>
            </a:lvl3pPr>
            <a:lvl4pPr lvl="3" algn="ctr" rtl="0">
              <a:spcBef>
                <a:spcPts val="0"/>
              </a:spcBef>
              <a:spcAft>
                <a:spcPts val="0"/>
              </a:spcAft>
              <a:buSzPts val="3600"/>
              <a:buFont typeface="Rozha One"/>
              <a:buNone/>
              <a:defRPr sz="4800">
                <a:latin typeface="Rozha One"/>
                <a:ea typeface="Rozha One"/>
                <a:cs typeface="Rozha One"/>
                <a:sym typeface="Rozha One"/>
              </a:defRPr>
            </a:lvl4pPr>
            <a:lvl5pPr lvl="4" algn="ctr" rtl="0">
              <a:spcBef>
                <a:spcPts val="0"/>
              </a:spcBef>
              <a:spcAft>
                <a:spcPts val="0"/>
              </a:spcAft>
              <a:buSzPts val="3600"/>
              <a:buFont typeface="Rozha One"/>
              <a:buNone/>
              <a:defRPr sz="4800">
                <a:latin typeface="Rozha One"/>
                <a:ea typeface="Rozha One"/>
                <a:cs typeface="Rozha One"/>
                <a:sym typeface="Rozha One"/>
              </a:defRPr>
            </a:lvl5pPr>
            <a:lvl6pPr lvl="5" algn="ctr" rtl="0">
              <a:spcBef>
                <a:spcPts val="0"/>
              </a:spcBef>
              <a:spcAft>
                <a:spcPts val="0"/>
              </a:spcAft>
              <a:buSzPts val="3600"/>
              <a:buFont typeface="Rozha One"/>
              <a:buNone/>
              <a:defRPr sz="4800">
                <a:latin typeface="Rozha One"/>
                <a:ea typeface="Rozha One"/>
                <a:cs typeface="Rozha One"/>
                <a:sym typeface="Rozha One"/>
              </a:defRPr>
            </a:lvl6pPr>
            <a:lvl7pPr lvl="6" algn="ctr" rtl="0">
              <a:spcBef>
                <a:spcPts val="0"/>
              </a:spcBef>
              <a:spcAft>
                <a:spcPts val="0"/>
              </a:spcAft>
              <a:buSzPts val="3600"/>
              <a:buFont typeface="Rozha One"/>
              <a:buNone/>
              <a:defRPr sz="4800">
                <a:latin typeface="Rozha One"/>
                <a:ea typeface="Rozha One"/>
                <a:cs typeface="Rozha One"/>
                <a:sym typeface="Rozha One"/>
              </a:defRPr>
            </a:lvl7pPr>
            <a:lvl8pPr lvl="7" algn="ctr" rtl="0">
              <a:spcBef>
                <a:spcPts val="0"/>
              </a:spcBef>
              <a:spcAft>
                <a:spcPts val="0"/>
              </a:spcAft>
              <a:buSzPts val="3600"/>
              <a:buFont typeface="Rozha One"/>
              <a:buNone/>
              <a:defRPr sz="4800">
                <a:latin typeface="Rozha One"/>
                <a:ea typeface="Rozha One"/>
                <a:cs typeface="Rozha One"/>
                <a:sym typeface="Rozha One"/>
              </a:defRPr>
            </a:lvl8pPr>
            <a:lvl9pPr lvl="8" algn="ctr" rtl="0">
              <a:spcBef>
                <a:spcPts val="0"/>
              </a:spcBef>
              <a:spcAft>
                <a:spcPts val="0"/>
              </a:spcAft>
              <a:buSzPts val="3600"/>
              <a:buFont typeface="Rozha One"/>
              <a:buNone/>
              <a:defRPr sz="4800">
                <a:latin typeface="Rozha One"/>
                <a:ea typeface="Rozha One"/>
                <a:cs typeface="Rozha One"/>
                <a:sym typeface="Rozha One"/>
              </a:defRPr>
            </a:lvl9pPr>
          </a:lstStyle>
          <a:p>
            <a:endParaRPr/>
          </a:p>
        </p:txBody>
      </p:sp>
      <p:sp>
        <p:nvSpPr>
          <p:cNvPr id="559" name="Google Shape;559;p61"/>
          <p:cNvSpPr txBox="1">
            <a:spLocks noGrp="1"/>
          </p:cNvSpPr>
          <p:nvPr>
            <p:ph type="subTitle" idx="5"/>
          </p:nvPr>
        </p:nvSpPr>
        <p:spPr>
          <a:xfrm>
            <a:off x="4793571" y="2828301"/>
            <a:ext cx="2488800" cy="7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60" name="Google Shape;560;p61"/>
          <p:cNvSpPr txBox="1">
            <a:spLocks noGrp="1"/>
          </p:cNvSpPr>
          <p:nvPr>
            <p:ph type="title" idx="6"/>
          </p:nvPr>
        </p:nvSpPr>
        <p:spPr>
          <a:xfrm>
            <a:off x="4627171" y="4272867"/>
            <a:ext cx="2821600" cy="53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667"/>
            </a:lvl1pPr>
            <a:lvl2pPr lvl="1" algn="ctr" rtl="0">
              <a:spcBef>
                <a:spcPts val="0"/>
              </a:spcBef>
              <a:spcAft>
                <a:spcPts val="0"/>
              </a:spcAft>
              <a:buSzPts val="3600"/>
              <a:buFont typeface="Rozha One"/>
              <a:buNone/>
              <a:defRPr sz="4800">
                <a:latin typeface="Rozha One"/>
                <a:ea typeface="Rozha One"/>
                <a:cs typeface="Rozha One"/>
                <a:sym typeface="Rozha One"/>
              </a:defRPr>
            </a:lvl2pPr>
            <a:lvl3pPr lvl="2" algn="ctr" rtl="0">
              <a:spcBef>
                <a:spcPts val="0"/>
              </a:spcBef>
              <a:spcAft>
                <a:spcPts val="0"/>
              </a:spcAft>
              <a:buSzPts val="3600"/>
              <a:buFont typeface="Rozha One"/>
              <a:buNone/>
              <a:defRPr sz="4800">
                <a:latin typeface="Rozha One"/>
                <a:ea typeface="Rozha One"/>
                <a:cs typeface="Rozha One"/>
                <a:sym typeface="Rozha One"/>
              </a:defRPr>
            </a:lvl3pPr>
            <a:lvl4pPr lvl="3" algn="ctr" rtl="0">
              <a:spcBef>
                <a:spcPts val="0"/>
              </a:spcBef>
              <a:spcAft>
                <a:spcPts val="0"/>
              </a:spcAft>
              <a:buSzPts val="3600"/>
              <a:buFont typeface="Rozha One"/>
              <a:buNone/>
              <a:defRPr sz="4800">
                <a:latin typeface="Rozha One"/>
                <a:ea typeface="Rozha One"/>
                <a:cs typeface="Rozha One"/>
                <a:sym typeface="Rozha One"/>
              </a:defRPr>
            </a:lvl4pPr>
            <a:lvl5pPr lvl="4" algn="ctr" rtl="0">
              <a:spcBef>
                <a:spcPts val="0"/>
              </a:spcBef>
              <a:spcAft>
                <a:spcPts val="0"/>
              </a:spcAft>
              <a:buSzPts val="3600"/>
              <a:buFont typeface="Rozha One"/>
              <a:buNone/>
              <a:defRPr sz="4800">
                <a:latin typeface="Rozha One"/>
                <a:ea typeface="Rozha One"/>
                <a:cs typeface="Rozha One"/>
                <a:sym typeface="Rozha One"/>
              </a:defRPr>
            </a:lvl5pPr>
            <a:lvl6pPr lvl="5" algn="ctr" rtl="0">
              <a:spcBef>
                <a:spcPts val="0"/>
              </a:spcBef>
              <a:spcAft>
                <a:spcPts val="0"/>
              </a:spcAft>
              <a:buSzPts val="3600"/>
              <a:buFont typeface="Rozha One"/>
              <a:buNone/>
              <a:defRPr sz="4800">
                <a:latin typeface="Rozha One"/>
                <a:ea typeface="Rozha One"/>
                <a:cs typeface="Rozha One"/>
                <a:sym typeface="Rozha One"/>
              </a:defRPr>
            </a:lvl6pPr>
            <a:lvl7pPr lvl="6" algn="ctr" rtl="0">
              <a:spcBef>
                <a:spcPts val="0"/>
              </a:spcBef>
              <a:spcAft>
                <a:spcPts val="0"/>
              </a:spcAft>
              <a:buSzPts val="3600"/>
              <a:buFont typeface="Rozha One"/>
              <a:buNone/>
              <a:defRPr sz="4800">
                <a:latin typeface="Rozha One"/>
                <a:ea typeface="Rozha One"/>
                <a:cs typeface="Rozha One"/>
                <a:sym typeface="Rozha One"/>
              </a:defRPr>
            </a:lvl7pPr>
            <a:lvl8pPr lvl="7" algn="ctr" rtl="0">
              <a:spcBef>
                <a:spcPts val="0"/>
              </a:spcBef>
              <a:spcAft>
                <a:spcPts val="0"/>
              </a:spcAft>
              <a:buSzPts val="3600"/>
              <a:buFont typeface="Rozha One"/>
              <a:buNone/>
              <a:defRPr sz="4800">
                <a:latin typeface="Rozha One"/>
                <a:ea typeface="Rozha One"/>
                <a:cs typeface="Rozha One"/>
                <a:sym typeface="Rozha One"/>
              </a:defRPr>
            </a:lvl8pPr>
            <a:lvl9pPr lvl="8" algn="ctr" rtl="0">
              <a:spcBef>
                <a:spcPts val="0"/>
              </a:spcBef>
              <a:spcAft>
                <a:spcPts val="0"/>
              </a:spcAft>
              <a:buSzPts val="3600"/>
              <a:buFont typeface="Rozha One"/>
              <a:buNone/>
              <a:defRPr sz="4800">
                <a:latin typeface="Rozha One"/>
                <a:ea typeface="Rozha One"/>
                <a:cs typeface="Rozha One"/>
                <a:sym typeface="Rozha One"/>
              </a:defRPr>
            </a:lvl9pPr>
          </a:lstStyle>
          <a:p>
            <a:endParaRPr/>
          </a:p>
        </p:txBody>
      </p:sp>
      <p:sp>
        <p:nvSpPr>
          <p:cNvPr id="561" name="Google Shape;561;p61"/>
          <p:cNvSpPr txBox="1">
            <a:spLocks noGrp="1"/>
          </p:cNvSpPr>
          <p:nvPr>
            <p:ph type="subTitle" idx="7"/>
          </p:nvPr>
        </p:nvSpPr>
        <p:spPr>
          <a:xfrm>
            <a:off x="4793571" y="4793856"/>
            <a:ext cx="2488800" cy="7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62" name="Google Shape;562;p61"/>
          <p:cNvSpPr txBox="1">
            <a:spLocks noGrp="1"/>
          </p:cNvSpPr>
          <p:nvPr>
            <p:ph type="title" idx="8"/>
          </p:nvPr>
        </p:nvSpPr>
        <p:spPr>
          <a:xfrm>
            <a:off x="7978015" y="2339167"/>
            <a:ext cx="2812000" cy="53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667"/>
            </a:lvl1pPr>
            <a:lvl2pPr lvl="1" algn="ctr" rtl="0">
              <a:spcBef>
                <a:spcPts val="0"/>
              </a:spcBef>
              <a:spcAft>
                <a:spcPts val="0"/>
              </a:spcAft>
              <a:buSzPts val="3600"/>
              <a:buFont typeface="Rozha One"/>
              <a:buNone/>
              <a:defRPr sz="4800">
                <a:latin typeface="Rozha One"/>
                <a:ea typeface="Rozha One"/>
                <a:cs typeface="Rozha One"/>
                <a:sym typeface="Rozha One"/>
              </a:defRPr>
            </a:lvl2pPr>
            <a:lvl3pPr lvl="2" algn="ctr" rtl="0">
              <a:spcBef>
                <a:spcPts val="0"/>
              </a:spcBef>
              <a:spcAft>
                <a:spcPts val="0"/>
              </a:spcAft>
              <a:buSzPts val="3600"/>
              <a:buFont typeface="Rozha One"/>
              <a:buNone/>
              <a:defRPr sz="4800">
                <a:latin typeface="Rozha One"/>
                <a:ea typeface="Rozha One"/>
                <a:cs typeface="Rozha One"/>
                <a:sym typeface="Rozha One"/>
              </a:defRPr>
            </a:lvl3pPr>
            <a:lvl4pPr lvl="3" algn="ctr" rtl="0">
              <a:spcBef>
                <a:spcPts val="0"/>
              </a:spcBef>
              <a:spcAft>
                <a:spcPts val="0"/>
              </a:spcAft>
              <a:buSzPts val="3600"/>
              <a:buFont typeface="Rozha One"/>
              <a:buNone/>
              <a:defRPr sz="4800">
                <a:latin typeface="Rozha One"/>
                <a:ea typeface="Rozha One"/>
                <a:cs typeface="Rozha One"/>
                <a:sym typeface="Rozha One"/>
              </a:defRPr>
            </a:lvl4pPr>
            <a:lvl5pPr lvl="4" algn="ctr" rtl="0">
              <a:spcBef>
                <a:spcPts val="0"/>
              </a:spcBef>
              <a:spcAft>
                <a:spcPts val="0"/>
              </a:spcAft>
              <a:buSzPts val="3600"/>
              <a:buFont typeface="Rozha One"/>
              <a:buNone/>
              <a:defRPr sz="4800">
                <a:latin typeface="Rozha One"/>
                <a:ea typeface="Rozha One"/>
                <a:cs typeface="Rozha One"/>
                <a:sym typeface="Rozha One"/>
              </a:defRPr>
            </a:lvl5pPr>
            <a:lvl6pPr lvl="5" algn="ctr" rtl="0">
              <a:spcBef>
                <a:spcPts val="0"/>
              </a:spcBef>
              <a:spcAft>
                <a:spcPts val="0"/>
              </a:spcAft>
              <a:buSzPts val="3600"/>
              <a:buFont typeface="Rozha One"/>
              <a:buNone/>
              <a:defRPr sz="4800">
                <a:latin typeface="Rozha One"/>
                <a:ea typeface="Rozha One"/>
                <a:cs typeface="Rozha One"/>
                <a:sym typeface="Rozha One"/>
              </a:defRPr>
            </a:lvl6pPr>
            <a:lvl7pPr lvl="6" algn="ctr" rtl="0">
              <a:spcBef>
                <a:spcPts val="0"/>
              </a:spcBef>
              <a:spcAft>
                <a:spcPts val="0"/>
              </a:spcAft>
              <a:buSzPts val="3600"/>
              <a:buFont typeface="Rozha One"/>
              <a:buNone/>
              <a:defRPr sz="4800">
                <a:latin typeface="Rozha One"/>
                <a:ea typeface="Rozha One"/>
                <a:cs typeface="Rozha One"/>
                <a:sym typeface="Rozha One"/>
              </a:defRPr>
            </a:lvl7pPr>
            <a:lvl8pPr lvl="7" algn="ctr" rtl="0">
              <a:spcBef>
                <a:spcPts val="0"/>
              </a:spcBef>
              <a:spcAft>
                <a:spcPts val="0"/>
              </a:spcAft>
              <a:buSzPts val="3600"/>
              <a:buFont typeface="Rozha One"/>
              <a:buNone/>
              <a:defRPr sz="4800">
                <a:latin typeface="Rozha One"/>
                <a:ea typeface="Rozha One"/>
                <a:cs typeface="Rozha One"/>
                <a:sym typeface="Rozha One"/>
              </a:defRPr>
            </a:lvl8pPr>
            <a:lvl9pPr lvl="8" algn="ctr" rtl="0">
              <a:spcBef>
                <a:spcPts val="0"/>
              </a:spcBef>
              <a:spcAft>
                <a:spcPts val="0"/>
              </a:spcAft>
              <a:buSzPts val="3600"/>
              <a:buFont typeface="Rozha One"/>
              <a:buNone/>
              <a:defRPr sz="4800">
                <a:latin typeface="Rozha One"/>
                <a:ea typeface="Rozha One"/>
                <a:cs typeface="Rozha One"/>
                <a:sym typeface="Rozha One"/>
              </a:defRPr>
            </a:lvl9pPr>
          </a:lstStyle>
          <a:p>
            <a:endParaRPr/>
          </a:p>
        </p:txBody>
      </p:sp>
      <p:sp>
        <p:nvSpPr>
          <p:cNvPr id="563" name="Google Shape;563;p61"/>
          <p:cNvSpPr txBox="1">
            <a:spLocks noGrp="1"/>
          </p:cNvSpPr>
          <p:nvPr>
            <p:ph type="subTitle" idx="9"/>
          </p:nvPr>
        </p:nvSpPr>
        <p:spPr>
          <a:xfrm>
            <a:off x="8139615" y="2828301"/>
            <a:ext cx="2488800" cy="7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64" name="Google Shape;564;p61"/>
          <p:cNvSpPr txBox="1">
            <a:spLocks noGrp="1"/>
          </p:cNvSpPr>
          <p:nvPr>
            <p:ph type="title" idx="13"/>
          </p:nvPr>
        </p:nvSpPr>
        <p:spPr>
          <a:xfrm>
            <a:off x="7978015" y="4272867"/>
            <a:ext cx="2812000" cy="53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667"/>
            </a:lvl1pPr>
            <a:lvl2pPr lvl="1" algn="ctr" rtl="0">
              <a:spcBef>
                <a:spcPts val="0"/>
              </a:spcBef>
              <a:spcAft>
                <a:spcPts val="0"/>
              </a:spcAft>
              <a:buSzPts val="3600"/>
              <a:buFont typeface="Rozha One"/>
              <a:buNone/>
              <a:defRPr sz="4800">
                <a:latin typeface="Rozha One"/>
                <a:ea typeface="Rozha One"/>
                <a:cs typeface="Rozha One"/>
                <a:sym typeface="Rozha One"/>
              </a:defRPr>
            </a:lvl2pPr>
            <a:lvl3pPr lvl="2" algn="ctr" rtl="0">
              <a:spcBef>
                <a:spcPts val="0"/>
              </a:spcBef>
              <a:spcAft>
                <a:spcPts val="0"/>
              </a:spcAft>
              <a:buSzPts val="3600"/>
              <a:buFont typeface="Rozha One"/>
              <a:buNone/>
              <a:defRPr sz="4800">
                <a:latin typeface="Rozha One"/>
                <a:ea typeface="Rozha One"/>
                <a:cs typeface="Rozha One"/>
                <a:sym typeface="Rozha One"/>
              </a:defRPr>
            </a:lvl3pPr>
            <a:lvl4pPr lvl="3" algn="ctr" rtl="0">
              <a:spcBef>
                <a:spcPts val="0"/>
              </a:spcBef>
              <a:spcAft>
                <a:spcPts val="0"/>
              </a:spcAft>
              <a:buSzPts val="3600"/>
              <a:buFont typeface="Rozha One"/>
              <a:buNone/>
              <a:defRPr sz="4800">
                <a:latin typeface="Rozha One"/>
                <a:ea typeface="Rozha One"/>
                <a:cs typeface="Rozha One"/>
                <a:sym typeface="Rozha One"/>
              </a:defRPr>
            </a:lvl4pPr>
            <a:lvl5pPr lvl="4" algn="ctr" rtl="0">
              <a:spcBef>
                <a:spcPts val="0"/>
              </a:spcBef>
              <a:spcAft>
                <a:spcPts val="0"/>
              </a:spcAft>
              <a:buSzPts val="3600"/>
              <a:buFont typeface="Rozha One"/>
              <a:buNone/>
              <a:defRPr sz="4800">
                <a:latin typeface="Rozha One"/>
                <a:ea typeface="Rozha One"/>
                <a:cs typeface="Rozha One"/>
                <a:sym typeface="Rozha One"/>
              </a:defRPr>
            </a:lvl5pPr>
            <a:lvl6pPr lvl="5" algn="ctr" rtl="0">
              <a:spcBef>
                <a:spcPts val="0"/>
              </a:spcBef>
              <a:spcAft>
                <a:spcPts val="0"/>
              </a:spcAft>
              <a:buSzPts val="3600"/>
              <a:buFont typeface="Rozha One"/>
              <a:buNone/>
              <a:defRPr sz="4800">
                <a:latin typeface="Rozha One"/>
                <a:ea typeface="Rozha One"/>
                <a:cs typeface="Rozha One"/>
                <a:sym typeface="Rozha One"/>
              </a:defRPr>
            </a:lvl6pPr>
            <a:lvl7pPr lvl="6" algn="ctr" rtl="0">
              <a:spcBef>
                <a:spcPts val="0"/>
              </a:spcBef>
              <a:spcAft>
                <a:spcPts val="0"/>
              </a:spcAft>
              <a:buSzPts val="3600"/>
              <a:buFont typeface="Rozha One"/>
              <a:buNone/>
              <a:defRPr sz="4800">
                <a:latin typeface="Rozha One"/>
                <a:ea typeface="Rozha One"/>
                <a:cs typeface="Rozha One"/>
                <a:sym typeface="Rozha One"/>
              </a:defRPr>
            </a:lvl7pPr>
            <a:lvl8pPr lvl="7" algn="ctr" rtl="0">
              <a:spcBef>
                <a:spcPts val="0"/>
              </a:spcBef>
              <a:spcAft>
                <a:spcPts val="0"/>
              </a:spcAft>
              <a:buSzPts val="3600"/>
              <a:buFont typeface="Rozha One"/>
              <a:buNone/>
              <a:defRPr sz="4800">
                <a:latin typeface="Rozha One"/>
                <a:ea typeface="Rozha One"/>
                <a:cs typeface="Rozha One"/>
                <a:sym typeface="Rozha One"/>
              </a:defRPr>
            </a:lvl8pPr>
            <a:lvl9pPr lvl="8" algn="ctr" rtl="0">
              <a:spcBef>
                <a:spcPts val="0"/>
              </a:spcBef>
              <a:spcAft>
                <a:spcPts val="0"/>
              </a:spcAft>
              <a:buSzPts val="3600"/>
              <a:buFont typeface="Rozha One"/>
              <a:buNone/>
              <a:defRPr sz="4800">
                <a:latin typeface="Rozha One"/>
                <a:ea typeface="Rozha One"/>
                <a:cs typeface="Rozha One"/>
                <a:sym typeface="Rozha One"/>
              </a:defRPr>
            </a:lvl9pPr>
          </a:lstStyle>
          <a:p>
            <a:endParaRPr/>
          </a:p>
        </p:txBody>
      </p:sp>
      <p:sp>
        <p:nvSpPr>
          <p:cNvPr id="565" name="Google Shape;565;p61"/>
          <p:cNvSpPr txBox="1">
            <a:spLocks noGrp="1"/>
          </p:cNvSpPr>
          <p:nvPr>
            <p:ph type="subTitle" idx="14"/>
          </p:nvPr>
        </p:nvSpPr>
        <p:spPr>
          <a:xfrm>
            <a:off x="8139615" y="4793856"/>
            <a:ext cx="2488800" cy="7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66" name="Google Shape;566;p61"/>
          <p:cNvSpPr txBox="1">
            <a:spLocks noGrp="1"/>
          </p:cNvSpPr>
          <p:nvPr>
            <p:ph type="title" idx="15"/>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567" name="Google Shape;567;p6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568" name="Google Shape;568;p6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8497599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blipFill>
          <a:blip r:embed="rId2">
            <a:alphaModFix/>
          </a:blip>
          <a:stretch>
            <a:fillRect/>
          </a:stretch>
        </a:blipFill>
        <a:effectLst/>
      </p:bgPr>
    </p:bg>
    <p:spTree>
      <p:nvGrpSpPr>
        <p:cNvPr id="1" name="Shape 569"/>
        <p:cNvGrpSpPr/>
        <p:nvPr/>
      </p:nvGrpSpPr>
      <p:grpSpPr>
        <a:xfrm>
          <a:off x="0" y="0"/>
          <a:ext cx="0" cy="0"/>
          <a:chOff x="0" y="0"/>
          <a:chExt cx="0" cy="0"/>
        </a:xfrm>
      </p:grpSpPr>
      <p:sp>
        <p:nvSpPr>
          <p:cNvPr id="570" name="Google Shape;570;p62"/>
          <p:cNvSpPr/>
          <p:nvPr/>
        </p:nvSpPr>
        <p:spPr>
          <a:xfrm>
            <a:off x="-74640" y="-37327"/>
            <a:ext cx="7588600" cy="6966600"/>
          </a:xfrm>
          <a:custGeom>
            <a:avLst/>
            <a:gdLst/>
            <a:ahLst/>
            <a:cxnLst/>
            <a:rect l="l" t="t" r="r" b="b"/>
            <a:pathLst>
              <a:path w="227658" h="208998" extrusionOk="0">
                <a:moveTo>
                  <a:pt x="197428" y="208998"/>
                </a:moveTo>
                <a:lnTo>
                  <a:pt x="0" y="208998"/>
                </a:lnTo>
                <a:lnTo>
                  <a:pt x="0" y="0"/>
                </a:lnTo>
                <a:lnTo>
                  <a:pt x="46651" y="0"/>
                </a:lnTo>
                <a:lnTo>
                  <a:pt x="69417" y="22393"/>
                </a:lnTo>
                <a:lnTo>
                  <a:pt x="226165" y="180261"/>
                </a:lnTo>
                <a:lnTo>
                  <a:pt x="227658" y="187725"/>
                </a:lnTo>
                <a:close/>
              </a:path>
            </a:pathLst>
          </a:custGeom>
          <a:solidFill>
            <a:srgbClr val="9EDDEF">
              <a:alpha val="29460"/>
            </a:srgbClr>
          </a:solidFill>
          <a:ln>
            <a:noFill/>
          </a:ln>
        </p:spPr>
      </p:sp>
      <p:sp>
        <p:nvSpPr>
          <p:cNvPr id="571" name="Google Shape;571;p62"/>
          <p:cNvSpPr/>
          <p:nvPr/>
        </p:nvSpPr>
        <p:spPr>
          <a:xfrm flipH="1">
            <a:off x="6508430" y="-116533"/>
            <a:ext cx="5776033" cy="7041100"/>
          </a:xfrm>
          <a:custGeom>
            <a:avLst/>
            <a:gdLst/>
            <a:ahLst/>
            <a:cxnLst/>
            <a:rect l="l" t="t" r="r" b="b"/>
            <a:pathLst>
              <a:path w="173281" h="211233" extrusionOk="0">
                <a:moveTo>
                  <a:pt x="146814" y="0"/>
                </a:moveTo>
                <a:lnTo>
                  <a:pt x="0" y="0"/>
                </a:lnTo>
                <a:lnTo>
                  <a:pt x="0" y="211233"/>
                </a:lnTo>
                <a:lnTo>
                  <a:pt x="173281" y="211233"/>
                </a:lnTo>
                <a:lnTo>
                  <a:pt x="43944" y="115854"/>
                </a:lnTo>
                <a:close/>
              </a:path>
            </a:pathLst>
          </a:custGeom>
          <a:solidFill>
            <a:srgbClr val="F7E5B7">
              <a:alpha val="52679"/>
            </a:srgbClr>
          </a:solidFill>
          <a:ln>
            <a:noFill/>
          </a:ln>
        </p:spPr>
      </p:sp>
      <p:sp>
        <p:nvSpPr>
          <p:cNvPr id="572" name="Google Shape;572;p62"/>
          <p:cNvSpPr/>
          <p:nvPr/>
        </p:nvSpPr>
        <p:spPr>
          <a:xfrm flipH="1">
            <a:off x="1431522" y="-83221"/>
            <a:ext cx="9388133" cy="6208800"/>
          </a:xfrm>
          <a:custGeom>
            <a:avLst/>
            <a:gdLst/>
            <a:ahLst/>
            <a:cxnLst/>
            <a:rect l="l" t="t" r="r" b="b"/>
            <a:pathLst>
              <a:path w="281644" h="186264" extrusionOk="0">
                <a:moveTo>
                  <a:pt x="101871" y="0"/>
                </a:moveTo>
                <a:lnTo>
                  <a:pt x="281644" y="0"/>
                </a:lnTo>
                <a:lnTo>
                  <a:pt x="96378" y="186264"/>
                </a:lnTo>
                <a:lnTo>
                  <a:pt x="0" y="115853"/>
                </a:lnTo>
                <a:close/>
              </a:path>
            </a:pathLst>
          </a:custGeom>
          <a:solidFill>
            <a:srgbClr val="595959">
              <a:alpha val="16960"/>
            </a:srgbClr>
          </a:solidFill>
          <a:ln>
            <a:noFill/>
          </a:ln>
        </p:spPr>
      </p:sp>
      <p:sp>
        <p:nvSpPr>
          <p:cNvPr id="573" name="Google Shape;573;p62"/>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62"/>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75" name="Google Shape;575;p62"/>
          <p:cNvSpPr txBox="1">
            <a:spLocks noGrp="1"/>
          </p:cNvSpPr>
          <p:nvPr>
            <p:ph type="title" idx="2"/>
          </p:nvPr>
        </p:nvSpPr>
        <p:spPr>
          <a:xfrm>
            <a:off x="2464301" y="2012100"/>
            <a:ext cx="30044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2667">
                <a:solidFill>
                  <a:schemeClr val="accent1"/>
                </a:solidFill>
              </a:defRPr>
            </a:lvl1pPr>
            <a:lvl2pPr lvl="1"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2pPr>
            <a:lvl3pPr lvl="2"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3pPr>
            <a:lvl4pPr lvl="3"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4pPr>
            <a:lvl5pPr lvl="4"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5pPr>
            <a:lvl6pPr lvl="5"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6pPr>
            <a:lvl7pPr lvl="6"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7pPr>
            <a:lvl8pPr lvl="7"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8pPr>
            <a:lvl9pPr lvl="8"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9pPr>
          </a:lstStyle>
          <a:p>
            <a:endParaRPr/>
          </a:p>
        </p:txBody>
      </p:sp>
      <p:sp>
        <p:nvSpPr>
          <p:cNvPr id="576" name="Google Shape;576;p62"/>
          <p:cNvSpPr txBox="1">
            <a:spLocks noGrp="1"/>
          </p:cNvSpPr>
          <p:nvPr>
            <p:ph type="subTitle" idx="1"/>
          </p:nvPr>
        </p:nvSpPr>
        <p:spPr>
          <a:xfrm>
            <a:off x="2144700" y="2399207"/>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7" name="Google Shape;577;p62"/>
          <p:cNvSpPr txBox="1">
            <a:spLocks noGrp="1"/>
          </p:cNvSpPr>
          <p:nvPr>
            <p:ph type="title" idx="3"/>
          </p:nvPr>
        </p:nvSpPr>
        <p:spPr>
          <a:xfrm>
            <a:off x="2464301" y="4129300"/>
            <a:ext cx="30044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2667">
                <a:solidFill>
                  <a:schemeClr val="accent1"/>
                </a:solidFill>
              </a:defRPr>
            </a:lvl1pPr>
            <a:lvl2pPr lvl="1"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2pPr>
            <a:lvl3pPr lvl="2"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3pPr>
            <a:lvl4pPr lvl="3"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4pPr>
            <a:lvl5pPr lvl="4"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5pPr>
            <a:lvl6pPr lvl="5"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6pPr>
            <a:lvl7pPr lvl="6"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7pPr>
            <a:lvl8pPr lvl="7"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8pPr>
            <a:lvl9pPr lvl="8"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9pPr>
          </a:lstStyle>
          <a:p>
            <a:endParaRPr/>
          </a:p>
        </p:txBody>
      </p:sp>
      <p:sp>
        <p:nvSpPr>
          <p:cNvPr id="578" name="Google Shape;578;p62"/>
          <p:cNvSpPr txBox="1">
            <a:spLocks noGrp="1"/>
          </p:cNvSpPr>
          <p:nvPr>
            <p:ph type="subTitle" idx="4"/>
          </p:nvPr>
        </p:nvSpPr>
        <p:spPr>
          <a:xfrm>
            <a:off x="2144700" y="4644568"/>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9" name="Google Shape;579;p62"/>
          <p:cNvSpPr txBox="1">
            <a:spLocks noGrp="1"/>
          </p:cNvSpPr>
          <p:nvPr>
            <p:ph type="title" idx="5"/>
          </p:nvPr>
        </p:nvSpPr>
        <p:spPr>
          <a:xfrm>
            <a:off x="7030035" y="2012100"/>
            <a:ext cx="30044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2667">
                <a:solidFill>
                  <a:schemeClr val="accent1"/>
                </a:solidFill>
              </a:defRPr>
            </a:lvl1pPr>
            <a:lvl2pPr lvl="1"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2pPr>
            <a:lvl3pPr lvl="2"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3pPr>
            <a:lvl4pPr lvl="3"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4pPr>
            <a:lvl5pPr lvl="4"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5pPr>
            <a:lvl6pPr lvl="5"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6pPr>
            <a:lvl7pPr lvl="6"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7pPr>
            <a:lvl8pPr lvl="7"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8pPr>
            <a:lvl9pPr lvl="8"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9pPr>
          </a:lstStyle>
          <a:p>
            <a:endParaRPr/>
          </a:p>
        </p:txBody>
      </p:sp>
      <p:sp>
        <p:nvSpPr>
          <p:cNvPr id="580" name="Google Shape;580;p62"/>
          <p:cNvSpPr txBox="1">
            <a:spLocks noGrp="1"/>
          </p:cNvSpPr>
          <p:nvPr>
            <p:ph type="subTitle" idx="6"/>
          </p:nvPr>
        </p:nvSpPr>
        <p:spPr>
          <a:xfrm>
            <a:off x="6710433" y="2399207"/>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81" name="Google Shape;581;p62"/>
          <p:cNvSpPr txBox="1">
            <a:spLocks noGrp="1"/>
          </p:cNvSpPr>
          <p:nvPr>
            <p:ph type="title" idx="7"/>
          </p:nvPr>
        </p:nvSpPr>
        <p:spPr>
          <a:xfrm>
            <a:off x="7030035" y="4129500"/>
            <a:ext cx="30044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2667">
                <a:solidFill>
                  <a:schemeClr val="accent1"/>
                </a:solidFill>
              </a:defRPr>
            </a:lvl1pPr>
            <a:lvl2pPr lvl="1"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2pPr>
            <a:lvl3pPr lvl="2"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3pPr>
            <a:lvl4pPr lvl="3"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4pPr>
            <a:lvl5pPr lvl="4"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5pPr>
            <a:lvl6pPr lvl="5"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6pPr>
            <a:lvl7pPr lvl="6"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7pPr>
            <a:lvl8pPr lvl="7"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8pPr>
            <a:lvl9pPr lvl="8"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9pPr>
          </a:lstStyle>
          <a:p>
            <a:endParaRPr/>
          </a:p>
        </p:txBody>
      </p:sp>
      <p:sp>
        <p:nvSpPr>
          <p:cNvPr id="582" name="Google Shape;582;p62"/>
          <p:cNvSpPr txBox="1">
            <a:spLocks noGrp="1"/>
          </p:cNvSpPr>
          <p:nvPr>
            <p:ph type="subTitle" idx="8"/>
          </p:nvPr>
        </p:nvSpPr>
        <p:spPr>
          <a:xfrm>
            <a:off x="6710433" y="4643975"/>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583" name="Google Shape;583;p62"/>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584" name="Google Shape;584;p62"/>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5488267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682"/>
        <p:cNvGrpSpPr/>
        <p:nvPr/>
      </p:nvGrpSpPr>
      <p:grpSpPr>
        <a:xfrm>
          <a:off x="0" y="0"/>
          <a:ext cx="0" cy="0"/>
          <a:chOff x="0" y="0"/>
          <a:chExt cx="0" cy="0"/>
        </a:xfrm>
      </p:grpSpPr>
      <p:sp>
        <p:nvSpPr>
          <p:cNvPr id="683" name="Google Shape;683;p73"/>
          <p:cNvSpPr/>
          <p:nvPr/>
        </p:nvSpPr>
        <p:spPr>
          <a:xfrm>
            <a:off x="-166467" y="-168477"/>
            <a:ext cx="11502133" cy="4577533"/>
          </a:xfrm>
          <a:custGeom>
            <a:avLst/>
            <a:gdLst/>
            <a:ahLst/>
            <a:cxnLst/>
            <a:rect l="l" t="t" r="r" b="b"/>
            <a:pathLst>
              <a:path w="345064" h="137326" extrusionOk="0">
                <a:moveTo>
                  <a:pt x="0" y="0"/>
                </a:moveTo>
                <a:lnTo>
                  <a:pt x="215728" y="137326"/>
                </a:lnTo>
                <a:lnTo>
                  <a:pt x="345064" y="0"/>
                </a:lnTo>
                <a:close/>
              </a:path>
            </a:pathLst>
          </a:custGeom>
          <a:solidFill>
            <a:srgbClr val="9EDDEF">
              <a:alpha val="29460"/>
            </a:srgbClr>
          </a:solidFill>
          <a:ln>
            <a:noFill/>
          </a:ln>
        </p:spPr>
      </p:sp>
      <p:sp>
        <p:nvSpPr>
          <p:cNvPr id="684" name="Google Shape;684;p73"/>
          <p:cNvSpPr/>
          <p:nvPr/>
        </p:nvSpPr>
        <p:spPr>
          <a:xfrm>
            <a:off x="7781609" y="-109987"/>
            <a:ext cx="4594200" cy="6907933"/>
          </a:xfrm>
          <a:custGeom>
            <a:avLst/>
            <a:gdLst/>
            <a:ahLst/>
            <a:cxnLst/>
            <a:rect l="l" t="t" r="r" b="b"/>
            <a:pathLst>
              <a:path w="137826" h="207238" extrusionOk="0">
                <a:moveTo>
                  <a:pt x="104368" y="0"/>
                </a:moveTo>
                <a:lnTo>
                  <a:pt x="137826" y="0"/>
                </a:lnTo>
                <a:lnTo>
                  <a:pt x="137826" y="207238"/>
                </a:lnTo>
                <a:lnTo>
                  <a:pt x="0" y="111859"/>
                </a:lnTo>
                <a:close/>
              </a:path>
            </a:pathLst>
          </a:custGeom>
          <a:solidFill>
            <a:srgbClr val="595959">
              <a:alpha val="16960"/>
            </a:srgbClr>
          </a:solidFill>
          <a:ln>
            <a:noFill/>
          </a:ln>
        </p:spPr>
      </p:sp>
      <p:sp>
        <p:nvSpPr>
          <p:cNvPr id="685" name="Google Shape;685;p73"/>
          <p:cNvSpPr/>
          <p:nvPr/>
        </p:nvSpPr>
        <p:spPr>
          <a:xfrm>
            <a:off x="-183100" y="-166466"/>
            <a:ext cx="5026967" cy="5160167"/>
          </a:xfrm>
          <a:custGeom>
            <a:avLst/>
            <a:gdLst/>
            <a:ahLst/>
            <a:cxnLst/>
            <a:rect l="l" t="t" r="r" b="b"/>
            <a:pathLst>
              <a:path w="150809" h="154805" extrusionOk="0">
                <a:moveTo>
                  <a:pt x="1498" y="0"/>
                </a:moveTo>
                <a:lnTo>
                  <a:pt x="150809" y="95879"/>
                </a:lnTo>
                <a:lnTo>
                  <a:pt x="51435" y="154805"/>
                </a:lnTo>
                <a:lnTo>
                  <a:pt x="0" y="154805"/>
                </a:lnTo>
                <a:close/>
              </a:path>
            </a:pathLst>
          </a:custGeom>
          <a:solidFill>
            <a:srgbClr val="96B3C1">
              <a:alpha val="38840"/>
            </a:srgbClr>
          </a:solidFill>
          <a:ln>
            <a:noFill/>
          </a:ln>
        </p:spPr>
      </p:sp>
      <p:sp>
        <p:nvSpPr>
          <p:cNvPr id="686" name="Google Shape;686;p73"/>
          <p:cNvSpPr/>
          <p:nvPr/>
        </p:nvSpPr>
        <p:spPr>
          <a:xfrm>
            <a:off x="-87733" y="3041500"/>
            <a:ext cx="7135833" cy="3889600"/>
          </a:xfrm>
          <a:custGeom>
            <a:avLst/>
            <a:gdLst/>
            <a:ahLst/>
            <a:cxnLst/>
            <a:rect l="l" t="t" r="r" b="b"/>
            <a:pathLst>
              <a:path w="214075" h="116688" extrusionOk="0">
                <a:moveTo>
                  <a:pt x="211881" y="116688"/>
                </a:moveTo>
                <a:lnTo>
                  <a:pt x="0" y="116688"/>
                </a:lnTo>
                <a:lnTo>
                  <a:pt x="0" y="58783"/>
                </a:lnTo>
                <a:lnTo>
                  <a:pt x="48255" y="58783"/>
                </a:lnTo>
                <a:lnTo>
                  <a:pt x="147396" y="0"/>
                </a:lnTo>
                <a:lnTo>
                  <a:pt x="214075" y="41236"/>
                </a:lnTo>
                <a:close/>
              </a:path>
            </a:pathLst>
          </a:custGeom>
          <a:solidFill>
            <a:srgbClr val="F7E5B7">
              <a:alpha val="52679"/>
            </a:srgbClr>
          </a:solidFill>
          <a:ln>
            <a:noFill/>
          </a:ln>
        </p:spPr>
      </p:sp>
    </p:spTree>
    <p:extLst>
      <p:ext uri="{BB962C8B-B14F-4D97-AF65-F5344CB8AC3E}">
        <p14:creationId xmlns:p14="http://schemas.microsoft.com/office/powerpoint/2010/main" val="27481219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687"/>
        <p:cNvGrpSpPr/>
        <p:nvPr/>
      </p:nvGrpSpPr>
      <p:grpSpPr>
        <a:xfrm>
          <a:off x="0" y="0"/>
          <a:ext cx="0" cy="0"/>
          <a:chOff x="0" y="0"/>
          <a:chExt cx="0" cy="0"/>
        </a:xfrm>
      </p:grpSpPr>
      <p:sp>
        <p:nvSpPr>
          <p:cNvPr id="688" name="Google Shape;688;p74"/>
          <p:cNvSpPr/>
          <p:nvPr/>
        </p:nvSpPr>
        <p:spPr>
          <a:xfrm rot="10800000">
            <a:off x="3578822" y="-183100"/>
            <a:ext cx="8838833" cy="3911733"/>
          </a:xfrm>
          <a:custGeom>
            <a:avLst/>
            <a:gdLst/>
            <a:ahLst/>
            <a:cxnLst/>
            <a:rect l="l" t="t" r="r" b="b"/>
            <a:pathLst>
              <a:path w="265165" h="117352" extrusionOk="0">
                <a:moveTo>
                  <a:pt x="155803" y="0"/>
                </a:moveTo>
                <a:lnTo>
                  <a:pt x="218724" y="40948"/>
                </a:lnTo>
                <a:lnTo>
                  <a:pt x="265165" y="117352"/>
                </a:lnTo>
                <a:lnTo>
                  <a:pt x="0" y="117352"/>
                </a:lnTo>
                <a:lnTo>
                  <a:pt x="0" y="58426"/>
                </a:lnTo>
                <a:lnTo>
                  <a:pt x="57427" y="58426"/>
                </a:lnTo>
                <a:close/>
              </a:path>
            </a:pathLst>
          </a:custGeom>
          <a:solidFill>
            <a:srgbClr val="F7E5B7">
              <a:alpha val="52679"/>
            </a:srgbClr>
          </a:solidFill>
          <a:ln>
            <a:noFill/>
          </a:ln>
        </p:spPr>
      </p:sp>
      <p:sp>
        <p:nvSpPr>
          <p:cNvPr id="689" name="Google Shape;689;p74"/>
          <p:cNvSpPr/>
          <p:nvPr/>
        </p:nvSpPr>
        <p:spPr>
          <a:xfrm>
            <a:off x="3845134" y="4843867"/>
            <a:ext cx="8472633" cy="2130667"/>
          </a:xfrm>
          <a:custGeom>
            <a:avLst/>
            <a:gdLst/>
            <a:ahLst/>
            <a:cxnLst/>
            <a:rect l="l" t="t" r="r" b="b"/>
            <a:pathLst>
              <a:path w="254179" h="63920" extrusionOk="0">
                <a:moveTo>
                  <a:pt x="153806" y="0"/>
                </a:moveTo>
                <a:lnTo>
                  <a:pt x="0" y="63920"/>
                </a:lnTo>
                <a:lnTo>
                  <a:pt x="254179" y="63920"/>
                </a:lnTo>
                <a:close/>
              </a:path>
            </a:pathLst>
          </a:custGeom>
          <a:solidFill>
            <a:srgbClr val="96B3C1">
              <a:alpha val="38840"/>
            </a:srgbClr>
          </a:solidFill>
          <a:ln>
            <a:noFill/>
          </a:ln>
        </p:spPr>
      </p:sp>
      <p:sp>
        <p:nvSpPr>
          <p:cNvPr id="690" name="Google Shape;690;p74"/>
          <p:cNvSpPr/>
          <p:nvPr/>
        </p:nvSpPr>
        <p:spPr>
          <a:xfrm>
            <a:off x="-116533" y="-149799"/>
            <a:ext cx="5243400" cy="7091033"/>
          </a:xfrm>
          <a:custGeom>
            <a:avLst/>
            <a:gdLst/>
            <a:ahLst/>
            <a:cxnLst/>
            <a:rect l="l" t="t" r="r" b="b"/>
            <a:pathLst>
              <a:path w="157302" h="212731" extrusionOk="0">
                <a:moveTo>
                  <a:pt x="157302" y="75904"/>
                </a:moveTo>
                <a:lnTo>
                  <a:pt x="120848" y="212731"/>
                </a:lnTo>
                <a:lnTo>
                  <a:pt x="0" y="212731"/>
                </a:lnTo>
                <a:lnTo>
                  <a:pt x="0" y="0"/>
                </a:lnTo>
                <a:lnTo>
                  <a:pt x="111859" y="0"/>
                </a:lnTo>
                <a:close/>
              </a:path>
            </a:pathLst>
          </a:custGeom>
          <a:solidFill>
            <a:srgbClr val="595959">
              <a:alpha val="16960"/>
            </a:srgbClr>
          </a:solidFill>
          <a:ln>
            <a:noFill/>
          </a:ln>
        </p:spPr>
      </p:sp>
      <p:sp>
        <p:nvSpPr>
          <p:cNvPr id="691" name="Google Shape;691;p74"/>
          <p:cNvSpPr/>
          <p:nvPr/>
        </p:nvSpPr>
        <p:spPr>
          <a:xfrm>
            <a:off x="7233352" y="1794315"/>
            <a:ext cx="5001667" cy="5147467"/>
          </a:xfrm>
          <a:custGeom>
            <a:avLst/>
            <a:gdLst/>
            <a:ahLst/>
            <a:cxnLst/>
            <a:rect l="l" t="t" r="r" b="b"/>
            <a:pathLst>
              <a:path w="150050" h="154424" extrusionOk="0">
                <a:moveTo>
                  <a:pt x="97566" y="0"/>
                </a:moveTo>
                <a:lnTo>
                  <a:pt x="0" y="57867"/>
                </a:lnTo>
                <a:lnTo>
                  <a:pt x="150050" y="154424"/>
                </a:lnTo>
                <a:close/>
              </a:path>
            </a:pathLst>
          </a:custGeom>
          <a:solidFill>
            <a:srgbClr val="9EDDEF">
              <a:alpha val="29460"/>
            </a:srgbClr>
          </a:solidFill>
          <a:ln>
            <a:noFill/>
          </a:ln>
        </p:spPr>
      </p:sp>
    </p:spTree>
    <p:extLst>
      <p:ext uri="{BB962C8B-B14F-4D97-AF65-F5344CB8AC3E}">
        <p14:creationId xmlns:p14="http://schemas.microsoft.com/office/powerpoint/2010/main" val="7726389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692"/>
        <p:cNvGrpSpPr/>
        <p:nvPr/>
      </p:nvGrpSpPr>
      <p:grpSpPr>
        <a:xfrm>
          <a:off x="0" y="0"/>
          <a:ext cx="0" cy="0"/>
          <a:chOff x="0" y="0"/>
          <a:chExt cx="0" cy="0"/>
        </a:xfrm>
      </p:grpSpPr>
      <p:sp>
        <p:nvSpPr>
          <p:cNvPr id="693" name="Google Shape;693;p75"/>
          <p:cNvSpPr/>
          <p:nvPr/>
        </p:nvSpPr>
        <p:spPr>
          <a:xfrm>
            <a:off x="-319733" y="-166433"/>
            <a:ext cx="5896473" cy="7157600"/>
          </a:xfrm>
          <a:custGeom>
            <a:avLst/>
            <a:gdLst/>
            <a:ahLst/>
            <a:cxnLst/>
            <a:rect l="l" t="t" r="r" b="b"/>
            <a:pathLst>
              <a:path w="174280" h="214728" extrusionOk="0">
                <a:moveTo>
                  <a:pt x="2997" y="0"/>
                </a:moveTo>
                <a:lnTo>
                  <a:pt x="174280" y="125341"/>
                </a:lnTo>
                <a:lnTo>
                  <a:pt x="174280" y="214728"/>
                </a:lnTo>
                <a:lnTo>
                  <a:pt x="0" y="214728"/>
                </a:lnTo>
                <a:lnTo>
                  <a:pt x="0" y="4993"/>
                </a:lnTo>
                <a:close/>
              </a:path>
            </a:pathLst>
          </a:custGeom>
          <a:solidFill>
            <a:srgbClr val="F7E5B7">
              <a:alpha val="52679"/>
            </a:srgbClr>
          </a:solidFill>
          <a:ln>
            <a:noFill/>
          </a:ln>
        </p:spPr>
      </p:sp>
      <p:sp>
        <p:nvSpPr>
          <p:cNvPr id="694" name="Google Shape;694;p75"/>
          <p:cNvSpPr/>
          <p:nvPr/>
        </p:nvSpPr>
        <p:spPr>
          <a:xfrm>
            <a:off x="5576670" y="2613374"/>
            <a:ext cx="5626111" cy="4394433"/>
          </a:xfrm>
          <a:custGeom>
            <a:avLst/>
            <a:gdLst/>
            <a:ahLst/>
            <a:cxnLst/>
            <a:rect l="l" t="t" r="r" b="b"/>
            <a:pathLst>
              <a:path w="166289" h="131833" extrusionOk="0">
                <a:moveTo>
                  <a:pt x="0" y="131833"/>
                </a:moveTo>
                <a:lnTo>
                  <a:pt x="12484" y="131334"/>
                </a:lnTo>
                <a:lnTo>
                  <a:pt x="166289" y="131334"/>
                </a:lnTo>
                <a:lnTo>
                  <a:pt x="95878" y="0"/>
                </a:lnTo>
                <a:lnTo>
                  <a:pt x="0" y="42946"/>
                </a:lnTo>
                <a:close/>
              </a:path>
            </a:pathLst>
          </a:custGeom>
          <a:solidFill>
            <a:srgbClr val="9EDDEF">
              <a:alpha val="29460"/>
            </a:srgbClr>
          </a:solidFill>
          <a:ln>
            <a:noFill/>
          </a:ln>
        </p:spPr>
      </p:sp>
      <p:sp>
        <p:nvSpPr>
          <p:cNvPr id="695" name="Google Shape;695;p75"/>
          <p:cNvSpPr/>
          <p:nvPr/>
        </p:nvSpPr>
        <p:spPr>
          <a:xfrm>
            <a:off x="-201453" y="-133151"/>
            <a:ext cx="9224828" cy="4161400"/>
          </a:xfrm>
          <a:custGeom>
            <a:avLst/>
            <a:gdLst/>
            <a:ahLst/>
            <a:cxnLst/>
            <a:rect l="l" t="t" r="r" b="b"/>
            <a:pathLst>
              <a:path w="272655" h="124842" extrusionOk="0">
                <a:moveTo>
                  <a:pt x="0" y="0"/>
                </a:moveTo>
                <a:lnTo>
                  <a:pt x="272655" y="0"/>
                </a:lnTo>
                <a:lnTo>
                  <a:pt x="266164" y="82895"/>
                </a:lnTo>
                <a:lnTo>
                  <a:pt x="171284" y="124842"/>
                </a:lnTo>
                <a:close/>
              </a:path>
            </a:pathLst>
          </a:custGeom>
          <a:solidFill>
            <a:srgbClr val="96B3C1">
              <a:alpha val="38840"/>
            </a:srgbClr>
          </a:solidFill>
          <a:ln>
            <a:noFill/>
          </a:ln>
        </p:spPr>
      </p:sp>
      <p:sp>
        <p:nvSpPr>
          <p:cNvPr id="696" name="Google Shape;696;p75"/>
          <p:cNvSpPr/>
          <p:nvPr/>
        </p:nvSpPr>
        <p:spPr>
          <a:xfrm>
            <a:off x="8835736" y="2606503"/>
            <a:ext cx="3714133" cy="4430667"/>
          </a:xfrm>
          <a:custGeom>
            <a:avLst/>
            <a:gdLst/>
            <a:ahLst/>
            <a:cxnLst/>
            <a:rect l="l" t="t" r="r" b="b"/>
            <a:pathLst>
              <a:path w="111424" h="132920" extrusionOk="0">
                <a:moveTo>
                  <a:pt x="0" y="878"/>
                </a:moveTo>
                <a:lnTo>
                  <a:pt x="71505" y="132920"/>
                </a:lnTo>
                <a:lnTo>
                  <a:pt x="111424" y="132920"/>
                </a:lnTo>
                <a:lnTo>
                  <a:pt x="107038" y="0"/>
                </a:lnTo>
                <a:close/>
              </a:path>
            </a:pathLst>
          </a:custGeom>
          <a:solidFill>
            <a:srgbClr val="595959">
              <a:alpha val="16960"/>
            </a:srgbClr>
          </a:solidFill>
          <a:ln>
            <a:noFill/>
          </a:ln>
        </p:spPr>
      </p:sp>
    </p:spTree>
    <p:extLst>
      <p:ext uri="{BB962C8B-B14F-4D97-AF65-F5344CB8AC3E}">
        <p14:creationId xmlns:p14="http://schemas.microsoft.com/office/powerpoint/2010/main" val="33069026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4">
  <p:cSld name="Background 4">
    <p:bg>
      <p:bgPr>
        <a:blipFill>
          <a:blip r:embed="rId2">
            <a:alphaModFix/>
          </a:blip>
          <a:stretch>
            <a:fillRect/>
          </a:stretch>
        </a:blipFill>
        <a:effectLst/>
      </p:bgPr>
    </p:bg>
    <p:spTree>
      <p:nvGrpSpPr>
        <p:cNvPr id="1" name="Shape 697"/>
        <p:cNvGrpSpPr/>
        <p:nvPr/>
      </p:nvGrpSpPr>
      <p:grpSpPr>
        <a:xfrm>
          <a:off x="0" y="0"/>
          <a:ext cx="0" cy="0"/>
          <a:chOff x="0" y="0"/>
          <a:chExt cx="0" cy="0"/>
        </a:xfrm>
      </p:grpSpPr>
    </p:spTree>
    <p:extLst>
      <p:ext uri="{BB962C8B-B14F-4D97-AF65-F5344CB8AC3E}">
        <p14:creationId xmlns:p14="http://schemas.microsoft.com/office/powerpoint/2010/main" val="34292321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63919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338"/>
        <p:cNvGrpSpPr/>
        <p:nvPr/>
      </p:nvGrpSpPr>
      <p:grpSpPr>
        <a:xfrm>
          <a:off x="0" y="0"/>
          <a:ext cx="0" cy="0"/>
          <a:chOff x="0" y="0"/>
          <a:chExt cx="0" cy="0"/>
        </a:xfrm>
      </p:grpSpPr>
      <p:sp>
        <p:nvSpPr>
          <p:cNvPr id="339" name="Google Shape;339;p40"/>
          <p:cNvSpPr/>
          <p:nvPr/>
        </p:nvSpPr>
        <p:spPr>
          <a:xfrm>
            <a:off x="-64133" y="-70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0" name="Google Shape;340;p40"/>
          <p:cNvSpPr/>
          <p:nvPr/>
        </p:nvSpPr>
        <p:spPr>
          <a:xfrm>
            <a:off x="-64133" y="3206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41" name="Google Shape;341;p40"/>
          <p:cNvSpPr/>
          <p:nvPr/>
        </p:nvSpPr>
        <p:spPr>
          <a:xfrm>
            <a:off x="4267642" y="-935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42" name="Google Shape;342;p40"/>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40"/>
          <p:cNvSpPr txBox="1">
            <a:spLocks noGrp="1"/>
          </p:cNvSpPr>
          <p:nvPr>
            <p:ph type="ctrTitle"/>
          </p:nvPr>
        </p:nvSpPr>
        <p:spPr>
          <a:xfrm>
            <a:off x="2958367" y="2017151"/>
            <a:ext cx="6275200" cy="201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5200"/>
              <a:buNone/>
              <a:defRPr sz="7733">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44" name="Google Shape;344;p40"/>
          <p:cNvSpPr txBox="1">
            <a:spLocks noGrp="1"/>
          </p:cNvSpPr>
          <p:nvPr>
            <p:ph type="subTitle" idx="1"/>
          </p:nvPr>
        </p:nvSpPr>
        <p:spPr>
          <a:xfrm>
            <a:off x="3354000" y="4171533"/>
            <a:ext cx="5484000" cy="3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45" name="Google Shape;345;p40"/>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46" name="Google Shape;346;p40"/>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6294506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52458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5173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6110033" y="1315193"/>
            <a:ext cx="4862800" cy="118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6110033" y="2626967"/>
            <a:ext cx="4862800" cy="2796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14856" rtl="0">
              <a:spcBef>
                <a:spcPts val="0"/>
              </a:spcBef>
              <a:spcAft>
                <a:spcPts val="0"/>
              </a:spcAft>
              <a:buSzPts val="1300"/>
              <a:buChar char="■"/>
              <a:defRPr sz="1733"/>
            </a:lvl3pPr>
            <a:lvl4pPr marL="2438339" lvl="3" indent="-414856" rtl="0">
              <a:spcBef>
                <a:spcPts val="0"/>
              </a:spcBef>
              <a:spcAft>
                <a:spcPts val="0"/>
              </a:spcAft>
              <a:buSzPts val="1300"/>
              <a:buChar char="●"/>
              <a:defRPr sz="1733"/>
            </a:lvl4pPr>
            <a:lvl5pPr marL="3047924" lvl="4" indent="-414856" rtl="0">
              <a:spcBef>
                <a:spcPts val="0"/>
              </a:spcBef>
              <a:spcAft>
                <a:spcPts val="0"/>
              </a:spcAft>
              <a:buSzPts val="1300"/>
              <a:buChar char="○"/>
              <a:defRPr sz="1733"/>
            </a:lvl5pPr>
            <a:lvl6pPr marL="3657509" lvl="5" indent="-414856" rtl="0">
              <a:spcBef>
                <a:spcPts val="0"/>
              </a:spcBef>
              <a:spcAft>
                <a:spcPts val="0"/>
              </a:spcAft>
              <a:buSzPts val="1300"/>
              <a:buChar char="■"/>
              <a:defRPr sz="1733"/>
            </a:lvl6pPr>
            <a:lvl7pPr marL="4267093" lvl="6" indent="-414856" rtl="0">
              <a:spcBef>
                <a:spcPts val="0"/>
              </a:spcBef>
              <a:spcAft>
                <a:spcPts val="0"/>
              </a:spcAft>
              <a:buSzPts val="1300"/>
              <a:buChar char="●"/>
              <a:defRPr sz="1733"/>
            </a:lvl7pPr>
            <a:lvl8pPr marL="4876678" lvl="7" indent="-414856" rtl="0">
              <a:spcBef>
                <a:spcPts val="0"/>
              </a:spcBef>
              <a:spcAft>
                <a:spcPts val="0"/>
              </a:spcAft>
              <a:buSzPts val="1300"/>
              <a:buChar char="○"/>
              <a:defRPr sz="1733"/>
            </a:lvl8pPr>
            <a:lvl9pPr marL="5486263" lvl="8" indent="-414856" rtl="0">
              <a:spcBef>
                <a:spcPts val="0"/>
              </a:spcBef>
              <a:spcAft>
                <a:spcPts val="0"/>
              </a:spcAft>
              <a:buSzPts val="1300"/>
              <a:buChar char="■"/>
              <a:defRPr sz="1733"/>
            </a:lvl9pPr>
          </a:lstStyle>
          <a:p>
            <a:endParaRPr/>
          </a:p>
        </p:txBody>
      </p:sp>
      <p:sp>
        <p:nvSpPr>
          <p:cNvPr id="190" name="Google Shape;190;p7"/>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 name="Google Shape;191;p7"/>
          <p:cNvGrpSpPr/>
          <p:nvPr/>
        </p:nvGrpSpPr>
        <p:grpSpPr>
          <a:xfrm>
            <a:off x="9256367" y="-1275767"/>
            <a:ext cx="4296967" cy="6466200"/>
            <a:chOff x="5219200" y="-59750"/>
            <a:chExt cx="3222725" cy="4849650"/>
          </a:xfrm>
        </p:grpSpPr>
        <p:sp>
          <p:nvSpPr>
            <p:cNvPr id="192" name="Google Shape;192;p7"/>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7"/>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7"/>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7"/>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7"/>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7"/>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32566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7"/>
        <p:cNvGrpSpPr/>
        <p:nvPr/>
      </p:nvGrpSpPr>
      <p:grpSpPr>
        <a:xfrm>
          <a:off x="0" y="0"/>
          <a:ext cx="0" cy="0"/>
          <a:chOff x="0" y="0"/>
          <a:chExt cx="0" cy="0"/>
        </a:xfrm>
      </p:grpSpPr>
      <p:sp>
        <p:nvSpPr>
          <p:cNvPr id="258" name="Google Shape;258;p9"/>
          <p:cNvSpPr txBox="1">
            <a:spLocks noGrp="1"/>
          </p:cNvSpPr>
          <p:nvPr>
            <p:ph type="title"/>
          </p:nvPr>
        </p:nvSpPr>
        <p:spPr>
          <a:xfrm>
            <a:off x="5398000" y="2174736"/>
            <a:ext cx="58244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9" name="Google Shape;259;p9"/>
          <p:cNvSpPr txBox="1">
            <a:spLocks noGrp="1"/>
          </p:cNvSpPr>
          <p:nvPr>
            <p:ph type="subTitle" idx="1"/>
          </p:nvPr>
        </p:nvSpPr>
        <p:spPr>
          <a:xfrm>
            <a:off x="5515667" y="3237167"/>
            <a:ext cx="5706800" cy="1465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0" name="Google Shape;260;p9"/>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1" name="Google Shape;261;p9"/>
          <p:cNvGrpSpPr/>
          <p:nvPr/>
        </p:nvGrpSpPr>
        <p:grpSpPr>
          <a:xfrm>
            <a:off x="9256367" y="-1275767"/>
            <a:ext cx="4296967" cy="6466200"/>
            <a:chOff x="5219200" y="-59750"/>
            <a:chExt cx="3222725" cy="4849650"/>
          </a:xfrm>
        </p:grpSpPr>
        <p:sp>
          <p:nvSpPr>
            <p:cNvPr id="262" name="Google Shape;262;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9"/>
          <p:cNvGrpSpPr/>
          <p:nvPr/>
        </p:nvGrpSpPr>
        <p:grpSpPr>
          <a:xfrm rot="10800000">
            <a:off x="1713621" y="-3390312"/>
            <a:ext cx="3557888" cy="5354013"/>
            <a:chOff x="5219200" y="-59750"/>
            <a:chExt cx="3222725" cy="4849650"/>
          </a:xfrm>
        </p:grpSpPr>
        <p:sp>
          <p:nvSpPr>
            <p:cNvPr id="285" name="Google Shape;285;p9"/>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9"/>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24306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7216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15"/>
        <p:cNvGrpSpPr/>
        <p:nvPr/>
      </p:nvGrpSpPr>
      <p:grpSpPr>
        <a:xfrm>
          <a:off x="0" y="0"/>
          <a:ext cx="0" cy="0"/>
          <a:chOff x="0" y="0"/>
          <a:chExt cx="0" cy="0"/>
        </a:xfrm>
      </p:grpSpPr>
      <p:sp>
        <p:nvSpPr>
          <p:cNvPr id="416" name="Google Shape;416;p14"/>
          <p:cNvSpPr txBox="1">
            <a:spLocks noGrp="1"/>
          </p:cNvSpPr>
          <p:nvPr>
            <p:ph type="title"/>
          </p:nvPr>
        </p:nvSpPr>
        <p:spPr>
          <a:xfrm>
            <a:off x="969200" y="3099067"/>
            <a:ext cx="4159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17" name="Google Shape;417;p14"/>
          <p:cNvSpPr txBox="1">
            <a:spLocks noGrp="1"/>
          </p:cNvSpPr>
          <p:nvPr>
            <p:ph type="subTitle" idx="1"/>
          </p:nvPr>
        </p:nvSpPr>
        <p:spPr>
          <a:xfrm>
            <a:off x="969200" y="1012261"/>
            <a:ext cx="6818000" cy="21712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2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4296696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62"/>
        <p:cNvGrpSpPr/>
        <p:nvPr/>
      </p:nvGrpSpPr>
      <p:grpSpPr>
        <a:xfrm>
          <a:off x="0" y="0"/>
          <a:ext cx="0" cy="0"/>
          <a:chOff x="0" y="0"/>
          <a:chExt cx="0" cy="0"/>
        </a:xfrm>
      </p:grpSpPr>
      <p:sp>
        <p:nvSpPr>
          <p:cNvPr id="463" name="Google Shape;463;p16"/>
          <p:cNvSpPr txBox="1">
            <a:spLocks noGrp="1"/>
          </p:cNvSpPr>
          <p:nvPr>
            <p:ph type="title"/>
          </p:nvPr>
        </p:nvSpPr>
        <p:spPr>
          <a:xfrm>
            <a:off x="6099800" y="2293000"/>
            <a:ext cx="50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16"/>
          <p:cNvSpPr txBox="1">
            <a:spLocks noGrp="1"/>
          </p:cNvSpPr>
          <p:nvPr>
            <p:ph type="title" idx="2" hasCustomPrompt="1"/>
          </p:nvPr>
        </p:nvSpPr>
        <p:spPr>
          <a:xfrm>
            <a:off x="68636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16"/>
          <p:cNvSpPr txBox="1">
            <a:spLocks noGrp="1"/>
          </p:cNvSpPr>
          <p:nvPr>
            <p:ph type="subTitle" idx="1"/>
          </p:nvPr>
        </p:nvSpPr>
        <p:spPr>
          <a:xfrm>
            <a:off x="67078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6" name="Google Shape;466;p16"/>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7" name="Google Shape;467;p16"/>
          <p:cNvGrpSpPr/>
          <p:nvPr/>
        </p:nvGrpSpPr>
        <p:grpSpPr>
          <a:xfrm rot="10800000" flipH="1">
            <a:off x="10073121" y="-3510812"/>
            <a:ext cx="3557888" cy="5354013"/>
            <a:chOff x="5219200" y="-59750"/>
            <a:chExt cx="3222725" cy="4849650"/>
          </a:xfrm>
        </p:grpSpPr>
        <p:sp>
          <p:nvSpPr>
            <p:cNvPr id="468" name="Google Shape;468;p1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1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66311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68"/>
        <p:cNvGrpSpPr/>
        <p:nvPr/>
      </p:nvGrpSpPr>
      <p:grpSpPr>
        <a:xfrm>
          <a:off x="0" y="0"/>
          <a:ext cx="0" cy="0"/>
          <a:chOff x="0" y="0"/>
          <a:chExt cx="0" cy="0"/>
        </a:xfrm>
      </p:grpSpPr>
      <p:sp>
        <p:nvSpPr>
          <p:cNvPr id="569" name="Google Shape;569;p19"/>
          <p:cNvSpPr txBox="1">
            <a:spLocks noGrp="1"/>
          </p:cNvSpPr>
          <p:nvPr>
            <p:ph type="title"/>
          </p:nvPr>
        </p:nvSpPr>
        <p:spPr>
          <a:xfrm>
            <a:off x="1216067" y="1805251"/>
            <a:ext cx="36740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0" name="Google Shape;570;p19"/>
          <p:cNvSpPr txBox="1">
            <a:spLocks noGrp="1"/>
          </p:cNvSpPr>
          <p:nvPr>
            <p:ph type="subTitle" idx="1"/>
          </p:nvPr>
        </p:nvSpPr>
        <p:spPr>
          <a:xfrm rot="374">
            <a:off x="1216067" y="3051767"/>
            <a:ext cx="3674000" cy="1680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549354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55600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519209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347"/>
        <p:cNvGrpSpPr/>
        <p:nvPr/>
      </p:nvGrpSpPr>
      <p:grpSpPr>
        <a:xfrm>
          <a:off x="0" y="0"/>
          <a:ext cx="0" cy="0"/>
          <a:chOff x="0" y="0"/>
          <a:chExt cx="0" cy="0"/>
        </a:xfrm>
      </p:grpSpPr>
      <p:sp>
        <p:nvSpPr>
          <p:cNvPr id="348" name="Google Shape;348;p41"/>
          <p:cNvSpPr/>
          <p:nvPr/>
        </p:nvSpPr>
        <p:spPr>
          <a:xfrm rot="10800000">
            <a:off x="6558675" y="2743780"/>
            <a:ext cx="5795933" cy="4536600"/>
          </a:xfrm>
          <a:custGeom>
            <a:avLst/>
            <a:gdLst/>
            <a:ahLst/>
            <a:cxnLst/>
            <a:rect l="l" t="t" r="r" b="b"/>
            <a:pathLst>
              <a:path w="173878" h="136098" extrusionOk="0">
                <a:moveTo>
                  <a:pt x="0" y="0"/>
                </a:moveTo>
                <a:lnTo>
                  <a:pt x="0" y="136098"/>
                </a:lnTo>
                <a:lnTo>
                  <a:pt x="173878" y="98319"/>
                </a:lnTo>
                <a:lnTo>
                  <a:pt x="130636" y="911"/>
                </a:lnTo>
                <a:close/>
              </a:path>
            </a:pathLst>
          </a:custGeom>
          <a:solidFill>
            <a:srgbClr val="96B3C1">
              <a:alpha val="38840"/>
            </a:srgbClr>
          </a:solidFill>
          <a:ln>
            <a:noFill/>
          </a:ln>
        </p:spPr>
      </p:sp>
      <p:sp>
        <p:nvSpPr>
          <p:cNvPr id="349" name="Google Shape;349;p41"/>
          <p:cNvSpPr/>
          <p:nvPr/>
        </p:nvSpPr>
        <p:spPr>
          <a:xfrm rot="10800000">
            <a:off x="3296576" y="-93533"/>
            <a:ext cx="9058033" cy="4096600"/>
          </a:xfrm>
          <a:custGeom>
            <a:avLst/>
            <a:gdLst/>
            <a:ahLst/>
            <a:cxnLst/>
            <a:rect l="l" t="t" r="r" b="b"/>
            <a:pathLst>
              <a:path w="271741" h="122898" extrusionOk="0">
                <a:moveTo>
                  <a:pt x="0" y="37780"/>
                </a:moveTo>
                <a:lnTo>
                  <a:pt x="0" y="122898"/>
                </a:lnTo>
                <a:lnTo>
                  <a:pt x="271741" y="122898"/>
                </a:lnTo>
                <a:lnTo>
                  <a:pt x="174333" y="0"/>
                </a:lnTo>
                <a:close/>
              </a:path>
            </a:pathLst>
          </a:custGeom>
          <a:solidFill>
            <a:srgbClr val="F7E5B7">
              <a:alpha val="52679"/>
            </a:srgbClr>
          </a:solidFill>
          <a:ln>
            <a:noFill/>
          </a:ln>
        </p:spPr>
      </p:sp>
      <p:sp>
        <p:nvSpPr>
          <p:cNvPr id="350" name="Google Shape;350;p41"/>
          <p:cNvSpPr/>
          <p:nvPr/>
        </p:nvSpPr>
        <p:spPr>
          <a:xfrm rot="10800000">
            <a:off x="-64133" y="2872733"/>
            <a:ext cx="8086967" cy="4430400"/>
          </a:xfrm>
          <a:custGeom>
            <a:avLst/>
            <a:gdLst/>
            <a:ahLst/>
            <a:cxnLst/>
            <a:rect l="l" t="t" r="r" b="b"/>
            <a:pathLst>
              <a:path w="242609" h="132912" extrusionOk="0">
                <a:moveTo>
                  <a:pt x="0" y="455"/>
                </a:moveTo>
                <a:lnTo>
                  <a:pt x="44607" y="100594"/>
                </a:lnTo>
                <a:lnTo>
                  <a:pt x="242609" y="132912"/>
                </a:lnTo>
                <a:lnTo>
                  <a:pt x="242609" y="0"/>
                </a:lnTo>
                <a:close/>
              </a:path>
            </a:pathLst>
          </a:custGeom>
          <a:solidFill>
            <a:srgbClr val="9EDDEF">
              <a:alpha val="29460"/>
            </a:srgbClr>
          </a:solidFill>
          <a:ln>
            <a:noFill/>
          </a:ln>
        </p:spPr>
      </p:sp>
      <p:sp>
        <p:nvSpPr>
          <p:cNvPr id="351" name="Google Shape;351;p4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41"/>
          <p:cNvSpPr txBox="1">
            <a:spLocks noGrp="1"/>
          </p:cNvSpPr>
          <p:nvPr>
            <p:ph type="title"/>
          </p:nvPr>
        </p:nvSpPr>
        <p:spPr>
          <a:xfrm>
            <a:off x="3813600" y="3661589"/>
            <a:ext cx="4564800" cy="83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53" name="Google Shape;353;p41"/>
          <p:cNvSpPr txBox="1">
            <a:spLocks noGrp="1"/>
          </p:cNvSpPr>
          <p:nvPr>
            <p:ph type="title" idx="2" hasCustomPrompt="1"/>
          </p:nvPr>
        </p:nvSpPr>
        <p:spPr>
          <a:xfrm>
            <a:off x="5133833" y="1702503"/>
            <a:ext cx="1924400" cy="18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8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4" name="Google Shape;354;p41"/>
          <p:cNvSpPr txBox="1">
            <a:spLocks noGrp="1"/>
          </p:cNvSpPr>
          <p:nvPr>
            <p:ph type="subTitle" idx="1"/>
          </p:nvPr>
        </p:nvSpPr>
        <p:spPr>
          <a:xfrm>
            <a:off x="3931400" y="4616277"/>
            <a:ext cx="4329200" cy="5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solidFill>
                  <a:schemeClr val="dk1"/>
                </a:solidFill>
                <a:latin typeface="Barlow"/>
                <a:ea typeface="Barlow"/>
                <a:cs typeface="Barlow"/>
                <a:sym typeface="Barlow"/>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55" name="Google Shape;355;p41"/>
          <p:cNvSpPr txBox="1">
            <a:spLocks noGrp="1"/>
          </p:cNvSpPr>
          <p:nvPr>
            <p:ph type="subTitle" idx="3"/>
          </p:nvPr>
        </p:nvSpPr>
        <p:spPr>
          <a:xfrm>
            <a:off x="950967" y="719333"/>
            <a:ext cx="1262000" cy="75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356" name="Google Shape;356;p4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4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41144421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36"/>
        <p:cNvGrpSpPr/>
        <p:nvPr/>
      </p:nvGrpSpPr>
      <p:grpSpPr>
        <a:xfrm>
          <a:off x="0" y="0"/>
          <a:ext cx="0" cy="0"/>
          <a:chOff x="0" y="0"/>
          <a:chExt cx="0" cy="0"/>
        </a:xfrm>
      </p:grpSpPr>
      <p:grpSp>
        <p:nvGrpSpPr>
          <p:cNvPr id="1137" name="Google Shape;1137;p34"/>
          <p:cNvGrpSpPr/>
          <p:nvPr/>
        </p:nvGrpSpPr>
        <p:grpSpPr>
          <a:xfrm rot="10800000">
            <a:off x="-1035379" y="-3308645"/>
            <a:ext cx="3557888" cy="5354013"/>
            <a:chOff x="5219200" y="-59750"/>
            <a:chExt cx="3222725" cy="4849650"/>
          </a:xfrm>
        </p:grpSpPr>
        <p:sp>
          <p:nvSpPr>
            <p:cNvPr id="1138" name="Google Shape;1138;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34"/>
          <p:cNvGrpSpPr/>
          <p:nvPr/>
        </p:nvGrpSpPr>
        <p:grpSpPr>
          <a:xfrm rot="343916">
            <a:off x="9651562" y="-696589"/>
            <a:ext cx="3558061" cy="5354273"/>
            <a:chOff x="5219200" y="-59750"/>
            <a:chExt cx="3222725" cy="4849650"/>
          </a:xfrm>
        </p:grpSpPr>
        <p:sp>
          <p:nvSpPr>
            <p:cNvPr id="1161" name="Google Shape;1161;p34"/>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4"/>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4"/>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4"/>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4"/>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4"/>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4"/>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4"/>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4"/>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4"/>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4"/>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4"/>
          <p:cNvGrpSpPr/>
          <p:nvPr/>
        </p:nvGrpSpPr>
        <p:grpSpPr>
          <a:xfrm>
            <a:off x="0" y="5059600"/>
            <a:ext cx="12191539" cy="3601533"/>
            <a:chOff x="0" y="3794700"/>
            <a:chExt cx="9143654" cy="2701150"/>
          </a:xfrm>
        </p:grpSpPr>
        <p:sp>
          <p:nvSpPr>
            <p:cNvPr id="1184" name="Google Shape;1184;p34"/>
            <p:cNvSpPr/>
            <p:nvPr/>
          </p:nvSpPr>
          <p:spPr>
            <a:xfrm>
              <a:off x="7800" y="3794700"/>
              <a:ext cx="9129022" cy="746106"/>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4"/>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4"/>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4"/>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4"/>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4"/>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4"/>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4"/>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4"/>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4"/>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4"/>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4"/>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4"/>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4"/>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4"/>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4"/>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4"/>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535335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28031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49"/>
        <p:cNvGrpSpPr/>
        <p:nvPr/>
      </p:nvGrpSpPr>
      <p:grpSpPr>
        <a:xfrm>
          <a:off x="0" y="0"/>
          <a:ext cx="0" cy="0"/>
          <a:chOff x="0" y="0"/>
          <a:chExt cx="0" cy="0"/>
        </a:xfrm>
      </p:grpSpPr>
      <p:grpSp>
        <p:nvGrpSpPr>
          <p:cNvPr id="1250" name="Google Shape;1250;p36"/>
          <p:cNvGrpSpPr/>
          <p:nvPr/>
        </p:nvGrpSpPr>
        <p:grpSpPr>
          <a:xfrm>
            <a:off x="0" y="4930701"/>
            <a:ext cx="12191539" cy="3730433"/>
            <a:chOff x="0" y="3698025"/>
            <a:chExt cx="9143654" cy="2797825"/>
          </a:xfrm>
        </p:grpSpPr>
        <p:sp>
          <p:nvSpPr>
            <p:cNvPr id="1251" name="Google Shape;1251;p36"/>
            <p:cNvSpPr/>
            <p:nvPr/>
          </p:nvSpPr>
          <p:spPr>
            <a:xfrm>
              <a:off x="7800" y="3698025"/>
              <a:ext cx="9129022" cy="842701"/>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6"/>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6"/>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6"/>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6"/>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6"/>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6"/>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6"/>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6"/>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6"/>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6"/>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6"/>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6"/>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6"/>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6"/>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6"/>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6"/>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8" name="Google Shape;1268;p36"/>
          <p:cNvGrpSpPr/>
          <p:nvPr/>
        </p:nvGrpSpPr>
        <p:grpSpPr>
          <a:xfrm>
            <a:off x="9230967" y="-1224967"/>
            <a:ext cx="4296967" cy="6466200"/>
            <a:chOff x="5219200" y="-59750"/>
            <a:chExt cx="3222725" cy="4849650"/>
          </a:xfrm>
        </p:grpSpPr>
        <p:sp>
          <p:nvSpPr>
            <p:cNvPr id="1269" name="Google Shape;1269;p36"/>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6"/>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6"/>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6"/>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6"/>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6"/>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6"/>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6"/>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6"/>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6"/>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6"/>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6"/>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6"/>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6"/>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6"/>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6"/>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6"/>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6"/>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6"/>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6"/>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6"/>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6"/>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1222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F773F-B2D3-A14A-8BD2-CB4E3F3C4F33}"/>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AD47E364-5F38-1346-A11B-4A26242CE3B3}"/>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AFE40CD-AEB9-2142-869D-6555FCAFD340}"/>
              </a:ext>
            </a:extLst>
          </p:cNvPr>
          <p:cNvSpPr>
            <a:spLocks noGrp="1"/>
          </p:cNvSpPr>
          <p:nvPr>
            <p:ph type="sldNum" sz="quarter" idx="12"/>
          </p:nvPr>
        </p:nvSpPr>
        <p:spPr>
          <a:xfrm>
            <a:off x="8737600" y="6248400"/>
            <a:ext cx="2844800" cy="457200"/>
          </a:xfrm>
        </p:spPr>
        <p:txBody>
          <a:bodyPr/>
          <a:lstStyle>
            <a:lvl1pPr>
              <a:defRPr/>
            </a:lvl1pPr>
          </a:lstStyle>
          <a:p>
            <a:fld id="{3CC26CD0-651C-5441-AA99-7D5E621EDA02}" type="slidenum">
              <a:rPr lang="en-US" altLang="x-none"/>
              <a:pPr/>
              <a:t>‹#›</a:t>
            </a:fld>
            <a:endParaRPr lang="en-US" altLang="x-none"/>
          </a:p>
        </p:txBody>
      </p:sp>
    </p:spTree>
    <p:extLst>
      <p:ext uri="{BB962C8B-B14F-4D97-AF65-F5344CB8AC3E}">
        <p14:creationId xmlns:p14="http://schemas.microsoft.com/office/powerpoint/2010/main" val="34965445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30061534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12462100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6501925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15443169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30289116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3357468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403"/>
        <p:cNvGrpSpPr/>
        <p:nvPr/>
      </p:nvGrpSpPr>
      <p:grpSpPr>
        <a:xfrm>
          <a:off x="0" y="0"/>
          <a:ext cx="0" cy="0"/>
          <a:chOff x="0" y="0"/>
          <a:chExt cx="0" cy="0"/>
        </a:xfrm>
      </p:grpSpPr>
      <p:sp>
        <p:nvSpPr>
          <p:cNvPr id="404" name="Google Shape;404;p46"/>
          <p:cNvSpPr/>
          <p:nvPr/>
        </p:nvSpPr>
        <p:spPr>
          <a:xfrm>
            <a:off x="5066262" y="3048006"/>
            <a:ext cx="7311100" cy="4180700"/>
          </a:xfrm>
          <a:custGeom>
            <a:avLst/>
            <a:gdLst/>
            <a:ahLst/>
            <a:cxnLst/>
            <a:rect l="l" t="t" r="r" b="b"/>
            <a:pathLst>
              <a:path w="219333" h="125421" extrusionOk="0">
                <a:moveTo>
                  <a:pt x="0" y="51280"/>
                </a:moveTo>
                <a:lnTo>
                  <a:pt x="42631" y="125421"/>
                </a:lnTo>
                <a:lnTo>
                  <a:pt x="219333" y="125421"/>
                </a:lnTo>
                <a:lnTo>
                  <a:pt x="68580" y="0"/>
                </a:lnTo>
                <a:lnTo>
                  <a:pt x="47574" y="65491"/>
                </a:lnTo>
                <a:close/>
              </a:path>
            </a:pathLst>
          </a:custGeom>
          <a:solidFill>
            <a:srgbClr val="F7E5B7">
              <a:alpha val="52679"/>
            </a:srgbClr>
          </a:solidFill>
          <a:ln>
            <a:noFill/>
          </a:ln>
        </p:spPr>
      </p:sp>
      <p:sp>
        <p:nvSpPr>
          <p:cNvPr id="405" name="Google Shape;405;p46"/>
          <p:cNvSpPr/>
          <p:nvPr/>
        </p:nvSpPr>
        <p:spPr>
          <a:xfrm>
            <a:off x="-82372" y="3171567"/>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406" name="Google Shape;406;p46"/>
          <p:cNvSpPr/>
          <p:nvPr/>
        </p:nvSpPr>
        <p:spPr>
          <a:xfrm>
            <a:off x="-102972" y="-144167"/>
            <a:ext cx="6796200" cy="5375200"/>
          </a:xfrm>
          <a:custGeom>
            <a:avLst/>
            <a:gdLst/>
            <a:ahLst/>
            <a:cxnLst/>
            <a:rect l="l" t="t" r="r" b="b"/>
            <a:pathLst>
              <a:path w="203886" h="161256" extrusionOk="0">
                <a:moveTo>
                  <a:pt x="0" y="0"/>
                </a:moveTo>
                <a:lnTo>
                  <a:pt x="0" y="99472"/>
                </a:lnTo>
                <a:lnTo>
                  <a:pt x="203886" y="161256"/>
                </a:lnTo>
                <a:lnTo>
                  <a:pt x="83408" y="2471"/>
                </a:lnTo>
                <a:close/>
              </a:path>
            </a:pathLst>
          </a:custGeom>
          <a:solidFill>
            <a:srgbClr val="96B3C1">
              <a:alpha val="38840"/>
            </a:srgbClr>
          </a:solidFill>
          <a:ln>
            <a:noFill/>
          </a:ln>
        </p:spPr>
      </p:sp>
      <p:sp>
        <p:nvSpPr>
          <p:cNvPr id="407" name="Google Shape;407;p46"/>
          <p:cNvSpPr/>
          <p:nvPr/>
        </p:nvSpPr>
        <p:spPr>
          <a:xfrm>
            <a:off x="2683273" y="-32527"/>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408" name="Google Shape;408;p46"/>
          <p:cNvSpPr/>
          <p:nvPr/>
        </p:nvSpPr>
        <p:spPr>
          <a:xfrm>
            <a:off x="7296445" y="-17932"/>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409" name="Google Shape;409;p46"/>
          <p:cNvSpPr txBox="1">
            <a:spLocks noGrp="1"/>
          </p:cNvSpPr>
          <p:nvPr>
            <p:ph type="title"/>
          </p:nvPr>
        </p:nvSpPr>
        <p:spPr>
          <a:xfrm>
            <a:off x="3009400" y="1471600"/>
            <a:ext cx="6173200" cy="391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3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410" name="Google Shape;410;p46"/>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11" name="Google Shape;411;p46"/>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12" name="Google Shape;412;p46"/>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4651062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3990179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25720263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18215840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32797737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33848095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8890426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5009653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41448082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AEBB305C-5510-42DD-A602-26F04BCF14EE}" type="datetimeFigureOut">
              <a:rPr lang="en-US" smtClean="0"/>
              <a:pPr eaLnBrk="0" fontAlgn="base" hangingPunct="0">
                <a:spcBef>
                  <a:spcPct val="0"/>
                </a:spcBef>
                <a:spcAft>
                  <a:spcPct val="0"/>
                </a:spcAft>
                <a:defRPr/>
              </a:pPr>
              <a:t>4/8/2025</a:t>
            </a:fld>
            <a:endParaRPr lang="en-US"/>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1688DFDC-BDE6-45C1-92CB-6A4B92F4C8C3}"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4256711743"/>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6BC658D8-FF97-465D-A373-4ACB3146B8FC}" type="datetimeFigureOut">
              <a:rPr lang="en-US" smtClean="0"/>
              <a:pPr eaLnBrk="0" fontAlgn="base" hangingPunct="0">
                <a:spcBef>
                  <a:spcPct val="0"/>
                </a:spcBef>
                <a:spcAft>
                  <a:spcPct val="0"/>
                </a:spcAft>
                <a:defRPr/>
              </a:pPr>
              <a:t>4/8/2025</a:t>
            </a:fld>
            <a:endParaRPr lang="en-US"/>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0E179CA0-0471-4459-8B58-749E391E36CC}"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16837090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413"/>
        <p:cNvGrpSpPr/>
        <p:nvPr/>
      </p:nvGrpSpPr>
      <p:grpSpPr>
        <a:xfrm>
          <a:off x="0" y="0"/>
          <a:ext cx="0" cy="0"/>
          <a:chOff x="0" y="0"/>
          <a:chExt cx="0" cy="0"/>
        </a:xfrm>
      </p:grpSpPr>
      <p:grpSp>
        <p:nvGrpSpPr>
          <p:cNvPr id="414" name="Google Shape;414;p47"/>
          <p:cNvGrpSpPr/>
          <p:nvPr/>
        </p:nvGrpSpPr>
        <p:grpSpPr>
          <a:xfrm>
            <a:off x="-316234" y="-282966"/>
            <a:ext cx="12650859" cy="7382276"/>
            <a:chOff x="-237175" y="-212225"/>
            <a:chExt cx="9488144" cy="5536707"/>
          </a:xfrm>
        </p:grpSpPr>
        <p:sp>
          <p:nvSpPr>
            <p:cNvPr id="415" name="Google Shape;415;p47"/>
            <p:cNvSpPr/>
            <p:nvPr/>
          </p:nvSpPr>
          <p:spPr>
            <a:xfrm>
              <a:off x="-237175" y="2127600"/>
              <a:ext cx="8462695" cy="3196882"/>
            </a:xfrm>
            <a:custGeom>
              <a:avLst/>
              <a:gdLst/>
              <a:ahLst/>
              <a:cxnLst/>
              <a:rect l="l" t="t" r="r" b="b"/>
              <a:pathLst>
                <a:path w="345064" h="110361" extrusionOk="0">
                  <a:moveTo>
                    <a:pt x="0" y="4994"/>
                  </a:moveTo>
                  <a:lnTo>
                    <a:pt x="0" y="110361"/>
                  </a:lnTo>
                  <a:lnTo>
                    <a:pt x="345064" y="110361"/>
                  </a:lnTo>
                  <a:lnTo>
                    <a:pt x="178774" y="0"/>
                  </a:lnTo>
                  <a:close/>
                </a:path>
              </a:pathLst>
            </a:custGeom>
            <a:solidFill>
              <a:srgbClr val="96B3C1">
                <a:alpha val="38840"/>
              </a:srgbClr>
            </a:solidFill>
            <a:ln>
              <a:noFill/>
            </a:ln>
          </p:spPr>
        </p:sp>
        <p:sp>
          <p:nvSpPr>
            <p:cNvPr id="416" name="Google Shape;416;p47"/>
            <p:cNvSpPr/>
            <p:nvPr/>
          </p:nvSpPr>
          <p:spPr>
            <a:xfrm>
              <a:off x="1623100" y="-210720"/>
              <a:ext cx="5122507" cy="1387179"/>
            </a:xfrm>
            <a:custGeom>
              <a:avLst/>
              <a:gdLst/>
              <a:ahLst/>
              <a:cxnLst/>
              <a:rect l="l" t="t" r="r" b="b"/>
              <a:pathLst>
                <a:path w="166789" h="55929" extrusionOk="0">
                  <a:moveTo>
                    <a:pt x="0" y="0"/>
                  </a:moveTo>
                  <a:lnTo>
                    <a:pt x="166789" y="0"/>
                  </a:lnTo>
                  <a:lnTo>
                    <a:pt x="114355" y="55929"/>
                  </a:lnTo>
                  <a:close/>
                </a:path>
              </a:pathLst>
            </a:custGeom>
            <a:solidFill>
              <a:srgbClr val="F7E5B7">
                <a:alpha val="52679"/>
              </a:srgbClr>
            </a:solidFill>
            <a:ln>
              <a:noFill/>
            </a:ln>
          </p:spPr>
        </p:sp>
        <p:sp>
          <p:nvSpPr>
            <p:cNvPr id="417" name="Google Shape;417;p47"/>
            <p:cNvSpPr/>
            <p:nvPr/>
          </p:nvSpPr>
          <p:spPr>
            <a:xfrm>
              <a:off x="5094677" y="-212225"/>
              <a:ext cx="4156292" cy="5536364"/>
            </a:xfrm>
            <a:custGeom>
              <a:avLst/>
              <a:gdLst/>
              <a:ahLst/>
              <a:cxnLst/>
              <a:rect l="l" t="t" r="r" b="b"/>
              <a:pathLst>
                <a:path w="135329" h="223218" extrusionOk="0">
                  <a:moveTo>
                    <a:pt x="53433" y="0"/>
                  </a:moveTo>
                  <a:lnTo>
                    <a:pt x="135329" y="0"/>
                  </a:lnTo>
                  <a:lnTo>
                    <a:pt x="135329" y="223218"/>
                  </a:lnTo>
                  <a:lnTo>
                    <a:pt x="101872" y="223218"/>
                  </a:lnTo>
                  <a:lnTo>
                    <a:pt x="0" y="57927"/>
                  </a:lnTo>
                  <a:close/>
                </a:path>
              </a:pathLst>
            </a:custGeom>
            <a:solidFill>
              <a:srgbClr val="9EDDEF">
                <a:alpha val="29460"/>
              </a:srgbClr>
            </a:solidFill>
            <a:ln>
              <a:noFill/>
            </a:ln>
          </p:spPr>
        </p:sp>
      </p:grpSp>
      <p:sp>
        <p:nvSpPr>
          <p:cNvPr id="418" name="Google Shape;418;p47"/>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47"/>
          <p:cNvSpPr txBox="1">
            <a:spLocks noGrp="1"/>
          </p:cNvSpPr>
          <p:nvPr>
            <p:ph type="ctrTitle"/>
          </p:nvPr>
        </p:nvSpPr>
        <p:spPr>
          <a:xfrm>
            <a:off x="4109400" y="2086139"/>
            <a:ext cx="3973200" cy="1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3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20" name="Google Shape;420;p47"/>
          <p:cNvSpPr txBox="1">
            <a:spLocks noGrp="1"/>
          </p:cNvSpPr>
          <p:nvPr>
            <p:ph type="subTitle" idx="1"/>
          </p:nvPr>
        </p:nvSpPr>
        <p:spPr>
          <a:xfrm>
            <a:off x="3586200" y="3711772"/>
            <a:ext cx="5019600" cy="10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atin typeface="Barlow"/>
                <a:ea typeface="Barlow"/>
                <a:cs typeface="Barlow"/>
                <a:sym typeface="Barlow"/>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421" name="Google Shape;421;p47"/>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22" name="Google Shape;422;p47"/>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7154697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7237E370-1731-4B42-9E12-D812DBEC62CA}" type="datetimeFigureOut">
              <a:rPr lang="en-US" smtClean="0"/>
              <a:pPr eaLnBrk="0" fontAlgn="base" hangingPunct="0">
                <a:spcBef>
                  <a:spcPct val="0"/>
                </a:spcBef>
                <a:spcAft>
                  <a:spcPct val="0"/>
                </a:spcAft>
                <a:defRPr/>
              </a:pPr>
              <a:t>4/8/2025</a:t>
            </a:fld>
            <a:endParaRPr lang="en-US"/>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A3BF9F06-59BB-4576-85C2-9BCF06A97B3B}"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465683296"/>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eaLnBrk="0" fontAlgn="base" hangingPunct="0">
              <a:spcBef>
                <a:spcPct val="0"/>
              </a:spcBef>
              <a:spcAft>
                <a:spcPct val="0"/>
              </a:spcAft>
              <a:defRPr/>
            </a:pPr>
            <a:fld id="{FE7C3047-4036-4470-B075-7B0273D918EE}" type="datetimeFigureOut">
              <a:rPr lang="en-US" smtClean="0"/>
              <a:pPr eaLnBrk="0" fontAlgn="base" hangingPunct="0">
                <a:spcBef>
                  <a:spcPct val="0"/>
                </a:spcBef>
                <a:spcAft>
                  <a:spcPct val="0"/>
                </a:spcAft>
                <a:defRPr/>
              </a:pPr>
              <a:t>4/8/2025</a:t>
            </a:fld>
            <a:endParaRPr lang="en-US"/>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defRPr/>
            </a:pPr>
            <a:fld id="{194CF426-5255-4009-9E5C-E2FC92AD0157}"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4238077674"/>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eaLnBrk="0" fontAlgn="base" hangingPunct="0">
              <a:spcBef>
                <a:spcPct val="0"/>
              </a:spcBef>
              <a:spcAft>
                <a:spcPct val="0"/>
              </a:spcAft>
              <a:defRPr/>
            </a:pPr>
            <a:fld id="{A61F4493-7EA6-4280-B59A-9C7D7C62CA88}" type="datetimeFigureOut">
              <a:rPr lang="en-US" smtClean="0"/>
              <a:pPr eaLnBrk="0" fontAlgn="base" hangingPunct="0">
                <a:spcBef>
                  <a:spcPct val="0"/>
                </a:spcBef>
                <a:spcAft>
                  <a:spcPct val="0"/>
                </a:spcAft>
                <a:defRPr/>
              </a:pPr>
              <a:t>4/8/2025</a:t>
            </a:fld>
            <a:endParaRPr lang="en-US"/>
          </a:p>
        </p:txBody>
      </p:sp>
      <p:sp>
        <p:nvSpPr>
          <p:cNvPr id="8" name="Footer Placeholder 7"/>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9" name="Slide Number Placeholder 8"/>
          <p:cNvSpPr>
            <a:spLocks noGrp="1"/>
          </p:cNvSpPr>
          <p:nvPr>
            <p:ph type="sldNum" sz="quarter" idx="12"/>
          </p:nvPr>
        </p:nvSpPr>
        <p:spPr/>
        <p:txBody>
          <a:bodyPr/>
          <a:lstStyle/>
          <a:p>
            <a:pPr eaLnBrk="0" fontAlgn="base" hangingPunct="0">
              <a:spcBef>
                <a:spcPct val="0"/>
              </a:spcBef>
              <a:spcAft>
                <a:spcPct val="0"/>
              </a:spcAft>
              <a:defRPr/>
            </a:pPr>
            <a:fld id="{6A4DCEDB-635A-470B-ADA7-081028AD22AC}"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33113697"/>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eaLnBrk="0" fontAlgn="base" hangingPunct="0">
              <a:spcBef>
                <a:spcPct val="0"/>
              </a:spcBef>
              <a:spcAft>
                <a:spcPct val="0"/>
              </a:spcAft>
              <a:defRPr/>
            </a:pPr>
            <a:fld id="{BEEDEE1F-078D-44A9-8A28-7D46BBDEB6B4}" type="datetimeFigureOut">
              <a:rPr lang="en-US" smtClean="0"/>
              <a:pPr eaLnBrk="0" fontAlgn="base" hangingPunct="0">
                <a:spcBef>
                  <a:spcPct val="0"/>
                </a:spcBef>
                <a:spcAft>
                  <a:spcPct val="0"/>
                </a:spcAft>
                <a:defRPr/>
              </a:pPr>
              <a:t>4/8/2025</a:t>
            </a:fld>
            <a:endParaRPr lang="en-US"/>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defRPr/>
            </a:pPr>
            <a:fld id="{4F3CC677-6D19-4AE2-AF1E-947755FB2601}"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97547565"/>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0" fontAlgn="base" hangingPunct="0">
              <a:spcBef>
                <a:spcPct val="0"/>
              </a:spcBef>
              <a:spcAft>
                <a:spcPct val="0"/>
              </a:spcAft>
              <a:defRPr/>
            </a:pPr>
            <a:fld id="{105C2B4E-E637-42B4-A0AB-DD056C2B89E9}" type="datetimeFigureOut">
              <a:rPr lang="en-US" smtClean="0"/>
              <a:pPr eaLnBrk="0" fontAlgn="base" hangingPunct="0">
                <a:spcBef>
                  <a:spcPct val="0"/>
                </a:spcBef>
                <a:spcAft>
                  <a:spcPct val="0"/>
                </a:spcAft>
                <a:defRPr/>
              </a:pPr>
              <a:t>4/8/2025</a:t>
            </a:fld>
            <a:endParaRPr lang="en-US"/>
          </a:p>
        </p:txBody>
      </p:sp>
      <p:sp>
        <p:nvSpPr>
          <p:cNvPr id="3" name="Footer Placeholder 2"/>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4" name="Slide Number Placeholder 3"/>
          <p:cNvSpPr>
            <a:spLocks noGrp="1"/>
          </p:cNvSpPr>
          <p:nvPr>
            <p:ph type="sldNum" sz="quarter" idx="12"/>
          </p:nvPr>
        </p:nvSpPr>
        <p:spPr/>
        <p:txBody>
          <a:bodyPr/>
          <a:lstStyle/>
          <a:p>
            <a:pPr eaLnBrk="0" fontAlgn="base" hangingPunct="0">
              <a:spcBef>
                <a:spcPct val="0"/>
              </a:spcBef>
              <a:spcAft>
                <a:spcPct val="0"/>
              </a:spcAft>
              <a:defRPr/>
            </a:pPr>
            <a:fld id="{FCCC6793-3CDE-477E-8EE5-B54D5C14E5D2}"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4178058040"/>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defRPr/>
            </a:pPr>
            <a:fld id="{A8CD68BB-C53D-487A-AE9D-87C3DEDBE923}" type="datetimeFigureOut">
              <a:rPr lang="en-US" smtClean="0"/>
              <a:pPr eaLnBrk="0" fontAlgn="base" hangingPunct="0">
                <a:spcBef>
                  <a:spcPct val="0"/>
                </a:spcBef>
                <a:spcAft>
                  <a:spcPct val="0"/>
                </a:spcAft>
                <a:defRPr/>
              </a:pPr>
              <a:t>4/8/2025</a:t>
            </a:fld>
            <a:endParaRPr lang="en-US"/>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defRPr/>
            </a:pPr>
            <a:fld id="{EA528E45-9904-4B38-A019-24DD00183579}"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4041937663"/>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defRPr/>
            </a:pPr>
            <a:fld id="{105C2B4E-E637-42B4-A0AB-DD056C2B89E9}" type="datetimeFigureOut">
              <a:rPr lang="en-US" smtClean="0"/>
              <a:pPr eaLnBrk="0" fontAlgn="base" hangingPunct="0">
                <a:spcBef>
                  <a:spcPct val="0"/>
                </a:spcBef>
                <a:spcAft>
                  <a:spcPct val="0"/>
                </a:spcAft>
                <a:defRPr/>
              </a:pPr>
              <a:t>4/8/2025</a:t>
            </a:fld>
            <a:endParaRPr lang="en-US"/>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defRPr/>
            </a:pPr>
            <a:fld id="{FCCC6793-3CDE-477E-8EE5-B54D5C14E5D2}"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320083085"/>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5D3DFE0E-6886-499D-84E1-BC322B59F555}" type="datetimeFigureOut">
              <a:rPr lang="en-US" smtClean="0"/>
              <a:pPr eaLnBrk="0" fontAlgn="base" hangingPunct="0">
                <a:spcBef>
                  <a:spcPct val="0"/>
                </a:spcBef>
                <a:spcAft>
                  <a:spcPct val="0"/>
                </a:spcAft>
                <a:defRPr/>
              </a:pPr>
              <a:t>4/8/2025</a:t>
            </a:fld>
            <a:endParaRPr lang="en-US"/>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99E7AA3C-8B3E-4892-8509-8A1CCD0BF613}"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632297671"/>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F82A601D-B665-436A-A63D-05DC35A8025A}" type="datetimeFigureOut">
              <a:rPr lang="en-US" smtClean="0"/>
              <a:pPr eaLnBrk="0" fontAlgn="base" hangingPunct="0">
                <a:spcBef>
                  <a:spcPct val="0"/>
                </a:spcBef>
                <a:spcAft>
                  <a:spcPct val="0"/>
                </a:spcAft>
                <a:defRPr/>
              </a:pPr>
              <a:t>4/8/2025</a:t>
            </a:fld>
            <a:endParaRPr lang="en-US"/>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66349D94-0A44-4DE1-8144-FD7F5A34AC8A}" type="slidenum">
              <a:rPr lang="en-US" smtClean="0"/>
              <a:pPr eaLnBrk="0" fontAlgn="base" hangingPunct="0">
                <a:spcBef>
                  <a:spcPct val="0"/>
                </a:spcBef>
                <a:spcAft>
                  <a:spcPct val="0"/>
                </a:spcAft>
                <a:defRPr/>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03851202"/>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105C2B4E-E637-42B4-A0AB-DD056C2B89E9}" type="datetimeFigureOut">
              <a:rPr lang="en-US" smtClean="0"/>
              <a:pPr eaLnBrk="0" fontAlgn="base" hangingPunct="0">
                <a:spcBef>
                  <a:spcPct val="0"/>
                </a:spcBef>
                <a:spcAft>
                  <a:spcPct val="0"/>
                </a:spcAft>
                <a:defRPr/>
              </a:pPr>
              <a:t>4/8/2025</a:t>
            </a:fld>
            <a:endParaRPr lang="en-US"/>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FCCC6793-3CDE-477E-8EE5-B54D5C14E5D2}"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76261442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61177647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DF06D8FE-B478-4598-A91C-583D4FA8ED72}" type="datetimeFigureOut">
              <a:rPr lang="en-US" smtClean="0"/>
              <a:pPr eaLnBrk="0" fontAlgn="base" hangingPunct="0">
                <a:spcBef>
                  <a:spcPct val="0"/>
                </a:spcBef>
                <a:spcAft>
                  <a:spcPct val="0"/>
                </a:spcAft>
                <a:defRPr/>
              </a:pPr>
              <a:t>4/8/2025</a:t>
            </a:fld>
            <a:endParaRPr lang="en-US"/>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DB74EF87-08C2-4764-9C3E-DB61748F9DA9}" type="slidenum">
              <a:rPr lang="en-US" smtClean="0"/>
              <a:pPr eaLnBrk="0" fontAlgn="base" hangingPunct="0">
                <a:spcBef>
                  <a:spcPct val="0"/>
                </a:spcBef>
                <a:spcAft>
                  <a:spcPct val="0"/>
                </a:spcAft>
                <a:defRPr/>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01928161"/>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5C982DDA-AEB1-49E4-89FE-1B85BA87079F}" type="datetimeFigureOut">
              <a:rPr lang="en-US" smtClean="0"/>
              <a:pPr eaLnBrk="0" fontAlgn="base" hangingPunct="0">
                <a:spcBef>
                  <a:spcPct val="0"/>
                </a:spcBef>
                <a:spcAft>
                  <a:spcPct val="0"/>
                </a:spcAft>
                <a:defRPr/>
              </a:pPr>
              <a:t>4/8/2025</a:t>
            </a:fld>
            <a:endParaRPr lang="en-US"/>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4613B655-F486-4A06-8AA0-9B04A478495E}"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560610897"/>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F99E341F-63BD-4D2A-90B7-AF51CE690DE5}" type="datetimeFigureOut">
              <a:rPr lang="en-US" smtClean="0"/>
              <a:pPr eaLnBrk="0" fontAlgn="base" hangingPunct="0">
                <a:spcBef>
                  <a:spcPct val="0"/>
                </a:spcBef>
                <a:spcAft>
                  <a:spcPct val="0"/>
                </a:spcAft>
                <a:defRPr/>
              </a:pPr>
              <a:t>4/8/2025</a:t>
            </a:fld>
            <a:endParaRPr lang="en-US"/>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ACE326A0-4B17-43A8-92CA-659AD3193DFF}"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67293646"/>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64ED1C5E-C8AD-4972-B61D-976C8357A906}" type="datetimeFigureOut">
              <a:rPr lang="en-US" smtClean="0"/>
              <a:pPr eaLnBrk="0" fontAlgn="base" hangingPunct="0">
                <a:spcBef>
                  <a:spcPct val="0"/>
                </a:spcBef>
                <a:spcAft>
                  <a:spcPct val="0"/>
                </a:spcAft>
                <a:defRPr/>
              </a:pPr>
              <a:t>4/8/2025</a:t>
            </a:fld>
            <a:endParaRPr lang="en-US"/>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5E841A0F-A69C-477F-B585-E42AFB7E260C}" type="slidenum">
              <a:rPr lang="en-US" smtClean="0"/>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6573249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37"/>
        <p:cNvGrpSpPr/>
        <p:nvPr/>
      </p:nvGrpSpPr>
      <p:grpSpPr>
        <a:xfrm>
          <a:off x="0" y="0"/>
          <a:ext cx="0" cy="0"/>
          <a:chOff x="0" y="0"/>
          <a:chExt cx="0" cy="0"/>
        </a:xfrm>
      </p:grpSpPr>
      <p:sp>
        <p:nvSpPr>
          <p:cNvPr id="438" name="Google Shape;438;p51"/>
          <p:cNvSpPr/>
          <p:nvPr/>
        </p:nvSpPr>
        <p:spPr>
          <a:xfrm rot="10800000" flipH="1">
            <a:off x="-326843" y="-72772"/>
            <a:ext cx="11485467" cy="7124759"/>
          </a:xfrm>
          <a:custGeom>
            <a:avLst/>
            <a:gdLst/>
            <a:ahLst/>
            <a:cxnLst/>
            <a:rect l="l" t="t" r="r" b="b"/>
            <a:pathLst>
              <a:path w="344564" h="221220" extrusionOk="0">
                <a:moveTo>
                  <a:pt x="128837" y="0"/>
                </a:moveTo>
                <a:lnTo>
                  <a:pt x="0" y="0"/>
                </a:lnTo>
                <a:lnTo>
                  <a:pt x="0" y="118350"/>
                </a:lnTo>
                <a:lnTo>
                  <a:pt x="178774" y="112358"/>
                </a:lnTo>
                <a:lnTo>
                  <a:pt x="344564" y="221220"/>
                </a:lnTo>
                <a:lnTo>
                  <a:pt x="243692" y="56428"/>
                </a:lnTo>
                <a:close/>
              </a:path>
            </a:pathLst>
          </a:custGeom>
          <a:solidFill>
            <a:srgbClr val="96B3C1">
              <a:alpha val="38840"/>
            </a:srgbClr>
          </a:solidFill>
          <a:ln>
            <a:noFill/>
          </a:ln>
        </p:spPr>
      </p:sp>
      <p:sp>
        <p:nvSpPr>
          <p:cNvPr id="439" name="Google Shape;439;p51"/>
          <p:cNvSpPr/>
          <p:nvPr/>
        </p:nvSpPr>
        <p:spPr>
          <a:xfrm rot="10800000" flipH="1">
            <a:off x="4011593" y="5222018"/>
            <a:ext cx="5559633" cy="1801287"/>
          </a:xfrm>
          <a:custGeom>
            <a:avLst/>
            <a:gdLst/>
            <a:ahLst/>
            <a:cxnLst/>
            <a:rect l="l" t="t" r="r" b="b"/>
            <a:pathLst>
              <a:path w="166789" h="55929" extrusionOk="0">
                <a:moveTo>
                  <a:pt x="0" y="0"/>
                </a:moveTo>
                <a:lnTo>
                  <a:pt x="166789" y="0"/>
                </a:lnTo>
                <a:lnTo>
                  <a:pt x="114355" y="55929"/>
                </a:lnTo>
                <a:close/>
              </a:path>
            </a:pathLst>
          </a:custGeom>
          <a:solidFill>
            <a:srgbClr val="F7E5B7">
              <a:alpha val="52679"/>
            </a:srgbClr>
          </a:solidFill>
          <a:ln>
            <a:noFill/>
          </a:ln>
        </p:spPr>
      </p:sp>
      <p:sp>
        <p:nvSpPr>
          <p:cNvPr id="440" name="Google Shape;440;p51"/>
          <p:cNvSpPr/>
          <p:nvPr/>
        </p:nvSpPr>
        <p:spPr>
          <a:xfrm rot="10800000" flipH="1">
            <a:off x="7790143" y="-116744"/>
            <a:ext cx="4510967" cy="7157857"/>
          </a:xfrm>
          <a:custGeom>
            <a:avLst/>
            <a:gdLst/>
            <a:ahLst/>
            <a:cxnLst/>
            <a:rect l="l" t="t" r="r" b="b"/>
            <a:pathLst>
              <a:path w="135329" h="223218" extrusionOk="0">
                <a:moveTo>
                  <a:pt x="53433" y="0"/>
                </a:moveTo>
                <a:lnTo>
                  <a:pt x="135329" y="0"/>
                </a:lnTo>
                <a:lnTo>
                  <a:pt x="135329" y="223218"/>
                </a:lnTo>
                <a:lnTo>
                  <a:pt x="101872" y="223218"/>
                </a:lnTo>
                <a:lnTo>
                  <a:pt x="0" y="57927"/>
                </a:lnTo>
                <a:close/>
              </a:path>
            </a:pathLst>
          </a:custGeom>
          <a:solidFill>
            <a:srgbClr val="9EDDEF">
              <a:alpha val="29460"/>
            </a:srgbClr>
          </a:solidFill>
          <a:ln>
            <a:noFill/>
          </a:ln>
        </p:spPr>
      </p:sp>
      <p:sp>
        <p:nvSpPr>
          <p:cNvPr id="441" name="Google Shape;441;p5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51"/>
          <p:cNvSpPr txBox="1">
            <a:spLocks noGrp="1"/>
          </p:cNvSpPr>
          <p:nvPr>
            <p:ph type="title"/>
          </p:nvPr>
        </p:nvSpPr>
        <p:spPr>
          <a:xfrm>
            <a:off x="1979903" y="4455967"/>
            <a:ext cx="30536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3" name="Google Shape;443;p51"/>
          <p:cNvSpPr txBox="1">
            <a:spLocks noGrp="1"/>
          </p:cNvSpPr>
          <p:nvPr>
            <p:ph type="title" idx="2" hasCustomPrompt="1"/>
          </p:nvPr>
        </p:nvSpPr>
        <p:spPr>
          <a:xfrm>
            <a:off x="3078903" y="2229500"/>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Font typeface="Rozha One"/>
              <a:buNone/>
              <a:defRPr sz="2667">
                <a:latin typeface="Rozha One"/>
                <a:ea typeface="Rozha One"/>
                <a:cs typeface="Rozha One"/>
                <a:sym typeface="Rozha One"/>
              </a:defRPr>
            </a:lvl2pPr>
            <a:lvl3pPr lvl="2" algn="ctr" rtl="0">
              <a:spcBef>
                <a:spcPts val="0"/>
              </a:spcBef>
              <a:spcAft>
                <a:spcPts val="0"/>
              </a:spcAft>
              <a:buSzPts val="2000"/>
              <a:buFont typeface="Rozha One"/>
              <a:buNone/>
              <a:defRPr sz="2667">
                <a:latin typeface="Rozha One"/>
                <a:ea typeface="Rozha One"/>
                <a:cs typeface="Rozha One"/>
                <a:sym typeface="Rozha One"/>
              </a:defRPr>
            </a:lvl3pPr>
            <a:lvl4pPr lvl="3" algn="ctr" rtl="0">
              <a:spcBef>
                <a:spcPts val="0"/>
              </a:spcBef>
              <a:spcAft>
                <a:spcPts val="0"/>
              </a:spcAft>
              <a:buSzPts val="2000"/>
              <a:buFont typeface="Rozha One"/>
              <a:buNone/>
              <a:defRPr sz="2667">
                <a:latin typeface="Rozha One"/>
                <a:ea typeface="Rozha One"/>
                <a:cs typeface="Rozha One"/>
                <a:sym typeface="Rozha One"/>
              </a:defRPr>
            </a:lvl4pPr>
            <a:lvl5pPr lvl="4" algn="ctr" rtl="0">
              <a:spcBef>
                <a:spcPts val="0"/>
              </a:spcBef>
              <a:spcAft>
                <a:spcPts val="0"/>
              </a:spcAft>
              <a:buSzPts val="2000"/>
              <a:buFont typeface="Rozha One"/>
              <a:buNone/>
              <a:defRPr sz="2667">
                <a:latin typeface="Rozha One"/>
                <a:ea typeface="Rozha One"/>
                <a:cs typeface="Rozha One"/>
                <a:sym typeface="Rozha One"/>
              </a:defRPr>
            </a:lvl5pPr>
            <a:lvl6pPr lvl="5" algn="ctr" rtl="0">
              <a:spcBef>
                <a:spcPts val="0"/>
              </a:spcBef>
              <a:spcAft>
                <a:spcPts val="0"/>
              </a:spcAft>
              <a:buSzPts val="2000"/>
              <a:buFont typeface="Rozha One"/>
              <a:buNone/>
              <a:defRPr sz="2667">
                <a:latin typeface="Rozha One"/>
                <a:ea typeface="Rozha One"/>
                <a:cs typeface="Rozha One"/>
                <a:sym typeface="Rozha One"/>
              </a:defRPr>
            </a:lvl6pPr>
            <a:lvl7pPr lvl="6" algn="ctr" rtl="0">
              <a:spcBef>
                <a:spcPts val="0"/>
              </a:spcBef>
              <a:spcAft>
                <a:spcPts val="0"/>
              </a:spcAft>
              <a:buSzPts val="2000"/>
              <a:buFont typeface="Rozha One"/>
              <a:buNone/>
              <a:defRPr sz="2667">
                <a:latin typeface="Rozha One"/>
                <a:ea typeface="Rozha One"/>
                <a:cs typeface="Rozha One"/>
                <a:sym typeface="Rozha One"/>
              </a:defRPr>
            </a:lvl7pPr>
            <a:lvl8pPr lvl="7" algn="ctr" rtl="0">
              <a:spcBef>
                <a:spcPts val="0"/>
              </a:spcBef>
              <a:spcAft>
                <a:spcPts val="0"/>
              </a:spcAft>
              <a:buSzPts val="2000"/>
              <a:buFont typeface="Rozha One"/>
              <a:buNone/>
              <a:defRPr sz="2667">
                <a:latin typeface="Rozha One"/>
                <a:ea typeface="Rozha One"/>
                <a:cs typeface="Rozha One"/>
                <a:sym typeface="Rozha One"/>
              </a:defRPr>
            </a:lvl8pPr>
            <a:lvl9pPr lvl="8" algn="ctr" rtl="0">
              <a:spcBef>
                <a:spcPts val="0"/>
              </a:spcBef>
              <a:spcAft>
                <a:spcPts val="0"/>
              </a:spcAft>
              <a:buSzPts val="2000"/>
              <a:buFont typeface="Rozha One"/>
              <a:buNone/>
              <a:defRPr sz="2667">
                <a:latin typeface="Rozha One"/>
                <a:ea typeface="Rozha One"/>
                <a:cs typeface="Rozha One"/>
                <a:sym typeface="Rozha One"/>
              </a:defRPr>
            </a:lvl9pPr>
          </a:lstStyle>
          <a:p>
            <a:r>
              <a:t>xx%</a:t>
            </a:r>
          </a:p>
        </p:txBody>
      </p:sp>
      <p:sp>
        <p:nvSpPr>
          <p:cNvPr id="444" name="Google Shape;444;p51"/>
          <p:cNvSpPr txBox="1">
            <a:spLocks noGrp="1"/>
          </p:cNvSpPr>
          <p:nvPr>
            <p:ph type="title" idx="3" hasCustomPrompt="1"/>
          </p:nvPr>
        </p:nvSpPr>
        <p:spPr>
          <a:xfrm>
            <a:off x="3078903" y="3988601"/>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a:solidFill>
                  <a:schemeClr val="dk1"/>
                </a:solidFill>
              </a:defRPr>
            </a:lvl1pPr>
            <a:lvl2pPr lvl="1"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a:r>
              <a:t>xx%</a:t>
            </a:r>
          </a:p>
        </p:txBody>
      </p:sp>
      <p:sp>
        <p:nvSpPr>
          <p:cNvPr id="445" name="Google Shape;445;p51"/>
          <p:cNvSpPr txBox="1">
            <a:spLocks noGrp="1"/>
          </p:cNvSpPr>
          <p:nvPr>
            <p:ph type="title" idx="4"/>
          </p:nvPr>
        </p:nvSpPr>
        <p:spPr>
          <a:xfrm>
            <a:off x="7206697" y="4455967"/>
            <a:ext cx="29572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6" name="Google Shape;446;p51"/>
          <p:cNvSpPr txBox="1">
            <a:spLocks noGrp="1"/>
          </p:cNvSpPr>
          <p:nvPr>
            <p:ph type="title" idx="5"/>
          </p:nvPr>
        </p:nvSpPr>
        <p:spPr>
          <a:xfrm>
            <a:off x="1979903" y="2696900"/>
            <a:ext cx="30536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7" name="Google Shape;447;p51"/>
          <p:cNvSpPr txBox="1">
            <a:spLocks noGrp="1"/>
          </p:cNvSpPr>
          <p:nvPr>
            <p:ph type="title" idx="6"/>
          </p:nvPr>
        </p:nvSpPr>
        <p:spPr>
          <a:xfrm>
            <a:off x="7206697" y="2696900"/>
            <a:ext cx="2957200" cy="43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48" name="Google Shape;448;p51"/>
          <p:cNvSpPr txBox="1">
            <a:spLocks noGrp="1"/>
          </p:cNvSpPr>
          <p:nvPr>
            <p:ph type="title" idx="7" hasCustomPrompt="1"/>
          </p:nvPr>
        </p:nvSpPr>
        <p:spPr>
          <a:xfrm>
            <a:off x="8257497" y="2229500"/>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Font typeface="Rozha One"/>
              <a:buNone/>
              <a:defRPr sz="2667">
                <a:latin typeface="Rozha One"/>
                <a:ea typeface="Rozha One"/>
                <a:cs typeface="Rozha One"/>
                <a:sym typeface="Rozha One"/>
              </a:defRPr>
            </a:lvl2pPr>
            <a:lvl3pPr lvl="2" algn="ctr" rtl="0">
              <a:spcBef>
                <a:spcPts val="0"/>
              </a:spcBef>
              <a:spcAft>
                <a:spcPts val="0"/>
              </a:spcAft>
              <a:buSzPts val="2000"/>
              <a:buFont typeface="Rozha One"/>
              <a:buNone/>
              <a:defRPr sz="2667">
                <a:latin typeface="Rozha One"/>
                <a:ea typeface="Rozha One"/>
                <a:cs typeface="Rozha One"/>
                <a:sym typeface="Rozha One"/>
              </a:defRPr>
            </a:lvl3pPr>
            <a:lvl4pPr lvl="3" algn="ctr" rtl="0">
              <a:spcBef>
                <a:spcPts val="0"/>
              </a:spcBef>
              <a:spcAft>
                <a:spcPts val="0"/>
              </a:spcAft>
              <a:buSzPts val="2000"/>
              <a:buFont typeface="Rozha One"/>
              <a:buNone/>
              <a:defRPr sz="2667">
                <a:latin typeface="Rozha One"/>
                <a:ea typeface="Rozha One"/>
                <a:cs typeface="Rozha One"/>
                <a:sym typeface="Rozha One"/>
              </a:defRPr>
            </a:lvl4pPr>
            <a:lvl5pPr lvl="4" algn="ctr" rtl="0">
              <a:spcBef>
                <a:spcPts val="0"/>
              </a:spcBef>
              <a:spcAft>
                <a:spcPts val="0"/>
              </a:spcAft>
              <a:buSzPts val="2000"/>
              <a:buFont typeface="Rozha One"/>
              <a:buNone/>
              <a:defRPr sz="2667">
                <a:latin typeface="Rozha One"/>
                <a:ea typeface="Rozha One"/>
                <a:cs typeface="Rozha One"/>
                <a:sym typeface="Rozha One"/>
              </a:defRPr>
            </a:lvl5pPr>
            <a:lvl6pPr lvl="5" algn="ctr" rtl="0">
              <a:spcBef>
                <a:spcPts val="0"/>
              </a:spcBef>
              <a:spcAft>
                <a:spcPts val="0"/>
              </a:spcAft>
              <a:buSzPts val="2000"/>
              <a:buFont typeface="Rozha One"/>
              <a:buNone/>
              <a:defRPr sz="2667">
                <a:latin typeface="Rozha One"/>
                <a:ea typeface="Rozha One"/>
                <a:cs typeface="Rozha One"/>
                <a:sym typeface="Rozha One"/>
              </a:defRPr>
            </a:lvl6pPr>
            <a:lvl7pPr lvl="6" algn="ctr" rtl="0">
              <a:spcBef>
                <a:spcPts val="0"/>
              </a:spcBef>
              <a:spcAft>
                <a:spcPts val="0"/>
              </a:spcAft>
              <a:buSzPts val="2000"/>
              <a:buFont typeface="Rozha One"/>
              <a:buNone/>
              <a:defRPr sz="2667">
                <a:latin typeface="Rozha One"/>
                <a:ea typeface="Rozha One"/>
                <a:cs typeface="Rozha One"/>
                <a:sym typeface="Rozha One"/>
              </a:defRPr>
            </a:lvl7pPr>
            <a:lvl8pPr lvl="7" algn="ctr" rtl="0">
              <a:spcBef>
                <a:spcPts val="0"/>
              </a:spcBef>
              <a:spcAft>
                <a:spcPts val="0"/>
              </a:spcAft>
              <a:buSzPts val="2000"/>
              <a:buFont typeface="Rozha One"/>
              <a:buNone/>
              <a:defRPr sz="2667">
                <a:latin typeface="Rozha One"/>
                <a:ea typeface="Rozha One"/>
                <a:cs typeface="Rozha One"/>
                <a:sym typeface="Rozha One"/>
              </a:defRPr>
            </a:lvl8pPr>
            <a:lvl9pPr lvl="8" algn="ctr" rtl="0">
              <a:spcBef>
                <a:spcPts val="0"/>
              </a:spcBef>
              <a:spcAft>
                <a:spcPts val="0"/>
              </a:spcAft>
              <a:buSzPts val="2000"/>
              <a:buFont typeface="Rozha One"/>
              <a:buNone/>
              <a:defRPr sz="2667">
                <a:latin typeface="Rozha One"/>
                <a:ea typeface="Rozha One"/>
                <a:cs typeface="Rozha One"/>
                <a:sym typeface="Rozha One"/>
              </a:defRPr>
            </a:lvl9pPr>
          </a:lstStyle>
          <a:p>
            <a:r>
              <a:t>xx%</a:t>
            </a:r>
          </a:p>
        </p:txBody>
      </p:sp>
      <p:sp>
        <p:nvSpPr>
          <p:cNvPr id="449" name="Google Shape;449;p51"/>
          <p:cNvSpPr txBox="1">
            <a:spLocks noGrp="1"/>
          </p:cNvSpPr>
          <p:nvPr>
            <p:ph type="title" idx="8" hasCustomPrompt="1"/>
          </p:nvPr>
        </p:nvSpPr>
        <p:spPr>
          <a:xfrm>
            <a:off x="8257497" y="3986229"/>
            <a:ext cx="855600" cy="3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000"/>
              <a:buNone/>
              <a:defRPr sz="2667">
                <a:solidFill>
                  <a:schemeClr val="dk1"/>
                </a:solidFill>
              </a:defRPr>
            </a:lvl1pPr>
            <a:lvl2pPr lvl="1"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rtl="0">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a:r>
              <a:t>xx%</a:t>
            </a:r>
          </a:p>
        </p:txBody>
      </p:sp>
      <p:sp>
        <p:nvSpPr>
          <p:cNvPr id="450" name="Google Shape;450;p51"/>
          <p:cNvSpPr txBox="1">
            <a:spLocks noGrp="1"/>
          </p:cNvSpPr>
          <p:nvPr>
            <p:ph type="subTitle" idx="1"/>
          </p:nvPr>
        </p:nvSpPr>
        <p:spPr>
          <a:xfrm>
            <a:off x="1870703" y="3158293"/>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1" name="Google Shape;451;p51"/>
          <p:cNvSpPr txBox="1">
            <a:spLocks noGrp="1"/>
          </p:cNvSpPr>
          <p:nvPr>
            <p:ph type="subTitle" idx="9"/>
          </p:nvPr>
        </p:nvSpPr>
        <p:spPr>
          <a:xfrm>
            <a:off x="7049297" y="3158293"/>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2" name="Google Shape;452;p51"/>
          <p:cNvSpPr txBox="1">
            <a:spLocks noGrp="1"/>
          </p:cNvSpPr>
          <p:nvPr>
            <p:ph type="subTitle" idx="13"/>
          </p:nvPr>
        </p:nvSpPr>
        <p:spPr>
          <a:xfrm>
            <a:off x="1870703" y="4917497"/>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3" name="Google Shape;453;p51"/>
          <p:cNvSpPr txBox="1">
            <a:spLocks noGrp="1"/>
          </p:cNvSpPr>
          <p:nvPr>
            <p:ph type="subTitle" idx="14"/>
          </p:nvPr>
        </p:nvSpPr>
        <p:spPr>
          <a:xfrm>
            <a:off x="7049297" y="4917497"/>
            <a:ext cx="3272000" cy="3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54" name="Google Shape;454;p51"/>
          <p:cNvSpPr txBox="1">
            <a:spLocks noGrp="1"/>
          </p:cNvSpPr>
          <p:nvPr>
            <p:ph type="title" idx="15"/>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455" name="Google Shape;455;p5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56" name="Google Shape;456;p5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854517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one column 1">
  <p:cSld name="Title and one column 1">
    <p:bg>
      <p:bgPr>
        <a:blipFill>
          <a:blip r:embed="rId2">
            <a:alphaModFix/>
          </a:blip>
          <a:stretch>
            <a:fillRect/>
          </a:stretch>
        </a:blipFill>
        <a:effectLst/>
      </p:bgPr>
    </p:bg>
    <p:spTree>
      <p:nvGrpSpPr>
        <p:cNvPr id="1" name="Shape 457"/>
        <p:cNvGrpSpPr/>
        <p:nvPr/>
      </p:nvGrpSpPr>
      <p:grpSpPr>
        <a:xfrm>
          <a:off x="0" y="0"/>
          <a:ext cx="0" cy="0"/>
          <a:chOff x="0" y="0"/>
          <a:chExt cx="0" cy="0"/>
        </a:xfrm>
      </p:grpSpPr>
      <p:sp>
        <p:nvSpPr>
          <p:cNvPr id="458" name="Google Shape;458;p52"/>
          <p:cNvSpPr/>
          <p:nvPr/>
        </p:nvSpPr>
        <p:spPr>
          <a:xfrm>
            <a:off x="6391934" y="-149800"/>
            <a:ext cx="5892533" cy="3945000"/>
          </a:xfrm>
          <a:custGeom>
            <a:avLst/>
            <a:gdLst/>
            <a:ahLst/>
            <a:cxnLst/>
            <a:rect l="l" t="t" r="r" b="b"/>
            <a:pathLst>
              <a:path w="176776" h="118350" extrusionOk="0">
                <a:moveTo>
                  <a:pt x="33957" y="0"/>
                </a:moveTo>
                <a:lnTo>
                  <a:pt x="176776" y="0"/>
                </a:lnTo>
                <a:lnTo>
                  <a:pt x="176776" y="114355"/>
                </a:lnTo>
                <a:lnTo>
                  <a:pt x="0" y="118350"/>
                </a:lnTo>
                <a:close/>
              </a:path>
            </a:pathLst>
          </a:custGeom>
          <a:solidFill>
            <a:srgbClr val="9EDDEF">
              <a:alpha val="29460"/>
            </a:srgbClr>
          </a:solidFill>
          <a:ln>
            <a:noFill/>
          </a:ln>
        </p:spPr>
      </p:sp>
      <p:sp>
        <p:nvSpPr>
          <p:cNvPr id="459" name="Google Shape;459;p52"/>
          <p:cNvSpPr/>
          <p:nvPr/>
        </p:nvSpPr>
        <p:spPr>
          <a:xfrm>
            <a:off x="-166467" y="-183100"/>
            <a:ext cx="5659533" cy="7207567"/>
          </a:xfrm>
          <a:custGeom>
            <a:avLst/>
            <a:gdLst/>
            <a:ahLst/>
            <a:cxnLst/>
            <a:rect l="l" t="t" r="r" b="b"/>
            <a:pathLst>
              <a:path w="169786" h="216227" extrusionOk="0">
                <a:moveTo>
                  <a:pt x="57428" y="0"/>
                </a:moveTo>
                <a:lnTo>
                  <a:pt x="0" y="0"/>
                </a:lnTo>
                <a:lnTo>
                  <a:pt x="0" y="216227"/>
                </a:lnTo>
                <a:lnTo>
                  <a:pt x="169786" y="216227"/>
                </a:lnTo>
                <a:lnTo>
                  <a:pt x="53433" y="60424"/>
                </a:lnTo>
                <a:close/>
              </a:path>
            </a:pathLst>
          </a:custGeom>
          <a:solidFill>
            <a:srgbClr val="F7E5B7">
              <a:alpha val="52679"/>
            </a:srgbClr>
          </a:solidFill>
          <a:ln>
            <a:noFill/>
          </a:ln>
        </p:spPr>
      </p:sp>
      <p:sp>
        <p:nvSpPr>
          <p:cNvPr id="460" name="Google Shape;460;p52"/>
          <p:cNvSpPr/>
          <p:nvPr/>
        </p:nvSpPr>
        <p:spPr>
          <a:xfrm>
            <a:off x="1581334" y="1764421"/>
            <a:ext cx="10986133" cy="5276667"/>
          </a:xfrm>
          <a:custGeom>
            <a:avLst/>
            <a:gdLst/>
            <a:ahLst/>
            <a:cxnLst/>
            <a:rect l="l" t="t" r="r" b="b"/>
            <a:pathLst>
              <a:path w="329584" h="158300" extrusionOk="0">
                <a:moveTo>
                  <a:pt x="0" y="0"/>
                </a:moveTo>
                <a:lnTo>
                  <a:pt x="117851" y="158300"/>
                </a:lnTo>
                <a:lnTo>
                  <a:pt x="329584" y="154305"/>
                </a:lnTo>
                <a:lnTo>
                  <a:pt x="320595" y="56929"/>
                </a:lnTo>
                <a:lnTo>
                  <a:pt x="145316" y="60923"/>
                </a:lnTo>
                <a:close/>
              </a:path>
            </a:pathLst>
          </a:custGeom>
          <a:solidFill>
            <a:srgbClr val="96B3C1">
              <a:alpha val="38840"/>
            </a:srgbClr>
          </a:solidFill>
          <a:ln>
            <a:noFill/>
          </a:ln>
        </p:spPr>
      </p:sp>
      <p:sp>
        <p:nvSpPr>
          <p:cNvPr id="461" name="Google Shape;461;p52"/>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52"/>
          <p:cNvSpPr txBox="1">
            <a:spLocks noGrp="1"/>
          </p:cNvSpPr>
          <p:nvPr>
            <p:ph type="body" idx="1"/>
          </p:nvPr>
        </p:nvSpPr>
        <p:spPr>
          <a:xfrm>
            <a:off x="6624047" y="3175233"/>
            <a:ext cx="3396000" cy="1065200"/>
          </a:xfrm>
          <a:prstGeom prst="rect">
            <a:avLst/>
          </a:prstGeom>
        </p:spPr>
        <p:txBody>
          <a:bodyPr spcFirstLastPara="1" wrap="square" lIns="91425" tIns="91425" rIns="91425" bIns="91425" anchor="t" anchorCtr="0">
            <a:noAutofit/>
          </a:bodyPr>
          <a:lstStyle>
            <a:lvl1pPr marL="609585" lvl="0" indent="-406390" algn="ctr" rtl="0">
              <a:lnSpc>
                <a:spcPct val="100000"/>
              </a:lnSpc>
              <a:spcBef>
                <a:spcPts val="0"/>
              </a:spcBef>
              <a:spcAft>
                <a:spcPts val="0"/>
              </a:spcAft>
              <a:buClr>
                <a:schemeClr val="dk1"/>
              </a:buClr>
              <a:buSzPts val="1200"/>
              <a:buChar char="●"/>
              <a:defRPr sz="1867">
                <a:solidFill>
                  <a:schemeClr val="dk1"/>
                </a:solidFill>
              </a:defRPr>
            </a:lvl1pPr>
            <a:lvl2pPr marL="1219170" lvl="1" indent="-406390" rtl="0">
              <a:spcBef>
                <a:spcPts val="2133"/>
              </a:spcBef>
              <a:spcAft>
                <a:spcPts val="0"/>
              </a:spcAft>
              <a:buClr>
                <a:schemeClr val="dk1"/>
              </a:buClr>
              <a:buSzPts val="1200"/>
              <a:buChar char="○"/>
              <a:defRPr sz="1600">
                <a:solidFill>
                  <a:schemeClr val="dk1"/>
                </a:solidFill>
              </a:defRPr>
            </a:lvl2pPr>
            <a:lvl3pPr marL="1828754" lvl="2" indent="-406390" rtl="0">
              <a:spcBef>
                <a:spcPts val="2133"/>
              </a:spcBef>
              <a:spcAft>
                <a:spcPts val="0"/>
              </a:spcAft>
              <a:buClr>
                <a:schemeClr val="dk1"/>
              </a:buClr>
              <a:buSzPts val="1200"/>
              <a:buChar char="■"/>
              <a:defRPr sz="1600">
                <a:solidFill>
                  <a:schemeClr val="dk1"/>
                </a:solidFill>
              </a:defRPr>
            </a:lvl3pPr>
            <a:lvl4pPr marL="2438339" lvl="3" indent="-406390" rtl="0">
              <a:spcBef>
                <a:spcPts val="2133"/>
              </a:spcBef>
              <a:spcAft>
                <a:spcPts val="0"/>
              </a:spcAft>
              <a:buClr>
                <a:schemeClr val="dk1"/>
              </a:buClr>
              <a:buSzPts val="1200"/>
              <a:buChar char="●"/>
              <a:defRPr sz="1600">
                <a:solidFill>
                  <a:schemeClr val="dk1"/>
                </a:solidFill>
              </a:defRPr>
            </a:lvl4pPr>
            <a:lvl5pPr marL="3047924" lvl="4" indent="-406390" rtl="0">
              <a:spcBef>
                <a:spcPts val="2133"/>
              </a:spcBef>
              <a:spcAft>
                <a:spcPts val="0"/>
              </a:spcAft>
              <a:buClr>
                <a:schemeClr val="dk1"/>
              </a:buClr>
              <a:buSzPts val="1200"/>
              <a:buChar char="○"/>
              <a:defRPr sz="1600">
                <a:solidFill>
                  <a:schemeClr val="dk1"/>
                </a:solidFill>
              </a:defRPr>
            </a:lvl5pPr>
            <a:lvl6pPr marL="3657509" lvl="5" indent="-406390" rtl="0">
              <a:spcBef>
                <a:spcPts val="2133"/>
              </a:spcBef>
              <a:spcAft>
                <a:spcPts val="0"/>
              </a:spcAft>
              <a:buClr>
                <a:schemeClr val="dk1"/>
              </a:buClr>
              <a:buSzPts val="1200"/>
              <a:buChar char="■"/>
              <a:defRPr sz="1600">
                <a:solidFill>
                  <a:schemeClr val="dk1"/>
                </a:solidFill>
              </a:defRPr>
            </a:lvl6pPr>
            <a:lvl7pPr marL="4267093" lvl="6" indent="-406390" rtl="0">
              <a:spcBef>
                <a:spcPts val="2133"/>
              </a:spcBef>
              <a:spcAft>
                <a:spcPts val="0"/>
              </a:spcAft>
              <a:buClr>
                <a:schemeClr val="dk1"/>
              </a:buClr>
              <a:buSzPts val="1200"/>
              <a:buChar char="●"/>
              <a:defRPr sz="1600">
                <a:solidFill>
                  <a:schemeClr val="dk1"/>
                </a:solidFill>
              </a:defRPr>
            </a:lvl7pPr>
            <a:lvl8pPr marL="4876678" lvl="7" indent="-406390" rtl="0">
              <a:spcBef>
                <a:spcPts val="2133"/>
              </a:spcBef>
              <a:spcAft>
                <a:spcPts val="0"/>
              </a:spcAft>
              <a:buClr>
                <a:schemeClr val="dk1"/>
              </a:buClr>
              <a:buSzPts val="1200"/>
              <a:buChar char="○"/>
              <a:defRPr sz="1600">
                <a:solidFill>
                  <a:schemeClr val="dk1"/>
                </a:solidFill>
              </a:defRPr>
            </a:lvl8pPr>
            <a:lvl9pPr marL="5486263" lvl="8" indent="-406390" rtl="0">
              <a:spcBef>
                <a:spcPts val="2133"/>
              </a:spcBef>
              <a:spcAft>
                <a:spcPts val="2133"/>
              </a:spcAft>
              <a:buClr>
                <a:schemeClr val="dk1"/>
              </a:buClr>
              <a:buSzPts val="1200"/>
              <a:buChar char="■"/>
              <a:defRPr sz="1600">
                <a:solidFill>
                  <a:schemeClr val="dk1"/>
                </a:solidFill>
              </a:defRPr>
            </a:lvl9pPr>
          </a:lstStyle>
          <a:p>
            <a:endParaRPr/>
          </a:p>
        </p:txBody>
      </p:sp>
      <p:sp>
        <p:nvSpPr>
          <p:cNvPr id="463" name="Google Shape;463;p52"/>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Clr>
                <a:schemeClr val="dk1"/>
              </a:buClr>
              <a:buSzPts val="2700"/>
              <a:buNone/>
              <a:defRPr sz="3600">
                <a:solidFill>
                  <a:schemeClr val="dk1"/>
                </a:solidFill>
              </a:defRPr>
            </a:lvl2pPr>
            <a:lvl3pPr lvl="2" rtl="0">
              <a:spcBef>
                <a:spcPts val="0"/>
              </a:spcBef>
              <a:spcAft>
                <a:spcPts val="0"/>
              </a:spcAft>
              <a:buClr>
                <a:schemeClr val="dk1"/>
              </a:buClr>
              <a:buSzPts val="2700"/>
              <a:buNone/>
              <a:defRPr sz="3600">
                <a:solidFill>
                  <a:schemeClr val="dk1"/>
                </a:solidFill>
              </a:defRPr>
            </a:lvl3pPr>
            <a:lvl4pPr lvl="3" rtl="0">
              <a:spcBef>
                <a:spcPts val="0"/>
              </a:spcBef>
              <a:spcAft>
                <a:spcPts val="0"/>
              </a:spcAft>
              <a:buClr>
                <a:schemeClr val="dk1"/>
              </a:buClr>
              <a:buSzPts val="2700"/>
              <a:buNone/>
              <a:defRPr sz="3600">
                <a:solidFill>
                  <a:schemeClr val="dk1"/>
                </a:solidFill>
              </a:defRPr>
            </a:lvl4pPr>
            <a:lvl5pPr lvl="4" rtl="0">
              <a:spcBef>
                <a:spcPts val="0"/>
              </a:spcBef>
              <a:spcAft>
                <a:spcPts val="0"/>
              </a:spcAft>
              <a:buClr>
                <a:schemeClr val="dk1"/>
              </a:buClr>
              <a:buSzPts val="2700"/>
              <a:buNone/>
              <a:defRPr sz="3600">
                <a:solidFill>
                  <a:schemeClr val="dk1"/>
                </a:solidFill>
              </a:defRPr>
            </a:lvl5pPr>
            <a:lvl6pPr lvl="5" rtl="0">
              <a:spcBef>
                <a:spcPts val="0"/>
              </a:spcBef>
              <a:spcAft>
                <a:spcPts val="0"/>
              </a:spcAft>
              <a:buClr>
                <a:schemeClr val="dk1"/>
              </a:buClr>
              <a:buSzPts val="2700"/>
              <a:buNone/>
              <a:defRPr sz="3600">
                <a:solidFill>
                  <a:schemeClr val="dk1"/>
                </a:solidFill>
              </a:defRPr>
            </a:lvl6pPr>
            <a:lvl7pPr lvl="6" rtl="0">
              <a:spcBef>
                <a:spcPts val="0"/>
              </a:spcBef>
              <a:spcAft>
                <a:spcPts val="0"/>
              </a:spcAft>
              <a:buClr>
                <a:schemeClr val="dk1"/>
              </a:buClr>
              <a:buSzPts val="2700"/>
              <a:buNone/>
              <a:defRPr sz="3600">
                <a:solidFill>
                  <a:schemeClr val="dk1"/>
                </a:solidFill>
              </a:defRPr>
            </a:lvl7pPr>
            <a:lvl8pPr lvl="7" rtl="0">
              <a:spcBef>
                <a:spcPts val="0"/>
              </a:spcBef>
              <a:spcAft>
                <a:spcPts val="0"/>
              </a:spcAft>
              <a:buClr>
                <a:schemeClr val="dk1"/>
              </a:buClr>
              <a:buSzPts val="2700"/>
              <a:buNone/>
              <a:defRPr sz="3600">
                <a:solidFill>
                  <a:schemeClr val="dk1"/>
                </a:solidFill>
              </a:defRPr>
            </a:lvl8pPr>
            <a:lvl9pPr lvl="8" rtl="0">
              <a:spcBef>
                <a:spcPts val="0"/>
              </a:spcBef>
              <a:spcAft>
                <a:spcPts val="0"/>
              </a:spcAft>
              <a:buClr>
                <a:schemeClr val="dk1"/>
              </a:buClr>
              <a:buSzPts val="2700"/>
              <a:buNone/>
              <a:defRPr sz="3600">
                <a:solidFill>
                  <a:schemeClr val="dk1"/>
                </a:solidFill>
              </a:defRPr>
            </a:lvl9pPr>
          </a:lstStyle>
          <a:p>
            <a:endParaRPr/>
          </a:p>
        </p:txBody>
      </p:sp>
      <p:cxnSp>
        <p:nvCxnSpPr>
          <p:cNvPr id="464" name="Google Shape;464;p52"/>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65" name="Google Shape;465;p52"/>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56492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blipFill>
          <a:blip r:embed="rId2">
            <a:alphaModFix/>
          </a:blip>
          <a:stretch>
            <a:fillRect/>
          </a:stretch>
        </a:blipFill>
        <a:effectLst/>
      </p:bgPr>
    </p:bg>
    <p:spTree>
      <p:nvGrpSpPr>
        <p:cNvPr id="1" name="Shape 475"/>
        <p:cNvGrpSpPr/>
        <p:nvPr/>
      </p:nvGrpSpPr>
      <p:grpSpPr>
        <a:xfrm>
          <a:off x="0" y="0"/>
          <a:ext cx="0" cy="0"/>
          <a:chOff x="0" y="0"/>
          <a:chExt cx="0" cy="0"/>
        </a:xfrm>
      </p:grpSpPr>
      <p:sp>
        <p:nvSpPr>
          <p:cNvPr id="476" name="Google Shape;476;p54"/>
          <p:cNvSpPr/>
          <p:nvPr/>
        </p:nvSpPr>
        <p:spPr>
          <a:xfrm>
            <a:off x="-99867" y="-99866"/>
            <a:ext cx="5526333" cy="4827233"/>
          </a:xfrm>
          <a:custGeom>
            <a:avLst/>
            <a:gdLst/>
            <a:ahLst/>
            <a:cxnLst/>
            <a:rect l="l" t="t" r="r" b="b"/>
            <a:pathLst>
              <a:path w="165790" h="144817" extrusionOk="0">
                <a:moveTo>
                  <a:pt x="0" y="0"/>
                </a:moveTo>
                <a:lnTo>
                  <a:pt x="0" y="144817"/>
                </a:lnTo>
                <a:lnTo>
                  <a:pt x="165790" y="98375"/>
                </a:lnTo>
                <a:lnTo>
                  <a:pt x="69911" y="0"/>
                </a:lnTo>
                <a:close/>
              </a:path>
            </a:pathLst>
          </a:custGeom>
          <a:solidFill>
            <a:srgbClr val="F7E5B7">
              <a:alpha val="52679"/>
            </a:srgbClr>
          </a:solidFill>
          <a:ln>
            <a:noFill/>
          </a:ln>
        </p:spPr>
      </p:sp>
      <p:sp>
        <p:nvSpPr>
          <p:cNvPr id="477" name="Google Shape;477;p54"/>
          <p:cNvSpPr/>
          <p:nvPr/>
        </p:nvSpPr>
        <p:spPr>
          <a:xfrm>
            <a:off x="-99879" y="3179322"/>
            <a:ext cx="12517533" cy="3828500"/>
          </a:xfrm>
          <a:custGeom>
            <a:avLst/>
            <a:gdLst/>
            <a:ahLst/>
            <a:cxnLst/>
            <a:rect l="l" t="t" r="r" b="b"/>
            <a:pathLst>
              <a:path w="375526" h="114855" extrusionOk="0">
                <a:moveTo>
                  <a:pt x="0" y="46441"/>
                </a:moveTo>
                <a:lnTo>
                  <a:pt x="0" y="114855"/>
                </a:lnTo>
                <a:lnTo>
                  <a:pt x="375526" y="114855"/>
                </a:lnTo>
                <a:lnTo>
                  <a:pt x="165791" y="0"/>
                </a:lnTo>
                <a:close/>
              </a:path>
            </a:pathLst>
          </a:custGeom>
          <a:solidFill>
            <a:srgbClr val="96B3C1">
              <a:alpha val="38840"/>
            </a:srgbClr>
          </a:solidFill>
          <a:ln>
            <a:noFill/>
          </a:ln>
        </p:spPr>
      </p:sp>
      <p:sp>
        <p:nvSpPr>
          <p:cNvPr id="478" name="Google Shape;478;p54"/>
          <p:cNvSpPr/>
          <p:nvPr/>
        </p:nvSpPr>
        <p:spPr>
          <a:xfrm>
            <a:off x="2230522" y="-83221"/>
            <a:ext cx="10137167" cy="5143500"/>
          </a:xfrm>
          <a:custGeom>
            <a:avLst/>
            <a:gdLst/>
            <a:ahLst/>
            <a:cxnLst/>
            <a:rect l="l" t="t" r="r" b="b"/>
            <a:pathLst>
              <a:path w="304115" h="154305" extrusionOk="0">
                <a:moveTo>
                  <a:pt x="0" y="0"/>
                </a:moveTo>
                <a:lnTo>
                  <a:pt x="304115" y="0"/>
                </a:lnTo>
                <a:lnTo>
                  <a:pt x="198249" y="154305"/>
                </a:lnTo>
                <a:lnTo>
                  <a:pt x="96378" y="98375"/>
                </a:lnTo>
                <a:close/>
              </a:path>
            </a:pathLst>
          </a:custGeom>
          <a:solidFill>
            <a:srgbClr val="9EDDEF">
              <a:alpha val="29460"/>
            </a:srgbClr>
          </a:solidFill>
          <a:ln>
            <a:noFill/>
          </a:ln>
        </p:spPr>
      </p:sp>
      <p:sp>
        <p:nvSpPr>
          <p:cNvPr id="479" name="Google Shape;479;p54"/>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0" name="Google Shape;480;p54"/>
          <p:cNvSpPr txBox="1">
            <a:spLocks noGrp="1"/>
          </p:cNvSpPr>
          <p:nvPr>
            <p:ph type="title"/>
          </p:nvPr>
        </p:nvSpPr>
        <p:spPr>
          <a:xfrm>
            <a:off x="2731232" y="2095812"/>
            <a:ext cx="22116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Font typeface="Barlow Condensed"/>
              <a:buNone/>
              <a:defRPr sz="2667">
                <a:latin typeface="Barlow Condensed"/>
                <a:ea typeface="Barlow Condensed"/>
                <a:cs typeface="Barlow Condensed"/>
                <a:sym typeface="Barlow Condensed"/>
              </a:defRPr>
            </a:lvl1pPr>
            <a:lvl2pPr lvl="1" algn="ctr" rtl="0">
              <a:spcBef>
                <a:spcPts val="0"/>
              </a:spcBef>
              <a:spcAft>
                <a:spcPts val="0"/>
              </a:spcAft>
              <a:buSzPts val="3600"/>
              <a:buFont typeface="Barlow Condensed"/>
              <a:buNone/>
              <a:defRPr sz="4800">
                <a:latin typeface="Barlow Condensed"/>
                <a:ea typeface="Barlow Condensed"/>
                <a:cs typeface="Barlow Condensed"/>
                <a:sym typeface="Barlow Condensed"/>
              </a:defRPr>
            </a:lvl2pPr>
            <a:lvl3pPr lvl="2" algn="ctr" rtl="0">
              <a:spcBef>
                <a:spcPts val="0"/>
              </a:spcBef>
              <a:spcAft>
                <a:spcPts val="0"/>
              </a:spcAft>
              <a:buSzPts val="3600"/>
              <a:buFont typeface="Barlow Condensed"/>
              <a:buNone/>
              <a:defRPr sz="4800">
                <a:latin typeface="Barlow Condensed"/>
                <a:ea typeface="Barlow Condensed"/>
                <a:cs typeface="Barlow Condensed"/>
                <a:sym typeface="Barlow Condensed"/>
              </a:defRPr>
            </a:lvl3pPr>
            <a:lvl4pPr lvl="3" algn="ctr" rtl="0">
              <a:spcBef>
                <a:spcPts val="0"/>
              </a:spcBef>
              <a:spcAft>
                <a:spcPts val="0"/>
              </a:spcAft>
              <a:buSzPts val="3600"/>
              <a:buFont typeface="Barlow Condensed"/>
              <a:buNone/>
              <a:defRPr sz="4800">
                <a:latin typeface="Barlow Condensed"/>
                <a:ea typeface="Barlow Condensed"/>
                <a:cs typeface="Barlow Condensed"/>
                <a:sym typeface="Barlow Condensed"/>
              </a:defRPr>
            </a:lvl4pPr>
            <a:lvl5pPr lvl="4" algn="ctr" rtl="0">
              <a:spcBef>
                <a:spcPts val="0"/>
              </a:spcBef>
              <a:spcAft>
                <a:spcPts val="0"/>
              </a:spcAft>
              <a:buSzPts val="3600"/>
              <a:buFont typeface="Barlow Condensed"/>
              <a:buNone/>
              <a:defRPr sz="4800">
                <a:latin typeface="Barlow Condensed"/>
                <a:ea typeface="Barlow Condensed"/>
                <a:cs typeface="Barlow Condensed"/>
                <a:sym typeface="Barlow Condensed"/>
              </a:defRPr>
            </a:lvl5pPr>
            <a:lvl6pPr lvl="5" algn="ctr" rtl="0">
              <a:spcBef>
                <a:spcPts val="0"/>
              </a:spcBef>
              <a:spcAft>
                <a:spcPts val="0"/>
              </a:spcAft>
              <a:buSzPts val="3600"/>
              <a:buFont typeface="Barlow Condensed"/>
              <a:buNone/>
              <a:defRPr sz="4800">
                <a:latin typeface="Barlow Condensed"/>
                <a:ea typeface="Barlow Condensed"/>
                <a:cs typeface="Barlow Condensed"/>
                <a:sym typeface="Barlow Condensed"/>
              </a:defRPr>
            </a:lvl6pPr>
            <a:lvl7pPr lvl="6" algn="ctr" rtl="0">
              <a:spcBef>
                <a:spcPts val="0"/>
              </a:spcBef>
              <a:spcAft>
                <a:spcPts val="0"/>
              </a:spcAft>
              <a:buSzPts val="3600"/>
              <a:buFont typeface="Barlow Condensed"/>
              <a:buNone/>
              <a:defRPr sz="4800">
                <a:latin typeface="Barlow Condensed"/>
                <a:ea typeface="Barlow Condensed"/>
                <a:cs typeface="Barlow Condensed"/>
                <a:sym typeface="Barlow Condensed"/>
              </a:defRPr>
            </a:lvl7pPr>
            <a:lvl8pPr lvl="7" algn="ctr" rtl="0">
              <a:spcBef>
                <a:spcPts val="0"/>
              </a:spcBef>
              <a:spcAft>
                <a:spcPts val="0"/>
              </a:spcAft>
              <a:buSzPts val="3600"/>
              <a:buFont typeface="Barlow Condensed"/>
              <a:buNone/>
              <a:defRPr sz="4800">
                <a:latin typeface="Barlow Condensed"/>
                <a:ea typeface="Barlow Condensed"/>
                <a:cs typeface="Barlow Condensed"/>
                <a:sym typeface="Barlow Condensed"/>
              </a:defRPr>
            </a:lvl8pPr>
            <a:lvl9pPr lvl="8" algn="ctr" rtl="0">
              <a:spcBef>
                <a:spcPts val="0"/>
              </a:spcBef>
              <a:spcAft>
                <a:spcPts val="0"/>
              </a:spcAft>
              <a:buSzPts val="3600"/>
              <a:buFont typeface="Barlow Condensed"/>
              <a:buNone/>
              <a:defRPr sz="4800">
                <a:latin typeface="Barlow Condensed"/>
                <a:ea typeface="Barlow Condensed"/>
                <a:cs typeface="Barlow Condensed"/>
                <a:sym typeface="Barlow Condensed"/>
              </a:defRPr>
            </a:lvl9pPr>
          </a:lstStyle>
          <a:p>
            <a:endParaRPr/>
          </a:p>
        </p:txBody>
      </p:sp>
      <p:sp>
        <p:nvSpPr>
          <p:cNvPr id="481" name="Google Shape;481;p54"/>
          <p:cNvSpPr txBox="1">
            <a:spLocks noGrp="1"/>
          </p:cNvSpPr>
          <p:nvPr>
            <p:ph type="subTitle" idx="1"/>
          </p:nvPr>
        </p:nvSpPr>
        <p:spPr>
          <a:xfrm>
            <a:off x="2077233" y="2466193"/>
            <a:ext cx="35196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2" name="Google Shape;482;p54"/>
          <p:cNvSpPr txBox="1">
            <a:spLocks noGrp="1"/>
          </p:cNvSpPr>
          <p:nvPr>
            <p:ph type="title" idx="2"/>
          </p:nvPr>
        </p:nvSpPr>
        <p:spPr>
          <a:xfrm>
            <a:off x="7551807" y="2095812"/>
            <a:ext cx="22116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Font typeface="Barlow Condensed"/>
              <a:buNone/>
              <a:defRPr sz="2667">
                <a:latin typeface="Barlow Condensed"/>
                <a:ea typeface="Barlow Condensed"/>
                <a:cs typeface="Barlow Condensed"/>
                <a:sym typeface="Barlow Condensed"/>
              </a:defRPr>
            </a:lvl1pPr>
            <a:lvl2pPr lvl="1" algn="ctr" rtl="0">
              <a:spcBef>
                <a:spcPts val="0"/>
              </a:spcBef>
              <a:spcAft>
                <a:spcPts val="0"/>
              </a:spcAft>
              <a:buSzPts val="3600"/>
              <a:buFont typeface="Barlow Condensed"/>
              <a:buNone/>
              <a:defRPr sz="4800">
                <a:latin typeface="Barlow Condensed"/>
                <a:ea typeface="Barlow Condensed"/>
                <a:cs typeface="Barlow Condensed"/>
                <a:sym typeface="Barlow Condensed"/>
              </a:defRPr>
            </a:lvl2pPr>
            <a:lvl3pPr lvl="2" algn="ctr" rtl="0">
              <a:spcBef>
                <a:spcPts val="0"/>
              </a:spcBef>
              <a:spcAft>
                <a:spcPts val="0"/>
              </a:spcAft>
              <a:buSzPts val="3600"/>
              <a:buFont typeface="Barlow Condensed"/>
              <a:buNone/>
              <a:defRPr sz="4800">
                <a:latin typeface="Barlow Condensed"/>
                <a:ea typeface="Barlow Condensed"/>
                <a:cs typeface="Barlow Condensed"/>
                <a:sym typeface="Barlow Condensed"/>
              </a:defRPr>
            </a:lvl3pPr>
            <a:lvl4pPr lvl="3" algn="ctr" rtl="0">
              <a:spcBef>
                <a:spcPts val="0"/>
              </a:spcBef>
              <a:spcAft>
                <a:spcPts val="0"/>
              </a:spcAft>
              <a:buSzPts val="3600"/>
              <a:buFont typeface="Barlow Condensed"/>
              <a:buNone/>
              <a:defRPr sz="4800">
                <a:latin typeface="Barlow Condensed"/>
                <a:ea typeface="Barlow Condensed"/>
                <a:cs typeface="Barlow Condensed"/>
                <a:sym typeface="Barlow Condensed"/>
              </a:defRPr>
            </a:lvl4pPr>
            <a:lvl5pPr lvl="4" algn="ctr" rtl="0">
              <a:spcBef>
                <a:spcPts val="0"/>
              </a:spcBef>
              <a:spcAft>
                <a:spcPts val="0"/>
              </a:spcAft>
              <a:buSzPts val="3600"/>
              <a:buFont typeface="Barlow Condensed"/>
              <a:buNone/>
              <a:defRPr sz="4800">
                <a:latin typeface="Barlow Condensed"/>
                <a:ea typeface="Barlow Condensed"/>
                <a:cs typeface="Barlow Condensed"/>
                <a:sym typeface="Barlow Condensed"/>
              </a:defRPr>
            </a:lvl5pPr>
            <a:lvl6pPr lvl="5" algn="ctr" rtl="0">
              <a:spcBef>
                <a:spcPts val="0"/>
              </a:spcBef>
              <a:spcAft>
                <a:spcPts val="0"/>
              </a:spcAft>
              <a:buSzPts val="3600"/>
              <a:buFont typeface="Barlow Condensed"/>
              <a:buNone/>
              <a:defRPr sz="4800">
                <a:latin typeface="Barlow Condensed"/>
                <a:ea typeface="Barlow Condensed"/>
                <a:cs typeface="Barlow Condensed"/>
                <a:sym typeface="Barlow Condensed"/>
              </a:defRPr>
            </a:lvl6pPr>
            <a:lvl7pPr lvl="6" algn="ctr" rtl="0">
              <a:spcBef>
                <a:spcPts val="0"/>
              </a:spcBef>
              <a:spcAft>
                <a:spcPts val="0"/>
              </a:spcAft>
              <a:buSzPts val="3600"/>
              <a:buFont typeface="Barlow Condensed"/>
              <a:buNone/>
              <a:defRPr sz="4800">
                <a:latin typeface="Barlow Condensed"/>
                <a:ea typeface="Barlow Condensed"/>
                <a:cs typeface="Barlow Condensed"/>
                <a:sym typeface="Barlow Condensed"/>
              </a:defRPr>
            </a:lvl7pPr>
            <a:lvl8pPr lvl="7" algn="ctr" rtl="0">
              <a:spcBef>
                <a:spcPts val="0"/>
              </a:spcBef>
              <a:spcAft>
                <a:spcPts val="0"/>
              </a:spcAft>
              <a:buSzPts val="3600"/>
              <a:buFont typeface="Barlow Condensed"/>
              <a:buNone/>
              <a:defRPr sz="4800">
                <a:latin typeface="Barlow Condensed"/>
                <a:ea typeface="Barlow Condensed"/>
                <a:cs typeface="Barlow Condensed"/>
                <a:sym typeface="Barlow Condensed"/>
              </a:defRPr>
            </a:lvl8pPr>
            <a:lvl9pPr lvl="8" algn="ctr" rtl="0">
              <a:spcBef>
                <a:spcPts val="0"/>
              </a:spcBef>
              <a:spcAft>
                <a:spcPts val="0"/>
              </a:spcAft>
              <a:buSzPts val="3600"/>
              <a:buFont typeface="Barlow Condensed"/>
              <a:buNone/>
              <a:defRPr sz="4800">
                <a:latin typeface="Barlow Condensed"/>
                <a:ea typeface="Barlow Condensed"/>
                <a:cs typeface="Barlow Condensed"/>
                <a:sym typeface="Barlow Condensed"/>
              </a:defRPr>
            </a:lvl9pPr>
          </a:lstStyle>
          <a:p>
            <a:endParaRPr/>
          </a:p>
        </p:txBody>
      </p:sp>
      <p:sp>
        <p:nvSpPr>
          <p:cNvPr id="483" name="Google Shape;483;p54"/>
          <p:cNvSpPr txBox="1">
            <a:spLocks noGrp="1"/>
          </p:cNvSpPr>
          <p:nvPr>
            <p:ph type="subTitle" idx="3"/>
          </p:nvPr>
        </p:nvSpPr>
        <p:spPr>
          <a:xfrm>
            <a:off x="6897807" y="2466191"/>
            <a:ext cx="35196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4" name="Google Shape;484;p54"/>
          <p:cNvSpPr txBox="1">
            <a:spLocks noGrp="1"/>
          </p:cNvSpPr>
          <p:nvPr>
            <p:ph type="title" idx="4"/>
          </p:nvPr>
        </p:nvSpPr>
        <p:spPr>
          <a:xfrm>
            <a:off x="4990200" y="3921292"/>
            <a:ext cx="2211600" cy="4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Font typeface="Barlow Condensed"/>
              <a:buNone/>
              <a:defRPr sz="2667">
                <a:latin typeface="Barlow Condensed"/>
                <a:ea typeface="Barlow Condensed"/>
                <a:cs typeface="Barlow Condensed"/>
                <a:sym typeface="Barlow Condensed"/>
              </a:defRPr>
            </a:lvl1pPr>
            <a:lvl2pPr lvl="1" algn="ctr" rtl="0">
              <a:spcBef>
                <a:spcPts val="0"/>
              </a:spcBef>
              <a:spcAft>
                <a:spcPts val="0"/>
              </a:spcAft>
              <a:buSzPts val="3600"/>
              <a:buFont typeface="Barlow Condensed"/>
              <a:buNone/>
              <a:defRPr sz="4800">
                <a:latin typeface="Barlow Condensed"/>
                <a:ea typeface="Barlow Condensed"/>
                <a:cs typeface="Barlow Condensed"/>
                <a:sym typeface="Barlow Condensed"/>
              </a:defRPr>
            </a:lvl2pPr>
            <a:lvl3pPr lvl="2" algn="ctr" rtl="0">
              <a:spcBef>
                <a:spcPts val="0"/>
              </a:spcBef>
              <a:spcAft>
                <a:spcPts val="0"/>
              </a:spcAft>
              <a:buSzPts val="3600"/>
              <a:buFont typeface="Barlow Condensed"/>
              <a:buNone/>
              <a:defRPr sz="4800">
                <a:latin typeface="Barlow Condensed"/>
                <a:ea typeface="Barlow Condensed"/>
                <a:cs typeface="Barlow Condensed"/>
                <a:sym typeface="Barlow Condensed"/>
              </a:defRPr>
            </a:lvl3pPr>
            <a:lvl4pPr lvl="3" algn="ctr" rtl="0">
              <a:spcBef>
                <a:spcPts val="0"/>
              </a:spcBef>
              <a:spcAft>
                <a:spcPts val="0"/>
              </a:spcAft>
              <a:buSzPts val="3600"/>
              <a:buFont typeface="Barlow Condensed"/>
              <a:buNone/>
              <a:defRPr sz="4800">
                <a:latin typeface="Barlow Condensed"/>
                <a:ea typeface="Barlow Condensed"/>
                <a:cs typeface="Barlow Condensed"/>
                <a:sym typeface="Barlow Condensed"/>
              </a:defRPr>
            </a:lvl4pPr>
            <a:lvl5pPr lvl="4" algn="ctr" rtl="0">
              <a:spcBef>
                <a:spcPts val="0"/>
              </a:spcBef>
              <a:spcAft>
                <a:spcPts val="0"/>
              </a:spcAft>
              <a:buSzPts val="3600"/>
              <a:buFont typeface="Barlow Condensed"/>
              <a:buNone/>
              <a:defRPr sz="4800">
                <a:latin typeface="Barlow Condensed"/>
                <a:ea typeface="Barlow Condensed"/>
                <a:cs typeface="Barlow Condensed"/>
                <a:sym typeface="Barlow Condensed"/>
              </a:defRPr>
            </a:lvl5pPr>
            <a:lvl6pPr lvl="5" algn="ctr" rtl="0">
              <a:spcBef>
                <a:spcPts val="0"/>
              </a:spcBef>
              <a:spcAft>
                <a:spcPts val="0"/>
              </a:spcAft>
              <a:buSzPts val="3600"/>
              <a:buFont typeface="Barlow Condensed"/>
              <a:buNone/>
              <a:defRPr sz="4800">
                <a:latin typeface="Barlow Condensed"/>
                <a:ea typeface="Barlow Condensed"/>
                <a:cs typeface="Barlow Condensed"/>
                <a:sym typeface="Barlow Condensed"/>
              </a:defRPr>
            </a:lvl6pPr>
            <a:lvl7pPr lvl="6" algn="ctr" rtl="0">
              <a:spcBef>
                <a:spcPts val="0"/>
              </a:spcBef>
              <a:spcAft>
                <a:spcPts val="0"/>
              </a:spcAft>
              <a:buSzPts val="3600"/>
              <a:buFont typeface="Barlow Condensed"/>
              <a:buNone/>
              <a:defRPr sz="4800">
                <a:latin typeface="Barlow Condensed"/>
                <a:ea typeface="Barlow Condensed"/>
                <a:cs typeface="Barlow Condensed"/>
                <a:sym typeface="Barlow Condensed"/>
              </a:defRPr>
            </a:lvl7pPr>
            <a:lvl8pPr lvl="7" algn="ctr" rtl="0">
              <a:spcBef>
                <a:spcPts val="0"/>
              </a:spcBef>
              <a:spcAft>
                <a:spcPts val="0"/>
              </a:spcAft>
              <a:buSzPts val="3600"/>
              <a:buFont typeface="Barlow Condensed"/>
              <a:buNone/>
              <a:defRPr sz="4800">
                <a:latin typeface="Barlow Condensed"/>
                <a:ea typeface="Barlow Condensed"/>
                <a:cs typeface="Barlow Condensed"/>
                <a:sym typeface="Barlow Condensed"/>
              </a:defRPr>
            </a:lvl8pPr>
            <a:lvl9pPr lvl="8" algn="ctr" rtl="0">
              <a:spcBef>
                <a:spcPts val="0"/>
              </a:spcBef>
              <a:spcAft>
                <a:spcPts val="0"/>
              </a:spcAft>
              <a:buSzPts val="3600"/>
              <a:buFont typeface="Barlow Condensed"/>
              <a:buNone/>
              <a:defRPr sz="4800">
                <a:latin typeface="Barlow Condensed"/>
                <a:ea typeface="Barlow Condensed"/>
                <a:cs typeface="Barlow Condensed"/>
                <a:sym typeface="Barlow Condensed"/>
              </a:defRPr>
            </a:lvl9pPr>
          </a:lstStyle>
          <a:p>
            <a:endParaRPr/>
          </a:p>
        </p:txBody>
      </p:sp>
      <p:sp>
        <p:nvSpPr>
          <p:cNvPr id="485" name="Google Shape;485;p54"/>
          <p:cNvSpPr txBox="1">
            <a:spLocks noGrp="1"/>
          </p:cNvSpPr>
          <p:nvPr>
            <p:ph type="subTitle" idx="5"/>
          </p:nvPr>
        </p:nvSpPr>
        <p:spPr>
          <a:xfrm>
            <a:off x="4336200" y="4293257"/>
            <a:ext cx="35196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86" name="Google Shape;486;p54"/>
          <p:cNvSpPr txBox="1">
            <a:spLocks noGrp="1"/>
          </p:cNvSpPr>
          <p:nvPr>
            <p:ph type="title" idx="6"/>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Clr>
                <a:schemeClr val="dk1"/>
              </a:buClr>
              <a:buSzPts val="2700"/>
              <a:buNone/>
              <a:defRPr sz="3600">
                <a:solidFill>
                  <a:schemeClr val="dk1"/>
                </a:solidFill>
              </a:defRPr>
            </a:lvl2pPr>
            <a:lvl3pPr lvl="2" rtl="0">
              <a:spcBef>
                <a:spcPts val="0"/>
              </a:spcBef>
              <a:spcAft>
                <a:spcPts val="0"/>
              </a:spcAft>
              <a:buClr>
                <a:schemeClr val="dk1"/>
              </a:buClr>
              <a:buSzPts val="2700"/>
              <a:buNone/>
              <a:defRPr sz="3600">
                <a:solidFill>
                  <a:schemeClr val="dk1"/>
                </a:solidFill>
              </a:defRPr>
            </a:lvl3pPr>
            <a:lvl4pPr lvl="3" rtl="0">
              <a:spcBef>
                <a:spcPts val="0"/>
              </a:spcBef>
              <a:spcAft>
                <a:spcPts val="0"/>
              </a:spcAft>
              <a:buClr>
                <a:schemeClr val="dk1"/>
              </a:buClr>
              <a:buSzPts val="2700"/>
              <a:buNone/>
              <a:defRPr sz="3600">
                <a:solidFill>
                  <a:schemeClr val="dk1"/>
                </a:solidFill>
              </a:defRPr>
            </a:lvl4pPr>
            <a:lvl5pPr lvl="4" rtl="0">
              <a:spcBef>
                <a:spcPts val="0"/>
              </a:spcBef>
              <a:spcAft>
                <a:spcPts val="0"/>
              </a:spcAft>
              <a:buClr>
                <a:schemeClr val="dk1"/>
              </a:buClr>
              <a:buSzPts val="2700"/>
              <a:buNone/>
              <a:defRPr sz="3600">
                <a:solidFill>
                  <a:schemeClr val="dk1"/>
                </a:solidFill>
              </a:defRPr>
            </a:lvl5pPr>
            <a:lvl6pPr lvl="5" rtl="0">
              <a:spcBef>
                <a:spcPts val="0"/>
              </a:spcBef>
              <a:spcAft>
                <a:spcPts val="0"/>
              </a:spcAft>
              <a:buClr>
                <a:schemeClr val="dk1"/>
              </a:buClr>
              <a:buSzPts val="2700"/>
              <a:buNone/>
              <a:defRPr sz="3600">
                <a:solidFill>
                  <a:schemeClr val="dk1"/>
                </a:solidFill>
              </a:defRPr>
            </a:lvl6pPr>
            <a:lvl7pPr lvl="6" rtl="0">
              <a:spcBef>
                <a:spcPts val="0"/>
              </a:spcBef>
              <a:spcAft>
                <a:spcPts val="0"/>
              </a:spcAft>
              <a:buClr>
                <a:schemeClr val="dk1"/>
              </a:buClr>
              <a:buSzPts val="2700"/>
              <a:buNone/>
              <a:defRPr sz="3600">
                <a:solidFill>
                  <a:schemeClr val="dk1"/>
                </a:solidFill>
              </a:defRPr>
            </a:lvl7pPr>
            <a:lvl8pPr lvl="7" rtl="0">
              <a:spcBef>
                <a:spcPts val="0"/>
              </a:spcBef>
              <a:spcAft>
                <a:spcPts val="0"/>
              </a:spcAft>
              <a:buClr>
                <a:schemeClr val="dk1"/>
              </a:buClr>
              <a:buSzPts val="2700"/>
              <a:buNone/>
              <a:defRPr sz="3600">
                <a:solidFill>
                  <a:schemeClr val="dk1"/>
                </a:solidFill>
              </a:defRPr>
            </a:lvl8pPr>
            <a:lvl9pPr lvl="8" rtl="0">
              <a:spcBef>
                <a:spcPts val="0"/>
              </a:spcBef>
              <a:spcAft>
                <a:spcPts val="0"/>
              </a:spcAft>
              <a:buClr>
                <a:schemeClr val="dk1"/>
              </a:buClr>
              <a:buSzPts val="2700"/>
              <a:buNone/>
              <a:defRPr sz="3600">
                <a:solidFill>
                  <a:schemeClr val="dk1"/>
                </a:solidFill>
              </a:defRPr>
            </a:lvl9pPr>
          </a:lstStyle>
          <a:p>
            <a:endParaRPr/>
          </a:p>
        </p:txBody>
      </p:sp>
      <p:cxnSp>
        <p:nvCxnSpPr>
          <p:cNvPr id="487" name="Google Shape;487;p54"/>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88" name="Google Shape;488;p54"/>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784244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111E8-2F5C-7A58-3F98-ECF57BDF89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FBA0F-DA10-B842-AB50-DB19673E39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1F454-F488-40BE-97D4-14FA74567A5D}"/>
              </a:ext>
            </a:extLst>
          </p:cNvPr>
          <p:cNvSpPr>
            <a:spLocks noGrp="1"/>
          </p:cNvSpPr>
          <p:nvPr>
            <p:ph type="dt" sz="half" idx="10"/>
          </p:nvPr>
        </p:nvSpPr>
        <p:spPr/>
        <p:txBody>
          <a:bodyPr/>
          <a:lstStyle/>
          <a:p>
            <a:fld id="{4C368F43-0C54-4CFB-8D80-91037AD5648B}" type="datetimeFigureOut">
              <a:rPr lang="en-US" smtClean="0"/>
              <a:t>4/8/2025</a:t>
            </a:fld>
            <a:endParaRPr lang="en-US"/>
          </a:p>
        </p:txBody>
      </p:sp>
      <p:sp>
        <p:nvSpPr>
          <p:cNvPr id="5" name="Footer Placeholder 4">
            <a:extLst>
              <a:ext uri="{FF2B5EF4-FFF2-40B4-BE49-F238E27FC236}">
                <a16:creationId xmlns:a16="http://schemas.microsoft.com/office/drawing/2014/main" id="{5025F215-BA4D-DB27-997C-9BF8FDC14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A3CD47-4C29-30EC-E283-AFF8ABEE5AD7}"/>
              </a:ext>
            </a:extLst>
          </p:cNvPr>
          <p:cNvSpPr>
            <a:spLocks noGrp="1"/>
          </p:cNvSpPr>
          <p:nvPr>
            <p:ph type="sldNum" sz="quarter" idx="12"/>
          </p:nvPr>
        </p:nvSpPr>
        <p:spPr/>
        <p:txBody>
          <a:bodyPr/>
          <a:lstStyle/>
          <a:p>
            <a:fld id="{01767259-5B85-412F-9EEE-5A48DB7355EB}" type="slidenum">
              <a:rPr lang="en-US" smtClean="0"/>
              <a:t>‹#›</a:t>
            </a:fld>
            <a:endParaRPr lang="en-US"/>
          </a:p>
        </p:txBody>
      </p:sp>
    </p:spTree>
    <p:extLst>
      <p:ext uri="{BB962C8B-B14F-4D97-AF65-F5344CB8AC3E}">
        <p14:creationId xmlns:p14="http://schemas.microsoft.com/office/powerpoint/2010/main" val="304198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blipFill>
          <a:blip r:embed="rId2">
            <a:alphaModFix/>
          </a:blip>
          <a:stretch>
            <a:fillRect/>
          </a:stretch>
        </a:blipFill>
        <a:effectLst/>
      </p:bgPr>
    </p:bg>
    <p:spTree>
      <p:nvGrpSpPr>
        <p:cNvPr id="1" name="Shape 489"/>
        <p:cNvGrpSpPr/>
        <p:nvPr/>
      </p:nvGrpSpPr>
      <p:grpSpPr>
        <a:xfrm>
          <a:off x="0" y="0"/>
          <a:ext cx="0" cy="0"/>
          <a:chOff x="0" y="0"/>
          <a:chExt cx="0" cy="0"/>
        </a:xfrm>
      </p:grpSpPr>
      <p:sp>
        <p:nvSpPr>
          <p:cNvPr id="490" name="Google Shape;490;p55"/>
          <p:cNvSpPr/>
          <p:nvPr/>
        </p:nvSpPr>
        <p:spPr>
          <a:xfrm flipH="1">
            <a:off x="6891310" y="-99866"/>
            <a:ext cx="5526333" cy="4827233"/>
          </a:xfrm>
          <a:custGeom>
            <a:avLst/>
            <a:gdLst/>
            <a:ahLst/>
            <a:cxnLst/>
            <a:rect l="l" t="t" r="r" b="b"/>
            <a:pathLst>
              <a:path w="165790" h="144817" extrusionOk="0">
                <a:moveTo>
                  <a:pt x="0" y="0"/>
                </a:moveTo>
                <a:lnTo>
                  <a:pt x="0" y="144817"/>
                </a:lnTo>
                <a:lnTo>
                  <a:pt x="165790" y="98375"/>
                </a:lnTo>
                <a:lnTo>
                  <a:pt x="69911" y="0"/>
                </a:lnTo>
                <a:close/>
              </a:path>
            </a:pathLst>
          </a:custGeom>
          <a:solidFill>
            <a:srgbClr val="F7E5B7">
              <a:alpha val="52679"/>
            </a:srgbClr>
          </a:solidFill>
          <a:ln>
            <a:noFill/>
          </a:ln>
        </p:spPr>
      </p:sp>
      <p:sp>
        <p:nvSpPr>
          <p:cNvPr id="491" name="Google Shape;491;p55"/>
          <p:cNvSpPr/>
          <p:nvPr/>
        </p:nvSpPr>
        <p:spPr>
          <a:xfrm flipH="1">
            <a:off x="-99879" y="3179322"/>
            <a:ext cx="12517533" cy="3828500"/>
          </a:xfrm>
          <a:custGeom>
            <a:avLst/>
            <a:gdLst/>
            <a:ahLst/>
            <a:cxnLst/>
            <a:rect l="l" t="t" r="r" b="b"/>
            <a:pathLst>
              <a:path w="375526" h="114855" extrusionOk="0">
                <a:moveTo>
                  <a:pt x="0" y="46441"/>
                </a:moveTo>
                <a:lnTo>
                  <a:pt x="0" y="114855"/>
                </a:lnTo>
                <a:lnTo>
                  <a:pt x="375526" y="114855"/>
                </a:lnTo>
                <a:lnTo>
                  <a:pt x="165791" y="0"/>
                </a:lnTo>
                <a:close/>
              </a:path>
            </a:pathLst>
          </a:custGeom>
          <a:solidFill>
            <a:srgbClr val="96B3C1">
              <a:alpha val="38840"/>
            </a:srgbClr>
          </a:solidFill>
          <a:ln>
            <a:noFill/>
          </a:ln>
        </p:spPr>
      </p:sp>
      <p:sp>
        <p:nvSpPr>
          <p:cNvPr id="492" name="Google Shape;492;p55"/>
          <p:cNvSpPr/>
          <p:nvPr/>
        </p:nvSpPr>
        <p:spPr>
          <a:xfrm flipH="1">
            <a:off x="-49912" y="-83221"/>
            <a:ext cx="10137167" cy="5143500"/>
          </a:xfrm>
          <a:custGeom>
            <a:avLst/>
            <a:gdLst/>
            <a:ahLst/>
            <a:cxnLst/>
            <a:rect l="l" t="t" r="r" b="b"/>
            <a:pathLst>
              <a:path w="304115" h="154305" extrusionOk="0">
                <a:moveTo>
                  <a:pt x="0" y="0"/>
                </a:moveTo>
                <a:lnTo>
                  <a:pt x="304115" y="0"/>
                </a:lnTo>
                <a:lnTo>
                  <a:pt x="198249" y="154305"/>
                </a:lnTo>
                <a:lnTo>
                  <a:pt x="96378" y="98375"/>
                </a:lnTo>
                <a:close/>
              </a:path>
            </a:pathLst>
          </a:custGeom>
          <a:solidFill>
            <a:srgbClr val="9EDDEF">
              <a:alpha val="29460"/>
            </a:srgbClr>
          </a:solidFill>
          <a:ln>
            <a:noFill/>
          </a:ln>
        </p:spPr>
      </p:sp>
      <p:sp>
        <p:nvSpPr>
          <p:cNvPr id="493" name="Google Shape;493;p5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55"/>
          <p:cNvSpPr txBox="1">
            <a:spLocks noGrp="1"/>
          </p:cNvSpPr>
          <p:nvPr>
            <p:ph type="title"/>
          </p:nvPr>
        </p:nvSpPr>
        <p:spPr>
          <a:xfrm>
            <a:off x="2632400" y="8092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700"/>
              <a:buNone/>
              <a:defRPr sz="3600">
                <a:solidFill>
                  <a:schemeClr val="dk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5" name="Google Shape;495;p55"/>
          <p:cNvSpPr txBox="1">
            <a:spLocks noGrp="1"/>
          </p:cNvSpPr>
          <p:nvPr>
            <p:ph type="title" idx="2"/>
          </p:nvPr>
        </p:nvSpPr>
        <p:spPr>
          <a:xfrm>
            <a:off x="3028700" y="2113700"/>
            <a:ext cx="18132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96" name="Google Shape;496;p55"/>
          <p:cNvSpPr txBox="1">
            <a:spLocks noGrp="1"/>
          </p:cNvSpPr>
          <p:nvPr>
            <p:ph type="subTitle" idx="1"/>
          </p:nvPr>
        </p:nvSpPr>
        <p:spPr>
          <a:xfrm>
            <a:off x="1994900" y="2495681"/>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97" name="Google Shape;497;p55"/>
          <p:cNvSpPr txBox="1">
            <a:spLocks noGrp="1"/>
          </p:cNvSpPr>
          <p:nvPr>
            <p:ph type="title" idx="3"/>
          </p:nvPr>
        </p:nvSpPr>
        <p:spPr>
          <a:xfrm>
            <a:off x="3028700" y="4129300"/>
            <a:ext cx="18132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498" name="Google Shape;498;p55"/>
          <p:cNvSpPr txBox="1">
            <a:spLocks noGrp="1"/>
          </p:cNvSpPr>
          <p:nvPr>
            <p:ph type="subTitle" idx="4"/>
          </p:nvPr>
        </p:nvSpPr>
        <p:spPr>
          <a:xfrm>
            <a:off x="1994900" y="4520529"/>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499" name="Google Shape;499;p55"/>
          <p:cNvSpPr txBox="1">
            <a:spLocks noGrp="1"/>
          </p:cNvSpPr>
          <p:nvPr>
            <p:ph type="title" idx="5"/>
          </p:nvPr>
        </p:nvSpPr>
        <p:spPr>
          <a:xfrm>
            <a:off x="7468700" y="2113700"/>
            <a:ext cx="18132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500" name="Google Shape;500;p55"/>
          <p:cNvSpPr txBox="1">
            <a:spLocks noGrp="1"/>
          </p:cNvSpPr>
          <p:nvPr>
            <p:ph type="subTitle" idx="6"/>
          </p:nvPr>
        </p:nvSpPr>
        <p:spPr>
          <a:xfrm>
            <a:off x="6553500" y="2495681"/>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501" name="Google Shape;501;p55"/>
          <p:cNvSpPr txBox="1">
            <a:spLocks noGrp="1"/>
          </p:cNvSpPr>
          <p:nvPr>
            <p:ph type="title" idx="7"/>
          </p:nvPr>
        </p:nvSpPr>
        <p:spPr>
          <a:xfrm>
            <a:off x="7468700" y="4129500"/>
            <a:ext cx="18132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2667">
                <a:solidFill>
                  <a:schemeClr val="dk1"/>
                </a:solidFill>
              </a:defRPr>
            </a:lvl1pPr>
            <a:lvl2pPr lvl="1"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rtl="0">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a:endParaRPr/>
          </a:p>
        </p:txBody>
      </p:sp>
      <p:sp>
        <p:nvSpPr>
          <p:cNvPr id="502" name="Google Shape;502;p55"/>
          <p:cNvSpPr txBox="1">
            <a:spLocks noGrp="1"/>
          </p:cNvSpPr>
          <p:nvPr>
            <p:ph type="subTitle" idx="8"/>
          </p:nvPr>
        </p:nvSpPr>
        <p:spPr>
          <a:xfrm>
            <a:off x="6553500" y="4519936"/>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800"/>
              <a:buNone/>
              <a:defRPr sz="1867">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cxnSp>
        <p:nvCxnSpPr>
          <p:cNvPr id="503" name="Google Shape;503;p5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504" name="Google Shape;504;p5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517385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549"/>
        <p:cNvGrpSpPr/>
        <p:nvPr/>
      </p:nvGrpSpPr>
      <p:grpSpPr>
        <a:xfrm>
          <a:off x="0" y="0"/>
          <a:ext cx="0" cy="0"/>
          <a:chOff x="0" y="0"/>
          <a:chExt cx="0" cy="0"/>
        </a:xfrm>
      </p:grpSpPr>
      <p:sp>
        <p:nvSpPr>
          <p:cNvPr id="550" name="Google Shape;550;p61"/>
          <p:cNvSpPr/>
          <p:nvPr/>
        </p:nvSpPr>
        <p:spPr>
          <a:xfrm>
            <a:off x="-83221" y="-116533"/>
            <a:ext cx="5776033" cy="7041100"/>
          </a:xfrm>
          <a:custGeom>
            <a:avLst/>
            <a:gdLst/>
            <a:ahLst/>
            <a:cxnLst/>
            <a:rect l="l" t="t" r="r" b="b"/>
            <a:pathLst>
              <a:path w="173281" h="211233" extrusionOk="0">
                <a:moveTo>
                  <a:pt x="146814" y="0"/>
                </a:moveTo>
                <a:lnTo>
                  <a:pt x="0" y="0"/>
                </a:lnTo>
                <a:lnTo>
                  <a:pt x="0" y="211233"/>
                </a:lnTo>
                <a:lnTo>
                  <a:pt x="173281" y="211233"/>
                </a:lnTo>
                <a:lnTo>
                  <a:pt x="43944" y="115854"/>
                </a:lnTo>
                <a:close/>
              </a:path>
            </a:pathLst>
          </a:custGeom>
          <a:solidFill>
            <a:srgbClr val="F7E5B7">
              <a:alpha val="52679"/>
            </a:srgbClr>
          </a:solidFill>
          <a:ln>
            <a:noFill/>
          </a:ln>
        </p:spPr>
      </p:sp>
      <p:sp>
        <p:nvSpPr>
          <p:cNvPr id="551" name="Google Shape;551;p61"/>
          <p:cNvSpPr/>
          <p:nvPr/>
        </p:nvSpPr>
        <p:spPr>
          <a:xfrm>
            <a:off x="1381588" y="-83221"/>
            <a:ext cx="9388133" cy="6208800"/>
          </a:xfrm>
          <a:custGeom>
            <a:avLst/>
            <a:gdLst/>
            <a:ahLst/>
            <a:cxnLst/>
            <a:rect l="l" t="t" r="r" b="b"/>
            <a:pathLst>
              <a:path w="281644" h="186264" extrusionOk="0">
                <a:moveTo>
                  <a:pt x="101871" y="0"/>
                </a:moveTo>
                <a:lnTo>
                  <a:pt x="281644" y="0"/>
                </a:lnTo>
                <a:lnTo>
                  <a:pt x="96378" y="186264"/>
                </a:lnTo>
                <a:lnTo>
                  <a:pt x="0" y="115853"/>
                </a:lnTo>
                <a:close/>
              </a:path>
            </a:pathLst>
          </a:custGeom>
          <a:solidFill>
            <a:srgbClr val="595959">
              <a:alpha val="16960"/>
            </a:srgbClr>
          </a:solidFill>
          <a:ln>
            <a:noFill/>
          </a:ln>
        </p:spPr>
      </p:sp>
      <p:sp>
        <p:nvSpPr>
          <p:cNvPr id="552" name="Google Shape;552;p61"/>
          <p:cNvSpPr/>
          <p:nvPr/>
        </p:nvSpPr>
        <p:spPr>
          <a:xfrm>
            <a:off x="4596367" y="-83233"/>
            <a:ext cx="7688100" cy="7124333"/>
          </a:xfrm>
          <a:custGeom>
            <a:avLst/>
            <a:gdLst/>
            <a:ahLst/>
            <a:cxnLst/>
            <a:rect l="l" t="t" r="r" b="b"/>
            <a:pathLst>
              <a:path w="230643" h="213730" extrusionOk="0">
                <a:moveTo>
                  <a:pt x="184701" y="0"/>
                </a:moveTo>
                <a:lnTo>
                  <a:pt x="230643" y="0"/>
                </a:lnTo>
                <a:lnTo>
                  <a:pt x="230643" y="213730"/>
                </a:lnTo>
                <a:lnTo>
                  <a:pt x="33163" y="210250"/>
                </a:lnTo>
                <a:lnTo>
                  <a:pt x="0" y="185989"/>
                </a:lnTo>
                <a:close/>
              </a:path>
            </a:pathLst>
          </a:custGeom>
          <a:solidFill>
            <a:srgbClr val="9EDDEF">
              <a:alpha val="29460"/>
            </a:srgbClr>
          </a:solidFill>
          <a:ln>
            <a:noFill/>
          </a:ln>
        </p:spPr>
      </p:sp>
      <p:sp>
        <p:nvSpPr>
          <p:cNvPr id="553" name="Google Shape;553;p61"/>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61"/>
          <p:cNvSpPr txBox="1">
            <a:spLocks noGrp="1"/>
          </p:cNvSpPr>
          <p:nvPr>
            <p:ph type="title"/>
          </p:nvPr>
        </p:nvSpPr>
        <p:spPr>
          <a:xfrm>
            <a:off x="1401985" y="2339167"/>
            <a:ext cx="2844800" cy="53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667"/>
            </a:lvl1pPr>
            <a:lvl2pPr lvl="1" algn="ctr" rtl="0">
              <a:spcBef>
                <a:spcPts val="0"/>
              </a:spcBef>
              <a:spcAft>
                <a:spcPts val="0"/>
              </a:spcAft>
              <a:buSzPts val="3600"/>
              <a:buFont typeface="Rozha One"/>
              <a:buNone/>
              <a:defRPr sz="4800">
                <a:latin typeface="Rozha One"/>
                <a:ea typeface="Rozha One"/>
                <a:cs typeface="Rozha One"/>
                <a:sym typeface="Rozha One"/>
              </a:defRPr>
            </a:lvl2pPr>
            <a:lvl3pPr lvl="2" algn="ctr" rtl="0">
              <a:spcBef>
                <a:spcPts val="0"/>
              </a:spcBef>
              <a:spcAft>
                <a:spcPts val="0"/>
              </a:spcAft>
              <a:buSzPts val="3600"/>
              <a:buFont typeface="Rozha One"/>
              <a:buNone/>
              <a:defRPr sz="4800">
                <a:latin typeface="Rozha One"/>
                <a:ea typeface="Rozha One"/>
                <a:cs typeface="Rozha One"/>
                <a:sym typeface="Rozha One"/>
              </a:defRPr>
            </a:lvl3pPr>
            <a:lvl4pPr lvl="3" algn="ctr" rtl="0">
              <a:spcBef>
                <a:spcPts val="0"/>
              </a:spcBef>
              <a:spcAft>
                <a:spcPts val="0"/>
              </a:spcAft>
              <a:buSzPts val="3600"/>
              <a:buFont typeface="Rozha One"/>
              <a:buNone/>
              <a:defRPr sz="4800">
                <a:latin typeface="Rozha One"/>
                <a:ea typeface="Rozha One"/>
                <a:cs typeface="Rozha One"/>
                <a:sym typeface="Rozha One"/>
              </a:defRPr>
            </a:lvl4pPr>
            <a:lvl5pPr lvl="4" algn="ctr" rtl="0">
              <a:spcBef>
                <a:spcPts val="0"/>
              </a:spcBef>
              <a:spcAft>
                <a:spcPts val="0"/>
              </a:spcAft>
              <a:buSzPts val="3600"/>
              <a:buFont typeface="Rozha One"/>
              <a:buNone/>
              <a:defRPr sz="4800">
                <a:latin typeface="Rozha One"/>
                <a:ea typeface="Rozha One"/>
                <a:cs typeface="Rozha One"/>
                <a:sym typeface="Rozha One"/>
              </a:defRPr>
            </a:lvl5pPr>
            <a:lvl6pPr lvl="5" algn="ctr" rtl="0">
              <a:spcBef>
                <a:spcPts val="0"/>
              </a:spcBef>
              <a:spcAft>
                <a:spcPts val="0"/>
              </a:spcAft>
              <a:buSzPts val="3600"/>
              <a:buFont typeface="Rozha One"/>
              <a:buNone/>
              <a:defRPr sz="4800">
                <a:latin typeface="Rozha One"/>
                <a:ea typeface="Rozha One"/>
                <a:cs typeface="Rozha One"/>
                <a:sym typeface="Rozha One"/>
              </a:defRPr>
            </a:lvl6pPr>
            <a:lvl7pPr lvl="6" algn="ctr" rtl="0">
              <a:spcBef>
                <a:spcPts val="0"/>
              </a:spcBef>
              <a:spcAft>
                <a:spcPts val="0"/>
              </a:spcAft>
              <a:buSzPts val="3600"/>
              <a:buFont typeface="Rozha One"/>
              <a:buNone/>
              <a:defRPr sz="4800">
                <a:latin typeface="Rozha One"/>
                <a:ea typeface="Rozha One"/>
                <a:cs typeface="Rozha One"/>
                <a:sym typeface="Rozha One"/>
              </a:defRPr>
            </a:lvl7pPr>
            <a:lvl8pPr lvl="7" algn="ctr" rtl="0">
              <a:spcBef>
                <a:spcPts val="0"/>
              </a:spcBef>
              <a:spcAft>
                <a:spcPts val="0"/>
              </a:spcAft>
              <a:buSzPts val="3600"/>
              <a:buFont typeface="Rozha One"/>
              <a:buNone/>
              <a:defRPr sz="4800">
                <a:latin typeface="Rozha One"/>
                <a:ea typeface="Rozha One"/>
                <a:cs typeface="Rozha One"/>
                <a:sym typeface="Rozha One"/>
              </a:defRPr>
            </a:lvl8pPr>
            <a:lvl9pPr lvl="8" algn="ctr" rtl="0">
              <a:spcBef>
                <a:spcPts val="0"/>
              </a:spcBef>
              <a:spcAft>
                <a:spcPts val="0"/>
              </a:spcAft>
              <a:buSzPts val="3600"/>
              <a:buFont typeface="Rozha One"/>
              <a:buNone/>
              <a:defRPr sz="4800">
                <a:latin typeface="Rozha One"/>
                <a:ea typeface="Rozha One"/>
                <a:cs typeface="Rozha One"/>
                <a:sym typeface="Rozha One"/>
              </a:defRPr>
            </a:lvl9pPr>
          </a:lstStyle>
          <a:p>
            <a:endParaRPr/>
          </a:p>
        </p:txBody>
      </p:sp>
      <p:sp>
        <p:nvSpPr>
          <p:cNvPr id="555" name="Google Shape;555;p61"/>
          <p:cNvSpPr txBox="1">
            <a:spLocks noGrp="1"/>
          </p:cNvSpPr>
          <p:nvPr>
            <p:ph type="subTitle" idx="1"/>
          </p:nvPr>
        </p:nvSpPr>
        <p:spPr>
          <a:xfrm>
            <a:off x="1579985" y="2828311"/>
            <a:ext cx="2488800" cy="7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56" name="Google Shape;556;p61"/>
          <p:cNvSpPr txBox="1">
            <a:spLocks noGrp="1"/>
          </p:cNvSpPr>
          <p:nvPr>
            <p:ph type="title" idx="2"/>
          </p:nvPr>
        </p:nvSpPr>
        <p:spPr>
          <a:xfrm>
            <a:off x="1401985" y="4272867"/>
            <a:ext cx="2844800" cy="53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667"/>
            </a:lvl1pPr>
            <a:lvl2pPr lvl="1" algn="ctr" rtl="0">
              <a:spcBef>
                <a:spcPts val="0"/>
              </a:spcBef>
              <a:spcAft>
                <a:spcPts val="0"/>
              </a:spcAft>
              <a:buSzPts val="3600"/>
              <a:buFont typeface="Rozha One"/>
              <a:buNone/>
              <a:defRPr sz="4800">
                <a:latin typeface="Rozha One"/>
                <a:ea typeface="Rozha One"/>
                <a:cs typeface="Rozha One"/>
                <a:sym typeface="Rozha One"/>
              </a:defRPr>
            </a:lvl2pPr>
            <a:lvl3pPr lvl="2" algn="ctr" rtl="0">
              <a:spcBef>
                <a:spcPts val="0"/>
              </a:spcBef>
              <a:spcAft>
                <a:spcPts val="0"/>
              </a:spcAft>
              <a:buSzPts val="3600"/>
              <a:buFont typeface="Rozha One"/>
              <a:buNone/>
              <a:defRPr sz="4800">
                <a:latin typeface="Rozha One"/>
                <a:ea typeface="Rozha One"/>
                <a:cs typeface="Rozha One"/>
                <a:sym typeface="Rozha One"/>
              </a:defRPr>
            </a:lvl3pPr>
            <a:lvl4pPr lvl="3" algn="ctr" rtl="0">
              <a:spcBef>
                <a:spcPts val="0"/>
              </a:spcBef>
              <a:spcAft>
                <a:spcPts val="0"/>
              </a:spcAft>
              <a:buSzPts val="3600"/>
              <a:buFont typeface="Rozha One"/>
              <a:buNone/>
              <a:defRPr sz="4800">
                <a:latin typeface="Rozha One"/>
                <a:ea typeface="Rozha One"/>
                <a:cs typeface="Rozha One"/>
                <a:sym typeface="Rozha One"/>
              </a:defRPr>
            </a:lvl4pPr>
            <a:lvl5pPr lvl="4" algn="ctr" rtl="0">
              <a:spcBef>
                <a:spcPts val="0"/>
              </a:spcBef>
              <a:spcAft>
                <a:spcPts val="0"/>
              </a:spcAft>
              <a:buSzPts val="3600"/>
              <a:buFont typeface="Rozha One"/>
              <a:buNone/>
              <a:defRPr sz="4800">
                <a:latin typeface="Rozha One"/>
                <a:ea typeface="Rozha One"/>
                <a:cs typeface="Rozha One"/>
                <a:sym typeface="Rozha One"/>
              </a:defRPr>
            </a:lvl5pPr>
            <a:lvl6pPr lvl="5" algn="ctr" rtl="0">
              <a:spcBef>
                <a:spcPts val="0"/>
              </a:spcBef>
              <a:spcAft>
                <a:spcPts val="0"/>
              </a:spcAft>
              <a:buSzPts val="3600"/>
              <a:buFont typeface="Rozha One"/>
              <a:buNone/>
              <a:defRPr sz="4800">
                <a:latin typeface="Rozha One"/>
                <a:ea typeface="Rozha One"/>
                <a:cs typeface="Rozha One"/>
                <a:sym typeface="Rozha One"/>
              </a:defRPr>
            </a:lvl6pPr>
            <a:lvl7pPr lvl="6" algn="ctr" rtl="0">
              <a:spcBef>
                <a:spcPts val="0"/>
              </a:spcBef>
              <a:spcAft>
                <a:spcPts val="0"/>
              </a:spcAft>
              <a:buSzPts val="3600"/>
              <a:buFont typeface="Rozha One"/>
              <a:buNone/>
              <a:defRPr sz="4800">
                <a:latin typeface="Rozha One"/>
                <a:ea typeface="Rozha One"/>
                <a:cs typeface="Rozha One"/>
                <a:sym typeface="Rozha One"/>
              </a:defRPr>
            </a:lvl7pPr>
            <a:lvl8pPr lvl="7" algn="ctr" rtl="0">
              <a:spcBef>
                <a:spcPts val="0"/>
              </a:spcBef>
              <a:spcAft>
                <a:spcPts val="0"/>
              </a:spcAft>
              <a:buSzPts val="3600"/>
              <a:buFont typeface="Rozha One"/>
              <a:buNone/>
              <a:defRPr sz="4800">
                <a:latin typeface="Rozha One"/>
                <a:ea typeface="Rozha One"/>
                <a:cs typeface="Rozha One"/>
                <a:sym typeface="Rozha One"/>
              </a:defRPr>
            </a:lvl8pPr>
            <a:lvl9pPr lvl="8" algn="ctr" rtl="0">
              <a:spcBef>
                <a:spcPts val="0"/>
              </a:spcBef>
              <a:spcAft>
                <a:spcPts val="0"/>
              </a:spcAft>
              <a:buSzPts val="3600"/>
              <a:buFont typeface="Rozha One"/>
              <a:buNone/>
              <a:defRPr sz="4800">
                <a:latin typeface="Rozha One"/>
                <a:ea typeface="Rozha One"/>
                <a:cs typeface="Rozha One"/>
                <a:sym typeface="Rozha One"/>
              </a:defRPr>
            </a:lvl9pPr>
          </a:lstStyle>
          <a:p>
            <a:endParaRPr/>
          </a:p>
        </p:txBody>
      </p:sp>
      <p:sp>
        <p:nvSpPr>
          <p:cNvPr id="557" name="Google Shape;557;p61"/>
          <p:cNvSpPr txBox="1">
            <a:spLocks noGrp="1"/>
          </p:cNvSpPr>
          <p:nvPr>
            <p:ph type="subTitle" idx="3"/>
          </p:nvPr>
        </p:nvSpPr>
        <p:spPr>
          <a:xfrm>
            <a:off x="1579985" y="4793856"/>
            <a:ext cx="2488800" cy="7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58" name="Google Shape;558;p61"/>
          <p:cNvSpPr txBox="1">
            <a:spLocks noGrp="1"/>
          </p:cNvSpPr>
          <p:nvPr>
            <p:ph type="title" idx="4"/>
          </p:nvPr>
        </p:nvSpPr>
        <p:spPr>
          <a:xfrm>
            <a:off x="4627171" y="2339167"/>
            <a:ext cx="2821600" cy="53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667"/>
            </a:lvl1pPr>
            <a:lvl2pPr lvl="1" algn="ctr" rtl="0">
              <a:spcBef>
                <a:spcPts val="0"/>
              </a:spcBef>
              <a:spcAft>
                <a:spcPts val="0"/>
              </a:spcAft>
              <a:buSzPts val="3600"/>
              <a:buFont typeface="Rozha One"/>
              <a:buNone/>
              <a:defRPr sz="4800">
                <a:latin typeface="Rozha One"/>
                <a:ea typeface="Rozha One"/>
                <a:cs typeface="Rozha One"/>
                <a:sym typeface="Rozha One"/>
              </a:defRPr>
            </a:lvl2pPr>
            <a:lvl3pPr lvl="2" algn="ctr" rtl="0">
              <a:spcBef>
                <a:spcPts val="0"/>
              </a:spcBef>
              <a:spcAft>
                <a:spcPts val="0"/>
              </a:spcAft>
              <a:buSzPts val="3600"/>
              <a:buFont typeface="Rozha One"/>
              <a:buNone/>
              <a:defRPr sz="4800">
                <a:latin typeface="Rozha One"/>
                <a:ea typeface="Rozha One"/>
                <a:cs typeface="Rozha One"/>
                <a:sym typeface="Rozha One"/>
              </a:defRPr>
            </a:lvl3pPr>
            <a:lvl4pPr lvl="3" algn="ctr" rtl="0">
              <a:spcBef>
                <a:spcPts val="0"/>
              </a:spcBef>
              <a:spcAft>
                <a:spcPts val="0"/>
              </a:spcAft>
              <a:buSzPts val="3600"/>
              <a:buFont typeface="Rozha One"/>
              <a:buNone/>
              <a:defRPr sz="4800">
                <a:latin typeface="Rozha One"/>
                <a:ea typeface="Rozha One"/>
                <a:cs typeface="Rozha One"/>
                <a:sym typeface="Rozha One"/>
              </a:defRPr>
            </a:lvl4pPr>
            <a:lvl5pPr lvl="4" algn="ctr" rtl="0">
              <a:spcBef>
                <a:spcPts val="0"/>
              </a:spcBef>
              <a:spcAft>
                <a:spcPts val="0"/>
              </a:spcAft>
              <a:buSzPts val="3600"/>
              <a:buFont typeface="Rozha One"/>
              <a:buNone/>
              <a:defRPr sz="4800">
                <a:latin typeface="Rozha One"/>
                <a:ea typeface="Rozha One"/>
                <a:cs typeface="Rozha One"/>
                <a:sym typeface="Rozha One"/>
              </a:defRPr>
            </a:lvl5pPr>
            <a:lvl6pPr lvl="5" algn="ctr" rtl="0">
              <a:spcBef>
                <a:spcPts val="0"/>
              </a:spcBef>
              <a:spcAft>
                <a:spcPts val="0"/>
              </a:spcAft>
              <a:buSzPts val="3600"/>
              <a:buFont typeface="Rozha One"/>
              <a:buNone/>
              <a:defRPr sz="4800">
                <a:latin typeface="Rozha One"/>
                <a:ea typeface="Rozha One"/>
                <a:cs typeface="Rozha One"/>
                <a:sym typeface="Rozha One"/>
              </a:defRPr>
            </a:lvl6pPr>
            <a:lvl7pPr lvl="6" algn="ctr" rtl="0">
              <a:spcBef>
                <a:spcPts val="0"/>
              </a:spcBef>
              <a:spcAft>
                <a:spcPts val="0"/>
              </a:spcAft>
              <a:buSzPts val="3600"/>
              <a:buFont typeface="Rozha One"/>
              <a:buNone/>
              <a:defRPr sz="4800">
                <a:latin typeface="Rozha One"/>
                <a:ea typeface="Rozha One"/>
                <a:cs typeface="Rozha One"/>
                <a:sym typeface="Rozha One"/>
              </a:defRPr>
            </a:lvl7pPr>
            <a:lvl8pPr lvl="7" algn="ctr" rtl="0">
              <a:spcBef>
                <a:spcPts val="0"/>
              </a:spcBef>
              <a:spcAft>
                <a:spcPts val="0"/>
              </a:spcAft>
              <a:buSzPts val="3600"/>
              <a:buFont typeface="Rozha One"/>
              <a:buNone/>
              <a:defRPr sz="4800">
                <a:latin typeface="Rozha One"/>
                <a:ea typeface="Rozha One"/>
                <a:cs typeface="Rozha One"/>
                <a:sym typeface="Rozha One"/>
              </a:defRPr>
            </a:lvl8pPr>
            <a:lvl9pPr lvl="8" algn="ctr" rtl="0">
              <a:spcBef>
                <a:spcPts val="0"/>
              </a:spcBef>
              <a:spcAft>
                <a:spcPts val="0"/>
              </a:spcAft>
              <a:buSzPts val="3600"/>
              <a:buFont typeface="Rozha One"/>
              <a:buNone/>
              <a:defRPr sz="4800">
                <a:latin typeface="Rozha One"/>
                <a:ea typeface="Rozha One"/>
                <a:cs typeface="Rozha One"/>
                <a:sym typeface="Rozha One"/>
              </a:defRPr>
            </a:lvl9pPr>
          </a:lstStyle>
          <a:p>
            <a:endParaRPr/>
          </a:p>
        </p:txBody>
      </p:sp>
      <p:sp>
        <p:nvSpPr>
          <p:cNvPr id="559" name="Google Shape;559;p61"/>
          <p:cNvSpPr txBox="1">
            <a:spLocks noGrp="1"/>
          </p:cNvSpPr>
          <p:nvPr>
            <p:ph type="subTitle" idx="5"/>
          </p:nvPr>
        </p:nvSpPr>
        <p:spPr>
          <a:xfrm>
            <a:off x="4793571" y="2828301"/>
            <a:ext cx="2488800" cy="7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60" name="Google Shape;560;p61"/>
          <p:cNvSpPr txBox="1">
            <a:spLocks noGrp="1"/>
          </p:cNvSpPr>
          <p:nvPr>
            <p:ph type="title" idx="6"/>
          </p:nvPr>
        </p:nvSpPr>
        <p:spPr>
          <a:xfrm>
            <a:off x="4627171" y="4272867"/>
            <a:ext cx="2821600" cy="53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667"/>
            </a:lvl1pPr>
            <a:lvl2pPr lvl="1" algn="ctr" rtl="0">
              <a:spcBef>
                <a:spcPts val="0"/>
              </a:spcBef>
              <a:spcAft>
                <a:spcPts val="0"/>
              </a:spcAft>
              <a:buSzPts val="3600"/>
              <a:buFont typeface="Rozha One"/>
              <a:buNone/>
              <a:defRPr sz="4800">
                <a:latin typeface="Rozha One"/>
                <a:ea typeface="Rozha One"/>
                <a:cs typeface="Rozha One"/>
                <a:sym typeface="Rozha One"/>
              </a:defRPr>
            </a:lvl2pPr>
            <a:lvl3pPr lvl="2" algn="ctr" rtl="0">
              <a:spcBef>
                <a:spcPts val="0"/>
              </a:spcBef>
              <a:spcAft>
                <a:spcPts val="0"/>
              </a:spcAft>
              <a:buSzPts val="3600"/>
              <a:buFont typeface="Rozha One"/>
              <a:buNone/>
              <a:defRPr sz="4800">
                <a:latin typeface="Rozha One"/>
                <a:ea typeface="Rozha One"/>
                <a:cs typeface="Rozha One"/>
                <a:sym typeface="Rozha One"/>
              </a:defRPr>
            </a:lvl3pPr>
            <a:lvl4pPr lvl="3" algn="ctr" rtl="0">
              <a:spcBef>
                <a:spcPts val="0"/>
              </a:spcBef>
              <a:spcAft>
                <a:spcPts val="0"/>
              </a:spcAft>
              <a:buSzPts val="3600"/>
              <a:buFont typeface="Rozha One"/>
              <a:buNone/>
              <a:defRPr sz="4800">
                <a:latin typeface="Rozha One"/>
                <a:ea typeface="Rozha One"/>
                <a:cs typeface="Rozha One"/>
                <a:sym typeface="Rozha One"/>
              </a:defRPr>
            </a:lvl4pPr>
            <a:lvl5pPr lvl="4" algn="ctr" rtl="0">
              <a:spcBef>
                <a:spcPts val="0"/>
              </a:spcBef>
              <a:spcAft>
                <a:spcPts val="0"/>
              </a:spcAft>
              <a:buSzPts val="3600"/>
              <a:buFont typeface="Rozha One"/>
              <a:buNone/>
              <a:defRPr sz="4800">
                <a:latin typeface="Rozha One"/>
                <a:ea typeface="Rozha One"/>
                <a:cs typeface="Rozha One"/>
                <a:sym typeface="Rozha One"/>
              </a:defRPr>
            </a:lvl5pPr>
            <a:lvl6pPr lvl="5" algn="ctr" rtl="0">
              <a:spcBef>
                <a:spcPts val="0"/>
              </a:spcBef>
              <a:spcAft>
                <a:spcPts val="0"/>
              </a:spcAft>
              <a:buSzPts val="3600"/>
              <a:buFont typeface="Rozha One"/>
              <a:buNone/>
              <a:defRPr sz="4800">
                <a:latin typeface="Rozha One"/>
                <a:ea typeface="Rozha One"/>
                <a:cs typeface="Rozha One"/>
                <a:sym typeface="Rozha One"/>
              </a:defRPr>
            </a:lvl6pPr>
            <a:lvl7pPr lvl="6" algn="ctr" rtl="0">
              <a:spcBef>
                <a:spcPts val="0"/>
              </a:spcBef>
              <a:spcAft>
                <a:spcPts val="0"/>
              </a:spcAft>
              <a:buSzPts val="3600"/>
              <a:buFont typeface="Rozha One"/>
              <a:buNone/>
              <a:defRPr sz="4800">
                <a:latin typeface="Rozha One"/>
                <a:ea typeface="Rozha One"/>
                <a:cs typeface="Rozha One"/>
                <a:sym typeface="Rozha One"/>
              </a:defRPr>
            </a:lvl7pPr>
            <a:lvl8pPr lvl="7" algn="ctr" rtl="0">
              <a:spcBef>
                <a:spcPts val="0"/>
              </a:spcBef>
              <a:spcAft>
                <a:spcPts val="0"/>
              </a:spcAft>
              <a:buSzPts val="3600"/>
              <a:buFont typeface="Rozha One"/>
              <a:buNone/>
              <a:defRPr sz="4800">
                <a:latin typeface="Rozha One"/>
                <a:ea typeface="Rozha One"/>
                <a:cs typeface="Rozha One"/>
                <a:sym typeface="Rozha One"/>
              </a:defRPr>
            </a:lvl8pPr>
            <a:lvl9pPr lvl="8" algn="ctr" rtl="0">
              <a:spcBef>
                <a:spcPts val="0"/>
              </a:spcBef>
              <a:spcAft>
                <a:spcPts val="0"/>
              </a:spcAft>
              <a:buSzPts val="3600"/>
              <a:buFont typeface="Rozha One"/>
              <a:buNone/>
              <a:defRPr sz="4800">
                <a:latin typeface="Rozha One"/>
                <a:ea typeface="Rozha One"/>
                <a:cs typeface="Rozha One"/>
                <a:sym typeface="Rozha One"/>
              </a:defRPr>
            </a:lvl9pPr>
          </a:lstStyle>
          <a:p>
            <a:endParaRPr/>
          </a:p>
        </p:txBody>
      </p:sp>
      <p:sp>
        <p:nvSpPr>
          <p:cNvPr id="561" name="Google Shape;561;p61"/>
          <p:cNvSpPr txBox="1">
            <a:spLocks noGrp="1"/>
          </p:cNvSpPr>
          <p:nvPr>
            <p:ph type="subTitle" idx="7"/>
          </p:nvPr>
        </p:nvSpPr>
        <p:spPr>
          <a:xfrm>
            <a:off x="4793571" y="4793856"/>
            <a:ext cx="2488800" cy="7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62" name="Google Shape;562;p61"/>
          <p:cNvSpPr txBox="1">
            <a:spLocks noGrp="1"/>
          </p:cNvSpPr>
          <p:nvPr>
            <p:ph type="title" idx="8"/>
          </p:nvPr>
        </p:nvSpPr>
        <p:spPr>
          <a:xfrm>
            <a:off x="7978015" y="2339167"/>
            <a:ext cx="2812000" cy="53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667"/>
            </a:lvl1pPr>
            <a:lvl2pPr lvl="1" algn="ctr" rtl="0">
              <a:spcBef>
                <a:spcPts val="0"/>
              </a:spcBef>
              <a:spcAft>
                <a:spcPts val="0"/>
              </a:spcAft>
              <a:buSzPts val="3600"/>
              <a:buFont typeface="Rozha One"/>
              <a:buNone/>
              <a:defRPr sz="4800">
                <a:latin typeface="Rozha One"/>
                <a:ea typeface="Rozha One"/>
                <a:cs typeface="Rozha One"/>
                <a:sym typeface="Rozha One"/>
              </a:defRPr>
            </a:lvl2pPr>
            <a:lvl3pPr lvl="2" algn="ctr" rtl="0">
              <a:spcBef>
                <a:spcPts val="0"/>
              </a:spcBef>
              <a:spcAft>
                <a:spcPts val="0"/>
              </a:spcAft>
              <a:buSzPts val="3600"/>
              <a:buFont typeface="Rozha One"/>
              <a:buNone/>
              <a:defRPr sz="4800">
                <a:latin typeface="Rozha One"/>
                <a:ea typeface="Rozha One"/>
                <a:cs typeface="Rozha One"/>
                <a:sym typeface="Rozha One"/>
              </a:defRPr>
            </a:lvl3pPr>
            <a:lvl4pPr lvl="3" algn="ctr" rtl="0">
              <a:spcBef>
                <a:spcPts val="0"/>
              </a:spcBef>
              <a:spcAft>
                <a:spcPts val="0"/>
              </a:spcAft>
              <a:buSzPts val="3600"/>
              <a:buFont typeface="Rozha One"/>
              <a:buNone/>
              <a:defRPr sz="4800">
                <a:latin typeface="Rozha One"/>
                <a:ea typeface="Rozha One"/>
                <a:cs typeface="Rozha One"/>
                <a:sym typeface="Rozha One"/>
              </a:defRPr>
            </a:lvl4pPr>
            <a:lvl5pPr lvl="4" algn="ctr" rtl="0">
              <a:spcBef>
                <a:spcPts val="0"/>
              </a:spcBef>
              <a:spcAft>
                <a:spcPts val="0"/>
              </a:spcAft>
              <a:buSzPts val="3600"/>
              <a:buFont typeface="Rozha One"/>
              <a:buNone/>
              <a:defRPr sz="4800">
                <a:latin typeface="Rozha One"/>
                <a:ea typeface="Rozha One"/>
                <a:cs typeface="Rozha One"/>
                <a:sym typeface="Rozha One"/>
              </a:defRPr>
            </a:lvl5pPr>
            <a:lvl6pPr lvl="5" algn="ctr" rtl="0">
              <a:spcBef>
                <a:spcPts val="0"/>
              </a:spcBef>
              <a:spcAft>
                <a:spcPts val="0"/>
              </a:spcAft>
              <a:buSzPts val="3600"/>
              <a:buFont typeface="Rozha One"/>
              <a:buNone/>
              <a:defRPr sz="4800">
                <a:latin typeface="Rozha One"/>
                <a:ea typeface="Rozha One"/>
                <a:cs typeface="Rozha One"/>
                <a:sym typeface="Rozha One"/>
              </a:defRPr>
            </a:lvl6pPr>
            <a:lvl7pPr lvl="6" algn="ctr" rtl="0">
              <a:spcBef>
                <a:spcPts val="0"/>
              </a:spcBef>
              <a:spcAft>
                <a:spcPts val="0"/>
              </a:spcAft>
              <a:buSzPts val="3600"/>
              <a:buFont typeface="Rozha One"/>
              <a:buNone/>
              <a:defRPr sz="4800">
                <a:latin typeface="Rozha One"/>
                <a:ea typeface="Rozha One"/>
                <a:cs typeface="Rozha One"/>
                <a:sym typeface="Rozha One"/>
              </a:defRPr>
            </a:lvl7pPr>
            <a:lvl8pPr lvl="7" algn="ctr" rtl="0">
              <a:spcBef>
                <a:spcPts val="0"/>
              </a:spcBef>
              <a:spcAft>
                <a:spcPts val="0"/>
              </a:spcAft>
              <a:buSzPts val="3600"/>
              <a:buFont typeface="Rozha One"/>
              <a:buNone/>
              <a:defRPr sz="4800">
                <a:latin typeface="Rozha One"/>
                <a:ea typeface="Rozha One"/>
                <a:cs typeface="Rozha One"/>
                <a:sym typeface="Rozha One"/>
              </a:defRPr>
            </a:lvl8pPr>
            <a:lvl9pPr lvl="8" algn="ctr" rtl="0">
              <a:spcBef>
                <a:spcPts val="0"/>
              </a:spcBef>
              <a:spcAft>
                <a:spcPts val="0"/>
              </a:spcAft>
              <a:buSzPts val="3600"/>
              <a:buFont typeface="Rozha One"/>
              <a:buNone/>
              <a:defRPr sz="4800">
                <a:latin typeface="Rozha One"/>
                <a:ea typeface="Rozha One"/>
                <a:cs typeface="Rozha One"/>
                <a:sym typeface="Rozha One"/>
              </a:defRPr>
            </a:lvl9pPr>
          </a:lstStyle>
          <a:p>
            <a:endParaRPr/>
          </a:p>
        </p:txBody>
      </p:sp>
      <p:sp>
        <p:nvSpPr>
          <p:cNvPr id="563" name="Google Shape;563;p61"/>
          <p:cNvSpPr txBox="1">
            <a:spLocks noGrp="1"/>
          </p:cNvSpPr>
          <p:nvPr>
            <p:ph type="subTitle" idx="9"/>
          </p:nvPr>
        </p:nvSpPr>
        <p:spPr>
          <a:xfrm>
            <a:off x="8139615" y="2828301"/>
            <a:ext cx="2488800" cy="7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64" name="Google Shape;564;p61"/>
          <p:cNvSpPr txBox="1">
            <a:spLocks noGrp="1"/>
          </p:cNvSpPr>
          <p:nvPr>
            <p:ph type="title" idx="13"/>
          </p:nvPr>
        </p:nvSpPr>
        <p:spPr>
          <a:xfrm>
            <a:off x="7978015" y="4272867"/>
            <a:ext cx="2812000" cy="53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2667"/>
            </a:lvl1pPr>
            <a:lvl2pPr lvl="1" algn="ctr" rtl="0">
              <a:spcBef>
                <a:spcPts val="0"/>
              </a:spcBef>
              <a:spcAft>
                <a:spcPts val="0"/>
              </a:spcAft>
              <a:buSzPts val="3600"/>
              <a:buFont typeface="Rozha One"/>
              <a:buNone/>
              <a:defRPr sz="4800">
                <a:latin typeface="Rozha One"/>
                <a:ea typeface="Rozha One"/>
                <a:cs typeface="Rozha One"/>
                <a:sym typeface="Rozha One"/>
              </a:defRPr>
            </a:lvl2pPr>
            <a:lvl3pPr lvl="2" algn="ctr" rtl="0">
              <a:spcBef>
                <a:spcPts val="0"/>
              </a:spcBef>
              <a:spcAft>
                <a:spcPts val="0"/>
              </a:spcAft>
              <a:buSzPts val="3600"/>
              <a:buFont typeface="Rozha One"/>
              <a:buNone/>
              <a:defRPr sz="4800">
                <a:latin typeface="Rozha One"/>
                <a:ea typeface="Rozha One"/>
                <a:cs typeface="Rozha One"/>
                <a:sym typeface="Rozha One"/>
              </a:defRPr>
            </a:lvl3pPr>
            <a:lvl4pPr lvl="3" algn="ctr" rtl="0">
              <a:spcBef>
                <a:spcPts val="0"/>
              </a:spcBef>
              <a:spcAft>
                <a:spcPts val="0"/>
              </a:spcAft>
              <a:buSzPts val="3600"/>
              <a:buFont typeface="Rozha One"/>
              <a:buNone/>
              <a:defRPr sz="4800">
                <a:latin typeface="Rozha One"/>
                <a:ea typeface="Rozha One"/>
                <a:cs typeface="Rozha One"/>
                <a:sym typeface="Rozha One"/>
              </a:defRPr>
            </a:lvl4pPr>
            <a:lvl5pPr lvl="4" algn="ctr" rtl="0">
              <a:spcBef>
                <a:spcPts val="0"/>
              </a:spcBef>
              <a:spcAft>
                <a:spcPts val="0"/>
              </a:spcAft>
              <a:buSzPts val="3600"/>
              <a:buFont typeface="Rozha One"/>
              <a:buNone/>
              <a:defRPr sz="4800">
                <a:latin typeface="Rozha One"/>
                <a:ea typeface="Rozha One"/>
                <a:cs typeface="Rozha One"/>
                <a:sym typeface="Rozha One"/>
              </a:defRPr>
            </a:lvl5pPr>
            <a:lvl6pPr lvl="5" algn="ctr" rtl="0">
              <a:spcBef>
                <a:spcPts val="0"/>
              </a:spcBef>
              <a:spcAft>
                <a:spcPts val="0"/>
              </a:spcAft>
              <a:buSzPts val="3600"/>
              <a:buFont typeface="Rozha One"/>
              <a:buNone/>
              <a:defRPr sz="4800">
                <a:latin typeface="Rozha One"/>
                <a:ea typeface="Rozha One"/>
                <a:cs typeface="Rozha One"/>
                <a:sym typeface="Rozha One"/>
              </a:defRPr>
            </a:lvl6pPr>
            <a:lvl7pPr lvl="6" algn="ctr" rtl="0">
              <a:spcBef>
                <a:spcPts val="0"/>
              </a:spcBef>
              <a:spcAft>
                <a:spcPts val="0"/>
              </a:spcAft>
              <a:buSzPts val="3600"/>
              <a:buFont typeface="Rozha One"/>
              <a:buNone/>
              <a:defRPr sz="4800">
                <a:latin typeface="Rozha One"/>
                <a:ea typeface="Rozha One"/>
                <a:cs typeface="Rozha One"/>
                <a:sym typeface="Rozha One"/>
              </a:defRPr>
            </a:lvl7pPr>
            <a:lvl8pPr lvl="7" algn="ctr" rtl="0">
              <a:spcBef>
                <a:spcPts val="0"/>
              </a:spcBef>
              <a:spcAft>
                <a:spcPts val="0"/>
              </a:spcAft>
              <a:buSzPts val="3600"/>
              <a:buFont typeface="Rozha One"/>
              <a:buNone/>
              <a:defRPr sz="4800">
                <a:latin typeface="Rozha One"/>
                <a:ea typeface="Rozha One"/>
                <a:cs typeface="Rozha One"/>
                <a:sym typeface="Rozha One"/>
              </a:defRPr>
            </a:lvl8pPr>
            <a:lvl9pPr lvl="8" algn="ctr" rtl="0">
              <a:spcBef>
                <a:spcPts val="0"/>
              </a:spcBef>
              <a:spcAft>
                <a:spcPts val="0"/>
              </a:spcAft>
              <a:buSzPts val="3600"/>
              <a:buFont typeface="Rozha One"/>
              <a:buNone/>
              <a:defRPr sz="4800">
                <a:latin typeface="Rozha One"/>
                <a:ea typeface="Rozha One"/>
                <a:cs typeface="Rozha One"/>
                <a:sym typeface="Rozha One"/>
              </a:defRPr>
            </a:lvl9pPr>
          </a:lstStyle>
          <a:p>
            <a:endParaRPr/>
          </a:p>
        </p:txBody>
      </p:sp>
      <p:sp>
        <p:nvSpPr>
          <p:cNvPr id="565" name="Google Shape;565;p61"/>
          <p:cNvSpPr txBox="1">
            <a:spLocks noGrp="1"/>
          </p:cNvSpPr>
          <p:nvPr>
            <p:ph type="subTitle" idx="14"/>
          </p:nvPr>
        </p:nvSpPr>
        <p:spPr>
          <a:xfrm>
            <a:off x="8139615" y="4793856"/>
            <a:ext cx="2488800" cy="70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66" name="Google Shape;566;p61"/>
          <p:cNvSpPr txBox="1">
            <a:spLocks noGrp="1"/>
          </p:cNvSpPr>
          <p:nvPr>
            <p:ph type="title" idx="15"/>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cxnSp>
        <p:nvCxnSpPr>
          <p:cNvPr id="567" name="Google Shape;567;p61"/>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568" name="Google Shape;568;p61"/>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684746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blipFill>
          <a:blip r:embed="rId2">
            <a:alphaModFix/>
          </a:blip>
          <a:stretch>
            <a:fillRect/>
          </a:stretch>
        </a:blipFill>
        <a:effectLst/>
      </p:bgPr>
    </p:bg>
    <p:spTree>
      <p:nvGrpSpPr>
        <p:cNvPr id="1" name="Shape 569"/>
        <p:cNvGrpSpPr/>
        <p:nvPr/>
      </p:nvGrpSpPr>
      <p:grpSpPr>
        <a:xfrm>
          <a:off x="0" y="0"/>
          <a:ext cx="0" cy="0"/>
          <a:chOff x="0" y="0"/>
          <a:chExt cx="0" cy="0"/>
        </a:xfrm>
      </p:grpSpPr>
      <p:sp>
        <p:nvSpPr>
          <p:cNvPr id="570" name="Google Shape;570;p62"/>
          <p:cNvSpPr/>
          <p:nvPr/>
        </p:nvSpPr>
        <p:spPr>
          <a:xfrm>
            <a:off x="-74640" y="-37327"/>
            <a:ext cx="7588600" cy="6966600"/>
          </a:xfrm>
          <a:custGeom>
            <a:avLst/>
            <a:gdLst/>
            <a:ahLst/>
            <a:cxnLst/>
            <a:rect l="l" t="t" r="r" b="b"/>
            <a:pathLst>
              <a:path w="227658" h="208998" extrusionOk="0">
                <a:moveTo>
                  <a:pt x="197428" y="208998"/>
                </a:moveTo>
                <a:lnTo>
                  <a:pt x="0" y="208998"/>
                </a:lnTo>
                <a:lnTo>
                  <a:pt x="0" y="0"/>
                </a:lnTo>
                <a:lnTo>
                  <a:pt x="46651" y="0"/>
                </a:lnTo>
                <a:lnTo>
                  <a:pt x="69417" y="22393"/>
                </a:lnTo>
                <a:lnTo>
                  <a:pt x="226165" y="180261"/>
                </a:lnTo>
                <a:lnTo>
                  <a:pt x="227658" y="187725"/>
                </a:lnTo>
                <a:close/>
              </a:path>
            </a:pathLst>
          </a:custGeom>
          <a:solidFill>
            <a:srgbClr val="9EDDEF">
              <a:alpha val="29460"/>
            </a:srgbClr>
          </a:solidFill>
          <a:ln>
            <a:noFill/>
          </a:ln>
        </p:spPr>
      </p:sp>
      <p:sp>
        <p:nvSpPr>
          <p:cNvPr id="571" name="Google Shape;571;p62"/>
          <p:cNvSpPr/>
          <p:nvPr/>
        </p:nvSpPr>
        <p:spPr>
          <a:xfrm flipH="1">
            <a:off x="6508430" y="-116533"/>
            <a:ext cx="5776033" cy="7041100"/>
          </a:xfrm>
          <a:custGeom>
            <a:avLst/>
            <a:gdLst/>
            <a:ahLst/>
            <a:cxnLst/>
            <a:rect l="l" t="t" r="r" b="b"/>
            <a:pathLst>
              <a:path w="173281" h="211233" extrusionOk="0">
                <a:moveTo>
                  <a:pt x="146814" y="0"/>
                </a:moveTo>
                <a:lnTo>
                  <a:pt x="0" y="0"/>
                </a:lnTo>
                <a:lnTo>
                  <a:pt x="0" y="211233"/>
                </a:lnTo>
                <a:lnTo>
                  <a:pt x="173281" y="211233"/>
                </a:lnTo>
                <a:lnTo>
                  <a:pt x="43944" y="115854"/>
                </a:lnTo>
                <a:close/>
              </a:path>
            </a:pathLst>
          </a:custGeom>
          <a:solidFill>
            <a:srgbClr val="F7E5B7">
              <a:alpha val="52679"/>
            </a:srgbClr>
          </a:solidFill>
          <a:ln>
            <a:noFill/>
          </a:ln>
        </p:spPr>
      </p:sp>
      <p:sp>
        <p:nvSpPr>
          <p:cNvPr id="572" name="Google Shape;572;p62"/>
          <p:cNvSpPr/>
          <p:nvPr/>
        </p:nvSpPr>
        <p:spPr>
          <a:xfrm flipH="1">
            <a:off x="1431522" y="-83221"/>
            <a:ext cx="9388133" cy="6208800"/>
          </a:xfrm>
          <a:custGeom>
            <a:avLst/>
            <a:gdLst/>
            <a:ahLst/>
            <a:cxnLst/>
            <a:rect l="l" t="t" r="r" b="b"/>
            <a:pathLst>
              <a:path w="281644" h="186264" extrusionOk="0">
                <a:moveTo>
                  <a:pt x="101871" y="0"/>
                </a:moveTo>
                <a:lnTo>
                  <a:pt x="281644" y="0"/>
                </a:lnTo>
                <a:lnTo>
                  <a:pt x="96378" y="186264"/>
                </a:lnTo>
                <a:lnTo>
                  <a:pt x="0" y="115853"/>
                </a:lnTo>
                <a:close/>
              </a:path>
            </a:pathLst>
          </a:custGeom>
          <a:solidFill>
            <a:srgbClr val="595959">
              <a:alpha val="16960"/>
            </a:srgbClr>
          </a:solidFill>
          <a:ln>
            <a:noFill/>
          </a:ln>
        </p:spPr>
      </p:sp>
      <p:sp>
        <p:nvSpPr>
          <p:cNvPr id="573" name="Google Shape;573;p62"/>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62"/>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75" name="Google Shape;575;p62"/>
          <p:cNvSpPr txBox="1">
            <a:spLocks noGrp="1"/>
          </p:cNvSpPr>
          <p:nvPr>
            <p:ph type="title" idx="2"/>
          </p:nvPr>
        </p:nvSpPr>
        <p:spPr>
          <a:xfrm>
            <a:off x="2464301" y="2012100"/>
            <a:ext cx="30044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2667">
                <a:solidFill>
                  <a:schemeClr val="accent1"/>
                </a:solidFill>
              </a:defRPr>
            </a:lvl1pPr>
            <a:lvl2pPr lvl="1"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2pPr>
            <a:lvl3pPr lvl="2"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3pPr>
            <a:lvl4pPr lvl="3"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4pPr>
            <a:lvl5pPr lvl="4"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5pPr>
            <a:lvl6pPr lvl="5"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6pPr>
            <a:lvl7pPr lvl="6"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7pPr>
            <a:lvl8pPr lvl="7"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8pPr>
            <a:lvl9pPr lvl="8"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9pPr>
          </a:lstStyle>
          <a:p>
            <a:endParaRPr/>
          </a:p>
        </p:txBody>
      </p:sp>
      <p:sp>
        <p:nvSpPr>
          <p:cNvPr id="576" name="Google Shape;576;p62"/>
          <p:cNvSpPr txBox="1">
            <a:spLocks noGrp="1"/>
          </p:cNvSpPr>
          <p:nvPr>
            <p:ph type="subTitle" idx="1"/>
          </p:nvPr>
        </p:nvSpPr>
        <p:spPr>
          <a:xfrm>
            <a:off x="2144700" y="2399207"/>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7" name="Google Shape;577;p62"/>
          <p:cNvSpPr txBox="1">
            <a:spLocks noGrp="1"/>
          </p:cNvSpPr>
          <p:nvPr>
            <p:ph type="title" idx="3"/>
          </p:nvPr>
        </p:nvSpPr>
        <p:spPr>
          <a:xfrm>
            <a:off x="2464301" y="4129300"/>
            <a:ext cx="30044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2667">
                <a:solidFill>
                  <a:schemeClr val="accent1"/>
                </a:solidFill>
              </a:defRPr>
            </a:lvl1pPr>
            <a:lvl2pPr lvl="1"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2pPr>
            <a:lvl3pPr lvl="2"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3pPr>
            <a:lvl4pPr lvl="3"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4pPr>
            <a:lvl5pPr lvl="4"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5pPr>
            <a:lvl6pPr lvl="5"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6pPr>
            <a:lvl7pPr lvl="6"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7pPr>
            <a:lvl8pPr lvl="7"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8pPr>
            <a:lvl9pPr lvl="8"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9pPr>
          </a:lstStyle>
          <a:p>
            <a:endParaRPr/>
          </a:p>
        </p:txBody>
      </p:sp>
      <p:sp>
        <p:nvSpPr>
          <p:cNvPr id="578" name="Google Shape;578;p62"/>
          <p:cNvSpPr txBox="1">
            <a:spLocks noGrp="1"/>
          </p:cNvSpPr>
          <p:nvPr>
            <p:ph type="subTitle" idx="4"/>
          </p:nvPr>
        </p:nvSpPr>
        <p:spPr>
          <a:xfrm>
            <a:off x="2144700" y="4644568"/>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9" name="Google Shape;579;p62"/>
          <p:cNvSpPr txBox="1">
            <a:spLocks noGrp="1"/>
          </p:cNvSpPr>
          <p:nvPr>
            <p:ph type="title" idx="5"/>
          </p:nvPr>
        </p:nvSpPr>
        <p:spPr>
          <a:xfrm>
            <a:off x="7030035" y="2012100"/>
            <a:ext cx="30044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2667">
                <a:solidFill>
                  <a:schemeClr val="accent1"/>
                </a:solidFill>
              </a:defRPr>
            </a:lvl1pPr>
            <a:lvl2pPr lvl="1"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2pPr>
            <a:lvl3pPr lvl="2"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3pPr>
            <a:lvl4pPr lvl="3"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4pPr>
            <a:lvl5pPr lvl="4"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5pPr>
            <a:lvl6pPr lvl="5"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6pPr>
            <a:lvl7pPr lvl="6"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7pPr>
            <a:lvl8pPr lvl="7"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8pPr>
            <a:lvl9pPr lvl="8"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9pPr>
          </a:lstStyle>
          <a:p>
            <a:endParaRPr/>
          </a:p>
        </p:txBody>
      </p:sp>
      <p:sp>
        <p:nvSpPr>
          <p:cNvPr id="580" name="Google Shape;580;p62"/>
          <p:cNvSpPr txBox="1">
            <a:spLocks noGrp="1"/>
          </p:cNvSpPr>
          <p:nvPr>
            <p:ph type="subTitle" idx="6"/>
          </p:nvPr>
        </p:nvSpPr>
        <p:spPr>
          <a:xfrm>
            <a:off x="6710433" y="2399207"/>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81" name="Google Shape;581;p62"/>
          <p:cNvSpPr txBox="1">
            <a:spLocks noGrp="1"/>
          </p:cNvSpPr>
          <p:nvPr>
            <p:ph type="title" idx="7"/>
          </p:nvPr>
        </p:nvSpPr>
        <p:spPr>
          <a:xfrm>
            <a:off x="7030035" y="4129500"/>
            <a:ext cx="30044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600"/>
              <a:buNone/>
              <a:defRPr sz="2667">
                <a:solidFill>
                  <a:schemeClr val="accent1"/>
                </a:solidFill>
              </a:defRPr>
            </a:lvl1pPr>
            <a:lvl2pPr lvl="1"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2pPr>
            <a:lvl3pPr lvl="2"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3pPr>
            <a:lvl4pPr lvl="3"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4pPr>
            <a:lvl5pPr lvl="4"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5pPr>
            <a:lvl6pPr lvl="5"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6pPr>
            <a:lvl7pPr lvl="6"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7pPr>
            <a:lvl8pPr lvl="7"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8pPr>
            <a:lvl9pPr lvl="8" algn="ctr" rtl="0">
              <a:spcBef>
                <a:spcPts val="0"/>
              </a:spcBef>
              <a:spcAft>
                <a:spcPts val="0"/>
              </a:spcAft>
              <a:buClr>
                <a:schemeClr val="accent1"/>
              </a:buClr>
              <a:buSzPts val="3600"/>
              <a:buFont typeface="Rozha One"/>
              <a:buNone/>
              <a:defRPr sz="4800">
                <a:solidFill>
                  <a:schemeClr val="accent1"/>
                </a:solidFill>
                <a:latin typeface="Rozha One"/>
                <a:ea typeface="Rozha One"/>
                <a:cs typeface="Rozha One"/>
                <a:sym typeface="Rozha One"/>
              </a:defRPr>
            </a:lvl9pPr>
          </a:lstStyle>
          <a:p>
            <a:endParaRPr/>
          </a:p>
        </p:txBody>
      </p:sp>
      <p:sp>
        <p:nvSpPr>
          <p:cNvPr id="582" name="Google Shape;582;p62"/>
          <p:cNvSpPr txBox="1">
            <a:spLocks noGrp="1"/>
          </p:cNvSpPr>
          <p:nvPr>
            <p:ph type="subTitle" idx="8"/>
          </p:nvPr>
        </p:nvSpPr>
        <p:spPr>
          <a:xfrm>
            <a:off x="6710433" y="4643975"/>
            <a:ext cx="3643600" cy="2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cxnSp>
        <p:nvCxnSpPr>
          <p:cNvPr id="583" name="Google Shape;583;p62"/>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584" name="Google Shape;584;p62"/>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421246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687"/>
        <p:cNvGrpSpPr/>
        <p:nvPr/>
      </p:nvGrpSpPr>
      <p:grpSpPr>
        <a:xfrm>
          <a:off x="0" y="0"/>
          <a:ext cx="0" cy="0"/>
          <a:chOff x="0" y="0"/>
          <a:chExt cx="0" cy="0"/>
        </a:xfrm>
      </p:grpSpPr>
      <p:sp>
        <p:nvSpPr>
          <p:cNvPr id="688" name="Google Shape;688;p74"/>
          <p:cNvSpPr/>
          <p:nvPr/>
        </p:nvSpPr>
        <p:spPr>
          <a:xfrm rot="10800000">
            <a:off x="3578822" y="-183100"/>
            <a:ext cx="8838833" cy="3911733"/>
          </a:xfrm>
          <a:custGeom>
            <a:avLst/>
            <a:gdLst/>
            <a:ahLst/>
            <a:cxnLst/>
            <a:rect l="l" t="t" r="r" b="b"/>
            <a:pathLst>
              <a:path w="265165" h="117352" extrusionOk="0">
                <a:moveTo>
                  <a:pt x="155803" y="0"/>
                </a:moveTo>
                <a:lnTo>
                  <a:pt x="218724" y="40948"/>
                </a:lnTo>
                <a:lnTo>
                  <a:pt x="265165" y="117352"/>
                </a:lnTo>
                <a:lnTo>
                  <a:pt x="0" y="117352"/>
                </a:lnTo>
                <a:lnTo>
                  <a:pt x="0" y="58426"/>
                </a:lnTo>
                <a:lnTo>
                  <a:pt x="57427" y="58426"/>
                </a:lnTo>
                <a:close/>
              </a:path>
            </a:pathLst>
          </a:custGeom>
          <a:solidFill>
            <a:srgbClr val="F7E5B7">
              <a:alpha val="52679"/>
            </a:srgbClr>
          </a:solidFill>
          <a:ln>
            <a:noFill/>
          </a:ln>
        </p:spPr>
      </p:sp>
      <p:sp>
        <p:nvSpPr>
          <p:cNvPr id="689" name="Google Shape;689;p74"/>
          <p:cNvSpPr/>
          <p:nvPr/>
        </p:nvSpPr>
        <p:spPr>
          <a:xfrm>
            <a:off x="3845134" y="4843867"/>
            <a:ext cx="8472633" cy="2130667"/>
          </a:xfrm>
          <a:custGeom>
            <a:avLst/>
            <a:gdLst/>
            <a:ahLst/>
            <a:cxnLst/>
            <a:rect l="l" t="t" r="r" b="b"/>
            <a:pathLst>
              <a:path w="254179" h="63920" extrusionOk="0">
                <a:moveTo>
                  <a:pt x="153806" y="0"/>
                </a:moveTo>
                <a:lnTo>
                  <a:pt x="0" y="63920"/>
                </a:lnTo>
                <a:lnTo>
                  <a:pt x="254179" y="63920"/>
                </a:lnTo>
                <a:close/>
              </a:path>
            </a:pathLst>
          </a:custGeom>
          <a:solidFill>
            <a:srgbClr val="96B3C1">
              <a:alpha val="38840"/>
            </a:srgbClr>
          </a:solidFill>
          <a:ln>
            <a:noFill/>
          </a:ln>
        </p:spPr>
      </p:sp>
      <p:sp>
        <p:nvSpPr>
          <p:cNvPr id="690" name="Google Shape;690;p74"/>
          <p:cNvSpPr/>
          <p:nvPr/>
        </p:nvSpPr>
        <p:spPr>
          <a:xfrm>
            <a:off x="-116533" y="-149799"/>
            <a:ext cx="5243400" cy="7091033"/>
          </a:xfrm>
          <a:custGeom>
            <a:avLst/>
            <a:gdLst/>
            <a:ahLst/>
            <a:cxnLst/>
            <a:rect l="l" t="t" r="r" b="b"/>
            <a:pathLst>
              <a:path w="157302" h="212731" extrusionOk="0">
                <a:moveTo>
                  <a:pt x="157302" y="75904"/>
                </a:moveTo>
                <a:lnTo>
                  <a:pt x="120848" y="212731"/>
                </a:lnTo>
                <a:lnTo>
                  <a:pt x="0" y="212731"/>
                </a:lnTo>
                <a:lnTo>
                  <a:pt x="0" y="0"/>
                </a:lnTo>
                <a:lnTo>
                  <a:pt x="111859" y="0"/>
                </a:lnTo>
                <a:close/>
              </a:path>
            </a:pathLst>
          </a:custGeom>
          <a:solidFill>
            <a:srgbClr val="595959">
              <a:alpha val="16960"/>
            </a:srgbClr>
          </a:solidFill>
          <a:ln>
            <a:noFill/>
          </a:ln>
        </p:spPr>
      </p:sp>
      <p:sp>
        <p:nvSpPr>
          <p:cNvPr id="691" name="Google Shape;691;p74"/>
          <p:cNvSpPr/>
          <p:nvPr/>
        </p:nvSpPr>
        <p:spPr>
          <a:xfrm>
            <a:off x="7233352" y="1794315"/>
            <a:ext cx="5001667" cy="5147467"/>
          </a:xfrm>
          <a:custGeom>
            <a:avLst/>
            <a:gdLst/>
            <a:ahLst/>
            <a:cxnLst/>
            <a:rect l="l" t="t" r="r" b="b"/>
            <a:pathLst>
              <a:path w="150050" h="154424" extrusionOk="0">
                <a:moveTo>
                  <a:pt x="97566" y="0"/>
                </a:moveTo>
                <a:lnTo>
                  <a:pt x="0" y="57867"/>
                </a:lnTo>
                <a:lnTo>
                  <a:pt x="150050" y="154424"/>
                </a:lnTo>
                <a:close/>
              </a:path>
            </a:pathLst>
          </a:custGeom>
          <a:solidFill>
            <a:srgbClr val="9EDDEF">
              <a:alpha val="29460"/>
            </a:srgbClr>
          </a:solidFill>
          <a:ln>
            <a:noFill/>
          </a:ln>
        </p:spPr>
      </p:sp>
    </p:spTree>
    <p:extLst>
      <p:ext uri="{BB962C8B-B14F-4D97-AF65-F5344CB8AC3E}">
        <p14:creationId xmlns:p14="http://schemas.microsoft.com/office/powerpoint/2010/main" val="1012605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692"/>
        <p:cNvGrpSpPr/>
        <p:nvPr/>
      </p:nvGrpSpPr>
      <p:grpSpPr>
        <a:xfrm>
          <a:off x="0" y="0"/>
          <a:ext cx="0" cy="0"/>
          <a:chOff x="0" y="0"/>
          <a:chExt cx="0" cy="0"/>
        </a:xfrm>
      </p:grpSpPr>
      <p:sp>
        <p:nvSpPr>
          <p:cNvPr id="693" name="Google Shape;693;p75"/>
          <p:cNvSpPr/>
          <p:nvPr/>
        </p:nvSpPr>
        <p:spPr>
          <a:xfrm>
            <a:off x="-319733" y="-166433"/>
            <a:ext cx="5896473" cy="7157600"/>
          </a:xfrm>
          <a:custGeom>
            <a:avLst/>
            <a:gdLst/>
            <a:ahLst/>
            <a:cxnLst/>
            <a:rect l="l" t="t" r="r" b="b"/>
            <a:pathLst>
              <a:path w="174280" h="214728" extrusionOk="0">
                <a:moveTo>
                  <a:pt x="2997" y="0"/>
                </a:moveTo>
                <a:lnTo>
                  <a:pt x="174280" y="125341"/>
                </a:lnTo>
                <a:lnTo>
                  <a:pt x="174280" y="214728"/>
                </a:lnTo>
                <a:lnTo>
                  <a:pt x="0" y="214728"/>
                </a:lnTo>
                <a:lnTo>
                  <a:pt x="0" y="4993"/>
                </a:lnTo>
                <a:close/>
              </a:path>
            </a:pathLst>
          </a:custGeom>
          <a:solidFill>
            <a:srgbClr val="F7E5B7">
              <a:alpha val="52679"/>
            </a:srgbClr>
          </a:solidFill>
          <a:ln>
            <a:noFill/>
          </a:ln>
        </p:spPr>
      </p:sp>
      <p:sp>
        <p:nvSpPr>
          <p:cNvPr id="694" name="Google Shape;694;p75"/>
          <p:cNvSpPr/>
          <p:nvPr/>
        </p:nvSpPr>
        <p:spPr>
          <a:xfrm>
            <a:off x="5576670" y="2613374"/>
            <a:ext cx="5626111" cy="4394433"/>
          </a:xfrm>
          <a:custGeom>
            <a:avLst/>
            <a:gdLst/>
            <a:ahLst/>
            <a:cxnLst/>
            <a:rect l="l" t="t" r="r" b="b"/>
            <a:pathLst>
              <a:path w="166289" h="131833" extrusionOk="0">
                <a:moveTo>
                  <a:pt x="0" y="131833"/>
                </a:moveTo>
                <a:lnTo>
                  <a:pt x="12484" y="131334"/>
                </a:lnTo>
                <a:lnTo>
                  <a:pt x="166289" y="131334"/>
                </a:lnTo>
                <a:lnTo>
                  <a:pt x="95878" y="0"/>
                </a:lnTo>
                <a:lnTo>
                  <a:pt x="0" y="42946"/>
                </a:lnTo>
                <a:close/>
              </a:path>
            </a:pathLst>
          </a:custGeom>
          <a:solidFill>
            <a:srgbClr val="9EDDEF">
              <a:alpha val="29460"/>
            </a:srgbClr>
          </a:solidFill>
          <a:ln>
            <a:noFill/>
          </a:ln>
        </p:spPr>
      </p:sp>
      <p:sp>
        <p:nvSpPr>
          <p:cNvPr id="695" name="Google Shape;695;p75"/>
          <p:cNvSpPr/>
          <p:nvPr/>
        </p:nvSpPr>
        <p:spPr>
          <a:xfrm>
            <a:off x="-201453" y="-133151"/>
            <a:ext cx="9224828" cy="4161400"/>
          </a:xfrm>
          <a:custGeom>
            <a:avLst/>
            <a:gdLst/>
            <a:ahLst/>
            <a:cxnLst/>
            <a:rect l="l" t="t" r="r" b="b"/>
            <a:pathLst>
              <a:path w="272655" h="124842" extrusionOk="0">
                <a:moveTo>
                  <a:pt x="0" y="0"/>
                </a:moveTo>
                <a:lnTo>
                  <a:pt x="272655" y="0"/>
                </a:lnTo>
                <a:lnTo>
                  <a:pt x="266164" y="82895"/>
                </a:lnTo>
                <a:lnTo>
                  <a:pt x="171284" y="124842"/>
                </a:lnTo>
                <a:close/>
              </a:path>
            </a:pathLst>
          </a:custGeom>
          <a:solidFill>
            <a:srgbClr val="96B3C1">
              <a:alpha val="38840"/>
            </a:srgbClr>
          </a:solidFill>
          <a:ln>
            <a:noFill/>
          </a:ln>
        </p:spPr>
      </p:sp>
      <p:sp>
        <p:nvSpPr>
          <p:cNvPr id="696" name="Google Shape;696;p75"/>
          <p:cNvSpPr/>
          <p:nvPr/>
        </p:nvSpPr>
        <p:spPr>
          <a:xfrm>
            <a:off x="8835736" y="2606503"/>
            <a:ext cx="3714133" cy="4430667"/>
          </a:xfrm>
          <a:custGeom>
            <a:avLst/>
            <a:gdLst/>
            <a:ahLst/>
            <a:cxnLst/>
            <a:rect l="l" t="t" r="r" b="b"/>
            <a:pathLst>
              <a:path w="111424" h="132920" extrusionOk="0">
                <a:moveTo>
                  <a:pt x="0" y="878"/>
                </a:moveTo>
                <a:lnTo>
                  <a:pt x="71505" y="132920"/>
                </a:lnTo>
                <a:lnTo>
                  <a:pt x="111424" y="132920"/>
                </a:lnTo>
                <a:lnTo>
                  <a:pt x="107038" y="0"/>
                </a:lnTo>
                <a:close/>
              </a:path>
            </a:pathLst>
          </a:custGeom>
          <a:solidFill>
            <a:srgbClr val="595959">
              <a:alpha val="16960"/>
            </a:srgbClr>
          </a:solidFill>
          <a:ln>
            <a:noFill/>
          </a:ln>
        </p:spPr>
      </p:sp>
    </p:spTree>
    <p:extLst>
      <p:ext uri="{BB962C8B-B14F-4D97-AF65-F5344CB8AC3E}">
        <p14:creationId xmlns:p14="http://schemas.microsoft.com/office/powerpoint/2010/main" val="1523859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4">
  <p:cSld name="Background 4">
    <p:bg>
      <p:bgPr>
        <a:blipFill>
          <a:blip r:embed="rId2">
            <a:alphaModFix/>
          </a:blip>
          <a:stretch>
            <a:fillRect/>
          </a:stretch>
        </a:blipFill>
        <a:effectLst/>
      </p:bgPr>
    </p:bg>
    <p:spTree>
      <p:nvGrpSpPr>
        <p:cNvPr id="1" name="Shape 697"/>
        <p:cNvGrpSpPr/>
        <p:nvPr/>
      </p:nvGrpSpPr>
      <p:grpSpPr>
        <a:xfrm>
          <a:off x="0" y="0"/>
          <a:ext cx="0" cy="0"/>
          <a:chOff x="0" y="0"/>
          <a:chExt cx="0" cy="0"/>
        </a:xfrm>
      </p:grpSpPr>
    </p:spTree>
    <p:extLst>
      <p:ext uri="{BB962C8B-B14F-4D97-AF65-F5344CB8AC3E}">
        <p14:creationId xmlns:p14="http://schemas.microsoft.com/office/powerpoint/2010/main" val="556944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312840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280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75474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68641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6227-87F4-0781-2EEC-CB6D856DB9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B711FC-FB97-5D83-F3FA-79143A83FC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FFE79A-C88C-050C-5CD3-E8CA3F454FA6}"/>
              </a:ext>
            </a:extLst>
          </p:cNvPr>
          <p:cNvSpPr>
            <a:spLocks noGrp="1"/>
          </p:cNvSpPr>
          <p:nvPr>
            <p:ph type="dt" sz="half" idx="10"/>
          </p:nvPr>
        </p:nvSpPr>
        <p:spPr/>
        <p:txBody>
          <a:bodyPr/>
          <a:lstStyle/>
          <a:p>
            <a:fld id="{4C368F43-0C54-4CFB-8D80-91037AD5648B}" type="datetimeFigureOut">
              <a:rPr lang="en-US" smtClean="0"/>
              <a:t>4/8/2025</a:t>
            </a:fld>
            <a:endParaRPr lang="en-US"/>
          </a:p>
        </p:txBody>
      </p:sp>
      <p:sp>
        <p:nvSpPr>
          <p:cNvPr id="5" name="Footer Placeholder 4">
            <a:extLst>
              <a:ext uri="{FF2B5EF4-FFF2-40B4-BE49-F238E27FC236}">
                <a16:creationId xmlns:a16="http://schemas.microsoft.com/office/drawing/2014/main" id="{EBF26E99-2BF5-A0FC-B923-68258A1CA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D7EAEA-D9DF-A3DC-0279-369C9E5955EA}"/>
              </a:ext>
            </a:extLst>
          </p:cNvPr>
          <p:cNvSpPr>
            <a:spLocks noGrp="1"/>
          </p:cNvSpPr>
          <p:nvPr>
            <p:ph type="sldNum" sz="quarter" idx="12"/>
          </p:nvPr>
        </p:nvSpPr>
        <p:spPr/>
        <p:txBody>
          <a:bodyPr/>
          <a:lstStyle/>
          <a:p>
            <a:fld id="{01767259-5B85-412F-9EEE-5A48DB7355EB}" type="slidenum">
              <a:rPr lang="en-US" smtClean="0"/>
              <a:t>‹#›</a:t>
            </a:fld>
            <a:endParaRPr lang="en-US"/>
          </a:p>
        </p:txBody>
      </p:sp>
    </p:spTree>
    <p:extLst>
      <p:ext uri="{BB962C8B-B14F-4D97-AF65-F5344CB8AC3E}">
        <p14:creationId xmlns:p14="http://schemas.microsoft.com/office/powerpoint/2010/main" val="1188792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593416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3854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02798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927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10853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540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24862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1482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9203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11988800" y="3175"/>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12192000" cy="25146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4/8/2025</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5791200" y="2198689"/>
            <a:ext cx="609600" cy="441325"/>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268070321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9410-542F-FF88-4129-1179FB01F1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48E79-4ECA-B949-B7B0-4CF38F4B64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A5FB-F442-9A58-6862-AE6E1FD9C1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FF2D62-BD73-0DAD-2D2F-E97B4C1359C1}"/>
              </a:ext>
            </a:extLst>
          </p:cNvPr>
          <p:cNvSpPr>
            <a:spLocks noGrp="1"/>
          </p:cNvSpPr>
          <p:nvPr>
            <p:ph type="dt" sz="half" idx="10"/>
          </p:nvPr>
        </p:nvSpPr>
        <p:spPr/>
        <p:txBody>
          <a:bodyPr/>
          <a:lstStyle/>
          <a:p>
            <a:fld id="{4C368F43-0C54-4CFB-8D80-91037AD5648B}" type="datetimeFigureOut">
              <a:rPr lang="en-US" smtClean="0"/>
              <a:t>4/8/2025</a:t>
            </a:fld>
            <a:endParaRPr lang="en-US"/>
          </a:p>
        </p:txBody>
      </p:sp>
      <p:sp>
        <p:nvSpPr>
          <p:cNvPr id="6" name="Footer Placeholder 5">
            <a:extLst>
              <a:ext uri="{FF2B5EF4-FFF2-40B4-BE49-F238E27FC236}">
                <a16:creationId xmlns:a16="http://schemas.microsoft.com/office/drawing/2014/main" id="{BB966406-C617-5AA2-B001-447AC25693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4B4995-68AD-9E6C-D452-545B223247AA}"/>
              </a:ext>
            </a:extLst>
          </p:cNvPr>
          <p:cNvSpPr>
            <a:spLocks noGrp="1"/>
          </p:cNvSpPr>
          <p:nvPr>
            <p:ph type="sldNum" sz="quarter" idx="12"/>
          </p:nvPr>
        </p:nvSpPr>
        <p:spPr/>
        <p:txBody>
          <a:bodyPr/>
          <a:lstStyle/>
          <a:p>
            <a:fld id="{01767259-5B85-412F-9EEE-5A48DB7355EB}" type="slidenum">
              <a:rPr lang="en-US" smtClean="0"/>
              <a:t>‹#›</a:t>
            </a:fld>
            <a:endParaRPr lang="en-US"/>
          </a:p>
        </p:txBody>
      </p:sp>
    </p:spTree>
    <p:extLst>
      <p:ext uri="{BB962C8B-B14F-4D97-AF65-F5344CB8AC3E}">
        <p14:creationId xmlns:p14="http://schemas.microsoft.com/office/powerpoint/2010/main" val="41536138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402336"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4/8/2025</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5816600" y="1027114"/>
            <a:ext cx="609600" cy="441325"/>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9029478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11988800" y="1905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203200" y="2286000"/>
            <a:ext cx="11777133" cy="304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207434" y="142875"/>
            <a:ext cx="11777133" cy="2139950"/>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1824568" y="2743200"/>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4/8/2025</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5791200" y="2198689"/>
            <a:ext cx="609600" cy="441325"/>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3381788047"/>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6083301"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800"/>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7721601" y="6410326"/>
            <a:ext cx="4059767" cy="365125"/>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4/8/2025</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117366264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6096000" y="2200276"/>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180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12192000" cy="1447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194734" y="6391275"/>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6400800" y="2471383"/>
            <a:ext cx="53848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4/8/2025</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406400" y="6410326"/>
            <a:ext cx="4775200" cy="365125"/>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5791200" y="1042989"/>
            <a:ext cx="609600" cy="441325"/>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4218246436"/>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4/8/2025</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5791200" y="1036639"/>
            <a:ext cx="609600" cy="441325"/>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3467227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1"/>
            <a:ext cx="12192000" cy="15557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203200" y="15875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4/8/2025</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5689600" y="6324601"/>
            <a:ext cx="812800" cy="441325"/>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228114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1"/>
            <a:ext cx="12192000" cy="11906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1828800" y="312739"/>
            <a:ext cx="609600" cy="441325"/>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4/8/2025</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402168" y="6410326"/>
            <a:ext cx="4510617" cy="366713"/>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596712145"/>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203200" y="152401"/>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1828800" y="312739"/>
            <a:ext cx="609600" cy="441325"/>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7717367" y="6405564"/>
            <a:ext cx="4059767" cy="365125"/>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4/8/2025</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402168" y="6410326"/>
            <a:ext cx="4779433" cy="366713"/>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3532582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4/8/2025</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155222942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9347200" y="0"/>
            <a:ext cx="28448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1"/>
            <a:ext cx="12192000" cy="15557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640238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9245600" y="3021013"/>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9855200" y="304802"/>
            <a:ext cx="19304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9220200" y="3009901"/>
            <a:ext cx="609600" cy="441325"/>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4/8/2025</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99973018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9AF56-C62A-6C80-8920-A758655C8E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09F38E-6850-969C-924E-B271593A94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0D1FD6-FA34-C953-D577-218AB2A153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41901-BFDE-D20C-A7E4-2CC001F055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74D8EC-DEA5-3C8F-9581-BBC265C3DA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B7182E-1FF9-17C3-50A5-396EB9644A04}"/>
              </a:ext>
            </a:extLst>
          </p:cNvPr>
          <p:cNvSpPr>
            <a:spLocks noGrp="1"/>
          </p:cNvSpPr>
          <p:nvPr>
            <p:ph type="dt" sz="half" idx="10"/>
          </p:nvPr>
        </p:nvSpPr>
        <p:spPr/>
        <p:txBody>
          <a:bodyPr/>
          <a:lstStyle/>
          <a:p>
            <a:fld id="{4C368F43-0C54-4CFB-8D80-91037AD5648B}" type="datetimeFigureOut">
              <a:rPr lang="en-US" smtClean="0"/>
              <a:t>4/8/2025</a:t>
            </a:fld>
            <a:endParaRPr lang="en-US"/>
          </a:p>
        </p:txBody>
      </p:sp>
      <p:sp>
        <p:nvSpPr>
          <p:cNvPr id="8" name="Footer Placeholder 7">
            <a:extLst>
              <a:ext uri="{FF2B5EF4-FFF2-40B4-BE49-F238E27FC236}">
                <a16:creationId xmlns:a16="http://schemas.microsoft.com/office/drawing/2014/main" id="{107EBA7E-DC39-C910-E66B-ACE20D4393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4B9D1D-061D-E3F9-6AB5-3E61174E0B69}"/>
              </a:ext>
            </a:extLst>
          </p:cNvPr>
          <p:cNvSpPr>
            <a:spLocks noGrp="1"/>
          </p:cNvSpPr>
          <p:nvPr>
            <p:ph type="sldNum" sz="quarter" idx="12"/>
          </p:nvPr>
        </p:nvSpPr>
        <p:spPr/>
        <p:txBody>
          <a:bodyPr/>
          <a:lstStyle/>
          <a:p>
            <a:fld id="{01767259-5B85-412F-9EEE-5A48DB7355EB}" type="slidenum">
              <a:rPr lang="en-US" smtClean="0"/>
              <a:t>‹#›</a:t>
            </a:fld>
            <a:endParaRPr lang="en-US"/>
          </a:p>
        </p:txBody>
      </p:sp>
    </p:spTree>
    <p:extLst>
      <p:ext uri="{BB962C8B-B14F-4D97-AF65-F5344CB8AC3E}">
        <p14:creationId xmlns:p14="http://schemas.microsoft.com/office/powerpoint/2010/main" val="1300688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2DB">
            <a:alpha val="6966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5" y="53"/>
            <a:ext cx="12192429" cy="6855187"/>
            <a:chOff x="238550" y="877925"/>
            <a:chExt cx="7138425" cy="4013575"/>
          </a:xfrm>
        </p:grpSpPr>
        <p:sp>
          <p:nvSpPr>
            <p:cNvPr id="10" name="Google Shape;10;p2"/>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2" name="Google Shape;52;p2"/>
          <p:cNvPicPr preferRelativeResize="0"/>
          <p:nvPr/>
        </p:nvPicPr>
        <p:blipFill>
          <a:blip r:embed="rId2">
            <a:alphaModFix amt="92000"/>
          </a:blip>
          <a:stretch>
            <a:fillRect/>
          </a:stretch>
        </p:blipFill>
        <p:spPr>
          <a:xfrm>
            <a:off x="-2" y="-7155"/>
            <a:ext cx="12192003" cy="6304465"/>
          </a:xfrm>
          <a:prstGeom prst="rect">
            <a:avLst/>
          </a:prstGeom>
          <a:noFill/>
          <a:ln>
            <a:noFill/>
          </a:ln>
          <a:effectLst>
            <a:outerShdw blurRad="228600" dist="19050" dir="5400000" algn="bl" rotWithShape="0">
              <a:srgbClr val="000000">
                <a:alpha val="50000"/>
              </a:srgbClr>
            </a:outerShdw>
          </a:effectLst>
        </p:spPr>
      </p:pic>
      <p:sp>
        <p:nvSpPr>
          <p:cNvPr id="53" name="Google Shape;53;p2"/>
          <p:cNvSpPr txBox="1">
            <a:spLocks noGrp="1"/>
          </p:cNvSpPr>
          <p:nvPr>
            <p:ph type="ctrTitle"/>
          </p:nvPr>
        </p:nvSpPr>
        <p:spPr>
          <a:xfrm>
            <a:off x="1544267" y="1269500"/>
            <a:ext cx="5437600" cy="3194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rgbClr val="563D29"/>
              </a:buClr>
              <a:buSzPts val="5200"/>
              <a:buFont typeface="IM Fell English"/>
              <a:buNone/>
              <a:defRPr sz="7333">
                <a:solidFill>
                  <a:srgbClr val="563D29"/>
                </a:solidFill>
                <a:latin typeface="IM Fell English"/>
                <a:ea typeface="IM Fell English"/>
                <a:cs typeface="IM Fell English"/>
                <a:sym typeface="IM Fell English"/>
              </a:defRPr>
            </a:lvl1pPr>
            <a:lvl2pPr lvl="1" algn="ctr">
              <a:spcBef>
                <a:spcPts val="0"/>
              </a:spcBef>
              <a:spcAft>
                <a:spcPts val="0"/>
              </a:spcAft>
              <a:buClr>
                <a:srgbClr val="563D29"/>
              </a:buClr>
              <a:buSzPts val="5200"/>
              <a:buNone/>
              <a:defRPr sz="6933">
                <a:solidFill>
                  <a:srgbClr val="563D29"/>
                </a:solidFill>
              </a:defRPr>
            </a:lvl2pPr>
            <a:lvl3pPr lvl="2" algn="ctr">
              <a:spcBef>
                <a:spcPts val="0"/>
              </a:spcBef>
              <a:spcAft>
                <a:spcPts val="0"/>
              </a:spcAft>
              <a:buClr>
                <a:srgbClr val="563D29"/>
              </a:buClr>
              <a:buSzPts val="5200"/>
              <a:buNone/>
              <a:defRPr sz="6933">
                <a:solidFill>
                  <a:srgbClr val="563D29"/>
                </a:solidFill>
              </a:defRPr>
            </a:lvl3pPr>
            <a:lvl4pPr lvl="3" algn="ctr">
              <a:spcBef>
                <a:spcPts val="0"/>
              </a:spcBef>
              <a:spcAft>
                <a:spcPts val="0"/>
              </a:spcAft>
              <a:buClr>
                <a:srgbClr val="563D29"/>
              </a:buClr>
              <a:buSzPts val="5200"/>
              <a:buNone/>
              <a:defRPr sz="6933">
                <a:solidFill>
                  <a:srgbClr val="563D29"/>
                </a:solidFill>
              </a:defRPr>
            </a:lvl4pPr>
            <a:lvl5pPr lvl="4" algn="ctr">
              <a:spcBef>
                <a:spcPts val="0"/>
              </a:spcBef>
              <a:spcAft>
                <a:spcPts val="0"/>
              </a:spcAft>
              <a:buClr>
                <a:srgbClr val="563D29"/>
              </a:buClr>
              <a:buSzPts val="5200"/>
              <a:buNone/>
              <a:defRPr sz="6933">
                <a:solidFill>
                  <a:srgbClr val="563D29"/>
                </a:solidFill>
              </a:defRPr>
            </a:lvl5pPr>
            <a:lvl6pPr lvl="5" algn="ctr">
              <a:spcBef>
                <a:spcPts val="0"/>
              </a:spcBef>
              <a:spcAft>
                <a:spcPts val="0"/>
              </a:spcAft>
              <a:buClr>
                <a:srgbClr val="563D29"/>
              </a:buClr>
              <a:buSzPts val="5200"/>
              <a:buNone/>
              <a:defRPr sz="6933">
                <a:solidFill>
                  <a:srgbClr val="563D29"/>
                </a:solidFill>
              </a:defRPr>
            </a:lvl6pPr>
            <a:lvl7pPr lvl="6" algn="ctr">
              <a:spcBef>
                <a:spcPts val="0"/>
              </a:spcBef>
              <a:spcAft>
                <a:spcPts val="0"/>
              </a:spcAft>
              <a:buClr>
                <a:srgbClr val="563D29"/>
              </a:buClr>
              <a:buSzPts val="5200"/>
              <a:buNone/>
              <a:defRPr sz="6933">
                <a:solidFill>
                  <a:srgbClr val="563D29"/>
                </a:solidFill>
              </a:defRPr>
            </a:lvl7pPr>
            <a:lvl8pPr lvl="7" algn="ctr">
              <a:spcBef>
                <a:spcPts val="0"/>
              </a:spcBef>
              <a:spcAft>
                <a:spcPts val="0"/>
              </a:spcAft>
              <a:buClr>
                <a:srgbClr val="563D29"/>
              </a:buClr>
              <a:buSzPts val="5200"/>
              <a:buNone/>
              <a:defRPr sz="6933">
                <a:solidFill>
                  <a:srgbClr val="563D29"/>
                </a:solidFill>
              </a:defRPr>
            </a:lvl8pPr>
            <a:lvl9pPr lvl="8" algn="ctr">
              <a:spcBef>
                <a:spcPts val="0"/>
              </a:spcBef>
              <a:spcAft>
                <a:spcPts val="0"/>
              </a:spcAft>
              <a:buClr>
                <a:srgbClr val="563D29"/>
              </a:buClr>
              <a:buSzPts val="5200"/>
              <a:buNone/>
              <a:defRPr sz="6933">
                <a:solidFill>
                  <a:srgbClr val="563D29"/>
                </a:solidFill>
              </a:defRPr>
            </a:lvl9pPr>
          </a:lstStyle>
          <a:p>
            <a:endParaRPr/>
          </a:p>
        </p:txBody>
      </p:sp>
      <p:sp>
        <p:nvSpPr>
          <p:cNvPr id="54" name="Google Shape;54;p2"/>
          <p:cNvSpPr txBox="1">
            <a:spLocks noGrp="1"/>
          </p:cNvSpPr>
          <p:nvPr>
            <p:ph type="subTitle" idx="1"/>
          </p:nvPr>
        </p:nvSpPr>
        <p:spPr>
          <a:xfrm>
            <a:off x="969473" y="4356167"/>
            <a:ext cx="6587200" cy="60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160944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1"/>
        <p:cNvGrpSpPr/>
        <p:nvPr/>
      </p:nvGrpSpPr>
      <p:grpSpPr>
        <a:xfrm>
          <a:off x="0" y="0"/>
          <a:ext cx="0" cy="0"/>
          <a:chOff x="0" y="0"/>
          <a:chExt cx="0" cy="0"/>
        </a:xfrm>
      </p:grpSpPr>
      <p:grpSp>
        <p:nvGrpSpPr>
          <p:cNvPr id="202" name="Google Shape;202;p6"/>
          <p:cNvGrpSpPr/>
          <p:nvPr/>
        </p:nvGrpSpPr>
        <p:grpSpPr>
          <a:xfrm>
            <a:off x="-215" y="1407"/>
            <a:ext cx="12192429" cy="6855187"/>
            <a:chOff x="238550" y="877925"/>
            <a:chExt cx="7138425" cy="4013575"/>
          </a:xfrm>
        </p:grpSpPr>
        <p:sp>
          <p:nvSpPr>
            <p:cNvPr id="203" name="Google Shape;203;p6"/>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6"/>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6"/>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6"/>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6"/>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6"/>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6"/>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6"/>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6"/>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6"/>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6"/>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6"/>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6"/>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6"/>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6"/>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6"/>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6"/>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6"/>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6"/>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6"/>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6"/>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6"/>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6"/>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6"/>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6"/>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6"/>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6"/>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6"/>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6"/>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6"/>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6"/>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6"/>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6"/>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6"/>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6"/>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6"/>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6"/>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6"/>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6"/>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6"/>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6"/>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6"/>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5" name="Google Shape;245;p6"/>
          <p:cNvPicPr preferRelativeResize="0"/>
          <p:nvPr/>
        </p:nvPicPr>
        <p:blipFill>
          <a:blip r:embed="rId2">
            <a:alphaModFix amt="93000"/>
          </a:blip>
          <a:stretch>
            <a:fillRect/>
          </a:stretch>
        </p:blipFill>
        <p:spPr>
          <a:xfrm>
            <a:off x="-66167" y="-32034"/>
            <a:ext cx="12324331" cy="6922067"/>
          </a:xfrm>
          <a:prstGeom prst="rect">
            <a:avLst/>
          </a:prstGeom>
          <a:noFill/>
          <a:ln>
            <a:noFill/>
          </a:ln>
        </p:spPr>
      </p:pic>
      <p:sp>
        <p:nvSpPr>
          <p:cNvPr id="246" name="Google Shape;246;p6"/>
          <p:cNvSpPr txBox="1">
            <a:spLocks noGrp="1"/>
          </p:cNvSpPr>
          <p:nvPr>
            <p:ph type="ctrTitle"/>
          </p:nvPr>
        </p:nvSpPr>
        <p:spPr>
          <a:xfrm>
            <a:off x="953133" y="625741"/>
            <a:ext cx="10285600" cy="82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567602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437"/>
        <p:cNvGrpSpPr/>
        <p:nvPr/>
      </p:nvGrpSpPr>
      <p:grpSpPr>
        <a:xfrm>
          <a:off x="0" y="0"/>
          <a:ext cx="0" cy="0"/>
          <a:chOff x="0" y="0"/>
          <a:chExt cx="0" cy="0"/>
        </a:xfrm>
      </p:grpSpPr>
    </p:spTree>
    <p:extLst>
      <p:ext uri="{BB962C8B-B14F-4D97-AF65-F5344CB8AC3E}">
        <p14:creationId xmlns:p14="http://schemas.microsoft.com/office/powerpoint/2010/main" val="11158475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8"/>
        <p:cNvGrpSpPr/>
        <p:nvPr/>
      </p:nvGrpSpPr>
      <p:grpSpPr>
        <a:xfrm>
          <a:off x="0" y="0"/>
          <a:ext cx="0" cy="0"/>
          <a:chOff x="0" y="0"/>
          <a:chExt cx="0" cy="0"/>
        </a:xfrm>
      </p:grpSpPr>
      <p:grpSp>
        <p:nvGrpSpPr>
          <p:cNvPr id="439" name="Google Shape;439;p13"/>
          <p:cNvGrpSpPr/>
          <p:nvPr/>
        </p:nvGrpSpPr>
        <p:grpSpPr>
          <a:xfrm>
            <a:off x="-207" y="1407"/>
            <a:ext cx="12192429" cy="6855187"/>
            <a:chOff x="238550" y="877925"/>
            <a:chExt cx="7138425" cy="4013575"/>
          </a:xfrm>
        </p:grpSpPr>
        <p:sp>
          <p:nvSpPr>
            <p:cNvPr id="440" name="Google Shape;440;p13"/>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3"/>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3"/>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3"/>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3"/>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3"/>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3"/>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3"/>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3"/>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3"/>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3"/>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3"/>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3"/>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3"/>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3"/>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3"/>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3"/>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3"/>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3"/>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3"/>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3"/>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3"/>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3"/>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3"/>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3"/>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3"/>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3"/>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3"/>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3"/>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3"/>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3"/>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3"/>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3"/>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3"/>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3"/>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3"/>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3"/>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482" name="Google Shape;482;p13"/>
          <p:cNvPicPr preferRelativeResize="0"/>
          <p:nvPr/>
        </p:nvPicPr>
        <p:blipFill>
          <a:blip r:embed="rId2">
            <a:alphaModFix amt="91000"/>
          </a:blip>
          <a:stretch>
            <a:fillRect/>
          </a:stretch>
        </p:blipFill>
        <p:spPr>
          <a:xfrm>
            <a:off x="-234" y="-2167"/>
            <a:ext cx="12192003" cy="6906933"/>
          </a:xfrm>
          <a:prstGeom prst="rect">
            <a:avLst/>
          </a:prstGeom>
          <a:noFill/>
          <a:ln>
            <a:noFill/>
          </a:ln>
        </p:spPr>
      </p:pic>
      <p:sp>
        <p:nvSpPr>
          <p:cNvPr id="483" name="Google Shape;483;p13"/>
          <p:cNvSpPr txBox="1">
            <a:spLocks noGrp="1"/>
          </p:cNvSpPr>
          <p:nvPr>
            <p:ph type="ctrTitle"/>
          </p:nvPr>
        </p:nvSpPr>
        <p:spPr>
          <a:xfrm>
            <a:off x="2286167" y="2214427"/>
            <a:ext cx="2543600" cy="7704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3200" i="1">
                <a:solidFill>
                  <a:srgbClr val="563D29"/>
                </a:solidFill>
              </a:defRPr>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484" name="Google Shape;484;p13"/>
          <p:cNvSpPr txBox="1">
            <a:spLocks noGrp="1"/>
          </p:cNvSpPr>
          <p:nvPr>
            <p:ph type="subTitle" idx="1"/>
          </p:nvPr>
        </p:nvSpPr>
        <p:spPr>
          <a:xfrm>
            <a:off x="2286167" y="2929467"/>
            <a:ext cx="2543600" cy="1246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485" name="Google Shape;485;p13"/>
          <p:cNvSpPr txBox="1">
            <a:spLocks noGrp="1"/>
          </p:cNvSpPr>
          <p:nvPr>
            <p:ph type="title" idx="2" hasCustomPrompt="1"/>
          </p:nvPr>
        </p:nvSpPr>
        <p:spPr>
          <a:xfrm>
            <a:off x="1249767" y="2010833"/>
            <a:ext cx="1341200" cy="101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4800"/>
              <a:buNone/>
              <a:defRPr sz="6133">
                <a:solidFill>
                  <a:srgbClr val="563D29"/>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486" name="Google Shape;486;p13"/>
          <p:cNvSpPr txBox="1">
            <a:spLocks noGrp="1"/>
          </p:cNvSpPr>
          <p:nvPr>
            <p:ph type="ctrTitle" idx="3"/>
          </p:nvPr>
        </p:nvSpPr>
        <p:spPr>
          <a:xfrm>
            <a:off x="6621071" y="2193876"/>
            <a:ext cx="2543600" cy="770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200"/>
              <a:buNone/>
              <a:defRPr sz="3200" i="1">
                <a:solidFill>
                  <a:srgbClr val="563D29"/>
                </a:solidFill>
              </a:defRPr>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487" name="Google Shape;487;p13"/>
          <p:cNvSpPr txBox="1">
            <a:spLocks noGrp="1"/>
          </p:cNvSpPr>
          <p:nvPr>
            <p:ph type="subTitle" idx="4"/>
          </p:nvPr>
        </p:nvSpPr>
        <p:spPr>
          <a:xfrm>
            <a:off x="6621069" y="2908917"/>
            <a:ext cx="2543600" cy="1246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488" name="Google Shape;488;p13"/>
          <p:cNvSpPr txBox="1">
            <a:spLocks noGrp="1"/>
          </p:cNvSpPr>
          <p:nvPr>
            <p:ph type="title" idx="5" hasCustomPrompt="1"/>
          </p:nvPr>
        </p:nvSpPr>
        <p:spPr>
          <a:xfrm>
            <a:off x="5584679" y="1991500"/>
            <a:ext cx="1341200" cy="10144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4800"/>
              <a:buNone/>
              <a:defRPr sz="6133">
                <a:solidFill>
                  <a:srgbClr val="563D29"/>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489" name="Google Shape;489;p13"/>
          <p:cNvSpPr txBox="1">
            <a:spLocks noGrp="1"/>
          </p:cNvSpPr>
          <p:nvPr>
            <p:ph type="ctrTitle" idx="6"/>
          </p:nvPr>
        </p:nvSpPr>
        <p:spPr>
          <a:xfrm>
            <a:off x="2286175" y="4129135"/>
            <a:ext cx="2543600" cy="7704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3200" i="1">
                <a:solidFill>
                  <a:srgbClr val="563D29"/>
                </a:solidFill>
              </a:defRPr>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490" name="Google Shape;490;p13"/>
          <p:cNvSpPr txBox="1">
            <a:spLocks noGrp="1"/>
          </p:cNvSpPr>
          <p:nvPr>
            <p:ph type="subTitle" idx="7"/>
          </p:nvPr>
        </p:nvSpPr>
        <p:spPr>
          <a:xfrm>
            <a:off x="2286171" y="4838467"/>
            <a:ext cx="2543600" cy="1242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491" name="Google Shape;491;p13"/>
          <p:cNvSpPr txBox="1">
            <a:spLocks noGrp="1"/>
          </p:cNvSpPr>
          <p:nvPr>
            <p:ph type="title" idx="8" hasCustomPrompt="1"/>
          </p:nvPr>
        </p:nvSpPr>
        <p:spPr>
          <a:xfrm>
            <a:off x="1249773" y="3926733"/>
            <a:ext cx="1341200" cy="1014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4800"/>
              <a:buNone/>
              <a:defRPr sz="6133">
                <a:solidFill>
                  <a:srgbClr val="563D29"/>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492" name="Google Shape;492;p13"/>
          <p:cNvSpPr txBox="1">
            <a:spLocks noGrp="1"/>
          </p:cNvSpPr>
          <p:nvPr>
            <p:ph type="ctrTitle" idx="9"/>
          </p:nvPr>
        </p:nvSpPr>
        <p:spPr>
          <a:xfrm>
            <a:off x="6621079" y="4126252"/>
            <a:ext cx="2543600" cy="770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200"/>
              <a:buNone/>
              <a:defRPr sz="3200" i="1">
                <a:solidFill>
                  <a:srgbClr val="563D29"/>
                </a:solidFill>
              </a:defRPr>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493" name="Google Shape;493;p13"/>
          <p:cNvSpPr txBox="1">
            <a:spLocks noGrp="1"/>
          </p:cNvSpPr>
          <p:nvPr>
            <p:ph type="subTitle" idx="13"/>
          </p:nvPr>
        </p:nvSpPr>
        <p:spPr>
          <a:xfrm>
            <a:off x="6621073" y="4841349"/>
            <a:ext cx="2543600" cy="1242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494" name="Google Shape;494;p13"/>
          <p:cNvSpPr txBox="1">
            <a:spLocks noGrp="1"/>
          </p:cNvSpPr>
          <p:nvPr>
            <p:ph type="title" idx="14" hasCustomPrompt="1"/>
          </p:nvPr>
        </p:nvSpPr>
        <p:spPr>
          <a:xfrm>
            <a:off x="5584685" y="3923867"/>
            <a:ext cx="1341200" cy="10144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4800"/>
              <a:buNone/>
              <a:defRPr sz="6133">
                <a:solidFill>
                  <a:srgbClr val="563D29"/>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495" name="Google Shape;495;p13"/>
          <p:cNvSpPr txBox="1">
            <a:spLocks noGrp="1"/>
          </p:cNvSpPr>
          <p:nvPr>
            <p:ph type="ctrTitle" idx="15"/>
          </p:nvPr>
        </p:nvSpPr>
        <p:spPr>
          <a:xfrm>
            <a:off x="950967" y="745912"/>
            <a:ext cx="10290000" cy="101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600"/>
              <a:buNone/>
              <a:defRPr sz="4400" i="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22495034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30"/>
        <p:cNvGrpSpPr/>
        <p:nvPr/>
      </p:nvGrpSpPr>
      <p:grpSpPr>
        <a:xfrm>
          <a:off x="0" y="0"/>
          <a:ext cx="0" cy="0"/>
          <a:chOff x="0" y="0"/>
          <a:chExt cx="0" cy="0"/>
        </a:xfrm>
      </p:grpSpPr>
      <p:grpSp>
        <p:nvGrpSpPr>
          <p:cNvPr id="731" name="Google Shape;731;p19"/>
          <p:cNvGrpSpPr/>
          <p:nvPr/>
        </p:nvGrpSpPr>
        <p:grpSpPr>
          <a:xfrm>
            <a:off x="15" y="53"/>
            <a:ext cx="12192429" cy="6855187"/>
            <a:chOff x="238550" y="877925"/>
            <a:chExt cx="7138425" cy="4013575"/>
          </a:xfrm>
        </p:grpSpPr>
        <p:sp>
          <p:nvSpPr>
            <p:cNvPr id="732" name="Google Shape;732;p19"/>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9"/>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9"/>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9"/>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9"/>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9"/>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9"/>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9"/>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9"/>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9"/>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9"/>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9"/>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9"/>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9"/>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9"/>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9"/>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9"/>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9"/>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9"/>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9"/>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9"/>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9"/>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9"/>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9"/>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9"/>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9"/>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9"/>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9"/>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9"/>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9"/>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9"/>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9"/>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9"/>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9"/>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9"/>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9"/>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9"/>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9"/>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9"/>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9"/>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9"/>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9"/>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774" name="Google Shape;774;p19"/>
          <p:cNvPicPr preferRelativeResize="0"/>
          <p:nvPr/>
        </p:nvPicPr>
        <p:blipFill>
          <a:blip r:embed="rId2">
            <a:alphaModFix amt="91000"/>
          </a:blip>
          <a:stretch>
            <a:fillRect/>
          </a:stretch>
        </p:blipFill>
        <p:spPr>
          <a:xfrm>
            <a:off x="-76267" y="-37833"/>
            <a:ext cx="12344968" cy="6933665"/>
          </a:xfrm>
          <a:prstGeom prst="rect">
            <a:avLst/>
          </a:prstGeom>
          <a:noFill/>
          <a:ln>
            <a:noFill/>
          </a:ln>
        </p:spPr>
      </p:pic>
      <p:sp>
        <p:nvSpPr>
          <p:cNvPr id="775" name="Google Shape;775;p19"/>
          <p:cNvSpPr txBox="1">
            <a:spLocks noGrp="1"/>
          </p:cNvSpPr>
          <p:nvPr>
            <p:ph type="ctrTitle"/>
          </p:nvPr>
        </p:nvSpPr>
        <p:spPr>
          <a:xfrm>
            <a:off x="950967" y="625929"/>
            <a:ext cx="9674400" cy="1255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Clr>
                <a:srgbClr val="000000"/>
              </a:buClr>
              <a:buSzPts val="1600"/>
              <a:buNone/>
              <a:defRPr sz="2133">
                <a:solidFill>
                  <a:srgbClr val="000000"/>
                </a:solidFill>
              </a:defRPr>
            </a:lvl2pPr>
            <a:lvl3pPr lvl="2" rtl="0">
              <a:spcBef>
                <a:spcPts val="0"/>
              </a:spcBef>
              <a:spcAft>
                <a:spcPts val="0"/>
              </a:spcAft>
              <a:buClr>
                <a:srgbClr val="000000"/>
              </a:buClr>
              <a:buSzPts val="1600"/>
              <a:buNone/>
              <a:defRPr sz="2133">
                <a:solidFill>
                  <a:srgbClr val="000000"/>
                </a:solidFill>
              </a:defRPr>
            </a:lvl3pPr>
            <a:lvl4pPr lvl="3" rtl="0">
              <a:spcBef>
                <a:spcPts val="0"/>
              </a:spcBef>
              <a:spcAft>
                <a:spcPts val="0"/>
              </a:spcAft>
              <a:buClr>
                <a:srgbClr val="000000"/>
              </a:buClr>
              <a:buSzPts val="1600"/>
              <a:buNone/>
              <a:defRPr sz="2133">
                <a:solidFill>
                  <a:srgbClr val="000000"/>
                </a:solidFill>
              </a:defRPr>
            </a:lvl4pPr>
            <a:lvl5pPr lvl="4" rtl="0">
              <a:spcBef>
                <a:spcPts val="0"/>
              </a:spcBef>
              <a:spcAft>
                <a:spcPts val="0"/>
              </a:spcAft>
              <a:buClr>
                <a:srgbClr val="000000"/>
              </a:buClr>
              <a:buSzPts val="1600"/>
              <a:buNone/>
              <a:defRPr sz="2133">
                <a:solidFill>
                  <a:srgbClr val="000000"/>
                </a:solidFill>
              </a:defRPr>
            </a:lvl5pPr>
            <a:lvl6pPr lvl="5" rtl="0">
              <a:spcBef>
                <a:spcPts val="0"/>
              </a:spcBef>
              <a:spcAft>
                <a:spcPts val="0"/>
              </a:spcAft>
              <a:buClr>
                <a:srgbClr val="000000"/>
              </a:buClr>
              <a:buSzPts val="1600"/>
              <a:buNone/>
              <a:defRPr sz="2133">
                <a:solidFill>
                  <a:srgbClr val="000000"/>
                </a:solidFill>
              </a:defRPr>
            </a:lvl6pPr>
            <a:lvl7pPr lvl="6" rtl="0">
              <a:spcBef>
                <a:spcPts val="0"/>
              </a:spcBef>
              <a:spcAft>
                <a:spcPts val="0"/>
              </a:spcAft>
              <a:buClr>
                <a:srgbClr val="000000"/>
              </a:buClr>
              <a:buSzPts val="1600"/>
              <a:buNone/>
              <a:defRPr sz="2133">
                <a:solidFill>
                  <a:srgbClr val="000000"/>
                </a:solidFill>
              </a:defRPr>
            </a:lvl7pPr>
            <a:lvl8pPr lvl="7" rtl="0">
              <a:spcBef>
                <a:spcPts val="0"/>
              </a:spcBef>
              <a:spcAft>
                <a:spcPts val="0"/>
              </a:spcAft>
              <a:buClr>
                <a:srgbClr val="000000"/>
              </a:buClr>
              <a:buSzPts val="1600"/>
              <a:buNone/>
              <a:defRPr sz="2133">
                <a:solidFill>
                  <a:srgbClr val="000000"/>
                </a:solidFill>
              </a:defRPr>
            </a:lvl8pPr>
            <a:lvl9pPr lvl="8" rtl="0">
              <a:spcBef>
                <a:spcPts val="0"/>
              </a:spcBef>
              <a:spcAft>
                <a:spcPts val="0"/>
              </a:spcAft>
              <a:buClr>
                <a:srgbClr val="000000"/>
              </a:buClr>
              <a:buSzPts val="1600"/>
              <a:buNone/>
              <a:defRPr sz="2133">
                <a:solidFill>
                  <a:srgbClr val="000000"/>
                </a:solidFill>
              </a:defRPr>
            </a:lvl9pPr>
          </a:lstStyle>
          <a:p>
            <a:endParaRPr/>
          </a:p>
        </p:txBody>
      </p:sp>
      <p:sp>
        <p:nvSpPr>
          <p:cNvPr id="776" name="Google Shape;776;p19"/>
          <p:cNvSpPr txBox="1">
            <a:spLocks noGrp="1"/>
          </p:cNvSpPr>
          <p:nvPr>
            <p:ph type="subTitle" idx="1"/>
          </p:nvPr>
        </p:nvSpPr>
        <p:spPr>
          <a:xfrm>
            <a:off x="1437065" y="3431367"/>
            <a:ext cx="3306000" cy="2150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39478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05"/>
        <p:cNvGrpSpPr/>
        <p:nvPr/>
      </p:nvGrpSpPr>
      <p:grpSpPr>
        <a:xfrm>
          <a:off x="0" y="0"/>
          <a:ext cx="0" cy="0"/>
          <a:chOff x="0" y="0"/>
          <a:chExt cx="0" cy="0"/>
        </a:xfrm>
      </p:grpSpPr>
      <p:grpSp>
        <p:nvGrpSpPr>
          <p:cNvPr id="1406" name="Google Shape;1406;p32"/>
          <p:cNvGrpSpPr/>
          <p:nvPr/>
        </p:nvGrpSpPr>
        <p:grpSpPr>
          <a:xfrm>
            <a:off x="15" y="53"/>
            <a:ext cx="12192429" cy="6855187"/>
            <a:chOff x="238550" y="877925"/>
            <a:chExt cx="7138425" cy="4013575"/>
          </a:xfrm>
        </p:grpSpPr>
        <p:sp>
          <p:nvSpPr>
            <p:cNvPr id="1407" name="Google Shape;1407;p32"/>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32"/>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32"/>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32"/>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32"/>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32"/>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32"/>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32"/>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32"/>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32"/>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32"/>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32"/>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32"/>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32"/>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32"/>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32"/>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32"/>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32"/>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32"/>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32"/>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32"/>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32"/>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32"/>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32"/>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32"/>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32"/>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32"/>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32"/>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32"/>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32"/>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32"/>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32"/>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32"/>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32"/>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32"/>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32"/>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32"/>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32"/>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32"/>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32"/>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32"/>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32"/>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449" name="Google Shape;1449;p32"/>
          <p:cNvPicPr preferRelativeResize="0"/>
          <p:nvPr/>
        </p:nvPicPr>
        <p:blipFill>
          <a:blip r:embed="rId2">
            <a:alphaModFix amt="91000"/>
          </a:blip>
          <a:stretch>
            <a:fillRect/>
          </a:stretch>
        </p:blipFill>
        <p:spPr>
          <a:xfrm>
            <a:off x="-66167" y="-32034"/>
            <a:ext cx="12324331" cy="6922067"/>
          </a:xfrm>
          <a:prstGeom prst="rect">
            <a:avLst/>
          </a:prstGeom>
          <a:noFill/>
          <a:ln>
            <a:noFill/>
          </a:ln>
        </p:spPr>
      </p:pic>
    </p:spTree>
    <p:extLst>
      <p:ext uri="{BB962C8B-B14F-4D97-AF65-F5344CB8AC3E}">
        <p14:creationId xmlns:p14="http://schemas.microsoft.com/office/powerpoint/2010/main" val="10501658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50"/>
        <p:cNvGrpSpPr/>
        <p:nvPr/>
      </p:nvGrpSpPr>
      <p:grpSpPr>
        <a:xfrm>
          <a:off x="0" y="0"/>
          <a:ext cx="0" cy="0"/>
          <a:chOff x="0" y="0"/>
          <a:chExt cx="0" cy="0"/>
        </a:xfrm>
      </p:grpSpPr>
      <p:grpSp>
        <p:nvGrpSpPr>
          <p:cNvPr id="1451" name="Google Shape;1451;p33"/>
          <p:cNvGrpSpPr/>
          <p:nvPr/>
        </p:nvGrpSpPr>
        <p:grpSpPr>
          <a:xfrm>
            <a:off x="15" y="53"/>
            <a:ext cx="12192429" cy="6855187"/>
            <a:chOff x="238550" y="877925"/>
            <a:chExt cx="7138425" cy="4013575"/>
          </a:xfrm>
        </p:grpSpPr>
        <p:sp>
          <p:nvSpPr>
            <p:cNvPr id="1452" name="Google Shape;1452;p33"/>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33"/>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33"/>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33"/>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33"/>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33"/>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33"/>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33"/>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33"/>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33"/>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33"/>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33"/>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33"/>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33"/>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33"/>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33"/>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33"/>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33"/>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33"/>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33"/>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33"/>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33"/>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33"/>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33"/>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33"/>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33"/>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33"/>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33"/>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33"/>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33"/>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33"/>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33"/>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33"/>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33"/>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33"/>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33"/>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33"/>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33"/>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33"/>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33"/>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33"/>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33"/>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494" name="Google Shape;1494;p33"/>
          <p:cNvPicPr preferRelativeResize="0"/>
          <p:nvPr/>
        </p:nvPicPr>
        <p:blipFill>
          <a:blip r:embed="rId2">
            <a:alphaModFix amt="92000"/>
          </a:blip>
          <a:stretch>
            <a:fillRect/>
          </a:stretch>
        </p:blipFill>
        <p:spPr>
          <a:xfrm>
            <a:off x="214" y="12"/>
            <a:ext cx="12192003" cy="6304465"/>
          </a:xfrm>
          <a:prstGeom prst="rect">
            <a:avLst/>
          </a:prstGeom>
          <a:noFill/>
          <a:ln>
            <a:noFill/>
          </a:ln>
          <a:effectLst>
            <a:outerShdw blurRad="228600" dist="19050" dir="5400000" algn="bl" rotWithShape="0">
              <a:srgbClr val="000000">
                <a:alpha val="50000"/>
              </a:srgbClr>
            </a:outerShdw>
          </a:effectLst>
        </p:spPr>
      </p:pic>
    </p:spTree>
    <p:extLst>
      <p:ext uri="{BB962C8B-B14F-4D97-AF65-F5344CB8AC3E}">
        <p14:creationId xmlns:p14="http://schemas.microsoft.com/office/powerpoint/2010/main" val="3343869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009" y="-134838"/>
            <a:ext cx="3066089"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415467" y="4196092"/>
            <a:ext cx="5551069"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848955" y="4325035"/>
            <a:ext cx="2758568"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261499" y="-461966"/>
            <a:ext cx="516995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1426200" y="1650633"/>
            <a:ext cx="9339600"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33">
                <a:latin typeface="Gloria Hallelujah"/>
                <a:ea typeface="Gloria Hallelujah"/>
                <a:cs typeface="Gloria Hallelujah"/>
                <a:sym typeface="Gloria Hallelujah"/>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endParaRPr/>
          </a:p>
        </p:txBody>
      </p:sp>
      <p:sp>
        <p:nvSpPr>
          <p:cNvPr id="17" name="Google Shape;17;p2"/>
          <p:cNvSpPr txBox="1">
            <a:spLocks noGrp="1"/>
          </p:cNvSpPr>
          <p:nvPr>
            <p:ph type="subTitle" idx="1"/>
          </p:nvPr>
        </p:nvSpPr>
        <p:spPr>
          <a:xfrm>
            <a:off x="4436415" y="5016400"/>
            <a:ext cx="3319200"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400">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2pPr>
            <a:lvl3pPr lvl="2"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3pPr>
            <a:lvl4pPr lvl="3"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4pPr>
            <a:lvl5pPr lvl="4"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5pPr>
            <a:lvl6pPr lvl="5"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6pPr>
            <a:lvl7pPr lvl="6"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7pPr>
            <a:lvl8pPr lvl="7"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8pPr>
            <a:lvl9pPr lvl="8"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28262" y="5489903"/>
            <a:ext cx="812836"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4" name="Google Shape;24;p2"/>
          <p:cNvGrpSpPr/>
          <p:nvPr/>
        </p:nvGrpSpPr>
        <p:grpSpPr>
          <a:xfrm>
            <a:off x="10412198" y="601815"/>
            <a:ext cx="716879"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30" name="Google Shape;30;p2"/>
          <p:cNvGrpSpPr/>
          <p:nvPr/>
        </p:nvGrpSpPr>
        <p:grpSpPr>
          <a:xfrm rot="-1922792">
            <a:off x="524983" y="5026056"/>
            <a:ext cx="1487999"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
        <p:nvSpPr>
          <p:cNvPr id="44" name="Google Shape;44;p2"/>
          <p:cNvSpPr/>
          <p:nvPr/>
        </p:nvSpPr>
        <p:spPr>
          <a:xfrm>
            <a:off x="511829" y="1008964"/>
            <a:ext cx="878281"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45" name="Google Shape;45;p2"/>
          <p:cNvSpPr/>
          <p:nvPr/>
        </p:nvSpPr>
        <p:spPr>
          <a:xfrm rot="-906757">
            <a:off x="4797309" y="6305459"/>
            <a:ext cx="1006913"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2"/>
          <p:cNvGrpSpPr/>
          <p:nvPr/>
        </p:nvGrpSpPr>
        <p:grpSpPr>
          <a:xfrm>
            <a:off x="11590065" y="2318030"/>
            <a:ext cx="295696"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2"/>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rot="-6249525">
            <a:off x="1827813" y="5763807"/>
            <a:ext cx="1723575" cy="157008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2"/>
          <p:cNvGrpSpPr/>
          <p:nvPr/>
        </p:nvGrpSpPr>
        <p:grpSpPr>
          <a:xfrm>
            <a:off x="1717589" y="1017152"/>
            <a:ext cx="578191"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rot="-5400000">
            <a:off x="10361240" y="6130546"/>
            <a:ext cx="326429" cy="295697"/>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rot="581768">
            <a:off x="11084085" y="488031"/>
            <a:ext cx="623799"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2"/>
          <p:cNvGrpSpPr/>
          <p:nvPr/>
        </p:nvGrpSpPr>
        <p:grpSpPr>
          <a:xfrm>
            <a:off x="432499" y="3759130"/>
            <a:ext cx="295696"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10506750" y="5389822"/>
            <a:ext cx="527764"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2"/>
          <p:cNvGrpSpPr/>
          <p:nvPr/>
        </p:nvGrpSpPr>
        <p:grpSpPr>
          <a:xfrm>
            <a:off x="1328898" y="436541"/>
            <a:ext cx="489925"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1725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9877671" y="1941058"/>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279099" y="5418325"/>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264453" y="-371331"/>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3">
            <a:hlinkClick r:id="" action="ppaction://noaction"/>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0"/>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11510567" y="585420"/>
            <a:ext cx="295696" cy="267845"/>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 name="Google Shape;86;p3"/>
          <p:cNvGrpSpPr/>
          <p:nvPr/>
        </p:nvGrpSpPr>
        <p:grpSpPr>
          <a:xfrm rot="-6145098">
            <a:off x="1915116" y="5834116"/>
            <a:ext cx="578189" cy="523765"/>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3"/>
          <p:cNvGrpSpPr/>
          <p:nvPr/>
        </p:nvGrpSpPr>
        <p:grpSpPr>
          <a:xfrm rot="-5400000">
            <a:off x="11089990" y="5193380"/>
            <a:ext cx="326429" cy="295697"/>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rot="-4322283">
            <a:off x="340290" y="705348"/>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 name="Google Shape;95;p3"/>
          <p:cNvGrpSpPr/>
          <p:nvPr/>
        </p:nvGrpSpPr>
        <p:grpSpPr>
          <a:xfrm rot="-5400000">
            <a:off x="1815565" y="655863"/>
            <a:ext cx="295696" cy="267845"/>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63991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763634" y="3815372"/>
            <a:ext cx="3569315"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8792968" y="5548019"/>
            <a:ext cx="4045325"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4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54664" y="5475682"/>
            <a:ext cx="295697"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4"/>
          <p:cNvGrpSpPr/>
          <p:nvPr/>
        </p:nvGrpSpPr>
        <p:grpSpPr>
          <a:xfrm rot="-9900030">
            <a:off x="890046" y="6167670"/>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4"/>
          <p:cNvGrpSpPr/>
          <p:nvPr/>
        </p:nvGrpSpPr>
        <p:grpSpPr>
          <a:xfrm rot="-5400000">
            <a:off x="11352740" y="3398646"/>
            <a:ext cx="326429" cy="295697"/>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4"/>
          <p:cNvGrpSpPr/>
          <p:nvPr/>
        </p:nvGrpSpPr>
        <p:grpSpPr>
          <a:xfrm rot="-5400000">
            <a:off x="418632" y="1310096"/>
            <a:ext cx="295696" cy="267845"/>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50986">
            <a:off x="1973894" y="6260910"/>
            <a:ext cx="1369753"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31344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472D8-BA8C-5A49-154F-186D40B32F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0A07FE-7664-8A0C-55C1-2A6890FE328A}"/>
              </a:ext>
            </a:extLst>
          </p:cNvPr>
          <p:cNvSpPr>
            <a:spLocks noGrp="1"/>
          </p:cNvSpPr>
          <p:nvPr>
            <p:ph type="dt" sz="half" idx="10"/>
          </p:nvPr>
        </p:nvSpPr>
        <p:spPr/>
        <p:txBody>
          <a:bodyPr/>
          <a:lstStyle/>
          <a:p>
            <a:fld id="{4C368F43-0C54-4CFB-8D80-91037AD5648B}" type="datetimeFigureOut">
              <a:rPr lang="en-US" smtClean="0"/>
              <a:t>4/8/2025</a:t>
            </a:fld>
            <a:endParaRPr lang="en-US"/>
          </a:p>
        </p:txBody>
      </p:sp>
      <p:sp>
        <p:nvSpPr>
          <p:cNvPr id="4" name="Footer Placeholder 3">
            <a:extLst>
              <a:ext uri="{FF2B5EF4-FFF2-40B4-BE49-F238E27FC236}">
                <a16:creationId xmlns:a16="http://schemas.microsoft.com/office/drawing/2014/main" id="{BDF38DB9-130D-BB67-5861-6BE506C8F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515154-821A-49D5-67CA-211D6485E533}"/>
              </a:ext>
            </a:extLst>
          </p:cNvPr>
          <p:cNvSpPr>
            <a:spLocks noGrp="1"/>
          </p:cNvSpPr>
          <p:nvPr>
            <p:ph type="sldNum" sz="quarter" idx="12"/>
          </p:nvPr>
        </p:nvSpPr>
        <p:spPr/>
        <p:txBody>
          <a:bodyPr/>
          <a:lstStyle/>
          <a:p>
            <a:fld id="{01767259-5B85-412F-9EEE-5A48DB7355EB}" type="slidenum">
              <a:rPr lang="en-US" smtClean="0"/>
              <a:t>‹#›</a:t>
            </a:fld>
            <a:endParaRPr lang="en-US"/>
          </a:p>
        </p:txBody>
      </p:sp>
    </p:spTree>
    <p:extLst>
      <p:ext uri="{BB962C8B-B14F-4D97-AF65-F5344CB8AC3E}">
        <p14:creationId xmlns:p14="http://schemas.microsoft.com/office/powerpoint/2010/main" val="17078043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10800000">
            <a:off x="-101300" y="-52186"/>
            <a:ext cx="4679269" cy="151709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a:off x="9431482" y="5702238"/>
            <a:ext cx="2815652" cy="1381821"/>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rot="10800000">
            <a:off x="-429629" y="5215304"/>
            <a:ext cx="6175172" cy="2082363"/>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10800000">
            <a:off x="9651299" y="-377902"/>
            <a:ext cx="3133069" cy="4470369"/>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2" name="Google Shape;132;p5"/>
          <p:cNvSpPr/>
          <p:nvPr/>
        </p:nvSpPr>
        <p:spPr>
          <a:xfrm rot="10545964">
            <a:off x="1355786" y="271603"/>
            <a:ext cx="1409756" cy="109842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5"/>
          <p:cNvGrpSpPr/>
          <p:nvPr/>
        </p:nvGrpSpPr>
        <p:grpSpPr>
          <a:xfrm rot="-9900030">
            <a:off x="2174346" y="6044370"/>
            <a:ext cx="287909" cy="260807"/>
            <a:chOff x="1640475" y="1197075"/>
            <a:chExt cx="55475" cy="50250"/>
          </a:xfrm>
        </p:grpSpPr>
        <p:sp>
          <p:nvSpPr>
            <p:cNvPr id="134" name="Google Shape;134;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5"/>
          <p:cNvSpPr/>
          <p:nvPr/>
        </p:nvSpPr>
        <p:spPr>
          <a:xfrm rot="-650935">
            <a:off x="276632" y="6172043"/>
            <a:ext cx="1103407" cy="25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 name="Google Shape;138;p5"/>
          <p:cNvGrpSpPr/>
          <p:nvPr/>
        </p:nvGrpSpPr>
        <p:grpSpPr>
          <a:xfrm rot="10799956">
            <a:off x="366456" y="719343"/>
            <a:ext cx="584507" cy="529488"/>
            <a:chOff x="1640475" y="1197075"/>
            <a:chExt cx="55475" cy="50250"/>
          </a:xfrm>
        </p:grpSpPr>
        <p:sp>
          <p:nvSpPr>
            <p:cNvPr id="139" name="Google Shape;13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5"/>
          <p:cNvGrpSpPr/>
          <p:nvPr/>
        </p:nvGrpSpPr>
        <p:grpSpPr>
          <a:xfrm rot="-3600112">
            <a:off x="10817368" y="794556"/>
            <a:ext cx="349941" cy="317003"/>
            <a:chOff x="1640475" y="1197075"/>
            <a:chExt cx="55475" cy="50250"/>
          </a:xfrm>
        </p:grpSpPr>
        <p:sp>
          <p:nvSpPr>
            <p:cNvPr id="143" name="Google Shape;143;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p:nvPr/>
        </p:nvSpPr>
        <p:spPr>
          <a:xfrm rot="-9900028">
            <a:off x="9069149" y="357644"/>
            <a:ext cx="1384067" cy="32424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p:nvPr/>
        </p:nvSpPr>
        <p:spPr>
          <a:xfrm rot="-9900036">
            <a:off x="11142393" y="5321776"/>
            <a:ext cx="600097" cy="88721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5"/>
          <p:cNvGrpSpPr/>
          <p:nvPr/>
        </p:nvGrpSpPr>
        <p:grpSpPr>
          <a:xfrm rot="6300003">
            <a:off x="10375625" y="6038053"/>
            <a:ext cx="441108" cy="399583"/>
            <a:chOff x="1640475" y="1197075"/>
            <a:chExt cx="55475" cy="50250"/>
          </a:xfrm>
        </p:grpSpPr>
        <p:sp>
          <p:nvSpPr>
            <p:cNvPr id="149" name="Google Shape;14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5"/>
          <p:cNvSpPr txBox="1">
            <a:spLocks noGrp="1"/>
          </p:cNvSpPr>
          <p:nvPr>
            <p:ph type="subTitle" idx="1"/>
          </p:nvPr>
        </p:nvSpPr>
        <p:spPr>
          <a:xfrm>
            <a:off x="1558441" y="3440967"/>
            <a:ext cx="4274800" cy="2072400"/>
          </a:xfrm>
          <a:prstGeom prst="rect">
            <a:avLst/>
          </a:prstGeom>
          <a:noFill/>
          <a:ln>
            <a:noFill/>
          </a:ln>
        </p:spPr>
        <p:txBody>
          <a:bodyPr spcFirstLastPara="1" wrap="square" lIns="91425" tIns="91425" rIns="91425" bIns="91425" anchor="t" anchorCtr="0">
            <a:noAutofit/>
          </a:bodyPr>
          <a:lstStyle>
            <a:lvl1pPr marR="121917" lvl="0"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153" name="Google Shape;153;p5"/>
          <p:cNvSpPr txBox="1">
            <a:spLocks noGrp="1"/>
          </p:cNvSpPr>
          <p:nvPr>
            <p:ph type="subTitle" idx="2"/>
          </p:nvPr>
        </p:nvSpPr>
        <p:spPr>
          <a:xfrm>
            <a:off x="6705327" y="3440967"/>
            <a:ext cx="4274800" cy="207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36169169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rot="10800000" flipH="1">
            <a:off x="9233561" y="-546113"/>
            <a:ext cx="3480049" cy="3626744"/>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6"/>
          <p:cNvSpPr/>
          <p:nvPr/>
        </p:nvSpPr>
        <p:spPr>
          <a:xfrm rot="10800000" flipH="1">
            <a:off x="-548166" y="-234449"/>
            <a:ext cx="3943943" cy="162596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6"/>
          <p:cNvSpPr/>
          <p:nvPr/>
        </p:nvSpPr>
        <p:spPr>
          <a:xfrm rot="10800000" flipH="1">
            <a:off x="7046119" y="5518530"/>
            <a:ext cx="5456804" cy="1471829"/>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522654" y="3425696"/>
            <a:ext cx="4567711" cy="3808304"/>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6"/>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60" name="Google Shape;160;p6"/>
          <p:cNvGrpSpPr/>
          <p:nvPr/>
        </p:nvGrpSpPr>
        <p:grpSpPr>
          <a:xfrm rot="-9900030">
            <a:off x="361879" y="1126937"/>
            <a:ext cx="287909" cy="260807"/>
            <a:chOff x="1640475" y="1197075"/>
            <a:chExt cx="55475" cy="50250"/>
          </a:xfrm>
        </p:grpSpPr>
        <p:sp>
          <p:nvSpPr>
            <p:cNvPr id="161" name="Google Shape;16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6"/>
          <p:cNvGrpSpPr/>
          <p:nvPr/>
        </p:nvGrpSpPr>
        <p:grpSpPr>
          <a:xfrm rot="6524430">
            <a:off x="466505" y="3171502"/>
            <a:ext cx="372824" cy="337725"/>
            <a:chOff x="1640475" y="1197075"/>
            <a:chExt cx="55475" cy="50250"/>
          </a:xfrm>
        </p:grpSpPr>
        <p:sp>
          <p:nvSpPr>
            <p:cNvPr id="165" name="Google Shape;165;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6"/>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6"/>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 name="Google Shape;170;p6"/>
          <p:cNvGrpSpPr/>
          <p:nvPr/>
        </p:nvGrpSpPr>
        <p:grpSpPr>
          <a:xfrm rot="6300012">
            <a:off x="11436127" y="5233933"/>
            <a:ext cx="387720" cy="351216"/>
            <a:chOff x="1640475" y="1197075"/>
            <a:chExt cx="55475" cy="50250"/>
          </a:xfrm>
        </p:grpSpPr>
        <p:sp>
          <p:nvSpPr>
            <p:cNvPr id="171" name="Google Shape;17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257391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7"/>
          <p:cNvSpPr/>
          <p:nvPr/>
        </p:nvSpPr>
        <p:spPr>
          <a:xfrm>
            <a:off x="-282936" y="3705161"/>
            <a:ext cx="3336384" cy="347687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7"/>
          <p:cNvSpPr/>
          <p:nvPr/>
        </p:nvSpPr>
        <p:spPr>
          <a:xfrm>
            <a:off x="8773834" y="5523235"/>
            <a:ext cx="3904453" cy="166240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7"/>
          <p:cNvSpPr/>
          <p:nvPr/>
        </p:nvSpPr>
        <p:spPr>
          <a:xfrm>
            <a:off x="-80946" y="-42975"/>
            <a:ext cx="5231737" cy="1410684"/>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7"/>
          <p:cNvSpPr/>
          <p:nvPr/>
        </p:nvSpPr>
        <p:spPr>
          <a:xfrm>
            <a:off x="7942996" y="-324049"/>
            <a:ext cx="4520597" cy="3606509"/>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7"/>
          <p:cNvSpPr txBox="1">
            <a:spLocks noGrp="1"/>
          </p:cNvSpPr>
          <p:nvPr>
            <p:ph type="body" idx="1"/>
          </p:nvPr>
        </p:nvSpPr>
        <p:spPr>
          <a:xfrm>
            <a:off x="6892467" y="2530551"/>
            <a:ext cx="3996000" cy="302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Raleway SemiBold"/>
              <a:buChar char="●"/>
              <a:defRPr sz="1867">
                <a:solidFill>
                  <a:schemeClr val="dk1"/>
                </a:solidFill>
                <a:latin typeface="Raleway SemiBold"/>
                <a:ea typeface="Raleway SemiBold"/>
                <a:cs typeface="Raleway SemiBold"/>
                <a:sym typeface="Raleway SemiBold"/>
              </a:defRPr>
            </a:lvl1pPr>
            <a:lvl2pPr marL="1219170" lvl="1"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2pPr>
            <a:lvl3pPr marL="1828754" lvl="2"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3pPr>
            <a:lvl4pPr marL="2438339" lvl="3"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4pPr>
            <a:lvl5pPr marL="3047924" lvl="4"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5pPr>
            <a:lvl6pPr marL="3657509" lvl="5"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6pPr>
            <a:lvl7pPr marL="4267093" lvl="6"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7pPr>
            <a:lvl8pPr marL="4876678" lvl="7"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8pPr>
            <a:lvl9pPr marL="5486263" lvl="8"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9pPr>
          </a:lstStyle>
          <a:p>
            <a:endParaRPr/>
          </a:p>
        </p:txBody>
      </p:sp>
      <p:grpSp>
        <p:nvGrpSpPr>
          <p:cNvPr id="182" name="Google Shape;182;p7"/>
          <p:cNvGrpSpPr/>
          <p:nvPr/>
        </p:nvGrpSpPr>
        <p:grpSpPr>
          <a:xfrm rot="1800041">
            <a:off x="11554664" y="5475682"/>
            <a:ext cx="295697" cy="267847"/>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7"/>
          <p:cNvGrpSpPr/>
          <p:nvPr/>
        </p:nvGrpSpPr>
        <p:grpSpPr>
          <a:xfrm rot="-9900030">
            <a:off x="890046" y="6167670"/>
            <a:ext cx="287909" cy="260807"/>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7"/>
          <p:cNvGrpSpPr/>
          <p:nvPr/>
        </p:nvGrpSpPr>
        <p:grpSpPr>
          <a:xfrm rot="-5400000">
            <a:off x="11352740" y="3398646"/>
            <a:ext cx="326429" cy="295697"/>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 name="Google Shape;194;p7"/>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7"/>
          <p:cNvGrpSpPr/>
          <p:nvPr/>
        </p:nvGrpSpPr>
        <p:grpSpPr>
          <a:xfrm rot="-5400000">
            <a:off x="418632" y="1310096"/>
            <a:ext cx="295696" cy="267845"/>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7"/>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rot="-807259">
            <a:off x="1921256" y="6383176"/>
            <a:ext cx="1414312" cy="33132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txBox="1">
            <a:spLocks noGrp="1"/>
          </p:cNvSpPr>
          <p:nvPr>
            <p:ph type="title"/>
          </p:nvPr>
        </p:nvSpPr>
        <p:spPr>
          <a:xfrm>
            <a:off x="4378667" y="1012531"/>
            <a:ext cx="343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33175816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1"/>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384400"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9739021"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7424926" y="5650251"/>
            <a:ext cx="4961653"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8"/>
          <p:cNvSpPr txBox="1">
            <a:spLocks noGrp="1"/>
          </p:cNvSpPr>
          <p:nvPr>
            <p:ph type="title"/>
          </p:nvPr>
        </p:nvSpPr>
        <p:spPr>
          <a:xfrm>
            <a:off x="3674933"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8"/>
          <p:cNvGrpSpPr/>
          <p:nvPr/>
        </p:nvGrpSpPr>
        <p:grpSpPr>
          <a:xfrm rot="7199963">
            <a:off x="1287892" y="6044028"/>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 name="Google Shape;217;p8"/>
          <p:cNvGrpSpPr/>
          <p:nvPr/>
        </p:nvGrpSpPr>
        <p:grpSpPr>
          <a:xfrm rot="-9900000">
            <a:off x="1986687" y="247300"/>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8"/>
          <p:cNvGrpSpPr/>
          <p:nvPr/>
        </p:nvGrpSpPr>
        <p:grpSpPr>
          <a:xfrm rot="-9900030">
            <a:off x="10420846" y="703803"/>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8"/>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8"/>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46746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p:nvPr/>
        </p:nvSpPr>
        <p:spPr>
          <a:xfrm>
            <a:off x="8851649" y="-127167"/>
            <a:ext cx="3439936" cy="168652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9905847" y="2113432"/>
            <a:ext cx="2940544" cy="5358923"/>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53816" y="5316462"/>
            <a:ext cx="3332631" cy="2562409"/>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339455" y="-289733"/>
            <a:ext cx="2551331" cy="4961501"/>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9"/>
          <p:cNvSpPr txBox="1">
            <a:spLocks noGrp="1"/>
          </p:cNvSpPr>
          <p:nvPr>
            <p:ph type="title"/>
          </p:nvPr>
        </p:nvSpPr>
        <p:spPr>
          <a:xfrm>
            <a:off x="1441179" y="2909684"/>
            <a:ext cx="3978800" cy="885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33" name="Google Shape;233;p9"/>
          <p:cNvSpPr txBox="1">
            <a:spLocks noGrp="1"/>
          </p:cNvSpPr>
          <p:nvPr>
            <p:ph type="body" idx="1"/>
          </p:nvPr>
        </p:nvSpPr>
        <p:spPr>
          <a:xfrm>
            <a:off x="6319615" y="2361000"/>
            <a:ext cx="4720400" cy="2136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2400">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234" name="Google Shape;234;p9"/>
          <p:cNvSpPr txBox="1">
            <a:spLocks noGrp="1"/>
          </p:cNvSpPr>
          <p:nvPr>
            <p:ph type="title" idx="2"/>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11105356" y="5210209"/>
            <a:ext cx="295699" cy="267848"/>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9"/>
          <p:cNvGrpSpPr/>
          <p:nvPr/>
        </p:nvGrpSpPr>
        <p:grpSpPr>
          <a:xfrm rot="-5936682">
            <a:off x="11508319" y="514959"/>
            <a:ext cx="287911" cy="260807"/>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9"/>
          <p:cNvSpPr/>
          <p:nvPr/>
        </p:nvSpPr>
        <p:spPr>
          <a:xfrm rot="-597351">
            <a:off x="9023210" y="6387641"/>
            <a:ext cx="706375" cy="1654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9"/>
          <p:cNvGrpSpPr/>
          <p:nvPr/>
        </p:nvGrpSpPr>
        <p:grpSpPr>
          <a:xfrm rot="-4966591">
            <a:off x="1620752" y="571606"/>
            <a:ext cx="326185" cy="295469"/>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9"/>
          <p:cNvGrpSpPr/>
          <p:nvPr/>
        </p:nvGrpSpPr>
        <p:grpSpPr>
          <a:xfrm rot="-5400136">
            <a:off x="1915292" y="5841911"/>
            <a:ext cx="560904" cy="508068"/>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9"/>
          <p:cNvSpPr/>
          <p:nvPr/>
        </p:nvSpPr>
        <p:spPr>
          <a:xfrm rot="1865663" flipH="1">
            <a:off x="-132286" y="4558907"/>
            <a:ext cx="812804" cy="127352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9"/>
          <p:cNvSpPr/>
          <p:nvPr/>
        </p:nvSpPr>
        <p:spPr>
          <a:xfrm rot="-3264252">
            <a:off x="341142" y="1076625"/>
            <a:ext cx="706367"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879495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095567" y="4943967"/>
            <a:ext cx="3841600" cy="96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7703398" y="-1264641"/>
            <a:ext cx="5483636" cy="3741264"/>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005225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7"/>
        <p:cNvGrpSpPr/>
        <p:nvPr/>
      </p:nvGrpSpPr>
      <p:grpSpPr>
        <a:xfrm>
          <a:off x="0" y="0"/>
          <a:ext cx="0" cy="0"/>
          <a:chOff x="0" y="0"/>
          <a:chExt cx="0" cy="0"/>
        </a:xfrm>
      </p:grpSpPr>
      <p:sp>
        <p:nvSpPr>
          <p:cNvPr id="258" name="Google Shape;258;p11"/>
          <p:cNvSpPr/>
          <p:nvPr/>
        </p:nvSpPr>
        <p:spPr>
          <a:xfrm rot="10800000">
            <a:off x="-210471" y="5519621"/>
            <a:ext cx="3564955" cy="1747847"/>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1"/>
          <p:cNvSpPr/>
          <p:nvPr/>
        </p:nvSpPr>
        <p:spPr>
          <a:xfrm rot="10800000">
            <a:off x="-912684" y="-609162"/>
            <a:ext cx="3047413" cy="555377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1"/>
          <p:cNvSpPr/>
          <p:nvPr/>
        </p:nvSpPr>
        <p:spPr>
          <a:xfrm rot="10800000">
            <a:off x="9055986" y="-1271413"/>
            <a:ext cx="3453749" cy="265557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1"/>
          <p:cNvSpPr/>
          <p:nvPr/>
        </p:nvSpPr>
        <p:spPr>
          <a:xfrm rot="10800000">
            <a:off x="9850797" y="2125567"/>
            <a:ext cx="2644055" cy="5141899"/>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1"/>
          <p:cNvSpPr txBox="1">
            <a:spLocks noGrp="1"/>
          </p:cNvSpPr>
          <p:nvPr>
            <p:ph type="title" hasCustomPrompt="1"/>
          </p:nvPr>
        </p:nvSpPr>
        <p:spPr>
          <a:xfrm>
            <a:off x="4261467" y="1474833"/>
            <a:ext cx="3669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63" name="Google Shape;263;p11"/>
          <p:cNvSpPr txBox="1">
            <a:spLocks noGrp="1"/>
          </p:cNvSpPr>
          <p:nvPr>
            <p:ph type="title" idx="2"/>
          </p:nvPr>
        </p:nvSpPr>
        <p:spPr>
          <a:xfrm>
            <a:off x="3780133" y="4711600"/>
            <a:ext cx="4632000" cy="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64" name="Google Shape;264;p11"/>
          <p:cNvGrpSpPr/>
          <p:nvPr/>
        </p:nvGrpSpPr>
        <p:grpSpPr>
          <a:xfrm rot="4499945">
            <a:off x="318368" y="6007365"/>
            <a:ext cx="287912" cy="260807"/>
            <a:chOff x="1640475" y="1197075"/>
            <a:chExt cx="55475" cy="50250"/>
          </a:xfrm>
        </p:grpSpPr>
        <p:sp>
          <p:nvSpPr>
            <p:cNvPr id="265" name="Google Shape;26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11"/>
          <p:cNvGrpSpPr/>
          <p:nvPr/>
        </p:nvGrpSpPr>
        <p:grpSpPr>
          <a:xfrm rot="5627155">
            <a:off x="744761" y="1396539"/>
            <a:ext cx="356343" cy="322780"/>
            <a:chOff x="1640475" y="1197075"/>
            <a:chExt cx="55475" cy="50250"/>
          </a:xfrm>
        </p:grpSpPr>
        <p:sp>
          <p:nvSpPr>
            <p:cNvPr id="269" name="Google Shape;269;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1"/>
          <p:cNvSpPr/>
          <p:nvPr/>
        </p:nvSpPr>
        <p:spPr>
          <a:xfrm rot="9000107" flipH="1">
            <a:off x="2394475" y="428972"/>
            <a:ext cx="820323" cy="1921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1"/>
          <p:cNvSpPr/>
          <p:nvPr/>
        </p:nvSpPr>
        <p:spPr>
          <a:xfrm rot="5400117" flipH="1">
            <a:off x="11084579" y="59205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4" name="Google Shape;274;p11"/>
          <p:cNvGrpSpPr/>
          <p:nvPr/>
        </p:nvGrpSpPr>
        <p:grpSpPr>
          <a:xfrm rot="6300044">
            <a:off x="10098769" y="5974496"/>
            <a:ext cx="304804" cy="276115"/>
            <a:chOff x="1640475" y="1197075"/>
            <a:chExt cx="55475" cy="50250"/>
          </a:xfrm>
        </p:grpSpPr>
        <p:sp>
          <p:nvSpPr>
            <p:cNvPr id="275" name="Google Shape;27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11"/>
          <p:cNvSpPr/>
          <p:nvPr/>
        </p:nvSpPr>
        <p:spPr>
          <a:xfrm rot="-1919016">
            <a:off x="11462362" y="61792"/>
            <a:ext cx="1079361" cy="169123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20844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6078575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0"/>
        <p:cNvGrpSpPr/>
        <p:nvPr/>
      </p:nvGrpSpPr>
      <p:grpSpPr>
        <a:xfrm>
          <a:off x="0" y="0"/>
          <a:ext cx="0" cy="0"/>
          <a:chOff x="0" y="0"/>
          <a:chExt cx="0" cy="0"/>
        </a:xfrm>
      </p:grpSpPr>
      <p:sp>
        <p:nvSpPr>
          <p:cNvPr id="281" name="Google Shape;281;p13"/>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3"/>
          <p:cNvSpPr txBox="1">
            <a:spLocks noGrp="1"/>
          </p:cNvSpPr>
          <p:nvPr>
            <p:ph type="title"/>
          </p:nvPr>
        </p:nvSpPr>
        <p:spPr>
          <a:xfrm>
            <a:off x="3050900" y="898167"/>
            <a:ext cx="60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1067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3"/>
          <p:cNvSpPr txBox="1">
            <a:spLocks noGrp="1"/>
          </p:cNvSpPr>
          <p:nvPr>
            <p:ph type="subTitle" idx="1"/>
          </p:nvPr>
        </p:nvSpPr>
        <p:spPr>
          <a:xfrm>
            <a:off x="939825" y="35338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88" name="Google Shape;288;p13"/>
          <p:cNvSpPr txBox="1">
            <a:spLocks noGrp="1"/>
          </p:cNvSpPr>
          <p:nvPr>
            <p:ph type="title" idx="3"/>
          </p:nvPr>
        </p:nvSpPr>
        <p:spPr>
          <a:xfrm>
            <a:off x="4559499"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9" name="Google Shape;289;p13"/>
          <p:cNvSpPr txBox="1">
            <a:spLocks noGrp="1"/>
          </p:cNvSpPr>
          <p:nvPr>
            <p:ph type="subTitle" idx="4"/>
          </p:nvPr>
        </p:nvSpPr>
        <p:spPr>
          <a:xfrm>
            <a:off x="4433299" y="35338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0" name="Google Shape;290;p13"/>
          <p:cNvSpPr txBox="1">
            <a:spLocks noGrp="1"/>
          </p:cNvSpPr>
          <p:nvPr>
            <p:ph type="title" idx="5"/>
          </p:nvPr>
        </p:nvSpPr>
        <p:spPr>
          <a:xfrm>
            <a:off x="1067025"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1" name="Google Shape;291;p13"/>
          <p:cNvSpPr txBox="1">
            <a:spLocks noGrp="1"/>
          </p:cNvSpPr>
          <p:nvPr>
            <p:ph type="subTitle" idx="6"/>
          </p:nvPr>
        </p:nvSpPr>
        <p:spPr>
          <a:xfrm>
            <a:off x="939825" y="54450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2" name="Google Shape;292;p13"/>
          <p:cNvSpPr txBox="1">
            <a:spLocks noGrp="1"/>
          </p:cNvSpPr>
          <p:nvPr>
            <p:ph type="title" idx="7"/>
          </p:nvPr>
        </p:nvSpPr>
        <p:spPr>
          <a:xfrm>
            <a:off x="4559499"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 name="Google Shape;293;p13"/>
          <p:cNvSpPr txBox="1">
            <a:spLocks noGrp="1"/>
          </p:cNvSpPr>
          <p:nvPr>
            <p:ph type="subTitle" idx="8"/>
          </p:nvPr>
        </p:nvSpPr>
        <p:spPr>
          <a:xfrm>
            <a:off x="4432999" y="54450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4" name="Google Shape;294;p13"/>
          <p:cNvSpPr txBox="1">
            <a:spLocks noGrp="1"/>
          </p:cNvSpPr>
          <p:nvPr>
            <p:ph type="title" idx="9"/>
          </p:nvPr>
        </p:nvSpPr>
        <p:spPr>
          <a:xfrm>
            <a:off x="805197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 name="Google Shape;295;p13"/>
          <p:cNvSpPr txBox="1">
            <a:spLocks noGrp="1"/>
          </p:cNvSpPr>
          <p:nvPr>
            <p:ph type="subTitle" idx="13"/>
          </p:nvPr>
        </p:nvSpPr>
        <p:spPr>
          <a:xfrm>
            <a:off x="7926371" y="3533833"/>
            <a:ext cx="3325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6" name="Google Shape;296;p13"/>
          <p:cNvSpPr txBox="1">
            <a:spLocks noGrp="1"/>
          </p:cNvSpPr>
          <p:nvPr>
            <p:ph type="title" idx="14"/>
          </p:nvPr>
        </p:nvSpPr>
        <p:spPr>
          <a:xfrm>
            <a:off x="8051971"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7" name="Google Shape;297;p13"/>
          <p:cNvSpPr txBox="1">
            <a:spLocks noGrp="1"/>
          </p:cNvSpPr>
          <p:nvPr>
            <p:ph type="subTitle" idx="15"/>
          </p:nvPr>
        </p:nvSpPr>
        <p:spPr>
          <a:xfrm>
            <a:off x="7925771" y="5445033"/>
            <a:ext cx="3326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298" name="Google Shape;298;p13"/>
          <p:cNvGrpSpPr/>
          <p:nvPr/>
        </p:nvGrpSpPr>
        <p:grpSpPr>
          <a:xfrm rot="-900055">
            <a:off x="1556145" y="6138371"/>
            <a:ext cx="287912" cy="260807"/>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13"/>
          <p:cNvGrpSpPr/>
          <p:nvPr/>
        </p:nvGrpSpPr>
        <p:grpSpPr>
          <a:xfrm rot="-8100037">
            <a:off x="503990" y="1320645"/>
            <a:ext cx="479660" cy="434492"/>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13"/>
          <p:cNvSpPr/>
          <p:nvPr/>
        </p:nvSpPr>
        <p:spPr>
          <a:xfrm rot="9000131" flipH="1">
            <a:off x="521430" y="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3"/>
          <p:cNvSpPr/>
          <p:nvPr/>
        </p:nvSpPr>
        <p:spPr>
          <a:xfrm rot="-9899901" flipH="1">
            <a:off x="6663948" y="63784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3"/>
          <p:cNvGrpSpPr/>
          <p:nvPr/>
        </p:nvGrpSpPr>
        <p:grpSpPr>
          <a:xfrm rot="-5399917">
            <a:off x="8763792" y="6301660"/>
            <a:ext cx="304801" cy="276113"/>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143173" flipH="1">
            <a:off x="3697141" y="3808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13"/>
          <p:cNvGrpSpPr/>
          <p:nvPr/>
        </p:nvGrpSpPr>
        <p:grpSpPr>
          <a:xfrm rot="-8100136">
            <a:off x="11360185" y="663803"/>
            <a:ext cx="395620" cy="358368"/>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13"/>
          <p:cNvSpPr/>
          <p:nvPr/>
        </p:nvSpPr>
        <p:spPr>
          <a:xfrm rot="-2700202">
            <a:off x="-103016" y="5319936"/>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462121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14"/>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4"/>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4"/>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4"/>
          <p:cNvGrpSpPr/>
          <p:nvPr/>
        </p:nvGrpSpPr>
        <p:grpSpPr>
          <a:xfrm>
            <a:off x="1489108" y="1320186"/>
            <a:ext cx="9212825" cy="4290205"/>
            <a:chOff x="3689050" y="919857"/>
            <a:chExt cx="1419425" cy="685950"/>
          </a:xfrm>
        </p:grpSpPr>
        <p:sp>
          <p:nvSpPr>
            <p:cNvPr id="324" name="Google Shape;324;p14"/>
            <p:cNvSpPr/>
            <p:nvPr/>
          </p:nvSpPr>
          <p:spPr>
            <a:xfrm>
              <a:off x="3945175" y="932332"/>
              <a:ext cx="912600" cy="143950"/>
            </a:xfrm>
            <a:custGeom>
              <a:avLst/>
              <a:gdLst/>
              <a:ahLst/>
              <a:cxnLst/>
              <a:rect l="l" t="t" r="r" b="b"/>
              <a:pathLst>
                <a:path w="36504" h="5758" extrusionOk="0">
                  <a:moveTo>
                    <a:pt x="18144" y="1"/>
                  </a:moveTo>
                  <a:cubicBezTo>
                    <a:pt x="17036" y="1634"/>
                    <a:pt x="15167" y="2647"/>
                    <a:pt x="13238" y="2647"/>
                  </a:cubicBezTo>
                  <a:cubicBezTo>
                    <a:pt x="12616" y="2647"/>
                    <a:pt x="11989" y="2542"/>
                    <a:pt x="11379" y="2319"/>
                  </a:cubicBezTo>
                  <a:cubicBezTo>
                    <a:pt x="9365" y="1581"/>
                    <a:pt x="7828" y="320"/>
                    <a:pt x="5593" y="191"/>
                  </a:cubicBezTo>
                  <a:cubicBezTo>
                    <a:pt x="5449" y="183"/>
                    <a:pt x="5300" y="178"/>
                    <a:pt x="5147" y="178"/>
                  </a:cubicBezTo>
                  <a:cubicBezTo>
                    <a:pt x="2960" y="178"/>
                    <a:pt x="0" y="1073"/>
                    <a:pt x="333" y="3758"/>
                  </a:cubicBezTo>
                  <a:cubicBezTo>
                    <a:pt x="340" y="3806"/>
                    <a:pt x="331" y="3848"/>
                    <a:pt x="315" y="3883"/>
                  </a:cubicBezTo>
                  <a:lnTo>
                    <a:pt x="993" y="3938"/>
                  </a:lnTo>
                  <a:cubicBezTo>
                    <a:pt x="1146" y="3384"/>
                    <a:pt x="1456" y="2883"/>
                    <a:pt x="2007" y="2472"/>
                  </a:cubicBezTo>
                  <a:cubicBezTo>
                    <a:pt x="2725" y="1941"/>
                    <a:pt x="3583" y="1727"/>
                    <a:pt x="4450" y="1727"/>
                  </a:cubicBezTo>
                  <a:cubicBezTo>
                    <a:pt x="4894" y="1727"/>
                    <a:pt x="5341" y="1783"/>
                    <a:pt x="5773" y="1881"/>
                  </a:cubicBezTo>
                  <a:cubicBezTo>
                    <a:pt x="7779" y="2336"/>
                    <a:pt x="9550" y="3481"/>
                    <a:pt x="11575" y="3897"/>
                  </a:cubicBezTo>
                  <a:cubicBezTo>
                    <a:pt x="12135" y="4012"/>
                    <a:pt x="12699" y="4074"/>
                    <a:pt x="13255" y="4074"/>
                  </a:cubicBezTo>
                  <a:cubicBezTo>
                    <a:pt x="14893" y="4074"/>
                    <a:pt x="16460" y="3538"/>
                    <a:pt x="17629" y="2251"/>
                  </a:cubicBezTo>
                  <a:cubicBezTo>
                    <a:pt x="17624" y="2245"/>
                    <a:pt x="17618" y="2243"/>
                    <a:pt x="17612" y="2239"/>
                  </a:cubicBezTo>
                  <a:cubicBezTo>
                    <a:pt x="17546" y="2178"/>
                    <a:pt x="17611" y="2069"/>
                    <a:pt x="17685" y="2069"/>
                  </a:cubicBezTo>
                  <a:cubicBezTo>
                    <a:pt x="17701" y="2069"/>
                    <a:pt x="17717" y="2074"/>
                    <a:pt x="17733" y="2086"/>
                  </a:cubicBezTo>
                  <a:cubicBezTo>
                    <a:pt x="19239" y="3237"/>
                    <a:pt x="20937" y="3852"/>
                    <a:pt x="22793" y="3852"/>
                  </a:cubicBezTo>
                  <a:cubicBezTo>
                    <a:pt x="23059" y="3852"/>
                    <a:pt x="23328" y="3839"/>
                    <a:pt x="23600" y="3814"/>
                  </a:cubicBezTo>
                  <a:cubicBezTo>
                    <a:pt x="25712" y="3617"/>
                    <a:pt x="27523" y="2689"/>
                    <a:pt x="29519" y="2088"/>
                  </a:cubicBezTo>
                  <a:cubicBezTo>
                    <a:pt x="30068" y="1923"/>
                    <a:pt x="30659" y="1810"/>
                    <a:pt x="31242" y="1810"/>
                  </a:cubicBezTo>
                  <a:cubicBezTo>
                    <a:pt x="31952" y="1810"/>
                    <a:pt x="32648" y="1978"/>
                    <a:pt x="33237" y="2426"/>
                  </a:cubicBezTo>
                  <a:cubicBezTo>
                    <a:pt x="34260" y="3201"/>
                    <a:pt x="34563" y="4547"/>
                    <a:pt x="34740" y="5758"/>
                  </a:cubicBezTo>
                  <a:cubicBezTo>
                    <a:pt x="35271" y="5233"/>
                    <a:pt x="35867" y="4776"/>
                    <a:pt x="36504" y="4388"/>
                  </a:cubicBezTo>
                  <a:lnTo>
                    <a:pt x="36202" y="3998"/>
                  </a:lnTo>
                  <a:cubicBezTo>
                    <a:pt x="36068" y="3998"/>
                    <a:pt x="35934" y="3919"/>
                    <a:pt x="35955" y="3758"/>
                  </a:cubicBezTo>
                  <a:cubicBezTo>
                    <a:pt x="36287" y="1073"/>
                    <a:pt x="33327" y="178"/>
                    <a:pt x="31142" y="178"/>
                  </a:cubicBezTo>
                  <a:cubicBezTo>
                    <a:pt x="30989" y="178"/>
                    <a:pt x="30840" y="183"/>
                    <a:pt x="30696" y="191"/>
                  </a:cubicBezTo>
                  <a:cubicBezTo>
                    <a:pt x="28460" y="320"/>
                    <a:pt x="26922" y="1581"/>
                    <a:pt x="24909" y="2319"/>
                  </a:cubicBezTo>
                  <a:cubicBezTo>
                    <a:pt x="24299" y="2542"/>
                    <a:pt x="23672" y="2647"/>
                    <a:pt x="23051" y="2647"/>
                  </a:cubicBezTo>
                  <a:cubicBezTo>
                    <a:pt x="21122" y="2647"/>
                    <a:pt x="19251" y="1634"/>
                    <a:pt x="18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3701525" y="974157"/>
              <a:ext cx="1029900" cy="620125"/>
            </a:xfrm>
            <a:custGeom>
              <a:avLst/>
              <a:gdLst/>
              <a:ahLst/>
              <a:cxnLst/>
              <a:rect l="l" t="t" r="r" b="b"/>
              <a:pathLst>
                <a:path w="41196" h="24805" extrusionOk="0">
                  <a:moveTo>
                    <a:pt x="3847" y="1"/>
                  </a:moveTo>
                  <a:cubicBezTo>
                    <a:pt x="2137" y="1"/>
                    <a:pt x="763" y="859"/>
                    <a:pt x="677" y="3336"/>
                  </a:cubicBezTo>
                  <a:cubicBezTo>
                    <a:pt x="613" y="5220"/>
                    <a:pt x="2550" y="9525"/>
                    <a:pt x="1" y="10579"/>
                  </a:cubicBezTo>
                  <a:cubicBezTo>
                    <a:pt x="3011" y="11967"/>
                    <a:pt x="594" y="15800"/>
                    <a:pt x="538" y="18000"/>
                  </a:cubicBezTo>
                  <a:cubicBezTo>
                    <a:pt x="478" y="20293"/>
                    <a:pt x="2067" y="21963"/>
                    <a:pt x="4339" y="22062"/>
                  </a:cubicBezTo>
                  <a:cubicBezTo>
                    <a:pt x="4416" y="22065"/>
                    <a:pt x="4492" y="22067"/>
                    <a:pt x="4568" y="22067"/>
                  </a:cubicBezTo>
                  <a:cubicBezTo>
                    <a:pt x="6475" y="22067"/>
                    <a:pt x="8130" y="21013"/>
                    <a:pt x="9855" y="20327"/>
                  </a:cubicBezTo>
                  <a:cubicBezTo>
                    <a:pt x="9870" y="20321"/>
                    <a:pt x="9884" y="20318"/>
                    <a:pt x="9897" y="20318"/>
                  </a:cubicBezTo>
                  <a:cubicBezTo>
                    <a:pt x="9969" y="20318"/>
                    <a:pt x="9999" y="20406"/>
                    <a:pt x="9975" y="20473"/>
                  </a:cubicBezTo>
                  <a:cubicBezTo>
                    <a:pt x="10009" y="20508"/>
                    <a:pt x="10035" y="20551"/>
                    <a:pt x="10039" y="20611"/>
                  </a:cubicBezTo>
                  <a:cubicBezTo>
                    <a:pt x="10252" y="22943"/>
                    <a:pt x="12007" y="24671"/>
                    <a:pt x="14359" y="24796"/>
                  </a:cubicBezTo>
                  <a:cubicBezTo>
                    <a:pt x="14475" y="24802"/>
                    <a:pt x="14590" y="24805"/>
                    <a:pt x="14705" y="24805"/>
                  </a:cubicBezTo>
                  <a:cubicBezTo>
                    <a:pt x="16578" y="24805"/>
                    <a:pt x="18354" y="24022"/>
                    <a:pt x="20081" y="23387"/>
                  </a:cubicBezTo>
                  <a:cubicBezTo>
                    <a:pt x="21335" y="22924"/>
                    <a:pt x="22685" y="22498"/>
                    <a:pt x="24038" y="22498"/>
                  </a:cubicBezTo>
                  <a:cubicBezTo>
                    <a:pt x="24447" y="22498"/>
                    <a:pt x="24856" y="22537"/>
                    <a:pt x="25262" y="22625"/>
                  </a:cubicBezTo>
                  <a:cubicBezTo>
                    <a:pt x="26320" y="22854"/>
                    <a:pt x="27557" y="23480"/>
                    <a:pt x="27889" y="24581"/>
                  </a:cubicBezTo>
                  <a:cubicBezTo>
                    <a:pt x="28223" y="23480"/>
                    <a:pt x="29460" y="22854"/>
                    <a:pt x="30517" y="22625"/>
                  </a:cubicBezTo>
                  <a:cubicBezTo>
                    <a:pt x="30924" y="22537"/>
                    <a:pt x="31332" y="22498"/>
                    <a:pt x="31741" y="22498"/>
                  </a:cubicBezTo>
                  <a:cubicBezTo>
                    <a:pt x="33094" y="22498"/>
                    <a:pt x="34445" y="22924"/>
                    <a:pt x="35698" y="23387"/>
                  </a:cubicBezTo>
                  <a:cubicBezTo>
                    <a:pt x="37422" y="24022"/>
                    <a:pt x="39197" y="24803"/>
                    <a:pt x="41066" y="24803"/>
                  </a:cubicBezTo>
                  <a:cubicBezTo>
                    <a:pt x="41109" y="24803"/>
                    <a:pt x="41153" y="24803"/>
                    <a:pt x="41196" y="24802"/>
                  </a:cubicBezTo>
                  <a:lnTo>
                    <a:pt x="41189" y="24209"/>
                  </a:lnTo>
                  <a:cubicBezTo>
                    <a:pt x="41152" y="24211"/>
                    <a:pt x="41115" y="24211"/>
                    <a:pt x="41077" y="24211"/>
                  </a:cubicBezTo>
                  <a:cubicBezTo>
                    <a:pt x="40614" y="24211"/>
                    <a:pt x="40111" y="24107"/>
                    <a:pt x="39568" y="23867"/>
                  </a:cubicBezTo>
                  <a:cubicBezTo>
                    <a:pt x="38792" y="23528"/>
                    <a:pt x="38112" y="23001"/>
                    <a:pt x="37352" y="22627"/>
                  </a:cubicBezTo>
                  <a:cubicBezTo>
                    <a:pt x="36364" y="22138"/>
                    <a:pt x="35299" y="21806"/>
                    <a:pt x="34214" y="21623"/>
                  </a:cubicBezTo>
                  <a:cubicBezTo>
                    <a:pt x="33591" y="21518"/>
                    <a:pt x="32969" y="21469"/>
                    <a:pt x="32350" y="21469"/>
                  </a:cubicBezTo>
                  <a:cubicBezTo>
                    <a:pt x="30774" y="21469"/>
                    <a:pt x="29218" y="21789"/>
                    <a:pt x="27714" y="22329"/>
                  </a:cubicBezTo>
                  <a:cubicBezTo>
                    <a:pt x="27705" y="22333"/>
                    <a:pt x="27696" y="22335"/>
                    <a:pt x="27687" y="22335"/>
                  </a:cubicBezTo>
                  <a:cubicBezTo>
                    <a:pt x="27663" y="22335"/>
                    <a:pt x="27642" y="22322"/>
                    <a:pt x="27629" y="22305"/>
                  </a:cubicBezTo>
                  <a:lnTo>
                    <a:pt x="27603" y="22334"/>
                  </a:lnTo>
                  <a:cubicBezTo>
                    <a:pt x="27656" y="22378"/>
                    <a:pt x="27710" y="22422"/>
                    <a:pt x="27760" y="22470"/>
                  </a:cubicBezTo>
                  <a:cubicBezTo>
                    <a:pt x="27879" y="22578"/>
                    <a:pt x="27768" y="22737"/>
                    <a:pt x="27642" y="22737"/>
                  </a:cubicBezTo>
                  <a:cubicBezTo>
                    <a:pt x="27606" y="22737"/>
                    <a:pt x="27570" y="22724"/>
                    <a:pt x="27537" y="22694"/>
                  </a:cubicBezTo>
                  <a:cubicBezTo>
                    <a:pt x="26519" y="21773"/>
                    <a:pt x="25347" y="21448"/>
                    <a:pt x="24107" y="21448"/>
                  </a:cubicBezTo>
                  <a:cubicBezTo>
                    <a:pt x="21397" y="21448"/>
                    <a:pt x="18367" y="23003"/>
                    <a:pt x="15932" y="23289"/>
                  </a:cubicBezTo>
                  <a:cubicBezTo>
                    <a:pt x="15723" y="23314"/>
                    <a:pt x="15519" y="23326"/>
                    <a:pt x="15320" y="23326"/>
                  </a:cubicBezTo>
                  <a:cubicBezTo>
                    <a:pt x="12671" y="23326"/>
                    <a:pt x="10863" y="21230"/>
                    <a:pt x="10185" y="18734"/>
                  </a:cubicBezTo>
                  <a:lnTo>
                    <a:pt x="10069" y="18766"/>
                  </a:lnTo>
                  <a:cubicBezTo>
                    <a:pt x="10081" y="18794"/>
                    <a:pt x="10079" y="18827"/>
                    <a:pt x="10053" y="18850"/>
                  </a:cubicBezTo>
                  <a:cubicBezTo>
                    <a:pt x="8921" y="19817"/>
                    <a:pt x="6790" y="20981"/>
                    <a:pt x="4952" y="20981"/>
                  </a:cubicBezTo>
                  <a:cubicBezTo>
                    <a:pt x="4112" y="20981"/>
                    <a:pt x="3333" y="20737"/>
                    <a:pt x="2739" y="20120"/>
                  </a:cubicBezTo>
                  <a:cubicBezTo>
                    <a:pt x="243" y="17529"/>
                    <a:pt x="4568" y="13482"/>
                    <a:pt x="1838" y="11034"/>
                  </a:cubicBezTo>
                  <a:lnTo>
                    <a:pt x="1838" y="11034"/>
                  </a:lnTo>
                  <a:cubicBezTo>
                    <a:pt x="1827" y="11038"/>
                    <a:pt x="1816" y="11040"/>
                    <a:pt x="1806" y="11040"/>
                  </a:cubicBezTo>
                  <a:cubicBezTo>
                    <a:pt x="1733" y="11040"/>
                    <a:pt x="1687" y="10950"/>
                    <a:pt x="1741" y="10891"/>
                  </a:cubicBezTo>
                  <a:cubicBezTo>
                    <a:pt x="1737" y="10809"/>
                    <a:pt x="1817" y="10732"/>
                    <a:pt x="1904" y="10732"/>
                  </a:cubicBezTo>
                  <a:cubicBezTo>
                    <a:pt x="1918" y="10732"/>
                    <a:pt x="1933" y="10734"/>
                    <a:pt x="1947" y="10738"/>
                  </a:cubicBezTo>
                  <a:cubicBezTo>
                    <a:pt x="4939" y="8501"/>
                    <a:pt x="196" y="4163"/>
                    <a:pt x="2832" y="2011"/>
                  </a:cubicBezTo>
                  <a:cubicBezTo>
                    <a:pt x="3326" y="1608"/>
                    <a:pt x="3893" y="1443"/>
                    <a:pt x="4496" y="1443"/>
                  </a:cubicBezTo>
                  <a:cubicBezTo>
                    <a:pt x="6603" y="1443"/>
                    <a:pt x="9147" y="3457"/>
                    <a:pt x="10538" y="4354"/>
                  </a:cubicBezTo>
                  <a:cubicBezTo>
                    <a:pt x="10582" y="4382"/>
                    <a:pt x="10600" y="4424"/>
                    <a:pt x="10600" y="4463"/>
                  </a:cubicBezTo>
                  <a:lnTo>
                    <a:pt x="10705" y="4449"/>
                  </a:lnTo>
                  <a:cubicBezTo>
                    <a:pt x="10594" y="3692"/>
                    <a:pt x="10550" y="2939"/>
                    <a:pt x="10739" y="2265"/>
                  </a:cubicBezTo>
                  <a:lnTo>
                    <a:pt x="10061" y="2209"/>
                  </a:lnTo>
                  <a:cubicBezTo>
                    <a:pt x="10019" y="2287"/>
                    <a:pt x="9926" y="2325"/>
                    <a:pt x="9832" y="2325"/>
                  </a:cubicBezTo>
                  <a:cubicBezTo>
                    <a:pt x="9764" y="2325"/>
                    <a:pt x="9695" y="2305"/>
                    <a:pt x="9645" y="2265"/>
                  </a:cubicBezTo>
                  <a:cubicBezTo>
                    <a:pt x="8242" y="1145"/>
                    <a:pt x="5821" y="1"/>
                    <a:pt x="3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4731250" y="974157"/>
              <a:ext cx="364750" cy="620075"/>
            </a:xfrm>
            <a:custGeom>
              <a:avLst/>
              <a:gdLst/>
              <a:ahLst/>
              <a:cxnLst/>
              <a:rect l="l" t="t" r="r" b="b"/>
              <a:pathLst>
                <a:path w="14590" h="24803" extrusionOk="0">
                  <a:moveTo>
                    <a:pt x="10745" y="1"/>
                  </a:moveTo>
                  <a:cubicBezTo>
                    <a:pt x="8771" y="1"/>
                    <a:pt x="6350" y="1145"/>
                    <a:pt x="4947" y="2265"/>
                  </a:cubicBezTo>
                  <a:cubicBezTo>
                    <a:pt x="4895" y="2304"/>
                    <a:pt x="4826" y="2325"/>
                    <a:pt x="4760" y="2325"/>
                  </a:cubicBezTo>
                  <a:lnTo>
                    <a:pt x="5062" y="2715"/>
                  </a:lnTo>
                  <a:cubicBezTo>
                    <a:pt x="5699" y="2328"/>
                    <a:pt x="6378" y="2008"/>
                    <a:pt x="7082" y="1757"/>
                  </a:cubicBezTo>
                  <a:cubicBezTo>
                    <a:pt x="7873" y="1474"/>
                    <a:pt x="8982" y="1106"/>
                    <a:pt x="9976" y="1106"/>
                  </a:cubicBezTo>
                  <a:cubicBezTo>
                    <a:pt x="10413" y="1106"/>
                    <a:pt x="10827" y="1177"/>
                    <a:pt x="11182" y="1358"/>
                  </a:cubicBezTo>
                  <a:cubicBezTo>
                    <a:pt x="12247" y="1898"/>
                    <a:pt x="12651" y="3163"/>
                    <a:pt x="12647" y="4280"/>
                  </a:cubicBezTo>
                  <a:cubicBezTo>
                    <a:pt x="12641" y="6296"/>
                    <a:pt x="11480" y="8423"/>
                    <a:pt x="12856" y="10245"/>
                  </a:cubicBezTo>
                  <a:cubicBezTo>
                    <a:pt x="12914" y="10318"/>
                    <a:pt x="12891" y="10392"/>
                    <a:pt x="12836" y="10436"/>
                  </a:cubicBezTo>
                  <a:lnTo>
                    <a:pt x="12852" y="10459"/>
                  </a:lnTo>
                  <a:cubicBezTo>
                    <a:pt x="12880" y="10436"/>
                    <a:pt x="12907" y="10416"/>
                    <a:pt x="12935" y="10397"/>
                  </a:cubicBezTo>
                  <a:cubicBezTo>
                    <a:pt x="12964" y="10377"/>
                    <a:pt x="12993" y="10369"/>
                    <a:pt x="13020" y="10369"/>
                  </a:cubicBezTo>
                  <a:cubicBezTo>
                    <a:pt x="13151" y="10369"/>
                    <a:pt x="13237" y="10577"/>
                    <a:pt x="13096" y="10674"/>
                  </a:cubicBezTo>
                  <a:cubicBezTo>
                    <a:pt x="9979" y="12831"/>
                    <a:pt x="14313" y="17215"/>
                    <a:pt x="11808" y="19785"/>
                  </a:cubicBezTo>
                  <a:cubicBezTo>
                    <a:pt x="11256" y="20352"/>
                    <a:pt x="10533" y="20576"/>
                    <a:pt x="9745" y="20576"/>
                  </a:cubicBezTo>
                  <a:cubicBezTo>
                    <a:pt x="7840" y="20576"/>
                    <a:pt x="5552" y="19265"/>
                    <a:pt x="4357" y="18293"/>
                  </a:cubicBezTo>
                  <a:lnTo>
                    <a:pt x="4299" y="18365"/>
                  </a:lnTo>
                  <a:cubicBezTo>
                    <a:pt x="4339" y="18400"/>
                    <a:pt x="4362" y="18455"/>
                    <a:pt x="4348" y="18522"/>
                  </a:cubicBezTo>
                  <a:cubicBezTo>
                    <a:pt x="3856" y="20820"/>
                    <a:pt x="2515" y="24108"/>
                    <a:pt x="0" y="24209"/>
                  </a:cubicBezTo>
                  <a:lnTo>
                    <a:pt x="7" y="24802"/>
                  </a:lnTo>
                  <a:cubicBezTo>
                    <a:pt x="82" y="24802"/>
                    <a:pt x="157" y="24800"/>
                    <a:pt x="231" y="24796"/>
                  </a:cubicBezTo>
                  <a:cubicBezTo>
                    <a:pt x="2584" y="24671"/>
                    <a:pt x="4339" y="22943"/>
                    <a:pt x="4551" y="20611"/>
                  </a:cubicBezTo>
                  <a:cubicBezTo>
                    <a:pt x="4556" y="20551"/>
                    <a:pt x="4583" y="20508"/>
                    <a:pt x="4615" y="20473"/>
                  </a:cubicBezTo>
                  <a:cubicBezTo>
                    <a:pt x="4592" y="20407"/>
                    <a:pt x="4622" y="20319"/>
                    <a:pt x="4693" y="20319"/>
                  </a:cubicBezTo>
                  <a:cubicBezTo>
                    <a:pt x="4706" y="20319"/>
                    <a:pt x="4721" y="20322"/>
                    <a:pt x="4736" y="20328"/>
                  </a:cubicBezTo>
                  <a:cubicBezTo>
                    <a:pt x="6461" y="21013"/>
                    <a:pt x="8116" y="22067"/>
                    <a:pt x="10022" y="22067"/>
                  </a:cubicBezTo>
                  <a:cubicBezTo>
                    <a:pt x="10098" y="22067"/>
                    <a:pt x="10175" y="22065"/>
                    <a:pt x="10252" y="22062"/>
                  </a:cubicBezTo>
                  <a:cubicBezTo>
                    <a:pt x="12524" y="21963"/>
                    <a:pt x="14112" y="20293"/>
                    <a:pt x="14053" y="18000"/>
                  </a:cubicBezTo>
                  <a:cubicBezTo>
                    <a:pt x="13997" y="15800"/>
                    <a:pt x="11580" y="11967"/>
                    <a:pt x="14590" y="10579"/>
                  </a:cubicBezTo>
                  <a:cubicBezTo>
                    <a:pt x="12044" y="9525"/>
                    <a:pt x="13979" y="5220"/>
                    <a:pt x="13914" y="3336"/>
                  </a:cubicBezTo>
                  <a:cubicBezTo>
                    <a:pt x="13829" y="859"/>
                    <a:pt x="12455" y="1"/>
                    <a:pt x="10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3689050" y="919857"/>
              <a:ext cx="1419425" cy="685950"/>
            </a:xfrm>
            <a:custGeom>
              <a:avLst/>
              <a:gdLst/>
              <a:ahLst/>
              <a:cxnLst/>
              <a:rect l="l" t="t" r="r" b="b"/>
              <a:pathLst>
                <a:path w="56777" h="27438" extrusionOk="0">
                  <a:moveTo>
                    <a:pt x="28389" y="500"/>
                  </a:moveTo>
                  <a:cubicBezTo>
                    <a:pt x="29496" y="2133"/>
                    <a:pt x="31368" y="3146"/>
                    <a:pt x="33296" y="3146"/>
                  </a:cubicBezTo>
                  <a:cubicBezTo>
                    <a:pt x="33917" y="3146"/>
                    <a:pt x="34544" y="3041"/>
                    <a:pt x="35154" y="2818"/>
                  </a:cubicBezTo>
                  <a:cubicBezTo>
                    <a:pt x="37167" y="2080"/>
                    <a:pt x="38706" y="819"/>
                    <a:pt x="40941" y="690"/>
                  </a:cubicBezTo>
                  <a:cubicBezTo>
                    <a:pt x="41085" y="682"/>
                    <a:pt x="41234" y="677"/>
                    <a:pt x="41387" y="677"/>
                  </a:cubicBezTo>
                  <a:cubicBezTo>
                    <a:pt x="43573" y="677"/>
                    <a:pt x="46532" y="1572"/>
                    <a:pt x="46200" y="4257"/>
                  </a:cubicBezTo>
                  <a:cubicBezTo>
                    <a:pt x="46179" y="4418"/>
                    <a:pt x="46313" y="4497"/>
                    <a:pt x="46447" y="4497"/>
                  </a:cubicBezTo>
                  <a:cubicBezTo>
                    <a:pt x="46514" y="4497"/>
                    <a:pt x="46583" y="4476"/>
                    <a:pt x="46633" y="4437"/>
                  </a:cubicBezTo>
                  <a:cubicBezTo>
                    <a:pt x="48037" y="3317"/>
                    <a:pt x="50458" y="2173"/>
                    <a:pt x="52433" y="2173"/>
                  </a:cubicBezTo>
                  <a:cubicBezTo>
                    <a:pt x="54143" y="2173"/>
                    <a:pt x="55517" y="3031"/>
                    <a:pt x="55602" y="5508"/>
                  </a:cubicBezTo>
                  <a:cubicBezTo>
                    <a:pt x="55667" y="7392"/>
                    <a:pt x="53731" y="11697"/>
                    <a:pt x="56278" y="12751"/>
                  </a:cubicBezTo>
                  <a:cubicBezTo>
                    <a:pt x="53268" y="14139"/>
                    <a:pt x="55685" y="17972"/>
                    <a:pt x="55741" y="20172"/>
                  </a:cubicBezTo>
                  <a:cubicBezTo>
                    <a:pt x="55800" y="22465"/>
                    <a:pt x="54212" y="24135"/>
                    <a:pt x="51940" y="24234"/>
                  </a:cubicBezTo>
                  <a:cubicBezTo>
                    <a:pt x="51863" y="24237"/>
                    <a:pt x="51786" y="24239"/>
                    <a:pt x="51710" y="24239"/>
                  </a:cubicBezTo>
                  <a:cubicBezTo>
                    <a:pt x="49804" y="24239"/>
                    <a:pt x="48149" y="23185"/>
                    <a:pt x="46424" y="22500"/>
                  </a:cubicBezTo>
                  <a:cubicBezTo>
                    <a:pt x="46409" y="22494"/>
                    <a:pt x="46394" y="22491"/>
                    <a:pt x="46381" y="22491"/>
                  </a:cubicBezTo>
                  <a:cubicBezTo>
                    <a:pt x="46310" y="22491"/>
                    <a:pt x="46280" y="22579"/>
                    <a:pt x="46303" y="22645"/>
                  </a:cubicBezTo>
                  <a:cubicBezTo>
                    <a:pt x="46271" y="22680"/>
                    <a:pt x="46244" y="22723"/>
                    <a:pt x="46239" y="22783"/>
                  </a:cubicBezTo>
                  <a:cubicBezTo>
                    <a:pt x="46027" y="25115"/>
                    <a:pt x="44272" y="26843"/>
                    <a:pt x="41919" y="26968"/>
                  </a:cubicBezTo>
                  <a:cubicBezTo>
                    <a:pt x="41845" y="26972"/>
                    <a:pt x="41770" y="26974"/>
                    <a:pt x="41695" y="26974"/>
                  </a:cubicBezTo>
                  <a:cubicBezTo>
                    <a:pt x="41652" y="26975"/>
                    <a:pt x="41609" y="26975"/>
                    <a:pt x="41565" y="26975"/>
                  </a:cubicBezTo>
                  <a:cubicBezTo>
                    <a:pt x="39698" y="26975"/>
                    <a:pt x="37922" y="26194"/>
                    <a:pt x="36197" y="25559"/>
                  </a:cubicBezTo>
                  <a:cubicBezTo>
                    <a:pt x="34943" y="25096"/>
                    <a:pt x="33593" y="24670"/>
                    <a:pt x="32239" y="24670"/>
                  </a:cubicBezTo>
                  <a:cubicBezTo>
                    <a:pt x="31831" y="24670"/>
                    <a:pt x="31423" y="24709"/>
                    <a:pt x="31016" y="24797"/>
                  </a:cubicBezTo>
                  <a:cubicBezTo>
                    <a:pt x="29959" y="25026"/>
                    <a:pt x="28722" y="25652"/>
                    <a:pt x="28389" y="26753"/>
                  </a:cubicBezTo>
                  <a:cubicBezTo>
                    <a:pt x="28056" y="25652"/>
                    <a:pt x="26819" y="25026"/>
                    <a:pt x="25761" y="24797"/>
                  </a:cubicBezTo>
                  <a:cubicBezTo>
                    <a:pt x="25355" y="24709"/>
                    <a:pt x="24947" y="24670"/>
                    <a:pt x="24539" y="24670"/>
                  </a:cubicBezTo>
                  <a:cubicBezTo>
                    <a:pt x="23185" y="24670"/>
                    <a:pt x="21834" y="25096"/>
                    <a:pt x="20580" y="25559"/>
                  </a:cubicBezTo>
                  <a:cubicBezTo>
                    <a:pt x="18853" y="26195"/>
                    <a:pt x="17077" y="26977"/>
                    <a:pt x="15205" y="26977"/>
                  </a:cubicBezTo>
                  <a:cubicBezTo>
                    <a:pt x="15090" y="26977"/>
                    <a:pt x="14974" y="26974"/>
                    <a:pt x="14858" y="26968"/>
                  </a:cubicBezTo>
                  <a:cubicBezTo>
                    <a:pt x="12506" y="26843"/>
                    <a:pt x="10751" y="25115"/>
                    <a:pt x="10538" y="22783"/>
                  </a:cubicBezTo>
                  <a:cubicBezTo>
                    <a:pt x="10534" y="22723"/>
                    <a:pt x="10508" y="22680"/>
                    <a:pt x="10474" y="22645"/>
                  </a:cubicBezTo>
                  <a:cubicBezTo>
                    <a:pt x="10498" y="22579"/>
                    <a:pt x="10468" y="22491"/>
                    <a:pt x="10397" y="22491"/>
                  </a:cubicBezTo>
                  <a:cubicBezTo>
                    <a:pt x="10384" y="22491"/>
                    <a:pt x="10370" y="22494"/>
                    <a:pt x="10355" y="22500"/>
                  </a:cubicBezTo>
                  <a:cubicBezTo>
                    <a:pt x="8629" y="23186"/>
                    <a:pt x="6974" y="24239"/>
                    <a:pt x="5067" y="24239"/>
                  </a:cubicBezTo>
                  <a:cubicBezTo>
                    <a:pt x="4991" y="24239"/>
                    <a:pt x="4915" y="24237"/>
                    <a:pt x="4838" y="24234"/>
                  </a:cubicBezTo>
                  <a:cubicBezTo>
                    <a:pt x="2566" y="24135"/>
                    <a:pt x="977" y="22465"/>
                    <a:pt x="1038" y="20172"/>
                  </a:cubicBezTo>
                  <a:cubicBezTo>
                    <a:pt x="1094" y="17972"/>
                    <a:pt x="3510" y="14140"/>
                    <a:pt x="500" y="12752"/>
                  </a:cubicBezTo>
                  <a:cubicBezTo>
                    <a:pt x="3049" y="11697"/>
                    <a:pt x="1112" y="7392"/>
                    <a:pt x="1176" y="5508"/>
                  </a:cubicBezTo>
                  <a:cubicBezTo>
                    <a:pt x="1262" y="3032"/>
                    <a:pt x="2636" y="2174"/>
                    <a:pt x="4345" y="2174"/>
                  </a:cubicBezTo>
                  <a:cubicBezTo>
                    <a:pt x="6319" y="2174"/>
                    <a:pt x="8741" y="3318"/>
                    <a:pt x="10144" y="4438"/>
                  </a:cubicBezTo>
                  <a:cubicBezTo>
                    <a:pt x="10194" y="4477"/>
                    <a:pt x="10262" y="4497"/>
                    <a:pt x="10331" y="4497"/>
                  </a:cubicBezTo>
                  <a:cubicBezTo>
                    <a:pt x="10425" y="4497"/>
                    <a:pt x="10518" y="4459"/>
                    <a:pt x="10560" y="4382"/>
                  </a:cubicBezTo>
                  <a:cubicBezTo>
                    <a:pt x="10576" y="4347"/>
                    <a:pt x="10585" y="4305"/>
                    <a:pt x="10578" y="4257"/>
                  </a:cubicBezTo>
                  <a:cubicBezTo>
                    <a:pt x="10245" y="1572"/>
                    <a:pt x="13205" y="677"/>
                    <a:pt x="15392" y="677"/>
                  </a:cubicBezTo>
                  <a:cubicBezTo>
                    <a:pt x="15545" y="677"/>
                    <a:pt x="15694" y="682"/>
                    <a:pt x="15838" y="690"/>
                  </a:cubicBezTo>
                  <a:cubicBezTo>
                    <a:pt x="18073" y="819"/>
                    <a:pt x="19610" y="2080"/>
                    <a:pt x="21624" y="2818"/>
                  </a:cubicBezTo>
                  <a:cubicBezTo>
                    <a:pt x="22234" y="3041"/>
                    <a:pt x="22861" y="3146"/>
                    <a:pt x="23483" y="3146"/>
                  </a:cubicBezTo>
                  <a:cubicBezTo>
                    <a:pt x="25412" y="3146"/>
                    <a:pt x="27281" y="2133"/>
                    <a:pt x="28389" y="500"/>
                  </a:cubicBezTo>
                  <a:close/>
                  <a:moveTo>
                    <a:pt x="28294" y="0"/>
                  </a:moveTo>
                  <a:cubicBezTo>
                    <a:pt x="28226" y="0"/>
                    <a:pt x="28159" y="31"/>
                    <a:pt x="28114" y="106"/>
                  </a:cubicBezTo>
                  <a:cubicBezTo>
                    <a:pt x="27161" y="1701"/>
                    <a:pt x="25402" y="2696"/>
                    <a:pt x="23548" y="2696"/>
                  </a:cubicBezTo>
                  <a:cubicBezTo>
                    <a:pt x="23394" y="2696"/>
                    <a:pt x="23239" y="2689"/>
                    <a:pt x="23083" y="2675"/>
                  </a:cubicBezTo>
                  <a:cubicBezTo>
                    <a:pt x="20994" y="2490"/>
                    <a:pt x="19361" y="842"/>
                    <a:pt x="17327" y="378"/>
                  </a:cubicBezTo>
                  <a:cubicBezTo>
                    <a:pt x="16784" y="254"/>
                    <a:pt x="16143" y="185"/>
                    <a:pt x="15469" y="185"/>
                  </a:cubicBezTo>
                  <a:cubicBezTo>
                    <a:pt x="12994" y="185"/>
                    <a:pt x="10087" y="1122"/>
                    <a:pt x="10045" y="3728"/>
                  </a:cubicBezTo>
                  <a:cubicBezTo>
                    <a:pt x="8582" y="2668"/>
                    <a:pt x="6380" y="1518"/>
                    <a:pt x="4422" y="1518"/>
                  </a:cubicBezTo>
                  <a:cubicBezTo>
                    <a:pt x="3581" y="1518"/>
                    <a:pt x="2784" y="1730"/>
                    <a:pt x="2111" y="2253"/>
                  </a:cubicBezTo>
                  <a:cubicBezTo>
                    <a:pt x="1081" y="3051"/>
                    <a:pt x="698" y="4420"/>
                    <a:pt x="691" y="5673"/>
                  </a:cubicBezTo>
                  <a:cubicBezTo>
                    <a:pt x="681" y="7579"/>
                    <a:pt x="2594" y="11588"/>
                    <a:pt x="146" y="12534"/>
                  </a:cubicBezTo>
                  <a:cubicBezTo>
                    <a:pt x="1" y="12592"/>
                    <a:pt x="13" y="12781"/>
                    <a:pt x="118" y="12836"/>
                  </a:cubicBezTo>
                  <a:cubicBezTo>
                    <a:pt x="54" y="12940"/>
                    <a:pt x="63" y="13077"/>
                    <a:pt x="206" y="13139"/>
                  </a:cubicBezTo>
                  <a:cubicBezTo>
                    <a:pt x="2693" y="14224"/>
                    <a:pt x="1063" y="17373"/>
                    <a:pt x="679" y="19193"/>
                  </a:cubicBezTo>
                  <a:cubicBezTo>
                    <a:pt x="379" y="20614"/>
                    <a:pt x="569" y="22158"/>
                    <a:pt x="1520" y="23306"/>
                  </a:cubicBezTo>
                  <a:cubicBezTo>
                    <a:pt x="2424" y="24397"/>
                    <a:pt x="3624" y="24818"/>
                    <a:pt x="4892" y="24818"/>
                  </a:cubicBezTo>
                  <a:cubicBezTo>
                    <a:pt x="6719" y="24818"/>
                    <a:pt x="8685" y="23944"/>
                    <a:pt x="10107" y="22940"/>
                  </a:cubicBezTo>
                  <a:cubicBezTo>
                    <a:pt x="10352" y="25745"/>
                    <a:pt x="12666" y="27438"/>
                    <a:pt x="15300" y="27438"/>
                  </a:cubicBezTo>
                  <a:cubicBezTo>
                    <a:pt x="15610" y="27438"/>
                    <a:pt x="15925" y="27414"/>
                    <a:pt x="16242" y="27366"/>
                  </a:cubicBezTo>
                  <a:cubicBezTo>
                    <a:pt x="18214" y="27071"/>
                    <a:pt x="19998" y="26095"/>
                    <a:pt x="21889" y="25515"/>
                  </a:cubicBezTo>
                  <a:cubicBezTo>
                    <a:pt x="22749" y="25251"/>
                    <a:pt x="23653" y="25046"/>
                    <a:pt x="24556" y="25046"/>
                  </a:cubicBezTo>
                  <a:cubicBezTo>
                    <a:pt x="24926" y="25046"/>
                    <a:pt x="25295" y="25081"/>
                    <a:pt x="25662" y="25159"/>
                  </a:cubicBezTo>
                  <a:cubicBezTo>
                    <a:pt x="26859" y="25413"/>
                    <a:pt x="27541" y="26074"/>
                    <a:pt x="28301" y="26962"/>
                  </a:cubicBezTo>
                  <a:cubicBezTo>
                    <a:pt x="28315" y="26979"/>
                    <a:pt x="28333" y="26987"/>
                    <a:pt x="28350" y="26987"/>
                  </a:cubicBezTo>
                  <a:cubicBezTo>
                    <a:pt x="28364" y="26987"/>
                    <a:pt x="28377" y="26982"/>
                    <a:pt x="28389" y="26974"/>
                  </a:cubicBezTo>
                  <a:cubicBezTo>
                    <a:pt x="28401" y="26982"/>
                    <a:pt x="28414" y="26987"/>
                    <a:pt x="28428" y="26987"/>
                  </a:cubicBezTo>
                  <a:cubicBezTo>
                    <a:pt x="28445" y="26987"/>
                    <a:pt x="28463" y="26979"/>
                    <a:pt x="28477" y="26962"/>
                  </a:cubicBezTo>
                  <a:cubicBezTo>
                    <a:pt x="29239" y="26074"/>
                    <a:pt x="29922" y="25413"/>
                    <a:pt x="31116" y="25159"/>
                  </a:cubicBezTo>
                  <a:cubicBezTo>
                    <a:pt x="31482" y="25081"/>
                    <a:pt x="31852" y="25046"/>
                    <a:pt x="32221" y="25046"/>
                  </a:cubicBezTo>
                  <a:cubicBezTo>
                    <a:pt x="33125" y="25046"/>
                    <a:pt x="34028" y="25251"/>
                    <a:pt x="34889" y="25515"/>
                  </a:cubicBezTo>
                  <a:cubicBezTo>
                    <a:pt x="36780" y="26095"/>
                    <a:pt x="38565" y="27071"/>
                    <a:pt x="40536" y="27366"/>
                  </a:cubicBezTo>
                  <a:cubicBezTo>
                    <a:pt x="40852" y="27414"/>
                    <a:pt x="41168" y="27438"/>
                    <a:pt x="41478" y="27438"/>
                  </a:cubicBezTo>
                  <a:cubicBezTo>
                    <a:pt x="44113" y="27438"/>
                    <a:pt x="46425" y="25745"/>
                    <a:pt x="46671" y="22940"/>
                  </a:cubicBezTo>
                  <a:cubicBezTo>
                    <a:pt x="48092" y="23944"/>
                    <a:pt x="50059" y="24818"/>
                    <a:pt x="51886" y="24818"/>
                  </a:cubicBezTo>
                  <a:cubicBezTo>
                    <a:pt x="53153" y="24818"/>
                    <a:pt x="54354" y="24397"/>
                    <a:pt x="55258" y="23306"/>
                  </a:cubicBezTo>
                  <a:cubicBezTo>
                    <a:pt x="56209" y="22157"/>
                    <a:pt x="56399" y="20614"/>
                    <a:pt x="56098" y="19193"/>
                  </a:cubicBezTo>
                  <a:cubicBezTo>
                    <a:pt x="55715" y="17373"/>
                    <a:pt x="54085" y="14224"/>
                    <a:pt x="56574" y="13139"/>
                  </a:cubicBezTo>
                  <a:cubicBezTo>
                    <a:pt x="56717" y="13077"/>
                    <a:pt x="56723" y="12940"/>
                    <a:pt x="56659" y="12836"/>
                  </a:cubicBezTo>
                  <a:cubicBezTo>
                    <a:pt x="56765" y="12781"/>
                    <a:pt x="56777" y="12592"/>
                    <a:pt x="56632" y="12534"/>
                  </a:cubicBezTo>
                  <a:cubicBezTo>
                    <a:pt x="54184" y="11588"/>
                    <a:pt x="56098" y="7579"/>
                    <a:pt x="56087" y="5673"/>
                  </a:cubicBezTo>
                  <a:cubicBezTo>
                    <a:pt x="56082" y="4420"/>
                    <a:pt x="55697" y="3052"/>
                    <a:pt x="54667" y="2253"/>
                  </a:cubicBezTo>
                  <a:cubicBezTo>
                    <a:pt x="53993" y="1730"/>
                    <a:pt x="53197" y="1518"/>
                    <a:pt x="52357" y="1518"/>
                  </a:cubicBezTo>
                  <a:cubicBezTo>
                    <a:pt x="50399" y="1518"/>
                    <a:pt x="48199" y="2668"/>
                    <a:pt x="46736" y="3728"/>
                  </a:cubicBezTo>
                  <a:cubicBezTo>
                    <a:pt x="46692" y="1122"/>
                    <a:pt x="43784" y="185"/>
                    <a:pt x="41310" y="185"/>
                  </a:cubicBezTo>
                  <a:cubicBezTo>
                    <a:pt x="40637" y="185"/>
                    <a:pt x="39996" y="254"/>
                    <a:pt x="39454" y="378"/>
                  </a:cubicBezTo>
                  <a:cubicBezTo>
                    <a:pt x="37417" y="842"/>
                    <a:pt x="35784" y="2490"/>
                    <a:pt x="33694" y="2675"/>
                  </a:cubicBezTo>
                  <a:cubicBezTo>
                    <a:pt x="33539" y="2689"/>
                    <a:pt x="33384" y="2696"/>
                    <a:pt x="33230" y="2696"/>
                  </a:cubicBezTo>
                  <a:cubicBezTo>
                    <a:pt x="31377" y="2696"/>
                    <a:pt x="29616" y="1701"/>
                    <a:pt x="28664" y="106"/>
                  </a:cubicBezTo>
                  <a:cubicBezTo>
                    <a:pt x="28619" y="31"/>
                    <a:pt x="28552" y="0"/>
                    <a:pt x="28485" y="0"/>
                  </a:cubicBezTo>
                  <a:cubicBezTo>
                    <a:pt x="28453" y="0"/>
                    <a:pt x="28420" y="7"/>
                    <a:pt x="28389" y="20"/>
                  </a:cubicBezTo>
                  <a:cubicBezTo>
                    <a:pt x="28359" y="7"/>
                    <a:pt x="28326" y="0"/>
                    <a:pt x="28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4836325" y="1233357"/>
              <a:ext cx="252775" cy="255225"/>
            </a:xfrm>
            <a:custGeom>
              <a:avLst/>
              <a:gdLst/>
              <a:ahLst/>
              <a:cxnLst/>
              <a:rect l="l" t="t" r="r" b="b"/>
              <a:pathLst>
                <a:path w="10111" h="10209" extrusionOk="0">
                  <a:moveTo>
                    <a:pt x="8816" y="1"/>
                  </a:moveTo>
                  <a:cubicBezTo>
                    <a:pt x="8790" y="1"/>
                    <a:pt x="8761" y="9"/>
                    <a:pt x="8732" y="29"/>
                  </a:cubicBezTo>
                  <a:cubicBezTo>
                    <a:pt x="8704" y="48"/>
                    <a:pt x="8677" y="68"/>
                    <a:pt x="8649" y="91"/>
                  </a:cubicBezTo>
                  <a:cubicBezTo>
                    <a:pt x="6589" y="1592"/>
                    <a:pt x="7764" y="4238"/>
                    <a:pt x="8046" y="6284"/>
                  </a:cubicBezTo>
                  <a:cubicBezTo>
                    <a:pt x="8162" y="7108"/>
                    <a:pt x="8146" y="7985"/>
                    <a:pt x="7718" y="8732"/>
                  </a:cubicBezTo>
                  <a:cubicBezTo>
                    <a:pt x="7255" y="9538"/>
                    <a:pt x="6452" y="9787"/>
                    <a:pt x="5614" y="9787"/>
                  </a:cubicBezTo>
                  <a:cubicBezTo>
                    <a:pt x="5258" y="9787"/>
                    <a:pt x="4895" y="9742"/>
                    <a:pt x="4550" y="9676"/>
                  </a:cubicBezTo>
                  <a:cubicBezTo>
                    <a:pt x="2953" y="9368"/>
                    <a:pt x="1475" y="8660"/>
                    <a:pt x="156" y="7720"/>
                  </a:cubicBezTo>
                  <a:cubicBezTo>
                    <a:pt x="143" y="7711"/>
                    <a:pt x="130" y="7707"/>
                    <a:pt x="117" y="7707"/>
                  </a:cubicBezTo>
                  <a:cubicBezTo>
                    <a:pt x="55" y="7707"/>
                    <a:pt x="0" y="7798"/>
                    <a:pt x="57" y="7847"/>
                  </a:cubicBezTo>
                  <a:cubicBezTo>
                    <a:pt x="90" y="7873"/>
                    <a:pt x="120" y="7901"/>
                    <a:pt x="154" y="7925"/>
                  </a:cubicBezTo>
                  <a:cubicBezTo>
                    <a:pt x="1349" y="8897"/>
                    <a:pt x="3637" y="10208"/>
                    <a:pt x="5542" y="10208"/>
                  </a:cubicBezTo>
                  <a:cubicBezTo>
                    <a:pt x="6330" y="10208"/>
                    <a:pt x="7053" y="9984"/>
                    <a:pt x="7605" y="9417"/>
                  </a:cubicBezTo>
                  <a:cubicBezTo>
                    <a:pt x="10110" y="6847"/>
                    <a:pt x="5776" y="2463"/>
                    <a:pt x="8893" y="306"/>
                  </a:cubicBezTo>
                  <a:cubicBezTo>
                    <a:pt x="9034" y="209"/>
                    <a:pt x="8947" y="1"/>
                    <a:pt x="8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3965250" y="975482"/>
              <a:ext cx="1096025" cy="260625"/>
            </a:xfrm>
            <a:custGeom>
              <a:avLst/>
              <a:gdLst/>
              <a:ahLst/>
              <a:cxnLst/>
              <a:rect l="l" t="t" r="r" b="b"/>
              <a:pathLst>
                <a:path w="43841" h="10425" extrusionOk="0">
                  <a:moveTo>
                    <a:pt x="3647" y="1"/>
                  </a:moveTo>
                  <a:cubicBezTo>
                    <a:pt x="2780" y="1"/>
                    <a:pt x="1922" y="215"/>
                    <a:pt x="1204" y="746"/>
                  </a:cubicBezTo>
                  <a:cubicBezTo>
                    <a:pt x="652" y="1157"/>
                    <a:pt x="343" y="1658"/>
                    <a:pt x="190" y="2212"/>
                  </a:cubicBezTo>
                  <a:cubicBezTo>
                    <a:pt x="1" y="2887"/>
                    <a:pt x="45" y="3639"/>
                    <a:pt x="156" y="4396"/>
                  </a:cubicBezTo>
                  <a:cubicBezTo>
                    <a:pt x="162" y="4444"/>
                    <a:pt x="170" y="4491"/>
                    <a:pt x="176" y="4539"/>
                  </a:cubicBezTo>
                  <a:cubicBezTo>
                    <a:pt x="184" y="4588"/>
                    <a:pt x="226" y="4611"/>
                    <a:pt x="269" y="4611"/>
                  </a:cubicBezTo>
                  <a:cubicBezTo>
                    <a:pt x="323" y="4611"/>
                    <a:pt x="380" y="4575"/>
                    <a:pt x="375" y="4512"/>
                  </a:cubicBezTo>
                  <a:cubicBezTo>
                    <a:pt x="271" y="3318"/>
                    <a:pt x="220" y="2046"/>
                    <a:pt x="1178" y="1173"/>
                  </a:cubicBezTo>
                  <a:cubicBezTo>
                    <a:pt x="1836" y="576"/>
                    <a:pt x="2782" y="328"/>
                    <a:pt x="3665" y="328"/>
                  </a:cubicBezTo>
                  <a:cubicBezTo>
                    <a:pt x="3765" y="328"/>
                    <a:pt x="3863" y="332"/>
                    <a:pt x="3961" y="338"/>
                  </a:cubicBezTo>
                  <a:cubicBezTo>
                    <a:pt x="5856" y="457"/>
                    <a:pt x="7558" y="1551"/>
                    <a:pt x="9331" y="2136"/>
                  </a:cubicBezTo>
                  <a:cubicBezTo>
                    <a:pt x="10347" y="2470"/>
                    <a:pt x="11453" y="2686"/>
                    <a:pt x="12534" y="2686"/>
                  </a:cubicBezTo>
                  <a:cubicBezTo>
                    <a:pt x="14243" y="2686"/>
                    <a:pt x="15890" y="2147"/>
                    <a:pt x="17018" y="686"/>
                  </a:cubicBezTo>
                  <a:cubicBezTo>
                    <a:pt x="18488" y="1908"/>
                    <a:pt x="20222" y="2412"/>
                    <a:pt x="22020" y="2412"/>
                  </a:cubicBezTo>
                  <a:cubicBezTo>
                    <a:pt x="23047" y="2412"/>
                    <a:pt x="24096" y="2248"/>
                    <a:pt x="25127" y="1958"/>
                  </a:cubicBezTo>
                  <a:cubicBezTo>
                    <a:pt x="26821" y="1483"/>
                    <a:pt x="28562" y="394"/>
                    <a:pt x="30355" y="394"/>
                  </a:cubicBezTo>
                  <a:cubicBezTo>
                    <a:pt x="30368" y="394"/>
                    <a:pt x="30381" y="394"/>
                    <a:pt x="30394" y="394"/>
                  </a:cubicBezTo>
                  <a:cubicBezTo>
                    <a:pt x="32736" y="418"/>
                    <a:pt x="33360" y="2355"/>
                    <a:pt x="33647" y="4285"/>
                  </a:cubicBezTo>
                  <a:cubicBezTo>
                    <a:pt x="33658" y="4367"/>
                    <a:pt x="33713" y="4402"/>
                    <a:pt x="33774" y="4402"/>
                  </a:cubicBezTo>
                  <a:cubicBezTo>
                    <a:pt x="33855" y="4402"/>
                    <a:pt x="33946" y="4339"/>
                    <a:pt x="33958" y="4241"/>
                  </a:cubicBezTo>
                  <a:cubicBezTo>
                    <a:pt x="35142" y="3315"/>
                    <a:pt x="36378" y="2512"/>
                    <a:pt x="37802" y="1997"/>
                  </a:cubicBezTo>
                  <a:cubicBezTo>
                    <a:pt x="38613" y="1704"/>
                    <a:pt x="39600" y="1390"/>
                    <a:pt x="40500" y="1390"/>
                  </a:cubicBezTo>
                  <a:cubicBezTo>
                    <a:pt x="41405" y="1390"/>
                    <a:pt x="42222" y="1708"/>
                    <a:pt x="42683" y="2688"/>
                  </a:cubicBezTo>
                  <a:cubicBezTo>
                    <a:pt x="43840" y="5154"/>
                    <a:pt x="41416" y="7993"/>
                    <a:pt x="43214" y="10355"/>
                  </a:cubicBezTo>
                  <a:cubicBezTo>
                    <a:pt x="43252" y="10404"/>
                    <a:pt x="43304" y="10425"/>
                    <a:pt x="43355" y="10425"/>
                  </a:cubicBezTo>
                  <a:cubicBezTo>
                    <a:pt x="43399" y="10425"/>
                    <a:pt x="43443" y="10409"/>
                    <a:pt x="43476" y="10383"/>
                  </a:cubicBezTo>
                  <a:cubicBezTo>
                    <a:pt x="43531" y="10339"/>
                    <a:pt x="43554" y="10265"/>
                    <a:pt x="43496" y="10192"/>
                  </a:cubicBezTo>
                  <a:cubicBezTo>
                    <a:pt x="42120" y="8370"/>
                    <a:pt x="43281" y="6243"/>
                    <a:pt x="43286" y="4227"/>
                  </a:cubicBezTo>
                  <a:cubicBezTo>
                    <a:pt x="43291" y="3110"/>
                    <a:pt x="42886" y="1845"/>
                    <a:pt x="41822" y="1305"/>
                  </a:cubicBezTo>
                  <a:cubicBezTo>
                    <a:pt x="41467" y="1124"/>
                    <a:pt x="41053" y="1053"/>
                    <a:pt x="40616" y="1053"/>
                  </a:cubicBezTo>
                  <a:cubicBezTo>
                    <a:pt x="39622" y="1053"/>
                    <a:pt x="38512" y="1421"/>
                    <a:pt x="37721" y="1704"/>
                  </a:cubicBezTo>
                  <a:cubicBezTo>
                    <a:pt x="37017" y="1955"/>
                    <a:pt x="36339" y="2275"/>
                    <a:pt x="35701" y="2662"/>
                  </a:cubicBezTo>
                  <a:cubicBezTo>
                    <a:pt x="35064" y="3050"/>
                    <a:pt x="34468" y="3507"/>
                    <a:pt x="33937" y="4031"/>
                  </a:cubicBezTo>
                  <a:cubicBezTo>
                    <a:pt x="33760" y="2821"/>
                    <a:pt x="33457" y="1475"/>
                    <a:pt x="32434" y="700"/>
                  </a:cubicBezTo>
                  <a:cubicBezTo>
                    <a:pt x="31845" y="252"/>
                    <a:pt x="31149" y="84"/>
                    <a:pt x="30439" y="84"/>
                  </a:cubicBezTo>
                  <a:cubicBezTo>
                    <a:pt x="29856" y="84"/>
                    <a:pt x="29265" y="197"/>
                    <a:pt x="28716" y="362"/>
                  </a:cubicBezTo>
                  <a:cubicBezTo>
                    <a:pt x="26720" y="963"/>
                    <a:pt x="24909" y="1891"/>
                    <a:pt x="22797" y="2088"/>
                  </a:cubicBezTo>
                  <a:cubicBezTo>
                    <a:pt x="22525" y="2113"/>
                    <a:pt x="22256" y="2126"/>
                    <a:pt x="21990" y="2126"/>
                  </a:cubicBezTo>
                  <a:cubicBezTo>
                    <a:pt x="20134" y="2126"/>
                    <a:pt x="18436" y="1511"/>
                    <a:pt x="16930" y="360"/>
                  </a:cubicBezTo>
                  <a:cubicBezTo>
                    <a:pt x="16914" y="348"/>
                    <a:pt x="16898" y="343"/>
                    <a:pt x="16882" y="343"/>
                  </a:cubicBezTo>
                  <a:cubicBezTo>
                    <a:pt x="16808" y="343"/>
                    <a:pt x="16744" y="452"/>
                    <a:pt x="16809" y="513"/>
                  </a:cubicBezTo>
                  <a:cubicBezTo>
                    <a:pt x="16815" y="517"/>
                    <a:pt x="16821" y="519"/>
                    <a:pt x="16825" y="524"/>
                  </a:cubicBezTo>
                  <a:cubicBezTo>
                    <a:pt x="15657" y="1812"/>
                    <a:pt x="14090" y="2348"/>
                    <a:pt x="12451" y="2348"/>
                  </a:cubicBezTo>
                  <a:cubicBezTo>
                    <a:pt x="11895" y="2348"/>
                    <a:pt x="11331" y="2286"/>
                    <a:pt x="10771" y="2171"/>
                  </a:cubicBezTo>
                  <a:cubicBezTo>
                    <a:pt x="8747" y="1754"/>
                    <a:pt x="6976" y="609"/>
                    <a:pt x="4970" y="155"/>
                  </a:cubicBezTo>
                  <a:cubicBezTo>
                    <a:pt x="4538" y="57"/>
                    <a:pt x="4091" y="1"/>
                    <a:pt x="36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4"/>
            <p:cNvSpPr/>
            <p:nvPr/>
          </p:nvSpPr>
          <p:spPr>
            <a:xfrm>
              <a:off x="3754275" y="983682"/>
              <a:ext cx="1307000" cy="585875"/>
            </a:xfrm>
            <a:custGeom>
              <a:avLst/>
              <a:gdLst/>
              <a:ahLst/>
              <a:cxnLst/>
              <a:rect l="l" t="t" r="r" b="b"/>
              <a:pathLst>
                <a:path w="52280" h="23435" extrusionOk="0">
                  <a:moveTo>
                    <a:pt x="12107" y="1"/>
                  </a:moveTo>
                  <a:cubicBezTo>
                    <a:pt x="11223" y="1"/>
                    <a:pt x="10275" y="247"/>
                    <a:pt x="9617" y="845"/>
                  </a:cubicBezTo>
                  <a:cubicBezTo>
                    <a:pt x="8659" y="1718"/>
                    <a:pt x="8710" y="2990"/>
                    <a:pt x="8814" y="4185"/>
                  </a:cubicBezTo>
                  <a:cubicBezTo>
                    <a:pt x="8819" y="4247"/>
                    <a:pt x="8762" y="4283"/>
                    <a:pt x="8708" y="4283"/>
                  </a:cubicBezTo>
                  <a:cubicBezTo>
                    <a:pt x="8665" y="4283"/>
                    <a:pt x="8623" y="4260"/>
                    <a:pt x="8615" y="4211"/>
                  </a:cubicBezTo>
                  <a:cubicBezTo>
                    <a:pt x="8609" y="4163"/>
                    <a:pt x="8601" y="4117"/>
                    <a:pt x="8595" y="4068"/>
                  </a:cubicBezTo>
                  <a:lnTo>
                    <a:pt x="8490" y="4082"/>
                  </a:lnTo>
                  <a:cubicBezTo>
                    <a:pt x="8490" y="4154"/>
                    <a:pt x="8435" y="4223"/>
                    <a:pt x="8361" y="4223"/>
                  </a:cubicBezTo>
                  <a:cubicBezTo>
                    <a:pt x="8340" y="4223"/>
                    <a:pt x="8318" y="4218"/>
                    <a:pt x="8295" y="4205"/>
                  </a:cubicBezTo>
                  <a:cubicBezTo>
                    <a:pt x="6844" y="3408"/>
                    <a:pt x="5446" y="2350"/>
                    <a:pt x="3891" y="1771"/>
                  </a:cubicBezTo>
                  <a:cubicBezTo>
                    <a:pt x="3415" y="1593"/>
                    <a:pt x="2858" y="1451"/>
                    <a:pt x="2316" y="1451"/>
                  </a:cubicBezTo>
                  <a:cubicBezTo>
                    <a:pt x="1911" y="1451"/>
                    <a:pt x="1514" y="1530"/>
                    <a:pt x="1165" y="1734"/>
                  </a:cubicBezTo>
                  <a:cubicBezTo>
                    <a:pt x="1" y="2416"/>
                    <a:pt x="301" y="3911"/>
                    <a:pt x="567" y="4978"/>
                  </a:cubicBezTo>
                  <a:cubicBezTo>
                    <a:pt x="1003" y="6726"/>
                    <a:pt x="1853" y="9305"/>
                    <a:pt x="12" y="10494"/>
                  </a:cubicBezTo>
                  <a:cubicBezTo>
                    <a:pt x="1827" y="12187"/>
                    <a:pt x="481" y="14736"/>
                    <a:pt x="213" y="16782"/>
                  </a:cubicBezTo>
                  <a:cubicBezTo>
                    <a:pt x="93" y="17712"/>
                    <a:pt x="158" y="18802"/>
                    <a:pt x="843" y="19524"/>
                  </a:cubicBezTo>
                  <a:cubicBezTo>
                    <a:pt x="1349" y="20060"/>
                    <a:pt x="2058" y="20230"/>
                    <a:pt x="2771" y="20230"/>
                  </a:cubicBezTo>
                  <a:cubicBezTo>
                    <a:pt x="3111" y="20230"/>
                    <a:pt x="3453" y="20191"/>
                    <a:pt x="3774" y="20134"/>
                  </a:cubicBezTo>
                  <a:cubicBezTo>
                    <a:pt x="5259" y="19870"/>
                    <a:pt x="6609" y="19180"/>
                    <a:pt x="7846" y="18342"/>
                  </a:cubicBezTo>
                  <a:cubicBezTo>
                    <a:pt x="7859" y="18333"/>
                    <a:pt x="7871" y="18330"/>
                    <a:pt x="7884" y="18330"/>
                  </a:cubicBezTo>
                  <a:cubicBezTo>
                    <a:pt x="7916" y="18330"/>
                    <a:pt x="7946" y="18354"/>
                    <a:pt x="7959" y="18386"/>
                  </a:cubicBezTo>
                  <a:lnTo>
                    <a:pt x="8075" y="18353"/>
                  </a:lnTo>
                  <a:cubicBezTo>
                    <a:pt x="8061" y="18307"/>
                    <a:pt x="8050" y="18261"/>
                    <a:pt x="8038" y="18215"/>
                  </a:cubicBezTo>
                  <a:cubicBezTo>
                    <a:pt x="8016" y="18129"/>
                    <a:pt x="8085" y="18073"/>
                    <a:pt x="8153" y="18073"/>
                  </a:cubicBezTo>
                  <a:cubicBezTo>
                    <a:pt x="8199" y="18073"/>
                    <a:pt x="8243" y="18098"/>
                    <a:pt x="8259" y="18155"/>
                  </a:cubicBezTo>
                  <a:cubicBezTo>
                    <a:pt x="8782" y="19944"/>
                    <a:pt x="9929" y="21866"/>
                    <a:pt x="11830" y="22431"/>
                  </a:cubicBezTo>
                  <a:cubicBezTo>
                    <a:pt x="12263" y="22560"/>
                    <a:pt x="12697" y="22614"/>
                    <a:pt x="13133" y="22614"/>
                  </a:cubicBezTo>
                  <a:cubicBezTo>
                    <a:pt x="14730" y="22614"/>
                    <a:pt x="16331" y="21886"/>
                    <a:pt x="17844" y="21484"/>
                  </a:cubicBezTo>
                  <a:cubicBezTo>
                    <a:pt x="19093" y="21153"/>
                    <a:pt x="20539" y="20822"/>
                    <a:pt x="21933" y="20822"/>
                  </a:cubicBezTo>
                  <a:cubicBezTo>
                    <a:pt x="23232" y="20822"/>
                    <a:pt x="24486" y="21109"/>
                    <a:pt x="25494" y="21953"/>
                  </a:cubicBezTo>
                  <a:lnTo>
                    <a:pt x="25519" y="21924"/>
                  </a:lnTo>
                  <a:cubicBezTo>
                    <a:pt x="25487" y="21884"/>
                    <a:pt x="25482" y="21815"/>
                    <a:pt x="25537" y="21789"/>
                  </a:cubicBezTo>
                  <a:cubicBezTo>
                    <a:pt x="26999" y="21079"/>
                    <a:pt x="28615" y="20738"/>
                    <a:pt x="30235" y="20738"/>
                  </a:cubicBezTo>
                  <a:cubicBezTo>
                    <a:pt x="31768" y="20738"/>
                    <a:pt x="33306" y="21043"/>
                    <a:pt x="34720" y="21628"/>
                  </a:cubicBezTo>
                  <a:cubicBezTo>
                    <a:pt x="36126" y="22211"/>
                    <a:pt x="37468" y="23435"/>
                    <a:pt x="38962" y="23435"/>
                  </a:cubicBezTo>
                  <a:cubicBezTo>
                    <a:pt x="39398" y="23435"/>
                    <a:pt x="39847" y="23330"/>
                    <a:pt x="40314" y="23075"/>
                  </a:cubicBezTo>
                  <a:cubicBezTo>
                    <a:pt x="42159" y="22069"/>
                    <a:pt x="42635" y="19919"/>
                    <a:pt x="43118" y="18055"/>
                  </a:cubicBezTo>
                  <a:cubicBezTo>
                    <a:pt x="43138" y="17976"/>
                    <a:pt x="43198" y="17941"/>
                    <a:pt x="43261" y="17941"/>
                  </a:cubicBezTo>
                  <a:cubicBezTo>
                    <a:pt x="43303" y="17941"/>
                    <a:pt x="43346" y="17957"/>
                    <a:pt x="43378" y="17985"/>
                  </a:cubicBezTo>
                  <a:lnTo>
                    <a:pt x="43436" y="17913"/>
                  </a:lnTo>
                  <a:cubicBezTo>
                    <a:pt x="43402" y="17888"/>
                    <a:pt x="43372" y="17860"/>
                    <a:pt x="43339" y="17834"/>
                  </a:cubicBezTo>
                  <a:cubicBezTo>
                    <a:pt x="43282" y="17785"/>
                    <a:pt x="43337" y="17694"/>
                    <a:pt x="43399" y="17694"/>
                  </a:cubicBezTo>
                  <a:cubicBezTo>
                    <a:pt x="43412" y="17694"/>
                    <a:pt x="43425" y="17698"/>
                    <a:pt x="43438" y="17707"/>
                  </a:cubicBezTo>
                  <a:cubicBezTo>
                    <a:pt x="44757" y="18647"/>
                    <a:pt x="46235" y="19355"/>
                    <a:pt x="47832" y="19663"/>
                  </a:cubicBezTo>
                  <a:cubicBezTo>
                    <a:pt x="48177" y="19729"/>
                    <a:pt x="48540" y="19774"/>
                    <a:pt x="48896" y="19774"/>
                  </a:cubicBezTo>
                  <a:cubicBezTo>
                    <a:pt x="49734" y="19774"/>
                    <a:pt x="50537" y="19525"/>
                    <a:pt x="51000" y="18719"/>
                  </a:cubicBezTo>
                  <a:cubicBezTo>
                    <a:pt x="51428" y="17973"/>
                    <a:pt x="51444" y="17095"/>
                    <a:pt x="51328" y="16271"/>
                  </a:cubicBezTo>
                  <a:cubicBezTo>
                    <a:pt x="51046" y="14225"/>
                    <a:pt x="49871" y="11579"/>
                    <a:pt x="51931" y="10078"/>
                  </a:cubicBezTo>
                  <a:lnTo>
                    <a:pt x="51915" y="10055"/>
                  </a:lnTo>
                  <a:cubicBezTo>
                    <a:pt x="51882" y="10081"/>
                    <a:pt x="51838" y="10097"/>
                    <a:pt x="51793" y="10097"/>
                  </a:cubicBezTo>
                  <a:cubicBezTo>
                    <a:pt x="51743" y="10097"/>
                    <a:pt x="51691" y="10077"/>
                    <a:pt x="51653" y="10028"/>
                  </a:cubicBezTo>
                  <a:cubicBezTo>
                    <a:pt x="49855" y="7666"/>
                    <a:pt x="52279" y="4826"/>
                    <a:pt x="51122" y="2360"/>
                  </a:cubicBezTo>
                  <a:cubicBezTo>
                    <a:pt x="50662" y="1381"/>
                    <a:pt x="49845" y="1062"/>
                    <a:pt x="48940" y="1062"/>
                  </a:cubicBezTo>
                  <a:cubicBezTo>
                    <a:pt x="48040" y="1062"/>
                    <a:pt x="47052" y="1377"/>
                    <a:pt x="46241" y="1670"/>
                  </a:cubicBezTo>
                  <a:cubicBezTo>
                    <a:pt x="44817" y="2185"/>
                    <a:pt x="43581" y="2988"/>
                    <a:pt x="42397" y="3914"/>
                  </a:cubicBezTo>
                  <a:cubicBezTo>
                    <a:pt x="42385" y="4012"/>
                    <a:pt x="42294" y="4075"/>
                    <a:pt x="42213" y="4075"/>
                  </a:cubicBezTo>
                  <a:cubicBezTo>
                    <a:pt x="42152" y="4075"/>
                    <a:pt x="42097" y="4040"/>
                    <a:pt x="42086" y="3958"/>
                  </a:cubicBezTo>
                  <a:cubicBezTo>
                    <a:pt x="41799" y="2028"/>
                    <a:pt x="41175" y="90"/>
                    <a:pt x="38833" y="67"/>
                  </a:cubicBezTo>
                  <a:cubicBezTo>
                    <a:pt x="38820" y="67"/>
                    <a:pt x="38807" y="67"/>
                    <a:pt x="38794" y="67"/>
                  </a:cubicBezTo>
                  <a:cubicBezTo>
                    <a:pt x="37002" y="67"/>
                    <a:pt x="35260" y="1156"/>
                    <a:pt x="33566" y="1630"/>
                  </a:cubicBezTo>
                  <a:cubicBezTo>
                    <a:pt x="32535" y="1920"/>
                    <a:pt x="31487" y="2085"/>
                    <a:pt x="30459" y="2085"/>
                  </a:cubicBezTo>
                  <a:cubicBezTo>
                    <a:pt x="28662" y="2085"/>
                    <a:pt x="26928" y="1580"/>
                    <a:pt x="25457" y="358"/>
                  </a:cubicBezTo>
                  <a:cubicBezTo>
                    <a:pt x="24329" y="1819"/>
                    <a:pt x="22682" y="2359"/>
                    <a:pt x="20972" y="2359"/>
                  </a:cubicBezTo>
                  <a:cubicBezTo>
                    <a:pt x="19891" y="2359"/>
                    <a:pt x="18785" y="2143"/>
                    <a:pt x="17770" y="1809"/>
                  </a:cubicBezTo>
                  <a:cubicBezTo>
                    <a:pt x="15997" y="1224"/>
                    <a:pt x="14295" y="129"/>
                    <a:pt x="12400" y="10"/>
                  </a:cubicBezTo>
                  <a:cubicBezTo>
                    <a:pt x="12304" y="4"/>
                    <a:pt x="12206" y="1"/>
                    <a:pt x="12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4"/>
            <p:cNvSpPr/>
            <p:nvPr/>
          </p:nvSpPr>
          <p:spPr>
            <a:xfrm>
              <a:off x="4391325" y="1432182"/>
              <a:ext cx="449000" cy="147275"/>
            </a:xfrm>
            <a:custGeom>
              <a:avLst/>
              <a:gdLst/>
              <a:ahLst/>
              <a:cxnLst/>
              <a:rect l="l" t="t" r="r" b="b"/>
              <a:pathLst>
                <a:path w="17960" h="5891" extrusionOk="0">
                  <a:moveTo>
                    <a:pt x="17779" y="1"/>
                  </a:moveTo>
                  <a:cubicBezTo>
                    <a:pt x="17716" y="1"/>
                    <a:pt x="17656" y="35"/>
                    <a:pt x="17636" y="115"/>
                  </a:cubicBezTo>
                  <a:cubicBezTo>
                    <a:pt x="17153" y="1979"/>
                    <a:pt x="16677" y="4129"/>
                    <a:pt x="14832" y="5135"/>
                  </a:cubicBezTo>
                  <a:cubicBezTo>
                    <a:pt x="14365" y="5390"/>
                    <a:pt x="13916" y="5495"/>
                    <a:pt x="13480" y="5495"/>
                  </a:cubicBezTo>
                  <a:cubicBezTo>
                    <a:pt x="11986" y="5495"/>
                    <a:pt x="10644" y="4271"/>
                    <a:pt x="9238" y="3688"/>
                  </a:cubicBezTo>
                  <a:cubicBezTo>
                    <a:pt x="7824" y="3103"/>
                    <a:pt x="6286" y="2798"/>
                    <a:pt x="4753" y="2798"/>
                  </a:cubicBezTo>
                  <a:cubicBezTo>
                    <a:pt x="3133" y="2798"/>
                    <a:pt x="1517" y="3139"/>
                    <a:pt x="56" y="3849"/>
                  </a:cubicBezTo>
                  <a:cubicBezTo>
                    <a:pt x="0" y="3875"/>
                    <a:pt x="5" y="3944"/>
                    <a:pt x="37" y="3984"/>
                  </a:cubicBezTo>
                  <a:cubicBezTo>
                    <a:pt x="51" y="4001"/>
                    <a:pt x="71" y="4014"/>
                    <a:pt x="95" y="4014"/>
                  </a:cubicBezTo>
                  <a:cubicBezTo>
                    <a:pt x="104" y="4014"/>
                    <a:pt x="113" y="4012"/>
                    <a:pt x="122" y="4008"/>
                  </a:cubicBezTo>
                  <a:cubicBezTo>
                    <a:pt x="1626" y="3468"/>
                    <a:pt x="3182" y="3148"/>
                    <a:pt x="4758" y="3148"/>
                  </a:cubicBezTo>
                  <a:cubicBezTo>
                    <a:pt x="5377" y="3148"/>
                    <a:pt x="5999" y="3197"/>
                    <a:pt x="6622" y="3302"/>
                  </a:cubicBezTo>
                  <a:cubicBezTo>
                    <a:pt x="7707" y="3485"/>
                    <a:pt x="8772" y="3817"/>
                    <a:pt x="9760" y="4306"/>
                  </a:cubicBezTo>
                  <a:cubicBezTo>
                    <a:pt x="10520" y="4680"/>
                    <a:pt x="11200" y="5207"/>
                    <a:pt x="11977" y="5546"/>
                  </a:cubicBezTo>
                  <a:cubicBezTo>
                    <a:pt x="12519" y="5786"/>
                    <a:pt x="13022" y="5890"/>
                    <a:pt x="13485" y="5890"/>
                  </a:cubicBezTo>
                  <a:cubicBezTo>
                    <a:pt x="13523" y="5890"/>
                    <a:pt x="13560" y="5890"/>
                    <a:pt x="13597" y="5888"/>
                  </a:cubicBezTo>
                  <a:cubicBezTo>
                    <a:pt x="16111" y="5787"/>
                    <a:pt x="17453" y="2499"/>
                    <a:pt x="17945" y="201"/>
                  </a:cubicBezTo>
                  <a:cubicBezTo>
                    <a:pt x="17959" y="134"/>
                    <a:pt x="17936" y="79"/>
                    <a:pt x="17896" y="44"/>
                  </a:cubicBezTo>
                  <a:cubicBezTo>
                    <a:pt x="17864" y="16"/>
                    <a:pt x="17821" y="1"/>
                    <a:pt x="17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954650" y="1435482"/>
              <a:ext cx="443875" cy="121825"/>
            </a:xfrm>
            <a:custGeom>
              <a:avLst/>
              <a:gdLst/>
              <a:ahLst/>
              <a:cxnLst/>
              <a:rect l="l" t="t" r="r" b="b"/>
              <a:pathLst>
                <a:path w="17755" h="4873" extrusionOk="0">
                  <a:moveTo>
                    <a:pt x="138" y="1"/>
                  </a:moveTo>
                  <a:cubicBezTo>
                    <a:pt x="70" y="1"/>
                    <a:pt x="1" y="57"/>
                    <a:pt x="23" y="143"/>
                  </a:cubicBezTo>
                  <a:cubicBezTo>
                    <a:pt x="35" y="189"/>
                    <a:pt x="47" y="235"/>
                    <a:pt x="61" y="281"/>
                  </a:cubicBezTo>
                  <a:cubicBezTo>
                    <a:pt x="738" y="2777"/>
                    <a:pt x="2546" y="4873"/>
                    <a:pt x="5195" y="4873"/>
                  </a:cubicBezTo>
                  <a:cubicBezTo>
                    <a:pt x="5394" y="4873"/>
                    <a:pt x="5598" y="4861"/>
                    <a:pt x="5807" y="4836"/>
                  </a:cubicBezTo>
                  <a:cubicBezTo>
                    <a:pt x="8242" y="4550"/>
                    <a:pt x="11272" y="2995"/>
                    <a:pt x="13982" y="2995"/>
                  </a:cubicBezTo>
                  <a:cubicBezTo>
                    <a:pt x="15222" y="2995"/>
                    <a:pt x="16394" y="3320"/>
                    <a:pt x="17412" y="4241"/>
                  </a:cubicBezTo>
                  <a:cubicBezTo>
                    <a:pt x="17445" y="4271"/>
                    <a:pt x="17481" y="4284"/>
                    <a:pt x="17517" y="4284"/>
                  </a:cubicBezTo>
                  <a:cubicBezTo>
                    <a:pt x="17643" y="4284"/>
                    <a:pt x="17754" y="4125"/>
                    <a:pt x="17636" y="4017"/>
                  </a:cubicBezTo>
                  <a:cubicBezTo>
                    <a:pt x="17585" y="3969"/>
                    <a:pt x="17531" y="3925"/>
                    <a:pt x="17479" y="3881"/>
                  </a:cubicBezTo>
                  <a:cubicBezTo>
                    <a:pt x="16471" y="3037"/>
                    <a:pt x="15218" y="2749"/>
                    <a:pt x="13919" y="2749"/>
                  </a:cubicBezTo>
                  <a:cubicBezTo>
                    <a:pt x="12525" y="2749"/>
                    <a:pt x="11079" y="3081"/>
                    <a:pt x="9829" y="3412"/>
                  </a:cubicBezTo>
                  <a:cubicBezTo>
                    <a:pt x="8316" y="3814"/>
                    <a:pt x="6715" y="4542"/>
                    <a:pt x="5118" y="4542"/>
                  </a:cubicBezTo>
                  <a:cubicBezTo>
                    <a:pt x="4682" y="4542"/>
                    <a:pt x="4248" y="4488"/>
                    <a:pt x="3815" y="4359"/>
                  </a:cubicBezTo>
                  <a:cubicBezTo>
                    <a:pt x="1914" y="3793"/>
                    <a:pt x="767" y="1872"/>
                    <a:pt x="244" y="83"/>
                  </a:cubicBezTo>
                  <a:cubicBezTo>
                    <a:pt x="228" y="25"/>
                    <a:pt x="183" y="1"/>
                    <a:pt x="1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3706450" y="1010207"/>
              <a:ext cx="260125" cy="488475"/>
            </a:xfrm>
            <a:custGeom>
              <a:avLst/>
              <a:gdLst/>
              <a:ahLst/>
              <a:cxnLst/>
              <a:rect l="l" t="t" r="r" b="b"/>
              <a:pathLst>
                <a:path w="10405" h="19539" extrusionOk="0">
                  <a:moveTo>
                    <a:pt x="4298" y="0"/>
                  </a:moveTo>
                  <a:cubicBezTo>
                    <a:pt x="3696" y="0"/>
                    <a:pt x="3129" y="165"/>
                    <a:pt x="2635" y="568"/>
                  </a:cubicBezTo>
                  <a:cubicBezTo>
                    <a:pt x="0" y="2721"/>
                    <a:pt x="4742" y="7059"/>
                    <a:pt x="1750" y="9296"/>
                  </a:cubicBezTo>
                  <a:cubicBezTo>
                    <a:pt x="1736" y="9292"/>
                    <a:pt x="1721" y="9290"/>
                    <a:pt x="1707" y="9290"/>
                  </a:cubicBezTo>
                  <a:cubicBezTo>
                    <a:pt x="1620" y="9290"/>
                    <a:pt x="1540" y="9367"/>
                    <a:pt x="1544" y="9449"/>
                  </a:cubicBezTo>
                  <a:cubicBezTo>
                    <a:pt x="1490" y="9507"/>
                    <a:pt x="1536" y="9598"/>
                    <a:pt x="1609" y="9598"/>
                  </a:cubicBezTo>
                  <a:cubicBezTo>
                    <a:pt x="1619" y="9598"/>
                    <a:pt x="1630" y="9596"/>
                    <a:pt x="1641" y="9592"/>
                  </a:cubicBezTo>
                  <a:lnTo>
                    <a:pt x="1641" y="9592"/>
                  </a:lnTo>
                  <a:cubicBezTo>
                    <a:pt x="4371" y="12040"/>
                    <a:pt x="46" y="16087"/>
                    <a:pt x="2542" y="18678"/>
                  </a:cubicBezTo>
                  <a:cubicBezTo>
                    <a:pt x="3136" y="19295"/>
                    <a:pt x="3915" y="19538"/>
                    <a:pt x="4755" y="19538"/>
                  </a:cubicBezTo>
                  <a:cubicBezTo>
                    <a:pt x="6593" y="19538"/>
                    <a:pt x="8724" y="18374"/>
                    <a:pt x="9856" y="17408"/>
                  </a:cubicBezTo>
                  <a:cubicBezTo>
                    <a:pt x="9882" y="17384"/>
                    <a:pt x="9884" y="17352"/>
                    <a:pt x="9872" y="17324"/>
                  </a:cubicBezTo>
                  <a:cubicBezTo>
                    <a:pt x="9859" y="17293"/>
                    <a:pt x="9829" y="17268"/>
                    <a:pt x="9798" y="17268"/>
                  </a:cubicBezTo>
                  <a:cubicBezTo>
                    <a:pt x="9785" y="17268"/>
                    <a:pt x="9772" y="17272"/>
                    <a:pt x="9760" y="17281"/>
                  </a:cubicBezTo>
                  <a:cubicBezTo>
                    <a:pt x="8522" y="18119"/>
                    <a:pt x="7172" y="18809"/>
                    <a:pt x="5687" y="19072"/>
                  </a:cubicBezTo>
                  <a:cubicBezTo>
                    <a:pt x="5366" y="19129"/>
                    <a:pt x="5023" y="19169"/>
                    <a:pt x="4681" y="19169"/>
                  </a:cubicBezTo>
                  <a:cubicBezTo>
                    <a:pt x="3970" y="19169"/>
                    <a:pt x="3262" y="18998"/>
                    <a:pt x="2756" y="18463"/>
                  </a:cubicBezTo>
                  <a:cubicBezTo>
                    <a:pt x="2071" y="17740"/>
                    <a:pt x="2006" y="16650"/>
                    <a:pt x="2126" y="15720"/>
                  </a:cubicBezTo>
                  <a:cubicBezTo>
                    <a:pt x="2394" y="13674"/>
                    <a:pt x="3740" y="11125"/>
                    <a:pt x="1925" y="9433"/>
                  </a:cubicBezTo>
                  <a:cubicBezTo>
                    <a:pt x="3766" y="8244"/>
                    <a:pt x="2916" y="5665"/>
                    <a:pt x="2480" y="3917"/>
                  </a:cubicBezTo>
                  <a:cubicBezTo>
                    <a:pt x="2214" y="2850"/>
                    <a:pt x="1914" y="1355"/>
                    <a:pt x="3078" y="673"/>
                  </a:cubicBezTo>
                  <a:cubicBezTo>
                    <a:pt x="3426" y="469"/>
                    <a:pt x="3823" y="390"/>
                    <a:pt x="4229" y="390"/>
                  </a:cubicBezTo>
                  <a:cubicBezTo>
                    <a:pt x="4771" y="390"/>
                    <a:pt x="5328" y="532"/>
                    <a:pt x="5804" y="710"/>
                  </a:cubicBezTo>
                  <a:cubicBezTo>
                    <a:pt x="7359" y="1289"/>
                    <a:pt x="8757" y="2347"/>
                    <a:pt x="10208" y="3144"/>
                  </a:cubicBezTo>
                  <a:cubicBezTo>
                    <a:pt x="10231" y="3157"/>
                    <a:pt x="10253" y="3162"/>
                    <a:pt x="10274" y="3162"/>
                  </a:cubicBezTo>
                  <a:cubicBezTo>
                    <a:pt x="10348" y="3162"/>
                    <a:pt x="10404" y="3093"/>
                    <a:pt x="10404" y="3021"/>
                  </a:cubicBezTo>
                  <a:cubicBezTo>
                    <a:pt x="10404" y="2982"/>
                    <a:pt x="10385" y="2940"/>
                    <a:pt x="10341" y="2912"/>
                  </a:cubicBezTo>
                  <a:cubicBezTo>
                    <a:pt x="8950" y="2015"/>
                    <a:pt x="6406" y="0"/>
                    <a:pt x="4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4"/>
          <p:cNvSpPr txBox="1">
            <a:spLocks noGrp="1"/>
          </p:cNvSpPr>
          <p:nvPr>
            <p:ph type="ctrTitle"/>
          </p:nvPr>
        </p:nvSpPr>
        <p:spPr>
          <a:xfrm flipH="1">
            <a:off x="4067033" y="4201133"/>
            <a:ext cx="40580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Raleway"/>
              <a:buNone/>
              <a:defRPr sz="24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335" name="Google Shape;335;p14"/>
          <p:cNvSpPr txBox="1">
            <a:spLocks noGrp="1"/>
          </p:cNvSpPr>
          <p:nvPr>
            <p:ph type="subTitle" idx="1"/>
          </p:nvPr>
        </p:nvSpPr>
        <p:spPr>
          <a:xfrm flipH="1">
            <a:off x="2264400" y="2394667"/>
            <a:ext cx="7663200" cy="1806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9600"/>
              <a:buFont typeface="Gloria Hallelujah"/>
              <a:buNone/>
              <a:defRPr sz="30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grpSp>
        <p:nvGrpSpPr>
          <p:cNvPr id="336" name="Google Shape;336;p14"/>
          <p:cNvGrpSpPr/>
          <p:nvPr/>
        </p:nvGrpSpPr>
        <p:grpSpPr>
          <a:xfrm rot="899936">
            <a:off x="1529311" y="6161286"/>
            <a:ext cx="302068" cy="273612"/>
            <a:chOff x="1640475" y="1197075"/>
            <a:chExt cx="55475" cy="50250"/>
          </a:xfrm>
        </p:grpSpPr>
        <p:sp>
          <p:nvSpPr>
            <p:cNvPr id="337" name="Google Shape;337;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0" name="Google Shape;340;p14"/>
          <p:cNvSpPr/>
          <p:nvPr/>
        </p:nvSpPr>
        <p:spPr>
          <a:xfrm rot="-1799742" flipH="1">
            <a:off x="486106" y="521746"/>
            <a:ext cx="579161" cy="1356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4"/>
          <p:cNvSpPr/>
          <p:nvPr/>
        </p:nvSpPr>
        <p:spPr>
          <a:xfrm rot="-9899901" flipH="1">
            <a:off x="6716981" y="64030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 name="Google Shape;342;p14"/>
          <p:cNvGrpSpPr/>
          <p:nvPr/>
        </p:nvGrpSpPr>
        <p:grpSpPr>
          <a:xfrm rot="-7199893">
            <a:off x="8662425" y="6325420"/>
            <a:ext cx="304804" cy="276117"/>
            <a:chOff x="1640475" y="1197075"/>
            <a:chExt cx="55475" cy="50250"/>
          </a:xfrm>
        </p:grpSpPr>
        <p:sp>
          <p:nvSpPr>
            <p:cNvPr id="343" name="Google Shape;343;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4"/>
          <p:cNvSpPr/>
          <p:nvPr/>
        </p:nvSpPr>
        <p:spPr>
          <a:xfrm rot="-143173" flipH="1">
            <a:off x="3699608" y="3532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7" name="Google Shape;347;p14"/>
          <p:cNvGrpSpPr/>
          <p:nvPr/>
        </p:nvGrpSpPr>
        <p:grpSpPr>
          <a:xfrm rot="-5400176">
            <a:off x="11283228" y="673021"/>
            <a:ext cx="432209" cy="391508"/>
            <a:chOff x="1640475" y="1197075"/>
            <a:chExt cx="55475" cy="50250"/>
          </a:xfrm>
        </p:grpSpPr>
        <p:sp>
          <p:nvSpPr>
            <p:cNvPr id="348" name="Google Shape;348;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14"/>
          <p:cNvGrpSpPr/>
          <p:nvPr/>
        </p:nvGrpSpPr>
        <p:grpSpPr>
          <a:xfrm rot="-9900030">
            <a:off x="890046" y="6167670"/>
            <a:ext cx="287909" cy="260807"/>
            <a:chOff x="1640475" y="1197075"/>
            <a:chExt cx="55475" cy="50250"/>
          </a:xfrm>
        </p:grpSpPr>
        <p:sp>
          <p:nvSpPr>
            <p:cNvPr id="352" name="Google Shape;352;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14"/>
          <p:cNvGrpSpPr/>
          <p:nvPr/>
        </p:nvGrpSpPr>
        <p:grpSpPr>
          <a:xfrm rot="-7200118">
            <a:off x="554045" y="1333889"/>
            <a:ext cx="443300" cy="401559"/>
            <a:chOff x="1640475" y="1197075"/>
            <a:chExt cx="55475" cy="50250"/>
          </a:xfrm>
        </p:grpSpPr>
        <p:sp>
          <p:nvSpPr>
            <p:cNvPr id="356" name="Google Shape;356;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9" name="Google Shape;359;p1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920372">
            <a:off x="-47464" y="5286102"/>
            <a:ext cx="1318499" cy="1201084"/>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5043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48008B-BA20-CD68-9191-5CCA3C2C73DB}"/>
              </a:ext>
            </a:extLst>
          </p:cNvPr>
          <p:cNvSpPr>
            <a:spLocks noGrp="1"/>
          </p:cNvSpPr>
          <p:nvPr>
            <p:ph type="dt" sz="half" idx="10"/>
          </p:nvPr>
        </p:nvSpPr>
        <p:spPr/>
        <p:txBody>
          <a:bodyPr/>
          <a:lstStyle/>
          <a:p>
            <a:fld id="{4C368F43-0C54-4CFB-8D80-91037AD5648B}" type="datetimeFigureOut">
              <a:rPr lang="en-US" smtClean="0"/>
              <a:t>4/8/2025</a:t>
            </a:fld>
            <a:endParaRPr lang="en-US"/>
          </a:p>
        </p:txBody>
      </p:sp>
      <p:sp>
        <p:nvSpPr>
          <p:cNvPr id="3" name="Footer Placeholder 2">
            <a:extLst>
              <a:ext uri="{FF2B5EF4-FFF2-40B4-BE49-F238E27FC236}">
                <a16:creationId xmlns:a16="http://schemas.microsoft.com/office/drawing/2014/main" id="{07E75AE4-6F77-A85D-5204-CF191591BA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81AA80-811A-7853-3A09-A452627DA9E1}"/>
              </a:ext>
            </a:extLst>
          </p:cNvPr>
          <p:cNvSpPr>
            <a:spLocks noGrp="1"/>
          </p:cNvSpPr>
          <p:nvPr>
            <p:ph type="sldNum" sz="quarter" idx="12"/>
          </p:nvPr>
        </p:nvSpPr>
        <p:spPr/>
        <p:txBody>
          <a:bodyPr/>
          <a:lstStyle/>
          <a:p>
            <a:fld id="{01767259-5B85-412F-9EEE-5A48DB7355EB}" type="slidenum">
              <a:rPr lang="en-US" smtClean="0"/>
              <a:t>‹#›</a:t>
            </a:fld>
            <a:endParaRPr lang="en-US"/>
          </a:p>
        </p:txBody>
      </p:sp>
    </p:spTree>
    <p:extLst>
      <p:ext uri="{BB962C8B-B14F-4D97-AF65-F5344CB8AC3E}">
        <p14:creationId xmlns:p14="http://schemas.microsoft.com/office/powerpoint/2010/main" val="18341918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15"/>
          <p:cNvSpPr/>
          <p:nvPr/>
        </p:nvSpPr>
        <p:spPr>
          <a:xfrm rot="10800000">
            <a:off x="-626676" y="-648334"/>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5"/>
          <p:cNvSpPr/>
          <p:nvPr/>
        </p:nvSpPr>
        <p:spPr>
          <a:xfrm rot="10800000">
            <a:off x="9733736" y="-553640"/>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5"/>
          <p:cNvSpPr/>
          <p:nvPr/>
        </p:nvSpPr>
        <p:spPr>
          <a:xfrm rot="10800000">
            <a:off x="7119924" y="5286355"/>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5"/>
          <p:cNvSpPr/>
          <p:nvPr/>
        </p:nvSpPr>
        <p:spPr>
          <a:xfrm rot="10800000">
            <a:off x="-1647999" y="3846841"/>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5"/>
          <p:cNvSpPr txBox="1">
            <a:spLocks noGrp="1"/>
          </p:cNvSpPr>
          <p:nvPr>
            <p:ph type="title"/>
          </p:nvPr>
        </p:nvSpPr>
        <p:spPr>
          <a:xfrm>
            <a:off x="4300200" y="1333800"/>
            <a:ext cx="3591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7" name="Google Shape;367;p15">
            <a:hlinkClick r:id="rId2" action="ppaction://hlinksldjump"/>
          </p:cNvPr>
          <p:cNvSpPr txBox="1">
            <a:spLocks noGrp="1"/>
          </p:cNvSpPr>
          <p:nvPr>
            <p:ph type="subTitle" idx="1"/>
          </p:nvPr>
        </p:nvSpPr>
        <p:spPr>
          <a:xfrm>
            <a:off x="5230800"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368" name="Google Shape;368;p15"/>
          <p:cNvSpPr txBox="1">
            <a:spLocks noGrp="1"/>
          </p:cNvSpPr>
          <p:nvPr>
            <p:ph type="subTitle" idx="2"/>
          </p:nvPr>
        </p:nvSpPr>
        <p:spPr>
          <a:xfrm>
            <a:off x="40552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2pPr>
            <a:lvl3pPr lvl="2"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3pPr>
            <a:lvl4pPr lvl="3"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4pPr>
            <a:lvl5pPr lvl="4"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5pPr>
            <a:lvl6pPr lvl="5"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6pPr>
            <a:lvl7pPr lvl="6"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7pPr>
            <a:lvl8pPr lvl="7"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8pPr>
            <a:lvl9pPr lvl="8"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9pPr>
          </a:lstStyle>
          <a:p>
            <a:endParaRPr/>
          </a:p>
        </p:txBody>
      </p:sp>
      <p:grpSp>
        <p:nvGrpSpPr>
          <p:cNvPr id="369" name="Google Shape;369;p15"/>
          <p:cNvGrpSpPr/>
          <p:nvPr/>
        </p:nvGrpSpPr>
        <p:grpSpPr>
          <a:xfrm rot="2699963">
            <a:off x="11175319" y="5131179"/>
            <a:ext cx="479660" cy="434496"/>
            <a:chOff x="1640475" y="1197075"/>
            <a:chExt cx="55475" cy="50250"/>
          </a:xfrm>
        </p:grpSpPr>
        <p:sp>
          <p:nvSpPr>
            <p:cNvPr id="370" name="Google Shape;370;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5"/>
          <p:cNvSpPr/>
          <p:nvPr/>
        </p:nvSpPr>
        <p:spPr>
          <a:xfrm rot="9000131" flipH="1">
            <a:off x="11125563" y="6320734"/>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5"/>
          <p:cNvSpPr/>
          <p:nvPr/>
        </p:nvSpPr>
        <p:spPr>
          <a:xfrm rot="-9899901" flipH="1">
            <a:off x="4736581" y="2692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5" name="Google Shape;375;p15"/>
          <p:cNvGrpSpPr/>
          <p:nvPr/>
        </p:nvGrpSpPr>
        <p:grpSpPr>
          <a:xfrm rot="900044">
            <a:off x="3096707" y="263744"/>
            <a:ext cx="304804" cy="276115"/>
            <a:chOff x="1640475" y="1197075"/>
            <a:chExt cx="55475" cy="50250"/>
          </a:xfrm>
        </p:grpSpPr>
        <p:sp>
          <p:nvSpPr>
            <p:cNvPr id="376" name="Google Shape;37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9" name="Google Shape;379;p15"/>
          <p:cNvSpPr/>
          <p:nvPr/>
        </p:nvSpPr>
        <p:spPr>
          <a:xfrm rot="1133433">
            <a:off x="7092175" y="6251729"/>
            <a:ext cx="1293373" cy="30298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0" name="Google Shape;380;p15"/>
          <p:cNvGrpSpPr/>
          <p:nvPr/>
        </p:nvGrpSpPr>
        <p:grpSpPr>
          <a:xfrm rot="-425803">
            <a:off x="361803" y="5916759"/>
            <a:ext cx="395624" cy="358365"/>
            <a:chOff x="1640475" y="1197075"/>
            <a:chExt cx="55475" cy="50250"/>
          </a:xfrm>
        </p:grpSpPr>
        <p:sp>
          <p:nvSpPr>
            <p:cNvPr id="381" name="Google Shape;381;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15"/>
          <p:cNvSpPr/>
          <p:nvPr/>
        </p:nvSpPr>
        <p:spPr>
          <a:xfrm rot="-2700202">
            <a:off x="-640683" y="3846269"/>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5" name="Google Shape;385;p15"/>
          <p:cNvGrpSpPr/>
          <p:nvPr/>
        </p:nvGrpSpPr>
        <p:grpSpPr>
          <a:xfrm rot="8627988">
            <a:off x="10371566" y="316823"/>
            <a:ext cx="324141" cy="293624"/>
            <a:chOff x="1640475" y="1197075"/>
            <a:chExt cx="55475" cy="50250"/>
          </a:xfrm>
        </p:grpSpPr>
        <p:sp>
          <p:nvSpPr>
            <p:cNvPr id="386" name="Google Shape;38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15"/>
          <p:cNvSpPr/>
          <p:nvPr/>
        </p:nvSpPr>
        <p:spPr>
          <a:xfrm>
            <a:off x="0" y="390513"/>
            <a:ext cx="746192" cy="1103209"/>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63203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98497" y="4700461"/>
            <a:ext cx="5100864" cy="240045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567864" y="-389033"/>
            <a:ext cx="4397696" cy="2427452"/>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9790236" y="-294122"/>
            <a:ext cx="2786749" cy="2794891"/>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7176609" y="5545889"/>
            <a:ext cx="5222559" cy="184533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5" name="Google Shape;395;p16"/>
          <p:cNvGrpSpPr/>
          <p:nvPr/>
        </p:nvGrpSpPr>
        <p:grpSpPr>
          <a:xfrm>
            <a:off x="2053206" y="1149689"/>
            <a:ext cx="8084951" cy="4882777"/>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6"/>
          <p:cNvSpPr txBox="1">
            <a:spLocks noGrp="1"/>
          </p:cNvSpPr>
          <p:nvPr>
            <p:ph type="subTitle" idx="1"/>
          </p:nvPr>
        </p:nvSpPr>
        <p:spPr>
          <a:xfrm flipH="1">
            <a:off x="3532633" y="3351367"/>
            <a:ext cx="5126800" cy="115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sp>
        <p:nvSpPr>
          <p:cNvPr id="400" name="Google Shape;400;p16"/>
          <p:cNvSpPr/>
          <p:nvPr/>
        </p:nvSpPr>
        <p:spPr>
          <a:xfrm>
            <a:off x="577863" y="5164488"/>
            <a:ext cx="746203" cy="71684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grpSp>
        <p:nvGrpSpPr>
          <p:cNvPr id="401" name="Google Shape;401;p16"/>
          <p:cNvGrpSpPr/>
          <p:nvPr/>
        </p:nvGrpSpPr>
        <p:grpSpPr>
          <a:xfrm>
            <a:off x="10705275" y="5683971"/>
            <a:ext cx="526621" cy="433451"/>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16"/>
          <p:cNvGrpSpPr/>
          <p:nvPr/>
        </p:nvGrpSpPr>
        <p:grpSpPr>
          <a:xfrm rot="-8100037">
            <a:off x="503990" y="1320645"/>
            <a:ext cx="479660" cy="434492"/>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16"/>
          <p:cNvSpPr/>
          <p:nvPr/>
        </p:nvSpPr>
        <p:spPr>
          <a:xfrm rot="9000131" flipH="1">
            <a:off x="6780997" y="6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16"/>
          <p:cNvGrpSpPr/>
          <p:nvPr/>
        </p:nvGrpSpPr>
        <p:grpSpPr>
          <a:xfrm rot="-5399917">
            <a:off x="11318892" y="5249560"/>
            <a:ext cx="304801" cy="276113"/>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16"/>
          <p:cNvGrpSpPr/>
          <p:nvPr/>
        </p:nvGrpSpPr>
        <p:grpSpPr>
          <a:xfrm rot="-3093441">
            <a:off x="1444172" y="6119629"/>
            <a:ext cx="395619" cy="358369"/>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16"/>
          <p:cNvSpPr/>
          <p:nvPr/>
        </p:nvSpPr>
        <p:spPr>
          <a:xfrm rot="5622773">
            <a:off x="10766418" y="2014711"/>
            <a:ext cx="1409748" cy="109843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9039069" flipH="1">
            <a:off x="491762" y="288403"/>
            <a:ext cx="579183" cy="1356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16"/>
          <p:cNvGrpSpPr/>
          <p:nvPr/>
        </p:nvGrpSpPr>
        <p:grpSpPr>
          <a:xfrm rot="9899945">
            <a:off x="10388501" y="712615"/>
            <a:ext cx="287912" cy="260807"/>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16"/>
          <p:cNvSpPr/>
          <p:nvPr/>
        </p:nvSpPr>
        <p:spPr>
          <a:xfrm rot="-9899901" flipH="1">
            <a:off x="4798448" y="5433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4" name="Google Shape;424;p16"/>
          <p:cNvGrpSpPr/>
          <p:nvPr/>
        </p:nvGrpSpPr>
        <p:grpSpPr>
          <a:xfrm rot="9253860">
            <a:off x="2130758" y="319081"/>
            <a:ext cx="363569" cy="329332"/>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16"/>
          <p:cNvSpPr txBox="1">
            <a:spLocks noGrp="1"/>
          </p:cNvSpPr>
          <p:nvPr>
            <p:ph type="ctrTitle"/>
          </p:nvPr>
        </p:nvSpPr>
        <p:spPr>
          <a:xfrm flipH="1">
            <a:off x="3027833" y="1409867"/>
            <a:ext cx="6136400" cy="189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12800">
                <a:solidFill>
                  <a:schemeClr val="dk1"/>
                </a:solidFill>
              </a:defRPr>
            </a:lvl1pPr>
            <a:lvl2pPr lvl="1" algn="ctr" rtl="0">
              <a:spcBef>
                <a:spcPts val="0"/>
              </a:spcBef>
              <a:spcAft>
                <a:spcPts val="0"/>
              </a:spcAft>
              <a:buClr>
                <a:schemeClr val="dk1"/>
              </a:buClr>
              <a:buSzPts val="12000"/>
              <a:buNone/>
              <a:defRPr sz="16000">
                <a:solidFill>
                  <a:schemeClr val="dk1"/>
                </a:solidFill>
              </a:defRPr>
            </a:lvl2pPr>
            <a:lvl3pPr lvl="2" algn="ctr" rtl="0">
              <a:spcBef>
                <a:spcPts val="0"/>
              </a:spcBef>
              <a:spcAft>
                <a:spcPts val="0"/>
              </a:spcAft>
              <a:buClr>
                <a:schemeClr val="dk1"/>
              </a:buClr>
              <a:buSzPts val="12000"/>
              <a:buNone/>
              <a:defRPr sz="16000">
                <a:solidFill>
                  <a:schemeClr val="dk1"/>
                </a:solidFill>
              </a:defRPr>
            </a:lvl3pPr>
            <a:lvl4pPr lvl="3" algn="ctr" rtl="0">
              <a:spcBef>
                <a:spcPts val="0"/>
              </a:spcBef>
              <a:spcAft>
                <a:spcPts val="0"/>
              </a:spcAft>
              <a:buClr>
                <a:schemeClr val="dk1"/>
              </a:buClr>
              <a:buSzPts val="12000"/>
              <a:buNone/>
              <a:defRPr sz="16000">
                <a:solidFill>
                  <a:schemeClr val="dk1"/>
                </a:solidFill>
              </a:defRPr>
            </a:lvl4pPr>
            <a:lvl5pPr lvl="4" algn="ctr" rtl="0">
              <a:spcBef>
                <a:spcPts val="0"/>
              </a:spcBef>
              <a:spcAft>
                <a:spcPts val="0"/>
              </a:spcAft>
              <a:buClr>
                <a:schemeClr val="dk1"/>
              </a:buClr>
              <a:buSzPts val="12000"/>
              <a:buNone/>
              <a:defRPr sz="16000">
                <a:solidFill>
                  <a:schemeClr val="dk1"/>
                </a:solidFill>
              </a:defRPr>
            </a:lvl5pPr>
            <a:lvl6pPr lvl="5" algn="ctr" rtl="0">
              <a:spcBef>
                <a:spcPts val="0"/>
              </a:spcBef>
              <a:spcAft>
                <a:spcPts val="0"/>
              </a:spcAft>
              <a:buClr>
                <a:schemeClr val="dk1"/>
              </a:buClr>
              <a:buSzPts val="12000"/>
              <a:buNone/>
              <a:defRPr sz="16000">
                <a:solidFill>
                  <a:schemeClr val="dk1"/>
                </a:solidFill>
              </a:defRPr>
            </a:lvl6pPr>
            <a:lvl7pPr lvl="6" algn="ctr" rtl="0">
              <a:spcBef>
                <a:spcPts val="0"/>
              </a:spcBef>
              <a:spcAft>
                <a:spcPts val="0"/>
              </a:spcAft>
              <a:buClr>
                <a:schemeClr val="dk1"/>
              </a:buClr>
              <a:buSzPts val="12000"/>
              <a:buNone/>
              <a:defRPr sz="16000">
                <a:solidFill>
                  <a:schemeClr val="dk1"/>
                </a:solidFill>
              </a:defRPr>
            </a:lvl7pPr>
            <a:lvl8pPr lvl="7" algn="ctr" rtl="0">
              <a:spcBef>
                <a:spcPts val="0"/>
              </a:spcBef>
              <a:spcAft>
                <a:spcPts val="0"/>
              </a:spcAft>
              <a:buClr>
                <a:schemeClr val="dk1"/>
              </a:buClr>
              <a:buSzPts val="12000"/>
              <a:buNone/>
              <a:defRPr sz="16000">
                <a:solidFill>
                  <a:schemeClr val="dk1"/>
                </a:solidFill>
              </a:defRPr>
            </a:lvl8pPr>
            <a:lvl9pPr lvl="8" algn="ctr" rtl="0">
              <a:spcBef>
                <a:spcPts val="0"/>
              </a:spcBef>
              <a:spcAft>
                <a:spcPts val="0"/>
              </a:spcAft>
              <a:buClr>
                <a:schemeClr val="dk1"/>
              </a:buClr>
              <a:buSzPts val="12000"/>
              <a:buNone/>
              <a:defRPr sz="16000">
                <a:solidFill>
                  <a:schemeClr val="dk1"/>
                </a:solidFill>
              </a:defRPr>
            </a:lvl9pPr>
          </a:lstStyle>
          <a:p>
            <a:endParaRPr/>
          </a:p>
        </p:txBody>
      </p:sp>
      <p:grpSp>
        <p:nvGrpSpPr>
          <p:cNvPr id="429" name="Google Shape;429;p16"/>
          <p:cNvGrpSpPr/>
          <p:nvPr/>
        </p:nvGrpSpPr>
        <p:grpSpPr>
          <a:xfrm rot="1533267">
            <a:off x="10892666" y="472455"/>
            <a:ext cx="345591" cy="741117"/>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340082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2"/>
        <p:cNvGrpSpPr/>
        <p:nvPr/>
      </p:nvGrpSpPr>
      <p:grpSpPr>
        <a:xfrm>
          <a:off x="0" y="0"/>
          <a:ext cx="0" cy="0"/>
          <a:chOff x="0" y="0"/>
          <a:chExt cx="0" cy="0"/>
        </a:xfrm>
      </p:grpSpPr>
      <p:sp>
        <p:nvSpPr>
          <p:cNvPr id="433" name="Google Shape;433;p17"/>
          <p:cNvSpPr/>
          <p:nvPr/>
        </p:nvSpPr>
        <p:spPr>
          <a:xfrm rot="10800000" flipH="1">
            <a:off x="9247901" y="5410799"/>
            <a:ext cx="3089591" cy="1667368"/>
          </a:xfrm>
          <a:custGeom>
            <a:avLst/>
            <a:gdLst/>
            <a:ahLst/>
            <a:cxnLst/>
            <a:rect l="l" t="t" r="r" b="b"/>
            <a:pathLst>
              <a:path w="23470" h="10129" extrusionOk="0">
                <a:moveTo>
                  <a:pt x="1" y="0"/>
                </a:moveTo>
                <a:cubicBezTo>
                  <a:pt x="82" y="144"/>
                  <a:pt x="177" y="279"/>
                  <a:pt x="285" y="404"/>
                </a:cubicBezTo>
                <a:cubicBezTo>
                  <a:pt x="779" y="975"/>
                  <a:pt x="1537" y="1316"/>
                  <a:pt x="2299" y="1316"/>
                </a:cubicBezTo>
                <a:cubicBezTo>
                  <a:pt x="2333" y="1316"/>
                  <a:pt x="2366" y="1315"/>
                  <a:pt x="2400" y="1314"/>
                </a:cubicBezTo>
                <a:cubicBezTo>
                  <a:pt x="2977" y="1291"/>
                  <a:pt x="3549" y="1082"/>
                  <a:pt x="4119" y="1082"/>
                </a:cubicBezTo>
                <a:cubicBezTo>
                  <a:pt x="4234" y="1082"/>
                  <a:pt x="4350" y="1091"/>
                  <a:pt x="4465" y="1111"/>
                </a:cubicBezTo>
                <a:cubicBezTo>
                  <a:pt x="4602" y="1136"/>
                  <a:pt x="4730" y="1174"/>
                  <a:pt x="4852" y="1224"/>
                </a:cubicBezTo>
                <a:cubicBezTo>
                  <a:pt x="4878" y="1235"/>
                  <a:pt x="4905" y="1246"/>
                  <a:pt x="4930" y="1259"/>
                </a:cubicBezTo>
                <a:lnTo>
                  <a:pt x="4931" y="1259"/>
                </a:lnTo>
                <a:cubicBezTo>
                  <a:pt x="5863" y="1693"/>
                  <a:pt x="6418" y="2816"/>
                  <a:pt x="7292" y="3441"/>
                </a:cubicBezTo>
                <a:cubicBezTo>
                  <a:pt x="7907" y="3879"/>
                  <a:pt x="8634" y="4045"/>
                  <a:pt x="9391" y="4045"/>
                </a:cubicBezTo>
                <a:cubicBezTo>
                  <a:pt x="10254" y="4045"/>
                  <a:pt x="11156" y="3830"/>
                  <a:pt x="11976" y="3561"/>
                </a:cubicBezTo>
                <a:cubicBezTo>
                  <a:pt x="12709" y="3320"/>
                  <a:pt x="13469" y="3042"/>
                  <a:pt x="14229" y="3042"/>
                </a:cubicBezTo>
                <a:cubicBezTo>
                  <a:pt x="14408" y="3042"/>
                  <a:pt x="14587" y="3058"/>
                  <a:pt x="14766" y="3093"/>
                </a:cubicBezTo>
                <a:cubicBezTo>
                  <a:pt x="16157" y="3366"/>
                  <a:pt x="17029" y="4715"/>
                  <a:pt x="17593" y="5995"/>
                </a:cubicBezTo>
                <a:cubicBezTo>
                  <a:pt x="18158" y="7275"/>
                  <a:pt x="18647" y="8696"/>
                  <a:pt x="19803" y="9505"/>
                </a:cubicBezTo>
                <a:cubicBezTo>
                  <a:pt x="20409" y="9930"/>
                  <a:pt x="21147" y="10129"/>
                  <a:pt x="21892" y="10129"/>
                </a:cubicBezTo>
                <a:cubicBezTo>
                  <a:pt x="22430" y="10129"/>
                  <a:pt x="22971" y="10026"/>
                  <a:pt x="23470" y="9829"/>
                </a:cubicBezTo>
                <a:lnTo>
                  <a:pt x="2347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7"/>
          <p:cNvSpPr/>
          <p:nvPr/>
        </p:nvSpPr>
        <p:spPr>
          <a:xfrm rot="10800000" flipH="1">
            <a:off x="6966867" y="-457020"/>
            <a:ext cx="5742248" cy="2932552"/>
          </a:xfrm>
          <a:custGeom>
            <a:avLst/>
            <a:gdLst/>
            <a:ahLst/>
            <a:cxnLst/>
            <a:rect l="l" t="t" r="r" b="b"/>
            <a:pathLst>
              <a:path w="20699" h="14262" extrusionOk="0">
                <a:moveTo>
                  <a:pt x="16853" y="1"/>
                </a:moveTo>
                <a:cubicBezTo>
                  <a:pt x="16589" y="1"/>
                  <a:pt x="16324" y="41"/>
                  <a:pt x="16064" y="100"/>
                </a:cubicBezTo>
                <a:cubicBezTo>
                  <a:pt x="15287" y="274"/>
                  <a:pt x="14440" y="586"/>
                  <a:pt x="13999" y="1484"/>
                </a:cubicBezTo>
                <a:cubicBezTo>
                  <a:pt x="13782" y="1925"/>
                  <a:pt x="13671" y="2437"/>
                  <a:pt x="13436" y="2864"/>
                </a:cubicBezTo>
                <a:cubicBezTo>
                  <a:pt x="13215" y="3266"/>
                  <a:pt x="12875" y="3522"/>
                  <a:pt x="12511" y="3665"/>
                </a:cubicBezTo>
                <a:cubicBezTo>
                  <a:pt x="12069" y="3837"/>
                  <a:pt x="11615" y="3859"/>
                  <a:pt x="11159" y="3859"/>
                </a:cubicBezTo>
                <a:cubicBezTo>
                  <a:pt x="11006" y="3859"/>
                  <a:pt x="10853" y="3856"/>
                  <a:pt x="10701" y="3856"/>
                </a:cubicBezTo>
                <a:cubicBezTo>
                  <a:pt x="10498" y="3856"/>
                  <a:pt x="10296" y="3860"/>
                  <a:pt x="10095" y="3880"/>
                </a:cubicBezTo>
                <a:cubicBezTo>
                  <a:pt x="9680" y="3920"/>
                  <a:pt x="9262" y="4026"/>
                  <a:pt x="8894" y="4285"/>
                </a:cubicBezTo>
                <a:cubicBezTo>
                  <a:pt x="8523" y="4548"/>
                  <a:pt x="8243" y="4955"/>
                  <a:pt x="7994" y="5382"/>
                </a:cubicBezTo>
                <a:cubicBezTo>
                  <a:pt x="7500" y="6225"/>
                  <a:pt x="7043" y="7121"/>
                  <a:pt x="6336" y="7709"/>
                </a:cubicBezTo>
                <a:cubicBezTo>
                  <a:pt x="5983" y="8002"/>
                  <a:pt x="5587" y="8190"/>
                  <a:pt x="5164" y="8231"/>
                </a:cubicBezTo>
                <a:cubicBezTo>
                  <a:pt x="5076" y="8240"/>
                  <a:pt x="4988" y="8243"/>
                  <a:pt x="4900" y="8243"/>
                </a:cubicBezTo>
                <a:cubicBezTo>
                  <a:pt x="4496" y="8243"/>
                  <a:pt x="4092" y="8166"/>
                  <a:pt x="3691" y="8123"/>
                </a:cubicBezTo>
                <a:cubicBezTo>
                  <a:pt x="3252" y="8076"/>
                  <a:pt x="2813" y="8052"/>
                  <a:pt x="2373" y="8052"/>
                </a:cubicBezTo>
                <a:cubicBezTo>
                  <a:pt x="2305" y="8052"/>
                  <a:pt x="2237" y="8053"/>
                  <a:pt x="2170" y="8054"/>
                </a:cubicBezTo>
                <a:cubicBezTo>
                  <a:pt x="1958" y="8057"/>
                  <a:pt x="1727" y="8043"/>
                  <a:pt x="1527" y="8149"/>
                </a:cubicBezTo>
                <a:cubicBezTo>
                  <a:pt x="1345" y="8245"/>
                  <a:pt x="1232" y="8443"/>
                  <a:pt x="1145" y="8661"/>
                </a:cubicBezTo>
                <a:cubicBezTo>
                  <a:pt x="915" y="9241"/>
                  <a:pt x="707" y="9837"/>
                  <a:pt x="489" y="10425"/>
                </a:cubicBezTo>
                <a:cubicBezTo>
                  <a:pt x="382" y="10712"/>
                  <a:pt x="273" y="10996"/>
                  <a:pt x="170" y="11285"/>
                </a:cubicBezTo>
                <a:cubicBezTo>
                  <a:pt x="82" y="11538"/>
                  <a:pt x="0" y="11807"/>
                  <a:pt x="8" y="12088"/>
                </a:cubicBezTo>
                <a:cubicBezTo>
                  <a:pt x="21" y="12629"/>
                  <a:pt x="368" y="12994"/>
                  <a:pt x="711" y="13243"/>
                </a:cubicBezTo>
                <a:cubicBezTo>
                  <a:pt x="1071" y="13507"/>
                  <a:pt x="1473" y="13671"/>
                  <a:pt x="1882" y="13769"/>
                </a:cubicBezTo>
                <a:cubicBezTo>
                  <a:pt x="2734" y="13974"/>
                  <a:pt x="3606" y="13920"/>
                  <a:pt x="4468" y="13980"/>
                </a:cubicBezTo>
                <a:cubicBezTo>
                  <a:pt x="5488" y="14051"/>
                  <a:pt x="6502" y="14240"/>
                  <a:pt x="7524" y="14260"/>
                </a:cubicBezTo>
                <a:cubicBezTo>
                  <a:pt x="7567" y="14261"/>
                  <a:pt x="7610" y="14261"/>
                  <a:pt x="7652" y="14261"/>
                </a:cubicBezTo>
                <a:cubicBezTo>
                  <a:pt x="8600" y="14261"/>
                  <a:pt x="9520" y="14052"/>
                  <a:pt x="10445" y="13797"/>
                </a:cubicBezTo>
                <a:cubicBezTo>
                  <a:pt x="10927" y="13664"/>
                  <a:pt x="11408" y="13527"/>
                  <a:pt x="11895" y="13424"/>
                </a:cubicBezTo>
                <a:cubicBezTo>
                  <a:pt x="12396" y="13318"/>
                  <a:pt x="12902" y="13253"/>
                  <a:pt x="13408" y="13207"/>
                </a:cubicBezTo>
                <a:cubicBezTo>
                  <a:pt x="14415" y="13113"/>
                  <a:pt x="15426" y="13086"/>
                  <a:pt x="16429" y="12939"/>
                </a:cubicBezTo>
                <a:cubicBezTo>
                  <a:pt x="16862" y="12876"/>
                  <a:pt x="17290" y="12772"/>
                  <a:pt x="17724" y="12708"/>
                </a:cubicBezTo>
                <a:cubicBezTo>
                  <a:pt x="17931" y="12676"/>
                  <a:pt x="18142" y="12652"/>
                  <a:pt x="18353" y="12652"/>
                </a:cubicBezTo>
                <a:cubicBezTo>
                  <a:pt x="18545" y="12652"/>
                  <a:pt x="18735" y="12672"/>
                  <a:pt x="18922" y="12725"/>
                </a:cubicBezTo>
                <a:cubicBezTo>
                  <a:pt x="19108" y="12778"/>
                  <a:pt x="19285" y="12862"/>
                  <a:pt x="19446" y="12990"/>
                </a:cubicBezTo>
                <a:cubicBezTo>
                  <a:pt x="19530" y="13055"/>
                  <a:pt x="19602" y="13168"/>
                  <a:pt x="19703" y="13170"/>
                </a:cubicBezTo>
                <a:cubicBezTo>
                  <a:pt x="19705" y="13170"/>
                  <a:pt x="19707" y="13170"/>
                  <a:pt x="19709" y="13170"/>
                </a:cubicBezTo>
                <a:cubicBezTo>
                  <a:pt x="19794" y="13170"/>
                  <a:pt x="19882" y="13147"/>
                  <a:pt x="19960" y="13109"/>
                </a:cubicBezTo>
                <a:cubicBezTo>
                  <a:pt x="20337" y="12928"/>
                  <a:pt x="20552" y="12457"/>
                  <a:pt x="20620" y="11978"/>
                </a:cubicBezTo>
                <a:cubicBezTo>
                  <a:pt x="20661" y="11688"/>
                  <a:pt x="20662" y="11393"/>
                  <a:pt x="20662" y="11100"/>
                </a:cubicBezTo>
                <a:cubicBezTo>
                  <a:pt x="20661" y="10779"/>
                  <a:pt x="20660" y="10457"/>
                  <a:pt x="20659" y="10136"/>
                </a:cubicBezTo>
                <a:cubicBezTo>
                  <a:pt x="20657" y="9484"/>
                  <a:pt x="20655" y="8832"/>
                  <a:pt x="20653" y="8180"/>
                </a:cubicBezTo>
                <a:cubicBezTo>
                  <a:pt x="20649" y="6940"/>
                  <a:pt x="20646" y="5700"/>
                  <a:pt x="20642" y="4459"/>
                </a:cubicBezTo>
                <a:lnTo>
                  <a:pt x="20642" y="4459"/>
                </a:lnTo>
                <a:cubicBezTo>
                  <a:pt x="20644" y="4461"/>
                  <a:pt x="20645" y="4462"/>
                  <a:pt x="20647" y="4462"/>
                </a:cubicBezTo>
                <a:cubicBezTo>
                  <a:pt x="20699" y="4462"/>
                  <a:pt x="20598" y="3375"/>
                  <a:pt x="20067" y="3281"/>
                </a:cubicBezTo>
                <a:cubicBezTo>
                  <a:pt x="19246" y="3135"/>
                  <a:pt x="19173" y="1493"/>
                  <a:pt x="18535" y="804"/>
                </a:cubicBezTo>
                <a:cubicBezTo>
                  <a:pt x="18227" y="470"/>
                  <a:pt x="17870" y="206"/>
                  <a:pt x="17474" y="87"/>
                </a:cubicBezTo>
                <a:cubicBezTo>
                  <a:pt x="17269" y="26"/>
                  <a:pt x="17062" y="1"/>
                  <a:pt x="16853"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7"/>
          <p:cNvSpPr/>
          <p:nvPr/>
        </p:nvSpPr>
        <p:spPr>
          <a:xfrm rot="10800000" flipH="1">
            <a:off x="-1100834" y="-526454"/>
            <a:ext cx="3594011" cy="3091689"/>
          </a:xfrm>
          <a:custGeom>
            <a:avLst/>
            <a:gdLst/>
            <a:ahLst/>
            <a:cxnLst/>
            <a:rect l="l" t="t" r="r" b="b"/>
            <a:pathLst>
              <a:path w="21506" h="13044" extrusionOk="0">
                <a:moveTo>
                  <a:pt x="3180" y="0"/>
                </a:moveTo>
                <a:cubicBezTo>
                  <a:pt x="3059" y="0"/>
                  <a:pt x="2939" y="4"/>
                  <a:pt x="2818" y="11"/>
                </a:cubicBezTo>
                <a:cubicBezTo>
                  <a:pt x="2085" y="54"/>
                  <a:pt x="1355" y="227"/>
                  <a:pt x="834" y="551"/>
                </a:cubicBezTo>
                <a:cubicBezTo>
                  <a:pt x="250" y="913"/>
                  <a:pt x="65" y="1411"/>
                  <a:pt x="36" y="1902"/>
                </a:cubicBezTo>
                <a:cubicBezTo>
                  <a:pt x="1" y="2484"/>
                  <a:pt x="77" y="3072"/>
                  <a:pt x="110" y="3654"/>
                </a:cubicBezTo>
                <a:cubicBezTo>
                  <a:pt x="143" y="4272"/>
                  <a:pt x="177" y="4890"/>
                  <a:pt x="211" y="5509"/>
                </a:cubicBezTo>
                <a:lnTo>
                  <a:pt x="619" y="12928"/>
                </a:lnTo>
                <a:cubicBezTo>
                  <a:pt x="622" y="12996"/>
                  <a:pt x="711" y="13044"/>
                  <a:pt x="816" y="13044"/>
                </a:cubicBezTo>
                <a:cubicBezTo>
                  <a:pt x="831" y="13044"/>
                  <a:pt x="847" y="13043"/>
                  <a:pt x="863" y="13041"/>
                </a:cubicBezTo>
                <a:cubicBezTo>
                  <a:pt x="2378" y="12830"/>
                  <a:pt x="3912" y="12669"/>
                  <a:pt x="5457" y="12564"/>
                </a:cubicBezTo>
                <a:cubicBezTo>
                  <a:pt x="7004" y="12457"/>
                  <a:pt x="8559" y="12406"/>
                  <a:pt x="10115" y="12406"/>
                </a:cubicBezTo>
                <a:cubicBezTo>
                  <a:pt x="11304" y="12406"/>
                  <a:pt x="12493" y="12436"/>
                  <a:pt x="13679" y="12495"/>
                </a:cubicBezTo>
                <a:cubicBezTo>
                  <a:pt x="14434" y="12533"/>
                  <a:pt x="15229" y="12576"/>
                  <a:pt x="16019" y="12576"/>
                </a:cubicBezTo>
                <a:cubicBezTo>
                  <a:pt x="17350" y="12576"/>
                  <a:pt x="18667" y="12454"/>
                  <a:pt x="19757" y="11976"/>
                </a:cubicBezTo>
                <a:lnTo>
                  <a:pt x="19757" y="11976"/>
                </a:lnTo>
                <a:cubicBezTo>
                  <a:pt x="19755" y="11987"/>
                  <a:pt x="19759" y="11992"/>
                  <a:pt x="19770" y="11992"/>
                </a:cubicBezTo>
                <a:cubicBezTo>
                  <a:pt x="19872" y="11992"/>
                  <a:pt x="20520" y="11533"/>
                  <a:pt x="20666" y="11300"/>
                </a:cubicBezTo>
                <a:cubicBezTo>
                  <a:pt x="21276" y="10319"/>
                  <a:pt x="21505" y="9208"/>
                  <a:pt x="20964" y="8195"/>
                </a:cubicBezTo>
                <a:cubicBezTo>
                  <a:pt x="20510" y="7349"/>
                  <a:pt x="19544" y="6569"/>
                  <a:pt x="18190" y="6187"/>
                </a:cubicBezTo>
                <a:cubicBezTo>
                  <a:pt x="16673" y="5759"/>
                  <a:pt x="14935" y="5923"/>
                  <a:pt x="13382" y="5580"/>
                </a:cubicBezTo>
                <a:cubicBezTo>
                  <a:pt x="11840" y="5240"/>
                  <a:pt x="11141" y="4324"/>
                  <a:pt x="10445" y="3499"/>
                </a:cubicBezTo>
                <a:cubicBezTo>
                  <a:pt x="9690" y="2603"/>
                  <a:pt x="8718" y="1801"/>
                  <a:pt x="7429" y="1159"/>
                </a:cubicBezTo>
                <a:cubicBezTo>
                  <a:pt x="6263" y="578"/>
                  <a:pt x="4748" y="0"/>
                  <a:pt x="3180"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7"/>
          <p:cNvSpPr/>
          <p:nvPr/>
        </p:nvSpPr>
        <p:spPr>
          <a:xfrm rot="10800000" flipH="1">
            <a:off x="-283159" y="5164240"/>
            <a:ext cx="5254084" cy="2550093"/>
          </a:xfrm>
          <a:custGeom>
            <a:avLst/>
            <a:gdLst/>
            <a:ahLst/>
            <a:cxnLst/>
            <a:rect l="l" t="t" r="r" b="b"/>
            <a:pathLst>
              <a:path w="24376" h="11831" extrusionOk="0">
                <a:moveTo>
                  <a:pt x="1749" y="0"/>
                </a:moveTo>
                <a:cubicBezTo>
                  <a:pt x="1709" y="0"/>
                  <a:pt x="1669" y="3"/>
                  <a:pt x="1629" y="10"/>
                </a:cubicBezTo>
                <a:cubicBezTo>
                  <a:pt x="1391" y="51"/>
                  <a:pt x="1250" y="241"/>
                  <a:pt x="1188" y="476"/>
                </a:cubicBezTo>
                <a:cubicBezTo>
                  <a:pt x="1034" y="1062"/>
                  <a:pt x="936" y="1672"/>
                  <a:pt x="819" y="2266"/>
                </a:cubicBezTo>
                <a:cubicBezTo>
                  <a:pt x="701" y="2875"/>
                  <a:pt x="591" y="3483"/>
                  <a:pt x="497" y="4096"/>
                </a:cubicBezTo>
                <a:cubicBezTo>
                  <a:pt x="126" y="6503"/>
                  <a:pt x="1" y="8997"/>
                  <a:pt x="659" y="11362"/>
                </a:cubicBezTo>
                <a:cubicBezTo>
                  <a:pt x="678" y="11430"/>
                  <a:pt x="734" y="11465"/>
                  <a:pt x="790" y="11465"/>
                </a:cubicBezTo>
                <a:cubicBezTo>
                  <a:pt x="836" y="11465"/>
                  <a:pt x="882" y="11443"/>
                  <a:pt x="910" y="11396"/>
                </a:cubicBezTo>
                <a:cubicBezTo>
                  <a:pt x="1048" y="11173"/>
                  <a:pt x="1207" y="10966"/>
                  <a:pt x="1385" y="10775"/>
                </a:cubicBezTo>
                <a:cubicBezTo>
                  <a:pt x="2101" y="10007"/>
                  <a:pt x="3087" y="9538"/>
                  <a:pt x="4095" y="9409"/>
                </a:cubicBezTo>
                <a:cubicBezTo>
                  <a:pt x="4315" y="9380"/>
                  <a:pt x="4536" y="9367"/>
                  <a:pt x="4756" y="9367"/>
                </a:cubicBezTo>
                <a:cubicBezTo>
                  <a:pt x="5731" y="9367"/>
                  <a:pt x="6705" y="9633"/>
                  <a:pt x="7587" y="10066"/>
                </a:cubicBezTo>
                <a:cubicBezTo>
                  <a:pt x="8653" y="10589"/>
                  <a:pt x="9622" y="11353"/>
                  <a:pt x="10770" y="11680"/>
                </a:cubicBezTo>
                <a:cubicBezTo>
                  <a:pt x="11110" y="11777"/>
                  <a:pt x="11460" y="11831"/>
                  <a:pt x="11804" y="11831"/>
                </a:cubicBezTo>
                <a:cubicBezTo>
                  <a:pt x="12445" y="11831"/>
                  <a:pt x="13071" y="11645"/>
                  <a:pt x="13597" y="11201"/>
                </a:cubicBezTo>
                <a:cubicBezTo>
                  <a:pt x="14183" y="10708"/>
                  <a:pt x="14558" y="9990"/>
                  <a:pt x="14873" y="9287"/>
                </a:cubicBezTo>
                <a:cubicBezTo>
                  <a:pt x="15209" y="8537"/>
                  <a:pt x="15487" y="7753"/>
                  <a:pt x="15901" y="7045"/>
                </a:cubicBezTo>
                <a:cubicBezTo>
                  <a:pt x="16332" y="6305"/>
                  <a:pt x="16925" y="5724"/>
                  <a:pt x="17743" y="5514"/>
                </a:cubicBezTo>
                <a:cubicBezTo>
                  <a:pt x="18117" y="5418"/>
                  <a:pt x="18497" y="5390"/>
                  <a:pt x="18880" y="5390"/>
                </a:cubicBezTo>
                <a:cubicBezTo>
                  <a:pt x="19432" y="5390"/>
                  <a:pt x="19989" y="5449"/>
                  <a:pt x="20540" y="5449"/>
                </a:cubicBezTo>
                <a:cubicBezTo>
                  <a:pt x="20676" y="5449"/>
                  <a:pt x="20812" y="5445"/>
                  <a:pt x="20947" y="5436"/>
                </a:cubicBezTo>
                <a:cubicBezTo>
                  <a:pt x="21449" y="5403"/>
                  <a:pt x="21952" y="5299"/>
                  <a:pt x="22402" y="5053"/>
                </a:cubicBezTo>
                <a:cubicBezTo>
                  <a:pt x="22808" y="4832"/>
                  <a:pt x="23157" y="4506"/>
                  <a:pt x="23433" y="4124"/>
                </a:cubicBezTo>
                <a:cubicBezTo>
                  <a:pt x="23951" y="3405"/>
                  <a:pt x="24197" y="2481"/>
                  <a:pt x="24066" y="1589"/>
                </a:cubicBezTo>
                <a:lnTo>
                  <a:pt x="24066" y="1589"/>
                </a:lnTo>
                <a:cubicBezTo>
                  <a:pt x="24067" y="1589"/>
                  <a:pt x="24069" y="1589"/>
                  <a:pt x="24070" y="1589"/>
                </a:cubicBezTo>
                <a:cubicBezTo>
                  <a:pt x="24093" y="1589"/>
                  <a:pt x="24117" y="1581"/>
                  <a:pt x="24142" y="1563"/>
                </a:cubicBezTo>
                <a:cubicBezTo>
                  <a:pt x="24293" y="1450"/>
                  <a:pt x="24375" y="1284"/>
                  <a:pt x="24372" y="1087"/>
                </a:cubicBezTo>
                <a:cubicBezTo>
                  <a:pt x="24363" y="604"/>
                  <a:pt x="23972" y="329"/>
                  <a:pt x="23550" y="297"/>
                </a:cubicBezTo>
                <a:cubicBezTo>
                  <a:pt x="23516" y="295"/>
                  <a:pt x="23481" y="294"/>
                  <a:pt x="23447" y="294"/>
                </a:cubicBezTo>
                <a:cubicBezTo>
                  <a:pt x="23214" y="294"/>
                  <a:pt x="22979" y="345"/>
                  <a:pt x="22750" y="383"/>
                </a:cubicBezTo>
                <a:cubicBezTo>
                  <a:pt x="22445" y="434"/>
                  <a:pt x="22139" y="481"/>
                  <a:pt x="21832" y="525"/>
                </a:cubicBezTo>
                <a:cubicBezTo>
                  <a:pt x="20628" y="695"/>
                  <a:pt x="19418" y="810"/>
                  <a:pt x="18207" y="888"/>
                </a:cubicBezTo>
                <a:cubicBezTo>
                  <a:pt x="15785" y="1046"/>
                  <a:pt x="13357" y="1063"/>
                  <a:pt x="10931" y="1083"/>
                </a:cubicBezTo>
                <a:cubicBezTo>
                  <a:pt x="10571" y="1086"/>
                  <a:pt x="10211" y="1088"/>
                  <a:pt x="9850" y="1088"/>
                </a:cubicBezTo>
                <a:cubicBezTo>
                  <a:pt x="7886" y="1088"/>
                  <a:pt x="5913" y="1021"/>
                  <a:pt x="3986" y="601"/>
                </a:cubicBezTo>
                <a:cubicBezTo>
                  <a:pt x="3423" y="479"/>
                  <a:pt x="2865" y="326"/>
                  <a:pt x="2319" y="138"/>
                </a:cubicBezTo>
                <a:cubicBezTo>
                  <a:pt x="2135" y="75"/>
                  <a:pt x="1944" y="0"/>
                  <a:pt x="1749"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7"/>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38" name="Google Shape;438;p17"/>
          <p:cNvGrpSpPr/>
          <p:nvPr/>
        </p:nvGrpSpPr>
        <p:grpSpPr>
          <a:xfrm rot="-9900006">
            <a:off x="9863897" y="6165003"/>
            <a:ext cx="605555" cy="548555"/>
            <a:chOff x="1640475" y="1197075"/>
            <a:chExt cx="55475" cy="50250"/>
          </a:xfrm>
        </p:grpSpPr>
        <p:sp>
          <p:nvSpPr>
            <p:cNvPr id="439" name="Google Shape;43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7"/>
          <p:cNvGrpSpPr/>
          <p:nvPr/>
        </p:nvGrpSpPr>
        <p:grpSpPr>
          <a:xfrm rot="10034023">
            <a:off x="272474" y="4223711"/>
            <a:ext cx="372821" cy="337725"/>
            <a:chOff x="1640475" y="1197075"/>
            <a:chExt cx="55475" cy="50250"/>
          </a:xfrm>
        </p:grpSpPr>
        <p:sp>
          <p:nvSpPr>
            <p:cNvPr id="443" name="Google Shape;443;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6" name="Google Shape;446;p17"/>
          <p:cNvSpPr/>
          <p:nvPr/>
        </p:nvSpPr>
        <p:spPr>
          <a:xfrm rot="9113192" flipH="1">
            <a:off x="6462101" y="277483"/>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7"/>
          <p:cNvSpPr/>
          <p:nvPr/>
        </p:nvSpPr>
        <p:spPr>
          <a:xfrm rot="-10799883" flipH="1">
            <a:off x="422113" y="62199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17"/>
          <p:cNvGrpSpPr/>
          <p:nvPr/>
        </p:nvGrpSpPr>
        <p:grpSpPr>
          <a:xfrm rot="6324483">
            <a:off x="1473932" y="382411"/>
            <a:ext cx="263693" cy="285080"/>
            <a:chOff x="1640475" y="1197075"/>
            <a:chExt cx="55475" cy="50250"/>
          </a:xfrm>
        </p:grpSpPr>
        <p:sp>
          <p:nvSpPr>
            <p:cNvPr id="449" name="Google Shape;44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7"/>
          <p:cNvSpPr/>
          <p:nvPr/>
        </p:nvSpPr>
        <p:spPr>
          <a:xfrm rot="10800000">
            <a:off x="8902367" y="-4451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4" name="Google Shape;454;p17"/>
          <p:cNvGrpSpPr/>
          <p:nvPr/>
        </p:nvGrpSpPr>
        <p:grpSpPr>
          <a:xfrm rot="10034065">
            <a:off x="11454692" y="2787845"/>
            <a:ext cx="295683" cy="267847"/>
            <a:chOff x="1640475" y="1197075"/>
            <a:chExt cx="55475" cy="50250"/>
          </a:xfrm>
        </p:grpSpPr>
        <p:sp>
          <p:nvSpPr>
            <p:cNvPr id="455" name="Google Shape;455;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83242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8"/>
        <p:cNvGrpSpPr/>
        <p:nvPr/>
      </p:nvGrpSpPr>
      <p:grpSpPr>
        <a:xfrm>
          <a:off x="0" y="0"/>
          <a:ext cx="0" cy="0"/>
          <a:chOff x="0" y="0"/>
          <a:chExt cx="0" cy="0"/>
        </a:xfrm>
      </p:grpSpPr>
      <p:sp>
        <p:nvSpPr>
          <p:cNvPr id="459" name="Google Shape;459;p18"/>
          <p:cNvSpPr/>
          <p:nvPr/>
        </p:nvSpPr>
        <p:spPr>
          <a:xfrm>
            <a:off x="7634768" y="5455965"/>
            <a:ext cx="4760451" cy="154341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79077" y="-136318"/>
            <a:ext cx="2864501" cy="1405795"/>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6535336" y="-353633"/>
            <a:ext cx="6282305" cy="211848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625633" y="2907185"/>
            <a:ext cx="3187424" cy="454792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8"/>
          <p:cNvSpPr txBox="1">
            <a:spLocks noGrp="1"/>
          </p:cNvSpPr>
          <p:nvPr>
            <p:ph type="title"/>
          </p:nvPr>
        </p:nvSpPr>
        <p:spPr>
          <a:xfrm>
            <a:off x="4407400" y="1011936"/>
            <a:ext cx="3377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11290838" y="5692008"/>
            <a:ext cx="445997" cy="404003"/>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 name="Google Shape;468;p18"/>
          <p:cNvGrpSpPr/>
          <p:nvPr/>
        </p:nvGrpSpPr>
        <p:grpSpPr>
          <a:xfrm rot="-900055">
            <a:off x="9745845" y="588859"/>
            <a:ext cx="287912" cy="260807"/>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 name="Google Shape;472;p18"/>
          <p:cNvSpPr/>
          <p:nvPr/>
        </p:nvSpPr>
        <p:spPr>
          <a:xfrm rot="-597364">
            <a:off x="10751638" y="483698"/>
            <a:ext cx="1185393" cy="27770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8"/>
          <p:cNvGrpSpPr/>
          <p:nvPr/>
        </p:nvGrpSpPr>
        <p:grpSpPr>
          <a:xfrm rot="6300033">
            <a:off x="1054923" y="5724553"/>
            <a:ext cx="326184" cy="295468"/>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 name="Google Shape;477;p18"/>
          <p:cNvGrpSpPr/>
          <p:nvPr/>
        </p:nvGrpSpPr>
        <p:grpSpPr>
          <a:xfrm rot="-5400136">
            <a:off x="1287559" y="368511"/>
            <a:ext cx="560904" cy="508068"/>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18"/>
          <p:cNvSpPr/>
          <p:nvPr/>
        </p:nvSpPr>
        <p:spPr>
          <a:xfrm rot="899834">
            <a:off x="1705934" y="6308597"/>
            <a:ext cx="1299663" cy="3045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18"/>
          <p:cNvSpPr/>
          <p:nvPr/>
        </p:nvSpPr>
        <p:spPr>
          <a:xfrm rot="-6300069" flipH="1">
            <a:off x="118655" y="675103"/>
            <a:ext cx="680644" cy="1006351"/>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18"/>
          <p:cNvSpPr/>
          <p:nvPr/>
        </p:nvSpPr>
        <p:spPr>
          <a:xfrm rot="6293788">
            <a:off x="9596626" y="5569895"/>
            <a:ext cx="1279023" cy="935736"/>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51745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84"/>
        <p:cNvGrpSpPr/>
        <p:nvPr/>
      </p:nvGrpSpPr>
      <p:grpSpPr>
        <a:xfrm>
          <a:off x="0" y="0"/>
          <a:ext cx="0" cy="0"/>
          <a:chOff x="0" y="0"/>
          <a:chExt cx="0" cy="0"/>
        </a:xfrm>
      </p:grpSpPr>
      <p:sp>
        <p:nvSpPr>
          <p:cNvPr id="485" name="Google Shape;485;p19"/>
          <p:cNvSpPr/>
          <p:nvPr/>
        </p:nvSpPr>
        <p:spPr>
          <a:xfrm rot="5087716" flipH="1">
            <a:off x="-336542" y="-858019"/>
            <a:ext cx="3488595" cy="3635649"/>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9"/>
          <p:cNvSpPr/>
          <p:nvPr/>
        </p:nvSpPr>
        <p:spPr>
          <a:xfrm rot="-5265980" flipH="1">
            <a:off x="9358547" y="658901"/>
            <a:ext cx="4369421" cy="180140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9"/>
          <p:cNvSpPr/>
          <p:nvPr/>
        </p:nvSpPr>
        <p:spPr>
          <a:xfrm rot="10800000">
            <a:off x="-80601" y="5442088"/>
            <a:ext cx="5768573"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9"/>
          <p:cNvSpPr/>
          <p:nvPr/>
        </p:nvSpPr>
        <p:spPr>
          <a:xfrm rot="-163619" flipH="1">
            <a:off x="8400599" y="4532019"/>
            <a:ext cx="4386403"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9"/>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1879" y="1126937"/>
            <a:ext cx="287909"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9"/>
          <p:cNvGrpSpPr/>
          <p:nvPr/>
        </p:nvGrpSpPr>
        <p:grpSpPr>
          <a:xfrm rot="6524430">
            <a:off x="466505" y="3171502"/>
            <a:ext cx="372824" cy="337725"/>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19"/>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19"/>
          <p:cNvSpPr/>
          <p:nvPr/>
        </p:nvSpPr>
        <p:spPr>
          <a:xfrm rot="-10799883" flipH="1">
            <a:off x="1717479" y="5490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0" name="Google Shape;500;p19"/>
          <p:cNvGrpSpPr/>
          <p:nvPr/>
        </p:nvGrpSpPr>
        <p:grpSpPr>
          <a:xfrm rot="6300012">
            <a:off x="11436127" y="5233933"/>
            <a:ext cx="387720" cy="351216"/>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9"/>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19"/>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10746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506"/>
        <p:cNvGrpSpPr/>
        <p:nvPr/>
      </p:nvGrpSpPr>
      <p:grpSpPr>
        <a:xfrm>
          <a:off x="0" y="0"/>
          <a:ext cx="0" cy="0"/>
          <a:chOff x="0" y="0"/>
          <a:chExt cx="0" cy="0"/>
        </a:xfrm>
      </p:grpSpPr>
      <p:sp>
        <p:nvSpPr>
          <p:cNvPr id="507" name="Google Shape;507;p20"/>
          <p:cNvSpPr/>
          <p:nvPr/>
        </p:nvSpPr>
        <p:spPr>
          <a:xfrm>
            <a:off x="-336009" y="4769192"/>
            <a:ext cx="5205223" cy="2449568"/>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0"/>
          <p:cNvSpPr/>
          <p:nvPr/>
        </p:nvSpPr>
        <p:spPr>
          <a:xfrm>
            <a:off x="-712930" y="-424399"/>
            <a:ext cx="4487668" cy="2477116"/>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0"/>
          <p:cNvSpPr/>
          <p:nvPr/>
        </p:nvSpPr>
        <p:spPr>
          <a:xfrm>
            <a:off x="9857037" y="-327547"/>
            <a:ext cx="2843764" cy="285207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0"/>
          <p:cNvSpPr/>
          <p:nvPr/>
        </p:nvSpPr>
        <p:spPr>
          <a:xfrm>
            <a:off x="7189949" y="5631912"/>
            <a:ext cx="5329407" cy="188308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0"/>
          <p:cNvSpPr txBox="1">
            <a:spLocks noGrp="1"/>
          </p:cNvSpPr>
          <p:nvPr>
            <p:ph type="title"/>
          </p:nvPr>
        </p:nvSpPr>
        <p:spPr>
          <a:xfrm>
            <a:off x="3849367" y="1195376"/>
            <a:ext cx="449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613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512" name="Google Shape;512;p20"/>
          <p:cNvGrpSpPr/>
          <p:nvPr/>
        </p:nvGrpSpPr>
        <p:grpSpPr>
          <a:xfrm rot="-6282408">
            <a:off x="1034922" y="1271614"/>
            <a:ext cx="295695" cy="267844"/>
            <a:chOff x="1640475" y="1197075"/>
            <a:chExt cx="55475" cy="50250"/>
          </a:xfrm>
        </p:grpSpPr>
        <p:sp>
          <p:nvSpPr>
            <p:cNvPr id="513" name="Google Shape;513;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20"/>
          <p:cNvGrpSpPr/>
          <p:nvPr/>
        </p:nvGrpSpPr>
        <p:grpSpPr>
          <a:xfrm rot="-3600037">
            <a:off x="11155789" y="489176"/>
            <a:ext cx="287913" cy="260805"/>
            <a:chOff x="1640475" y="1197075"/>
            <a:chExt cx="55475" cy="50250"/>
          </a:xfrm>
        </p:grpSpPr>
        <p:sp>
          <p:nvSpPr>
            <p:cNvPr id="517" name="Google Shape;517;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20"/>
          <p:cNvSpPr/>
          <p:nvPr/>
        </p:nvSpPr>
        <p:spPr>
          <a:xfrm rot="-8431516">
            <a:off x="1321869" y="400041"/>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1" name="Google Shape;521;p20"/>
          <p:cNvGrpSpPr/>
          <p:nvPr/>
        </p:nvGrpSpPr>
        <p:grpSpPr>
          <a:xfrm rot="900000">
            <a:off x="10282021" y="6127427"/>
            <a:ext cx="462887" cy="419283"/>
            <a:chOff x="1640475" y="1197075"/>
            <a:chExt cx="55475" cy="50250"/>
          </a:xfrm>
        </p:grpSpPr>
        <p:sp>
          <p:nvSpPr>
            <p:cNvPr id="522" name="Google Shape;522;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20"/>
          <p:cNvGrpSpPr/>
          <p:nvPr/>
        </p:nvGrpSpPr>
        <p:grpSpPr>
          <a:xfrm rot="899970">
            <a:off x="2022839" y="5829401"/>
            <a:ext cx="287909" cy="260807"/>
            <a:chOff x="1640475" y="1197075"/>
            <a:chExt cx="55475" cy="50250"/>
          </a:xfrm>
        </p:grpSpPr>
        <p:sp>
          <p:nvSpPr>
            <p:cNvPr id="526" name="Google Shape;526;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20"/>
          <p:cNvSpPr/>
          <p:nvPr/>
        </p:nvSpPr>
        <p:spPr>
          <a:xfrm rot="2510220">
            <a:off x="99982" y="3245402"/>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0"/>
          <p:cNvSpPr/>
          <p:nvPr/>
        </p:nvSpPr>
        <p:spPr>
          <a:xfrm rot="10799880">
            <a:off x="9289627" y="5911238"/>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9936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7"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30827" y="5542353"/>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1"/>
          <p:cNvSpPr/>
          <p:nvPr/>
        </p:nvSpPr>
        <p:spPr>
          <a:xfrm>
            <a:off x="-392787" y="-106839"/>
            <a:ext cx="5407049"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1"/>
          <p:cNvSpPr txBox="1">
            <a:spLocks noGrp="1"/>
          </p:cNvSpPr>
          <p:nvPr>
            <p:ph type="subTitle" idx="6"/>
          </p:nvPr>
        </p:nvSpPr>
        <p:spPr>
          <a:xfrm>
            <a:off x="7926371"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413835" y="5429217"/>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7" name="Google Shape;547;p21"/>
          <p:cNvGrpSpPr/>
          <p:nvPr/>
        </p:nvGrpSpPr>
        <p:grpSpPr>
          <a:xfrm rot="-4275570">
            <a:off x="11224293" y="3307732"/>
            <a:ext cx="372824" cy="337725"/>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21"/>
          <p:cNvSpPr/>
          <p:nvPr/>
        </p:nvSpPr>
        <p:spPr>
          <a:xfrm rot="8678282" flipH="1">
            <a:off x="1894637" y="623779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1"/>
          <p:cNvSpPr/>
          <p:nvPr/>
        </p:nvSpPr>
        <p:spPr>
          <a:xfrm rot="117" flipH="1">
            <a:off x="11047241" y="249903"/>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21"/>
          <p:cNvGrpSpPr/>
          <p:nvPr/>
        </p:nvGrpSpPr>
        <p:grpSpPr>
          <a:xfrm rot="-4499988">
            <a:off x="239776" y="1231809"/>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21"/>
          <p:cNvSpPr/>
          <p:nvPr/>
        </p:nvSpPr>
        <p:spPr>
          <a:xfrm>
            <a:off x="2736158"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1"/>
          <p:cNvSpPr/>
          <p:nvPr/>
        </p:nvSpPr>
        <p:spPr>
          <a:xfrm rot="368157">
            <a:off x="11441165" y="5886744"/>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773832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9"/>
        <p:cNvGrpSpPr/>
        <p:nvPr/>
      </p:nvGrpSpPr>
      <p:grpSpPr>
        <a:xfrm>
          <a:off x="0" y="0"/>
          <a:ext cx="0" cy="0"/>
          <a:chOff x="0" y="0"/>
          <a:chExt cx="0" cy="0"/>
        </a:xfrm>
      </p:grpSpPr>
      <p:sp>
        <p:nvSpPr>
          <p:cNvPr id="560" name="Google Shape;560;p22"/>
          <p:cNvSpPr/>
          <p:nvPr/>
        </p:nvSpPr>
        <p:spPr>
          <a:xfrm rot="10800000">
            <a:off x="7261647" y="-141483"/>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2"/>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2"/>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2"/>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22"/>
          <p:cNvSpPr txBox="1">
            <a:spLocks noGrp="1"/>
          </p:cNvSpPr>
          <p:nvPr>
            <p:ph type="title"/>
          </p:nvPr>
        </p:nvSpPr>
        <p:spPr>
          <a:xfrm>
            <a:off x="3760400" y="1012539"/>
            <a:ext cx="4671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65" name="Google Shape;565;p22"/>
          <p:cNvSpPr txBox="1">
            <a:spLocks noGrp="1"/>
          </p:cNvSpPr>
          <p:nvPr>
            <p:ph type="title" idx="2"/>
          </p:nvPr>
        </p:nvSpPr>
        <p:spPr>
          <a:xfrm>
            <a:off x="2148365" y="24041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6" name="Google Shape;566;p22"/>
          <p:cNvSpPr txBox="1">
            <a:spLocks noGrp="1"/>
          </p:cNvSpPr>
          <p:nvPr>
            <p:ph type="subTitle" idx="1"/>
          </p:nvPr>
        </p:nvSpPr>
        <p:spPr>
          <a:xfrm>
            <a:off x="1696100"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7" name="Google Shape;567;p22"/>
          <p:cNvSpPr txBox="1">
            <a:spLocks noGrp="1"/>
          </p:cNvSpPr>
          <p:nvPr>
            <p:ph type="title" idx="3"/>
          </p:nvPr>
        </p:nvSpPr>
        <p:spPr>
          <a:xfrm>
            <a:off x="7127531" y="24041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8" name="Google Shape;568;p22"/>
          <p:cNvSpPr txBox="1">
            <a:spLocks noGrp="1"/>
          </p:cNvSpPr>
          <p:nvPr>
            <p:ph type="subTitle" idx="4"/>
          </p:nvPr>
        </p:nvSpPr>
        <p:spPr>
          <a:xfrm>
            <a:off x="6673136"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9" name="Google Shape;569;p22"/>
          <p:cNvSpPr txBox="1">
            <a:spLocks noGrp="1"/>
          </p:cNvSpPr>
          <p:nvPr>
            <p:ph type="title" idx="5"/>
          </p:nvPr>
        </p:nvSpPr>
        <p:spPr>
          <a:xfrm>
            <a:off x="2148365" y="43303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0" name="Google Shape;570;p22"/>
          <p:cNvSpPr txBox="1">
            <a:spLocks noGrp="1"/>
          </p:cNvSpPr>
          <p:nvPr>
            <p:ph type="subTitle" idx="6"/>
          </p:nvPr>
        </p:nvSpPr>
        <p:spPr>
          <a:xfrm>
            <a:off x="1696092"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71" name="Google Shape;571;p22"/>
          <p:cNvSpPr txBox="1">
            <a:spLocks noGrp="1"/>
          </p:cNvSpPr>
          <p:nvPr>
            <p:ph type="title" idx="7"/>
          </p:nvPr>
        </p:nvSpPr>
        <p:spPr>
          <a:xfrm>
            <a:off x="7127531" y="43303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2" name="Google Shape;572;p22"/>
          <p:cNvSpPr txBox="1">
            <a:spLocks noGrp="1"/>
          </p:cNvSpPr>
          <p:nvPr>
            <p:ph type="subTitle" idx="8"/>
          </p:nvPr>
        </p:nvSpPr>
        <p:spPr>
          <a:xfrm>
            <a:off x="6673131"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73" name="Google Shape;573;p22"/>
          <p:cNvGrpSpPr/>
          <p:nvPr/>
        </p:nvGrpSpPr>
        <p:grpSpPr>
          <a:xfrm rot="9300375">
            <a:off x="1502709" y="5869517"/>
            <a:ext cx="302068" cy="273615"/>
            <a:chOff x="1640475" y="1197075"/>
            <a:chExt cx="55475" cy="50250"/>
          </a:xfrm>
        </p:grpSpPr>
        <p:sp>
          <p:nvSpPr>
            <p:cNvPr id="574" name="Google Shape;57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 name="Google Shape;577;p22"/>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2"/>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9" name="Google Shape;579;p22"/>
          <p:cNvGrpSpPr/>
          <p:nvPr/>
        </p:nvGrpSpPr>
        <p:grpSpPr>
          <a:xfrm rot="2217042">
            <a:off x="9668924" y="6197330"/>
            <a:ext cx="487819" cy="441908"/>
            <a:chOff x="1640475" y="1197075"/>
            <a:chExt cx="55475" cy="50250"/>
          </a:xfrm>
        </p:grpSpPr>
        <p:sp>
          <p:nvSpPr>
            <p:cNvPr id="580" name="Google Shape;580;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2"/>
          <p:cNvGrpSpPr/>
          <p:nvPr/>
        </p:nvGrpSpPr>
        <p:grpSpPr>
          <a:xfrm rot="-7117196">
            <a:off x="10310776" y="469866"/>
            <a:ext cx="432205" cy="391509"/>
            <a:chOff x="1640475" y="1197075"/>
            <a:chExt cx="55475" cy="50250"/>
          </a:xfrm>
        </p:grpSpPr>
        <p:sp>
          <p:nvSpPr>
            <p:cNvPr id="584" name="Google Shape;58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22"/>
          <p:cNvGrpSpPr/>
          <p:nvPr/>
        </p:nvGrpSpPr>
        <p:grpSpPr>
          <a:xfrm rot="-7256213">
            <a:off x="573406" y="1302602"/>
            <a:ext cx="300244" cy="355949"/>
            <a:chOff x="1640475" y="1197075"/>
            <a:chExt cx="55475" cy="50250"/>
          </a:xfrm>
        </p:grpSpPr>
        <p:sp>
          <p:nvSpPr>
            <p:cNvPr id="588" name="Google Shape;588;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22"/>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092515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92"/>
        <p:cNvGrpSpPr/>
        <p:nvPr/>
      </p:nvGrpSpPr>
      <p:grpSpPr>
        <a:xfrm>
          <a:off x="0" y="0"/>
          <a:ext cx="0" cy="0"/>
          <a:chOff x="0" y="0"/>
          <a:chExt cx="0" cy="0"/>
        </a:xfrm>
      </p:grpSpPr>
      <p:sp>
        <p:nvSpPr>
          <p:cNvPr id="593" name="Google Shape;593;p23"/>
          <p:cNvSpPr/>
          <p:nvPr/>
        </p:nvSpPr>
        <p:spPr>
          <a:xfrm rot="10800000">
            <a:off x="-338118" y="-144975"/>
            <a:ext cx="4810151" cy="1559501"/>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3"/>
          <p:cNvSpPr/>
          <p:nvPr/>
        </p:nvSpPr>
        <p:spPr>
          <a:xfrm rot="10800000">
            <a:off x="9461333" y="5734068"/>
            <a:ext cx="2894407" cy="1420449"/>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3"/>
          <p:cNvSpPr/>
          <p:nvPr/>
        </p:nvSpPr>
        <p:spPr>
          <a:xfrm rot="10800000">
            <a:off x="-675627" y="5233526"/>
            <a:ext cx="6347893" cy="2140575"/>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3"/>
          <p:cNvSpPr/>
          <p:nvPr/>
        </p:nvSpPr>
        <p:spPr>
          <a:xfrm rot="10800000">
            <a:off x="9687299" y="-516098"/>
            <a:ext cx="3220701" cy="459533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3"/>
          <p:cNvSpPr txBox="1">
            <a:spLocks noGrp="1"/>
          </p:cNvSpPr>
          <p:nvPr>
            <p:ph type="title"/>
          </p:nvPr>
        </p:nvSpPr>
        <p:spPr>
          <a:xfrm>
            <a:off x="4410000" y="1011933"/>
            <a:ext cx="33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98" name="Google Shape;598;p23"/>
          <p:cNvSpPr txBox="1">
            <a:spLocks noGrp="1"/>
          </p:cNvSpPr>
          <p:nvPr>
            <p:ph type="title" idx="2"/>
          </p:nvPr>
        </p:nvSpPr>
        <p:spPr>
          <a:xfrm>
            <a:off x="950967"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3"/>
          <p:cNvSpPr txBox="1">
            <a:spLocks noGrp="1"/>
          </p:cNvSpPr>
          <p:nvPr>
            <p:ph type="subTitle" idx="1"/>
          </p:nvPr>
        </p:nvSpPr>
        <p:spPr>
          <a:xfrm>
            <a:off x="9509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0" name="Google Shape;600;p23"/>
          <p:cNvSpPr txBox="1">
            <a:spLocks noGrp="1"/>
          </p:cNvSpPr>
          <p:nvPr>
            <p:ph type="title" idx="3"/>
          </p:nvPr>
        </p:nvSpPr>
        <p:spPr>
          <a:xfrm>
            <a:off x="3553440"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3"/>
          <p:cNvSpPr txBox="1">
            <a:spLocks noGrp="1"/>
          </p:cNvSpPr>
          <p:nvPr>
            <p:ph type="subTitle" idx="4"/>
          </p:nvPr>
        </p:nvSpPr>
        <p:spPr>
          <a:xfrm>
            <a:off x="35534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2" name="Google Shape;602;p23"/>
          <p:cNvSpPr txBox="1">
            <a:spLocks noGrp="1"/>
          </p:cNvSpPr>
          <p:nvPr>
            <p:ph type="title" idx="5"/>
          </p:nvPr>
        </p:nvSpPr>
        <p:spPr>
          <a:xfrm>
            <a:off x="6155912"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23"/>
          <p:cNvSpPr txBox="1">
            <a:spLocks noGrp="1"/>
          </p:cNvSpPr>
          <p:nvPr>
            <p:ph type="subTitle" idx="6"/>
          </p:nvPr>
        </p:nvSpPr>
        <p:spPr>
          <a:xfrm>
            <a:off x="6155800"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4" name="Google Shape;604;p23"/>
          <p:cNvSpPr txBox="1">
            <a:spLocks noGrp="1"/>
          </p:cNvSpPr>
          <p:nvPr>
            <p:ph type="title" idx="7"/>
          </p:nvPr>
        </p:nvSpPr>
        <p:spPr>
          <a:xfrm>
            <a:off x="8758385"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23"/>
          <p:cNvSpPr txBox="1">
            <a:spLocks noGrp="1"/>
          </p:cNvSpPr>
          <p:nvPr>
            <p:ph type="subTitle" idx="8"/>
          </p:nvPr>
        </p:nvSpPr>
        <p:spPr>
          <a:xfrm>
            <a:off x="8758332"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606" name="Google Shape;606;p23"/>
          <p:cNvGrpSpPr/>
          <p:nvPr/>
        </p:nvGrpSpPr>
        <p:grpSpPr>
          <a:xfrm rot="6299945">
            <a:off x="10388811" y="6084647"/>
            <a:ext cx="479661" cy="434492"/>
            <a:chOff x="1640475" y="1197075"/>
            <a:chExt cx="55475" cy="50250"/>
          </a:xfrm>
        </p:grpSpPr>
        <p:sp>
          <p:nvSpPr>
            <p:cNvPr id="607" name="Google Shape;60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0" name="Google Shape;610;p23"/>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3"/>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23"/>
          <p:cNvGrpSpPr/>
          <p:nvPr/>
        </p:nvGrpSpPr>
        <p:grpSpPr>
          <a:xfrm rot="10799841">
            <a:off x="2147570" y="6013993"/>
            <a:ext cx="319869" cy="289748"/>
            <a:chOff x="1640475" y="1197075"/>
            <a:chExt cx="55475" cy="50250"/>
          </a:xfrm>
        </p:grpSpPr>
        <p:sp>
          <p:nvSpPr>
            <p:cNvPr id="613" name="Google Shape;61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23"/>
          <p:cNvGrpSpPr/>
          <p:nvPr/>
        </p:nvGrpSpPr>
        <p:grpSpPr>
          <a:xfrm rot="-5400235">
            <a:off x="10821533" y="847200"/>
            <a:ext cx="324144" cy="293621"/>
            <a:chOff x="1640475" y="1197075"/>
            <a:chExt cx="55475" cy="50250"/>
          </a:xfrm>
        </p:grpSpPr>
        <p:sp>
          <p:nvSpPr>
            <p:cNvPr id="617" name="Google Shape;61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0" name="Google Shape;620;p23"/>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3"/>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2" name="Google Shape;622;p23"/>
          <p:cNvGrpSpPr/>
          <p:nvPr/>
        </p:nvGrpSpPr>
        <p:grpSpPr>
          <a:xfrm rot="-10374925">
            <a:off x="439203" y="650948"/>
            <a:ext cx="479660" cy="434489"/>
            <a:chOff x="1640475" y="1197075"/>
            <a:chExt cx="55475" cy="50250"/>
          </a:xfrm>
        </p:grpSpPr>
        <p:sp>
          <p:nvSpPr>
            <p:cNvPr id="623" name="Google Shape;62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007145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6"/>
        <p:cNvGrpSpPr/>
        <p:nvPr/>
      </p:nvGrpSpPr>
      <p:grpSpPr>
        <a:xfrm>
          <a:off x="0" y="0"/>
          <a:ext cx="0" cy="0"/>
          <a:chOff x="0" y="0"/>
          <a:chExt cx="0" cy="0"/>
        </a:xfrm>
      </p:grpSpPr>
      <p:sp>
        <p:nvSpPr>
          <p:cNvPr id="627" name="Google Shape;627;p24"/>
          <p:cNvSpPr/>
          <p:nvPr/>
        </p:nvSpPr>
        <p:spPr>
          <a:xfrm>
            <a:off x="-287795" y="4787105"/>
            <a:ext cx="5249664" cy="247048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4"/>
          <p:cNvSpPr/>
          <p:nvPr/>
        </p:nvSpPr>
        <p:spPr>
          <a:xfrm>
            <a:off x="-667933" y="-450815"/>
            <a:ext cx="4525983" cy="249826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4"/>
          <p:cNvSpPr/>
          <p:nvPr/>
        </p:nvSpPr>
        <p:spPr>
          <a:xfrm>
            <a:off x="9992259" y="-353136"/>
            <a:ext cx="2868044" cy="2876423"/>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4"/>
          <p:cNvSpPr/>
          <p:nvPr/>
        </p:nvSpPr>
        <p:spPr>
          <a:xfrm>
            <a:off x="7302406" y="5657189"/>
            <a:ext cx="5374908" cy="1899167"/>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4"/>
          <p:cNvSpPr txBox="1">
            <a:spLocks noGrp="1"/>
          </p:cNvSpPr>
          <p:nvPr>
            <p:ph type="title" hasCustomPrompt="1"/>
          </p:nvPr>
        </p:nvSpPr>
        <p:spPr>
          <a:xfrm>
            <a:off x="1591400"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2" name="Google Shape;632;p24"/>
          <p:cNvSpPr txBox="1">
            <a:spLocks noGrp="1"/>
          </p:cNvSpPr>
          <p:nvPr>
            <p:ph type="subTitle" idx="1"/>
          </p:nvPr>
        </p:nvSpPr>
        <p:spPr>
          <a:xfrm>
            <a:off x="1043700"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3" name="Google Shape;633;p24"/>
          <p:cNvSpPr txBox="1">
            <a:spLocks noGrp="1"/>
          </p:cNvSpPr>
          <p:nvPr>
            <p:ph type="title" idx="2" hasCustomPrompt="1"/>
          </p:nvPr>
        </p:nvSpPr>
        <p:spPr>
          <a:xfrm>
            <a:off x="506581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4" name="Google Shape;634;p24"/>
          <p:cNvSpPr txBox="1">
            <a:spLocks noGrp="1"/>
          </p:cNvSpPr>
          <p:nvPr>
            <p:ph type="subTitle" idx="3"/>
          </p:nvPr>
        </p:nvSpPr>
        <p:spPr>
          <a:xfrm>
            <a:off x="4518417"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5" name="Google Shape;635;p24"/>
          <p:cNvSpPr txBox="1">
            <a:spLocks noGrp="1"/>
          </p:cNvSpPr>
          <p:nvPr>
            <p:ph type="title" idx="4" hasCustomPrompt="1"/>
          </p:nvPr>
        </p:nvSpPr>
        <p:spPr>
          <a:xfrm>
            <a:off x="854026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6" name="Google Shape;636;p24"/>
          <p:cNvSpPr txBox="1">
            <a:spLocks noGrp="1"/>
          </p:cNvSpPr>
          <p:nvPr>
            <p:ph type="subTitle" idx="5"/>
          </p:nvPr>
        </p:nvSpPr>
        <p:spPr>
          <a:xfrm>
            <a:off x="7993133"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7" name="Google Shape;637;p24"/>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4578647" y="1976600"/>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39" name="Google Shape;639;p24"/>
          <p:cNvGrpSpPr/>
          <p:nvPr/>
        </p:nvGrpSpPr>
        <p:grpSpPr>
          <a:xfrm rot="4517592">
            <a:off x="11400977" y="5254553"/>
            <a:ext cx="295695" cy="267844"/>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24"/>
          <p:cNvGrpSpPr/>
          <p:nvPr/>
        </p:nvGrpSpPr>
        <p:grpSpPr>
          <a:xfrm rot="7199963">
            <a:off x="1287892" y="6044028"/>
            <a:ext cx="287913" cy="260805"/>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24"/>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8" name="Google Shape;648;p24"/>
          <p:cNvGrpSpPr/>
          <p:nvPr/>
        </p:nvGrpSpPr>
        <p:grpSpPr>
          <a:xfrm rot="-9900000">
            <a:off x="1986687" y="247300"/>
            <a:ext cx="462887" cy="419283"/>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24"/>
          <p:cNvGrpSpPr/>
          <p:nvPr/>
        </p:nvGrpSpPr>
        <p:grpSpPr>
          <a:xfrm rot="-9900030">
            <a:off x="10420846" y="703803"/>
            <a:ext cx="287909" cy="260807"/>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24"/>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4"/>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4"/>
          <p:cNvSpPr txBox="1">
            <a:spLocks noGrp="1"/>
          </p:cNvSpPr>
          <p:nvPr>
            <p:ph type="title" idx="8" hasCustomPrompt="1"/>
          </p:nvPr>
        </p:nvSpPr>
        <p:spPr>
          <a:xfrm>
            <a:off x="1591400"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59" name="Google Shape;659;p24"/>
          <p:cNvSpPr txBox="1">
            <a:spLocks noGrp="1"/>
          </p:cNvSpPr>
          <p:nvPr>
            <p:ph type="subTitle" idx="9"/>
          </p:nvPr>
        </p:nvSpPr>
        <p:spPr>
          <a:xfrm>
            <a:off x="1043700"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0" name="Google Shape;660;p24"/>
          <p:cNvSpPr txBox="1">
            <a:spLocks noGrp="1"/>
          </p:cNvSpPr>
          <p:nvPr>
            <p:ph type="title" idx="13" hasCustomPrompt="1"/>
          </p:nvPr>
        </p:nvSpPr>
        <p:spPr>
          <a:xfrm>
            <a:off x="506581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1" name="Google Shape;661;p24"/>
          <p:cNvSpPr txBox="1">
            <a:spLocks noGrp="1"/>
          </p:cNvSpPr>
          <p:nvPr>
            <p:ph type="subTitle" idx="14"/>
          </p:nvPr>
        </p:nvSpPr>
        <p:spPr>
          <a:xfrm>
            <a:off x="4518417"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2" name="Google Shape;662;p24"/>
          <p:cNvSpPr txBox="1">
            <a:spLocks noGrp="1"/>
          </p:cNvSpPr>
          <p:nvPr>
            <p:ph type="title" idx="15" hasCustomPrompt="1"/>
          </p:nvPr>
        </p:nvSpPr>
        <p:spPr>
          <a:xfrm>
            <a:off x="854026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3" name="Google Shape;663;p24"/>
          <p:cNvSpPr txBox="1">
            <a:spLocks noGrp="1"/>
          </p:cNvSpPr>
          <p:nvPr>
            <p:ph type="subTitle" idx="16"/>
          </p:nvPr>
        </p:nvSpPr>
        <p:spPr>
          <a:xfrm>
            <a:off x="7993133"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958992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C7F4-7733-F929-9AE2-F2AA69A23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1A4EBD-B047-80CC-2B25-C66F4EE99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8F3E68-0B7C-A507-2091-F78A7A474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9F6E85-38A3-37DF-A4BF-E3A93228B681}"/>
              </a:ext>
            </a:extLst>
          </p:cNvPr>
          <p:cNvSpPr>
            <a:spLocks noGrp="1"/>
          </p:cNvSpPr>
          <p:nvPr>
            <p:ph type="dt" sz="half" idx="10"/>
          </p:nvPr>
        </p:nvSpPr>
        <p:spPr/>
        <p:txBody>
          <a:bodyPr/>
          <a:lstStyle/>
          <a:p>
            <a:fld id="{4C368F43-0C54-4CFB-8D80-91037AD5648B}" type="datetimeFigureOut">
              <a:rPr lang="en-US" smtClean="0"/>
              <a:t>4/8/2025</a:t>
            </a:fld>
            <a:endParaRPr lang="en-US"/>
          </a:p>
        </p:txBody>
      </p:sp>
      <p:sp>
        <p:nvSpPr>
          <p:cNvPr id="6" name="Footer Placeholder 5">
            <a:extLst>
              <a:ext uri="{FF2B5EF4-FFF2-40B4-BE49-F238E27FC236}">
                <a16:creationId xmlns:a16="http://schemas.microsoft.com/office/drawing/2014/main" id="{FBF6BD8F-5727-D000-039A-00FB06F22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6A991-B27B-8C14-9874-5511B1AAC98C}"/>
              </a:ext>
            </a:extLst>
          </p:cNvPr>
          <p:cNvSpPr>
            <a:spLocks noGrp="1"/>
          </p:cNvSpPr>
          <p:nvPr>
            <p:ph type="sldNum" sz="quarter" idx="12"/>
          </p:nvPr>
        </p:nvSpPr>
        <p:spPr/>
        <p:txBody>
          <a:bodyPr/>
          <a:lstStyle/>
          <a:p>
            <a:fld id="{01767259-5B85-412F-9EEE-5A48DB7355EB}" type="slidenum">
              <a:rPr lang="en-US" smtClean="0"/>
              <a:t>‹#›</a:t>
            </a:fld>
            <a:endParaRPr lang="en-US"/>
          </a:p>
        </p:txBody>
      </p:sp>
    </p:spTree>
    <p:extLst>
      <p:ext uri="{BB962C8B-B14F-4D97-AF65-F5344CB8AC3E}">
        <p14:creationId xmlns:p14="http://schemas.microsoft.com/office/powerpoint/2010/main" val="35148603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64"/>
        <p:cNvGrpSpPr/>
        <p:nvPr/>
      </p:nvGrpSpPr>
      <p:grpSpPr>
        <a:xfrm>
          <a:off x="0" y="0"/>
          <a:ext cx="0" cy="0"/>
          <a:chOff x="0" y="0"/>
          <a:chExt cx="0" cy="0"/>
        </a:xfrm>
      </p:grpSpPr>
      <p:sp>
        <p:nvSpPr>
          <p:cNvPr id="665" name="Google Shape;665;p25"/>
          <p:cNvSpPr/>
          <p:nvPr/>
        </p:nvSpPr>
        <p:spPr>
          <a:xfrm rot="10800000">
            <a:off x="9177697" y="-469964"/>
            <a:ext cx="3466136" cy="3612032"/>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5"/>
          <p:cNvSpPr/>
          <p:nvPr/>
        </p:nvSpPr>
        <p:spPr>
          <a:xfrm rot="10800000">
            <a:off x="-598384" y="-267558"/>
            <a:ext cx="3928387" cy="161925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5"/>
          <p:cNvSpPr/>
          <p:nvPr/>
        </p:nvSpPr>
        <p:spPr>
          <a:xfrm rot="10800000">
            <a:off x="6998790" y="5570438"/>
            <a:ext cx="5435199" cy="146552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5"/>
          <p:cNvSpPr/>
          <p:nvPr/>
        </p:nvSpPr>
        <p:spPr>
          <a:xfrm rot="10800000">
            <a:off x="-598406" y="3581260"/>
            <a:ext cx="4696403" cy="3746704"/>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5">
            <a:hlinkClick r:id="rId2" action="ppaction://hlinksldjump"/>
          </p:cNvPr>
          <p:cNvSpPr txBox="1">
            <a:spLocks noGrp="1"/>
          </p:cNvSpPr>
          <p:nvPr>
            <p:ph type="title" hasCustomPrompt="1"/>
          </p:nvPr>
        </p:nvSpPr>
        <p:spPr>
          <a:xfrm>
            <a:off x="1920284"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0" name="Google Shape;670;p25"/>
          <p:cNvSpPr txBox="1">
            <a:spLocks noGrp="1"/>
          </p:cNvSpPr>
          <p:nvPr>
            <p:ph type="subTitle" idx="1"/>
          </p:nvPr>
        </p:nvSpPr>
        <p:spPr>
          <a:xfrm>
            <a:off x="10437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1" name="Google Shape;671;p25"/>
          <p:cNvSpPr txBox="1">
            <a:spLocks noGrp="1"/>
          </p:cNvSpPr>
          <p:nvPr>
            <p:ph type="title" idx="2" hasCustomPrompt="1"/>
          </p:nvPr>
        </p:nvSpPr>
        <p:spPr>
          <a:xfrm>
            <a:off x="5397357" y="3468833"/>
            <a:ext cx="1398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2" name="Google Shape;672;p25"/>
          <p:cNvSpPr txBox="1">
            <a:spLocks noGrp="1"/>
          </p:cNvSpPr>
          <p:nvPr>
            <p:ph type="subTitle" idx="3"/>
          </p:nvPr>
        </p:nvSpPr>
        <p:spPr>
          <a:xfrm>
            <a:off x="45184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3" name="Google Shape;673;p25"/>
          <p:cNvSpPr txBox="1">
            <a:spLocks noGrp="1"/>
          </p:cNvSpPr>
          <p:nvPr>
            <p:ph type="title" idx="4" hasCustomPrompt="1"/>
          </p:nvPr>
        </p:nvSpPr>
        <p:spPr>
          <a:xfrm>
            <a:off x="8869717"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4" name="Google Shape;674;p25"/>
          <p:cNvSpPr txBox="1">
            <a:spLocks noGrp="1"/>
          </p:cNvSpPr>
          <p:nvPr>
            <p:ph type="subTitle" idx="5"/>
          </p:nvPr>
        </p:nvSpPr>
        <p:spPr>
          <a:xfrm>
            <a:off x="7993133"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5" name="Google Shape;675;p25"/>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4578600" y="2286267"/>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77" name="Google Shape;677;p25"/>
          <p:cNvGrpSpPr/>
          <p:nvPr/>
        </p:nvGrpSpPr>
        <p:grpSpPr>
          <a:xfrm rot="-9900030">
            <a:off x="361879" y="1126937"/>
            <a:ext cx="287909" cy="260807"/>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25"/>
          <p:cNvGrpSpPr/>
          <p:nvPr/>
        </p:nvGrpSpPr>
        <p:grpSpPr>
          <a:xfrm rot="6524430">
            <a:off x="466505" y="3171502"/>
            <a:ext cx="372824" cy="337725"/>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5"/>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5"/>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7" name="Google Shape;687;p25"/>
          <p:cNvGrpSpPr/>
          <p:nvPr/>
        </p:nvGrpSpPr>
        <p:grpSpPr>
          <a:xfrm rot="6300012">
            <a:off x="11436127" y="5233933"/>
            <a:ext cx="387720" cy="351216"/>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25"/>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5"/>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671023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3"/>
        <p:cNvGrpSpPr/>
        <p:nvPr/>
      </p:nvGrpSpPr>
      <p:grpSpPr>
        <a:xfrm>
          <a:off x="0" y="0"/>
          <a:ext cx="0" cy="0"/>
          <a:chOff x="0" y="0"/>
          <a:chExt cx="0" cy="0"/>
        </a:xfrm>
      </p:grpSpPr>
      <p:sp>
        <p:nvSpPr>
          <p:cNvPr id="694" name="Google Shape;694;p26"/>
          <p:cNvSpPr/>
          <p:nvPr/>
        </p:nvSpPr>
        <p:spPr>
          <a:xfrm rot="10800000">
            <a:off x="-170213" y="-91691"/>
            <a:ext cx="4710751" cy="152729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26"/>
          <p:cNvSpPr/>
          <p:nvPr/>
        </p:nvSpPr>
        <p:spPr>
          <a:xfrm rot="10800000">
            <a:off x="9426598" y="5665774"/>
            <a:ext cx="2834596" cy="1391117"/>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26"/>
          <p:cNvSpPr/>
          <p:nvPr/>
        </p:nvSpPr>
        <p:spPr>
          <a:xfrm rot="10800000">
            <a:off x="-500768" y="5175562"/>
            <a:ext cx="6216717" cy="2096372"/>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26"/>
          <p:cNvSpPr/>
          <p:nvPr/>
        </p:nvSpPr>
        <p:spPr>
          <a:xfrm rot="10800000">
            <a:off x="9647886" y="-455233"/>
            <a:ext cx="3154148" cy="45004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26"/>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10388811" y="6084647"/>
            <a:ext cx="479661" cy="434492"/>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3" name="Google Shape;703;p26"/>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6"/>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 name="Google Shape;705;p26"/>
          <p:cNvGrpSpPr/>
          <p:nvPr/>
        </p:nvGrpSpPr>
        <p:grpSpPr>
          <a:xfrm rot="10799841">
            <a:off x="2147570" y="6013993"/>
            <a:ext cx="319869" cy="289748"/>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9" name="Google Shape;709;p26"/>
          <p:cNvGrpSpPr/>
          <p:nvPr/>
        </p:nvGrpSpPr>
        <p:grpSpPr>
          <a:xfrm rot="-5400235">
            <a:off x="10821533" y="847200"/>
            <a:ext cx="324144" cy="293621"/>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3" name="Google Shape;713;p26"/>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26"/>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5" name="Google Shape;715;p26"/>
          <p:cNvGrpSpPr/>
          <p:nvPr/>
        </p:nvGrpSpPr>
        <p:grpSpPr>
          <a:xfrm rot="-10374925">
            <a:off x="439203" y="650948"/>
            <a:ext cx="479660" cy="434489"/>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0577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7"/>
          <p:cNvSpPr/>
          <p:nvPr/>
        </p:nvSpPr>
        <p:spPr>
          <a:xfrm>
            <a:off x="-170701" y="5475218"/>
            <a:ext cx="4620031" cy="1612071"/>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9520278" y="-284726"/>
            <a:ext cx="2780133" cy="146833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335969" y="-565834"/>
            <a:ext cx="6097485" cy="2212731"/>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9617965" y="4068396"/>
            <a:ext cx="3093335" cy="3464315"/>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7"/>
          <p:cNvSpPr txBox="1">
            <a:spLocks noGrp="1"/>
          </p:cNvSpPr>
          <p:nvPr>
            <p:ph type="title"/>
          </p:nvPr>
        </p:nvSpPr>
        <p:spPr>
          <a:xfrm>
            <a:off x="2257400" y="593367"/>
            <a:ext cx="767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950967" y="1923533"/>
            <a:ext cx="10290000" cy="417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8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726" name="Google Shape;726;p27"/>
          <p:cNvGrpSpPr/>
          <p:nvPr/>
        </p:nvGrpSpPr>
        <p:grpSpPr>
          <a:xfrm rot="899945">
            <a:off x="10368798" y="355490"/>
            <a:ext cx="479661" cy="434492"/>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0" name="Google Shape;730;p27"/>
          <p:cNvSpPr/>
          <p:nvPr/>
        </p:nvSpPr>
        <p:spPr>
          <a:xfrm rot="997180" flipH="1">
            <a:off x="294028" y="458290"/>
            <a:ext cx="1130776" cy="2288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7"/>
          <p:cNvSpPr/>
          <p:nvPr/>
        </p:nvSpPr>
        <p:spPr>
          <a:xfrm rot="-10262709">
            <a:off x="9152207" y="6270998"/>
            <a:ext cx="1293375"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2" name="Google Shape;732;p27"/>
          <p:cNvGrpSpPr/>
          <p:nvPr/>
        </p:nvGrpSpPr>
        <p:grpSpPr>
          <a:xfrm rot="-3600132">
            <a:off x="2121067" y="536921"/>
            <a:ext cx="319868" cy="289748"/>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27"/>
          <p:cNvGrpSpPr/>
          <p:nvPr/>
        </p:nvGrpSpPr>
        <p:grpSpPr>
          <a:xfrm rot="10799765">
            <a:off x="10885300" y="5705134"/>
            <a:ext cx="324144" cy="293621"/>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7"/>
          <p:cNvSpPr/>
          <p:nvPr/>
        </p:nvSpPr>
        <p:spPr>
          <a:xfrm flipH="1">
            <a:off x="11189182" y="540835"/>
            <a:ext cx="680652" cy="100636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27"/>
          <p:cNvSpPr/>
          <p:nvPr/>
        </p:nvSpPr>
        <p:spPr>
          <a:xfrm rot="-9876870">
            <a:off x="1195365" y="5628132"/>
            <a:ext cx="1279019" cy="9357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2" name="Google Shape;742;p27"/>
          <p:cNvGrpSpPr/>
          <p:nvPr/>
        </p:nvGrpSpPr>
        <p:grpSpPr>
          <a:xfrm rot="-5400000">
            <a:off x="357893" y="5727704"/>
            <a:ext cx="479659" cy="434488"/>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571941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6"/>
        <p:cNvGrpSpPr/>
        <p:nvPr/>
      </p:nvGrpSpPr>
      <p:grpSpPr>
        <a:xfrm>
          <a:off x="0" y="0"/>
          <a:ext cx="0" cy="0"/>
          <a:chOff x="0" y="0"/>
          <a:chExt cx="0" cy="0"/>
        </a:xfrm>
      </p:grpSpPr>
      <p:sp>
        <p:nvSpPr>
          <p:cNvPr id="747" name="Google Shape;747;p28"/>
          <p:cNvSpPr/>
          <p:nvPr/>
        </p:nvSpPr>
        <p:spPr>
          <a:xfrm rot="10800000">
            <a:off x="7338614" y="-261150"/>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28"/>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28"/>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8"/>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28"/>
          <p:cNvSpPr txBox="1">
            <a:spLocks noGrp="1"/>
          </p:cNvSpPr>
          <p:nvPr>
            <p:ph type="title"/>
          </p:nvPr>
        </p:nvSpPr>
        <p:spPr>
          <a:xfrm>
            <a:off x="4106600" y="1288339"/>
            <a:ext cx="3978800" cy="11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2" name="Google Shape;752;p28"/>
          <p:cNvSpPr txBox="1">
            <a:spLocks noGrp="1"/>
          </p:cNvSpPr>
          <p:nvPr>
            <p:ph type="body" idx="1"/>
          </p:nvPr>
        </p:nvSpPr>
        <p:spPr>
          <a:xfrm>
            <a:off x="1645833" y="4314333"/>
            <a:ext cx="3629200" cy="1364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1867">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753" name="Google Shape;753;p28"/>
          <p:cNvSpPr txBox="1"/>
          <p:nvPr/>
        </p:nvSpPr>
        <p:spPr>
          <a:xfrm>
            <a:off x="7187876" y="4251863"/>
            <a:ext cx="3053200" cy="937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dk2"/>
                </a:solidFill>
                <a:latin typeface="Raleway"/>
                <a:ea typeface="Raleway"/>
                <a:cs typeface="Raleway"/>
                <a:sym typeface="Raleway"/>
              </a:rPr>
              <a:t>CREDITS: This presentation template was created by </a:t>
            </a:r>
            <a:r>
              <a:rPr lang="en" sz="1333" b="1">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333">
                <a:solidFill>
                  <a:schemeClr val="dk2"/>
                </a:solidFill>
                <a:latin typeface="Raleway"/>
                <a:ea typeface="Raleway"/>
                <a:cs typeface="Raleway"/>
                <a:sym typeface="Raleway"/>
              </a:rPr>
              <a:t>, including icons by </a:t>
            </a:r>
            <a:r>
              <a:rPr lang="en" sz="1333" b="1">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333">
                <a:solidFill>
                  <a:schemeClr val="dk2"/>
                </a:solidFill>
                <a:latin typeface="Raleway"/>
                <a:ea typeface="Raleway"/>
                <a:cs typeface="Raleway"/>
                <a:sym typeface="Raleway"/>
              </a:rPr>
              <a:t>, and infographics &amp; images by </a:t>
            </a:r>
            <a:r>
              <a:rPr lang="en" sz="1333" b="1">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 sz="1333">
                <a:solidFill>
                  <a:schemeClr val="dk2"/>
                </a:solidFill>
                <a:latin typeface="Raleway"/>
                <a:ea typeface="Raleway"/>
                <a:cs typeface="Raleway"/>
                <a:sym typeface="Raleway"/>
              </a:rPr>
              <a:t>.</a:t>
            </a:r>
            <a:endParaRPr sz="1333"/>
          </a:p>
        </p:txBody>
      </p:sp>
      <p:grpSp>
        <p:nvGrpSpPr>
          <p:cNvPr id="754" name="Google Shape;754;p28"/>
          <p:cNvGrpSpPr/>
          <p:nvPr/>
        </p:nvGrpSpPr>
        <p:grpSpPr>
          <a:xfrm rot="9300375">
            <a:off x="1502709" y="5869517"/>
            <a:ext cx="302068" cy="273615"/>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8" name="Google Shape;758;p28"/>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8"/>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8"/>
          <p:cNvGrpSpPr/>
          <p:nvPr/>
        </p:nvGrpSpPr>
        <p:grpSpPr>
          <a:xfrm rot="2217042">
            <a:off x="9668924" y="6197330"/>
            <a:ext cx="487819" cy="441908"/>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8"/>
          <p:cNvGrpSpPr/>
          <p:nvPr/>
        </p:nvGrpSpPr>
        <p:grpSpPr>
          <a:xfrm rot="-7117196">
            <a:off x="10310776" y="469866"/>
            <a:ext cx="432205" cy="391509"/>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8" name="Google Shape;768;p28"/>
          <p:cNvGrpSpPr/>
          <p:nvPr/>
        </p:nvGrpSpPr>
        <p:grpSpPr>
          <a:xfrm rot="-7256213">
            <a:off x="573406" y="1302602"/>
            <a:ext cx="300244" cy="355949"/>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8"/>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78184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9"/>
          <p:cNvSpPr/>
          <p:nvPr/>
        </p:nvSpPr>
        <p:spPr>
          <a:xfrm flipH="1">
            <a:off x="8413543" y="4453999"/>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29"/>
          <p:cNvGrpSpPr/>
          <p:nvPr/>
        </p:nvGrpSpPr>
        <p:grpSpPr>
          <a:xfrm rot="899994">
            <a:off x="1355296" y="269176"/>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2" name="Google Shape;782;p29"/>
          <p:cNvGrpSpPr/>
          <p:nvPr/>
        </p:nvGrpSpPr>
        <p:grpSpPr>
          <a:xfrm rot="-765977">
            <a:off x="11002652" y="2028966"/>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6" name="Google Shape;786;p29"/>
          <p:cNvSpPr/>
          <p:nvPr/>
        </p:nvSpPr>
        <p:spPr>
          <a:xfrm rot="-1686808" flipH="1">
            <a:off x="4259115"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29"/>
          <p:cNvSpPr/>
          <p:nvPr/>
        </p:nvSpPr>
        <p:spPr>
          <a:xfrm rot="117" flipH="1">
            <a:off x="10498933" y="200179"/>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8" name="Google Shape;788;p29"/>
          <p:cNvGrpSpPr/>
          <p:nvPr/>
        </p:nvGrpSpPr>
        <p:grpSpPr>
          <a:xfrm rot="-4475517">
            <a:off x="9910323"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2" name="Google Shape;792;p29"/>
          <p:cNvSpPr/>
          <p:nvPr/>
        </p:nvSpPr>
        <p:spPr>
          <a:xfrm>
            <a:off x="1188816" y="549598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29"/>
          <p:cNvSpPr/>
          <p:nvPr/>
        </p:nvSpPr>
        <p:spPr>
          <a:xfrm rot="368157">
            <a:off x="11025491" y="5660185"/>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4" name="Google Shape;794;p29"/>
          <p:cNvGrpSpPr/>
          <p:nvPr/>
        </p:nvGrpSpPr>
        <p:grpSpPr>
          <a:xfrm rot="-765935">
            <a:off x="366172" y="4065178"/>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08151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5"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9650347" y="4042864"/>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0"/>
          <p:cNvSpPr/>
          <p:nvPr/>
        </p:nvSpPr>
        <p:spPr>
          <a:xfrm rot="10800000">
            <a:off x="10097977" y="4182405"/>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30"/>
          <p:cNvSpPr/>
          <p:nvPr/>
        </p:nvSpPr>
        <p:spPr>
          <a:xfrm rot="10800000">
            <a:off x="9788710" y="4726639"/>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30"/>
          <p:cNvSpPr/>
          <p:nvPr/>
        </p:nvSpPr>
        <p:spPr>
          <a:xfrm rot="10800000">
            <a:off x="9363810" y="2853906"/>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0"/>
          <p:cNvSpPr/>
          <p:nvPr/>
        </p:nvSpPr>
        <p:spPr>
          <a:xfrm rot="9893225">
            <a:off x="2369448" y="495825"/>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7" name="Google Shape;807;p30"/>
          <p:cNvGrpSpPr/>
          <p:nvPr/>
        </p:nvGrpSpPr>
        <p:grpSpPr>
          <a:xfrm rot="5400000">
            <a:off x="371780" y="6049007"/>
            <a:ext cx="295696" cy="267845"/>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2" name="Google Shape;812;p30"/>
          <p:cNvGrpSpPr/>
          <p:nvPr/>
        </p:nvGrpSpPr>
        <p:grpSpPr>
          <a:xfrm rot="4654902">
            <a:off x="9684739" y="544391"/>
            <a:ext cx="578189" cy="523765"/>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30"/>
          <p:cNvGrpSpPr/>
          <p:nvPr/>
        </p:nvGrpSpPr>
        <p:grpSpPr>
          <a:xfrm rot="5400000">
            <a:off x="761623" y="1413196"/>
            <a:ext cx="326429" cy="295697"/>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0"/>
          <p:cNvSpPr/>
          <p:nvPr/>
        </p:nvSpPr>
        <p:spPr>
          <a:xfrm rot="6477717">
            <a:off x="11064199" y="6015703"/>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 name="Google Shape;821;p30"/>
          <p:cNvGrpSpPr/>
          <p:nvPr/>
        </p:nvGrpSpPr>
        <p:grpSpPr>
          <a:xfrm rot="5400000">
            <a:off x="10066781" y="5978563"/>
            <a:ext cx="295696" cy="267845"/>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505642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5" y="3731314"/>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31"/>
          <p:cNvSpPr/>
          <p:nvPr/>
        </p:nvSpPr>
        <p:spPr>
          <a:xfrm flipH="1">
            <a:off x="-690653"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31"/>
          <p:cNvSpPr/>
          <p:nvPr/>
        </p:nvSpPr>
        <p:spPr>
          <a:xfrm flipH="1">
            <a:off x="-724966"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31"/>
          <p:cNvSpPr/>
          <p:nvPr/>
        </p:nvSpPr>
        <p:spPr>
          <a:xfrm>
            <a:off x="2593767" y="2802867"/>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31"/>
          <p:cNvSpPr/>
          <p:nvPr/>
        </p:nvSpPr>
        <p:spPr>
          <a:xfrm>
            <a:off x="2905234" y="2252567"/>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31"/>
          <p:cNvSpPr/>
          <p:nvPr/>
        </p:nvSpPr>
        <p:spPr>
          <a:xfrm>
            <a:off x="2359967" y="3416334"/>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31"/>
          <p:cNvSpPr/>
          <p:nvPr/>
        </p:nvSpPr>
        <p:spPr>
          <a:xfrm rot="-906775">
            <a:off x="9449117" y="394933"/>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4" name="Google Shape;834;p31"/>
          <p:cNvGrpSpPr/>
          <p:nvPr/>
        </p:nvGrpSpPr>
        <p:grpSpPr>
          <a:xfrm rot="-5400000">
            <a:off x="11528233" y="1336920"/>
            <a:ext cx="295696" cy="267845"/>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9" name="Google Shape;839;p31"/>
          <p:cNvGrpSpPr/>
          <p:nvPr/>
        </p:nvGrpSpPr>
        <p:grpSpPr>
          <a:xfrm rot="-6145098">
            <a:off x="502116" y="640483"/>
            <a:ext cx="578189" cy="523765"/>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1"/>
          <p:cNvGrpSpPr/>
          <p:nvPr/>
        </p:nvGrpSpPr>
        <p:grpSpPr>
          <a:xfrm rot="-5400000">
            <a:off x="2344590" y="6285813"/>
            <a:ext cx="326429" cy="295697"/>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31"/>
          <p:cNvSpPr/>
          <p:nvPr/>
        </p:nvSpPr>
        <p:spPr>
          <a:xfrm rot="-308323">
            <a:off x="1579857"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8" name="Google Shape;848;p31"/>
          <p:cNvGrpSpPr/>
          <p:nvPr/>
        </p:nvGrpSpPr>
        <p:grpSpPr>
          <a:xfrm rot="-5400000">
            <a:off x="10921965" y="6155063"/>
            <a:ext cx="295696" cy="267845"/>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20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3"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4" y="698684"/>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6"/>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11477522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9" y="596934"/>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24539146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70" lvl="0" indent="-440245">
              <a:lnSpc>
                <a:spcPct val="100000"/>
              </a:lnSpc>
              <a:spcBef>
                <a:spcPts val="0"/>
              </a:spcBef>
              <a:spcAft>
                <a:spcPts val="0"/>
              </a:spcAft>
              <a:buClr>
                <a:schemeClr val="dk2"/>
              </a:buClr>
              <a:buSzPts val="1600"/>
              <a:buChar char="●"/>
              <a:defRPr sz="2133">
                <a:solidFill>
                  <a:schemeClr val="dk2"/>
                </a:solidFill>
              </a:defRPr>
            </a:lvl1pPr>
            <a:lvl2pPr marL="1219140" lvl="1" indent="-440245">
              <a:lnSpc>
                <a:spcPct val="100000"/>
              </a:lnSpc>
              <a:spcBef>
                <a:spcPts val="2133"/>
              </a:spcBef>
              <a:spcAft>
                <a:spcPts val="0"/>
              </a:spcAft>
              <a:buClr>
                <a:schemeClr val="dk2"/>
              </a:buClr>
              <a:buSzPts val="1600"/>
              <a:buChar char="○"/>
              <a:defRPr sz="2133">
                <a:solidFill>
                  <a:schemeClr val="dk2"/>
                </a:solidFill>
              </a:defRPr>
            </a:lvl2pPr>
            <a:lvl3pPr marL="1828709" lvl="2" indent="-440245">
              <a:lnSpc>
                <a:spcPct val="100000"/>
              </a:lnSpc>
              <a:spcBef>
                <a:spcPts val="2133"/>
              </a:spcBef>
              <a:spcAft>
                <a:spcPts val="0"/>
              </a:spcAft>
              <a:buClr>
                <a:schemeClr val="dk2"/>
              </a:buClr>
              <a:buSzPts val="1600"/>
              <a:buChar char="■"/>
              <a:defRPr sz="2133">
                <a:solidFill>
                  <a:schemeClr val="dk2"/>
                </a:solidFill>
              </a:defRPr>
            </a:lvl3pPr>
            <a:lvl4pPr marL="2438278" lvl="3" indent="-440245">
              <a:lnSpc>
                <a:spcPct val="100000"/>
              </a:lnSpc>
              <a:spcBef>
                <a:spcPts val="2133"/>
              </a:spcBef>
              <a:spcAft>
                <a:spcPts val="0"/>
              </a:spcAft>
              <a:buClr>
                <a:schemeClr val="dk2"/>
              </a:buClr>
              <a:buSzPts val="1600"/>
              <a:buChar char="●"/>
              <a:defRPr sz="2133">
                <a:solidFill>
                  <a:schemeClr val="dk2"/>
                </a:solidFill>
              </a:defRPr>
            </a:lvl4pPr>
            <a:lvl5pPr marL="3047848" lvl="4" indent="-440245">
              <a:lnSpc>
                <a:spcPct val="100000"/>
              </a:lnSpc>
              <a:spcBef>
                <a:spcPts val="2133"/>
              </a:spcBef>
              <a:spcAft>
                <a:spcPts val="0"/>
              </a:spcAft>
              <a:buClr>
                <a:schemeClr val="dk2"/>
              </a:buClr>
              <a:buSzPts val="1600"/>
              <a:buChar char="○"/>
              <a:defRPr sz="2133">
                <a:solidFill>
                  <a:schemeClr val="dk2"/>
                </a:solidFill>
              </a:defRPr>
            </a:lvl5pPr>
            <a:lvl6pPr marL="3657418" lvl="5" indent="-440245">
              <a:lnSpc>
                <a:spcPct val="100000"/>
              </a:lnSpc>
              <a:spcBef>
                <a:spcPts val="2133"/>
              </a:spcBef>
              <a:spcAft>
                <a:spcPts val="0"/>
              </a:spcAft>
              <a:buClr>
                <a:schemeClr val="dk2"/>
              </a:buClr>
              <a:buSzPts val="1600"/>
              <a:buChar char="■"/>
              <a:defRPr sz="2133">
                <a:solidFill>
                  <a:schemeClr val="dk2"/>
                </a:solidFill>
              </a:defRPr>
            </a:lvl6pPr>
            <a:lvl7pPr marL="4266987" lvl="6" indent="-440245">
              <a:lnSpc>
                <a:spcPct val="100000"/>
              </a:lnSpc>
              <a:spcBef>
                <a:spcPts val="2133"/>
              </a:spcBef>
              <a:spcAft>
                <a:spcPts val="0"/>
              </a:spcAft>
              <a:buClr>
                <a:schemeClr val="dk2"/>
              </a:buClr>
              <a:buSzPts val="1600"/>
              <a:buChar char="●"/>
              <a:defRPr sz="2133">
                <a:solidFill>
                  <a:schemeClr val="dk2"/>
                </a:solidFill>
              </a:defRPr>
            </a:lvl7pPr>
            <a:lvl8pPr marL="4876557" lvl="7" indent="-440245">
              <a:lnSpc>
                <a:spcPct val="100000"/>
              </a:lnSpc>
              <a:spcBef>
                <a:spcPts val="2133"/>
              </a:spcBef>
              <a:spcAft>
                <a:spcPts val="0"/>
              </a:spcAft>
              <a:buClr>
                <a:schemeClr val="dk2"/>
              </a:buClr>
              <a:buSzPts val="1600"/>
              <a:buChar char="○"/>
              <a:defRPr sz="2133">
                <a:solidFill>
                  <a:schemeClr val="dk2"/>
                </a:solidFill>
              </a:defRPr>
            </a:lvl8pPr>
            <a:lvl9pPr marL="5486126" lvl="8" indent="-440245">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445644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60E00-EE9A-41B8-4EE8-BAF1E11B3F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AA89A6-29F9-D81A-C821-3FCB6BB078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197E48-4C45-549D-3A37-514E2353C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9B5150-4631-0FD9-CB5A-ACA991FFF20E}"/>
              </a:ext>
            </a:extLst>
          </p:cNvPr>
          <p:cNvSpPr>
            <a:spLocks noGrp="1"/>
          </p:cNvSpPr>
          <p:nvPr>
            <p:ph type="dt" sz="half" idx="10"/>
          </p:nvPr>
        </p:nvSpPr>
        <p:spPr/>
        <p:txBody>
          <a:bodyPr/>
          <a:lstStyle/>
          <a:p>
            <a:fld id="{4C368F43-0C54-4CFB-8D80-91037AD5648B}" type="datetimeFigureOut">
              <a:rPr lang="en-US" smtClean="0"/>
              <a:t>4/8/2025</a:t>
            </a:fld>
            <a:endParaRPr lang="en-US"/>
          </a:p>
        </p:txBody>
      </p:sp>
      <p:sp>
        <p:nvSpPr>
          <p:cNvPr id="6" name="Footer Placeholder 5">
            <a:extLst>
              <a:ext uri="{FF2B5EF4-FFF2-40B4-BE49-F238E27FC236}">
                <a16:creationId xmlns:a16="http://schemas.microsoft.com/office/drawing/2014/main" id="{C2BD1042-674B-EA3F-92A6-DA32CC5B8E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1DC272-5FFB-D0E2-06AF-1BD336254613}"/>
              </a:ext>
            </a:extLst>
          </p:cNvPr>
          <p:cNvSpPr>
            <a:spLocks noGrp="1"/>
          </p:cNvSpPr>
          <p:nvPr>
            <p:ph type="sldNum" sz="quarter" idx="12"/>
          </p:nvPr>
        </p:nvSpPr>
        <p:spPr/>
        <p:txBody>
          <a:bodyPr/>
          <a:lstStyle/>
          <a:p>
            <a:fld id="{01767259-5B85-412F-9EEE-5A48DB7355EB}" type="slidenum">
              <a:rPr lang="en-US" smtClean="0"/>
              <a:t>‹#›</a:t>
            </a:fld>
            <a:endParaRPr lang="en-US"/>
          </a:p>
        </p:txBody>
      </p:sp>
    </p:spTree>
    <p:extLst>
      <p:ext uri="{BB962C8B-B14F-4D97-AF65-F5344CB8AC3E}">
        <p14:creationId xmlns:p14="http://schemas.microsoft.com/office/powerpoint/2010/main" val="22017577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70" lvl="0" indent="-423312">
              <a:spcBef>
                <a:spcPts val="0"/>
              </a:spcBef>
              <a:spcAft>
                <a:spcPts val="0"/>
              </a:spcAft>
              <a:buClr>
                <a:schemeClr val="dk2"/>
              </a:buClr>
              <a:buSzPts val="1400"/>
              <a:buChar char="●"/>
              <a:defRPr sz="1867">
                <a:solidFill>
                  <a:schemeClr val="dk2"/>
                </a:solidFill>
              </a:defRPr>
            </a:lvl1pPr>
            <a:lvl2pPr marL="1219140" lvl="1" indent="-423312">
              <a:spcBef>
                <a:spcPts val="0"/>
              </a:spcBef>
              <a:spcAft>
                <a:spcPts val="0"/>
              </a:spcAft>
              <a:buClr>
                <a:schemeClr val="dk2"/>
              </a:buClr>
              <a:buSzPts val="1400"/>
              <a:buChar char="○"/>
              <a:defRPr>
                <a:solidFill>
                  <a:schemeClr val="dk2"/>
                </a:solidFill>
              </a:defRPr>
            </a:lvl2pPr>
            <a:lvl3pPr marL="1828709" lvl="2" indent="-423312">
              <a:spcBef>
                <a:spcPts val="2133"/>
              </a:spcBef>
              <a:spcAft>
                <a:spcPts val="0"/>
              </a:spcAft>
              <a:buClr>
                <a:schemeClr val="dk2"/>
              </a:buClr>
              <a:buSzPts val="1400"/>
              <a:buChar char="■"/>
              <a:defRPr>
                <a:solidFill>
                  <a:schemeClr val="dk2"/>
                </a:solidFill>
              </a:defRPr>
            </a:lvl3pPr>
            <a:lvl4pPr marL="2438278" lvl="3" indent="-423312">
              <a:spcBef>
                <a:spcPts val="2133"/>
              </a:spcBef>
              <a:spcAft>
                <a:spcPts val="0"/>
              </a:spcAft>
              <a:buClr>
                <a:schemeClr val="dk2"/>
              </a:buClr>
              <a:buSzPts val="1400"/>
              <a:buChar char="●"/>
              <a:defRPr>
                <a:solidFill>
                  <a:schemeClr val="dk2"/>
                </a:solidFill>
              </a:defRPr>
            </a:lvl4pPr>
            <a:lvl5pPr marL="3047848" lvl="4" indent="-423312">
              <a:spcBef>
                <a:spcPts val="2133"/>
              </a:spcBef>
              <a:spcAft>
                <a:spcPts val="0"/>
              </a:spcAft>
              <a:buClr>
                <a:schemeClr val="dk2"/>
              </a:buClr>
              <a:buSzPts val="1400"/>
              <a:buChar char="○"/>
              <a:defRPr>
                <a:solidFill>
                  <a:schemeClr val="dk2"/>
                </a:solidFill>
              </a:defRPr>
            </a:lvl5pPr>
            <a:lvl6pPr marL="3657418" lvl="5" indent="-423312">
              <a:spcBef>
                <a:spcPts val="2133"/>
              </a:spcBef>
              <a:spcAft>
                <a:spcPts val="0"/>
              </a:spcAft>
              <a:buClr>
                <a:schemeClr val="dk2"/>
              </a:buClr>
              <a:buSzPts val="1400"/>
              <a:buChar char="■"/>
              <a:defRPr>
                <a:solidFill>
                  <a:schemeClr val="dk2"/>
                </a:solidFill>
              </a:defRPr>
            </a:lvl6pPr>
            <a:lvl7pPr marL="4266987" lvl="6" indent="-423312">
              <a:spcBef>
                <a:spcPts val="2133"/>
              </a:spcBef>
              <a:spcAft>
                <a:spcPts val="0"/>
              </a:spcAft>
              <a:buClr>
                <a:schemeClr val="dk2"/>
              </a:buClr>
              <a:buSzPts val="1400"/>
              <a:buChar char="●"/>
              <a:defRPr>
                <a:solidFill>
                  <a:schemeClr val="dk2"/>
                </a:solidFill>
              </a:defRPr>
            </a:lvl7pPr>
            <a:lvl8pPr marL="4876557" lvl="7" indent="-423312">
              <a:spcBef>
                <a:spcPts val="2133"/>
              </a:spcBef>
              <a:spcAft>
                <a:spcPts val="0"/>
              </a:spcAft>
              <a:buClr>
                <a:schemeClr val="dk2"/>
              </a:buClr>
              <a:buSzPts val="1400"/>
              <a:buChar char="○"/>
              <a:defRPr>
                <a:solidFill>
                  <a:schemeClr val="dk2"/>
                </a:solidFill>
              </a:defRPr>
            </a:lvl8pPr>
            <a:lvl9pPr marL="5486126" lvl="8" indent="-423312">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30307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52" name="Google Shape;52;p10"/>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459938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10876576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64" name="Google Shape;64;p13"/>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65" name="Google Shape;65;p13"/>
          <p:cNvSpPr txBox="1">
            <a:spLocks noGrp="1"/>
          </p:cNvSpPr>
          <p:nvPr>
            <p:ph type="title"/>
          </p:nvPr>
        </p:nvSpPr>
        <p:spPr>
          <a:xfrm>
            <a:off x="120996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5071904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76" name="Google Shape;76;p14"/>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77" name="Google Shape;77;p14"/>
          <p:cNvSpPr txBox="1">
            <a:spLocks noGrp="1"/>
          </p:cNvSpPr>
          <p:nvPr>
            <p:ph type="title"/>
          </p:nvPr>
        </p:nvSpPr>
        <p:spPr>
          <a:xfrm>
            <a:off x="8018152" y="1117867"/>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4758713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93" name="Google Shape;93;p16"/>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94" name="Google Shape;94;p16"/>
          <p:cNvSpPr txBox="1">
            <a:spLocks noGrp="1"/>
          </p:cNvSpPr>
          <p:nvPr>
            <p:ph type="title"/>
          </p:nvPr>
        </p:nvSpPr>
        <p:spPr>
          <a:xfrm>
            <a:off x="803563" y="2680033"/>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5" name="Google Shape;95;p16"/>
          <p:cNvSpPr txBox="1">
            <a:spLocks noGrp="1"/>
          </p:cNvSpPr>
          <p:nvPr>
            <p:ph type="subTitle" idx="1"/>
          </p:nvPr>
        </p:nvSpPr>
        <p:spPr>
          <a:xfrm>
            <a:off x="1118935" y="3186491"/>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7794037" y="268003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97" name="Google Shape;97;p16"/>
          <p:cNvSpPr txBox="1">
            <a:spLocks noGrp="1"/>
          </p:cNvSpPr>
          <p:nvPr>
            <p:ph type="subTitle" idx="3"/>
          </p:nvPr>
        </p:nvSpPr>
        <p:spPr>
          <a:xfrm>
            <a:off x="7794029" y="3186500"/>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803563" y="4599599"/>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9" name="Google Shape;99;p16"/>
          <p:cNvSpPr txBox="1">
            <a:spLocks noGrp="1"/>
          </p:cNvSpPr>
          <p:nvPr>
            <p:ph type="subTitle" idx="5"/>
          </p:nvPr>
        </p:nvSpPr>
        <p:spPr>
          <a:xfrm>
            <a:off x="1118935" y="5117697"/>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7794037" y="459959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101" name="Google Shape;101;p16"/>
          <p:cNvSpPr txBox="1">
            <a:spLocks noGrp="1"/>
          </p:cNvSpPr>
          <p:nvPr>
            <p:ph type="subTitle" idx="7"/>
          </p:nvPr>
        </p:nvSpPr>
        <p:spPr>
          <a:xfrm>
            <a:off x="7794029" y="5117701"/>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2624284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16" name="Google Shape;116;p18"/>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117" name="Google Shape;117;p18"/>
          <p:cNvSpPr txBox="1">
            <a:spLocks noGrp="1"/>
          </p:cNvSpPr>
          <p:nvPr>
            <p:ph type="title"/>
          </p:nvPr>
        </p:nvSpPr>
        <p:spPr>
          <a:xfrm>
            <a:off x="8221400" y="15776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391049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513184" y="179868"/>
            <a:ext cx="11165635" cy="649829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3531034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spTree>
    <p:extLst>
      <p:ext uri="{BB962C8B-B14F-4D97-AF65-F5344CB8AC3E}">
        <p14:creationId xmlns:p14="http://schemas.microsoft.com/office/powerpoint/2010/main" val="36614372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9"/>
            <a:ext cx="11509931" cy="6361265"/>
          </a:xfrm>
          <a:prstGeom prst="rect">
            <a:avLst/>
          </a:prstGeom>
          <a:noFill/>
          <a:ln>
            <a:noFill/>
          </a:ln>
        </p:spPr>
      </p:pic>
    </p:spTree>
    <p:extLst>
      <p:ext uri="{BB962C8B-B14F-4D97-AF65-F5344CB8AC3E}">
        <p14:creationId xmlns:p14="http://schemas.microsoft.com/office/powerpoint/2010/main" val="3805787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theme" Target="../theme/theme10.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theme" Target="../theme/theme11.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jp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image" Target="../media/image8.jp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theme" Target="../theme/theme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theme" Target="../theme/theme7.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theme" Target="../theme/theme8.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6" Type="http://schemas.openxmlformats.org/officeDocument/2006/relationships/theme" Target="../theme/theme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416C5E-4F98-B099-7272-3CB6332E3D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B200C7-C5D2-BD48-8FA4-3A2A9FE613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E13780-D6A4-4B72-5786-1FA97914E7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68F43-0C54-4CFB-8D80-91037AD5648B}" type="datetimeFigureOut">
              <a:rPr lang="en-US" smtClean="0"/>
              <a:t>4/8/2025</a:t>
            </a:fld>
            <a:endParaRPr lang="en-US"/>
          </a:p>
        </p:txBody>
      </p:sp>
      <p:sp>
        <p:nvSpPr>
          <p:cNvPr id="5" name="Footer Placeholder 4">
            <a:extLst>
              <a:ext uri="{FF2B5EF4-FFF2-40B4-BE49-F238E27FC236}">
                <a16:creationId xmlns:a16="http://schemas.microsoft.com/office/drawing/2014/main" id="{1DB29D10-C9AD-6D2F-64E8-4A0B5F17C7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FC0340-7A28-069F-8FD7-6997488FB3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67259-5B85-412F-9EEE-5A48DB7355EB}" type="slidenum">
              <a:rPr lang="en-US" smtClean="0"/>
              <a:t>‹#›</a:t>
            </a:fld>
            <a:endParaRPr lang="en-US"/>
          </a:p>
        </p:txBody>
      </p:sp>
    </p:spTree>
    <p:extLst>
      <p:ext uri="{BB962C8B-B14F-4D97-AF65-F5344CB8AC3E}">
        <p14:creationId xmlns:p14="http://schemas.microsoft.com/office/powerpoint/2010/main" val="2415636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126323427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368F43-0C54-4CFB-8D80-91037AD5648B}" type="datetimeFigureOut">
              <a:rPr lang="en-US" smtClean="0"/>
              <a:t>4/8/2025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1767259-5B85-412F-9EEE-5A48DB7355EB}" type="slidenum">
              <a:rPr lang="en-US" smtClean="0"/>
              <a:t>‹#›</a:t>
            </a:fld>
            <a:endParaRPr lang="en-US"/>
          </a:p>
        </p:txBody>
      </p:sp>
    </p:spTree>
    <p:extLst>
      <p:ext uri="{BB962C8B-B14F-4D97-AF65-F5344CB8AC3E}">
        <p14:creationId xmlns:p14="http://schemas.microsoft.com/office/powerpoint/2010/main" val="372969479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Lst>
  <p:transition spd="slow">
    <p:fade/>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p39"/>
          <p:cNvSpPr txBox="1">
            <a:spLocks noGrp="1"/>
          </p:cNvSpPr>
          <p:nvPr>
            <p:ph type="title"/>
          </p:nvPr>
        </p:nvSpPr>
        <p:spPr>
          <a:xfrm>
            <a:off x="950967" y="719333"/>
            <a:ext cx="10290000" cy="151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hlink"/>
              </a:buClr>
              <a:buSzPts val="2800"/>
              <a:buFont typeface="Rozha One"/>
              <a:buNone/>
              <a:defRPr sz="2800">
                <a:solidFill>
                  <a:schemeClr val="hlink"/>
                </a:solidFill>
                <a:latin typeface="Rozha One"/>
                <a:ea typeface="Rozha One"/>
                <a:cs typeface="Rozha One"/>
                <a:sym typeface="Rozha One"/>
              </a:defRPr>
            </a:lvl1pPr>
            <a:lvl2pPr lvl="1"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2pPr>
            <a:lvl3pPr lvl="2"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3pPr>
            <a:lvl4pPr lvl="3"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4pPr>
            <a:lvl5pPr lvl="4"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5pPr>
            <a:lvl6pPr lvl="5"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6pPr>
            <a:lvl7pPr lvl="6"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7pPr>
            <a:lvl8pPr lvl="7"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8pPr>
            <a:lvl9pPr lvl="8"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9pPr>
          </a:lstStyle>
          <a:p>
            <a:endParaRPr/>
          </a:p>
        </p:txBody>
      </p:sp>
      <p:sp>
        <p:nvSpPr>
          <p:cNvPr id="337" name="Google Shape;337;p39"/>
          <p:cNvSpPr txBox="1">
            <a:spLocks noGrp="1"/>
          </p:cNvSpPr>
          <p:nvPr>
            <p:ph type="body" idx="1"/>
          </p:nvPr>
        </p:nvSpPr>
        <p:spPr>
          <a:xfrm>
            <a:off x="950967" y="1536633"/>
            <a:ext cx="10290000" cy="4602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hlink"/>
              </a:buClr>
              <a:buSzPts val="1800"/>
              <a:buFont typeface="Manjari"/>
              <a:buChar char="●"/>
              <a:defRPr sz="1800">
                <a:solidFill>
                  <a:schemeClr val="hlink"/>
                </a:solidFill>
                <a:latin typeface="Manjari"/>
                <a:ea typeface="Manjari"/>
                <a:cs typeface="Manjari"/>
                <a:sym typeface="Manjari"/>
              </a:defRPr>
            </a:lvl1pPr>
            <a:lvl2pPr marL="914400" lvl="1"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2pPr>
            <a:lvl3pPr marL="1371600" lvl="2"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3pPr>
            <a:lvl4pPr marL="1828800" lvl="3"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4pPr>
            <a:lvl5pPr marL="2286000" lvl="4"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5pPr>
            <a:lvl6pPr marL="2743200" lvl="5"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6pPr>
            <a:lvl7pPr marL="3200400" lvl="6"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7pPr>
            <a:lvl8pPr marL="3657600" lvl="7"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8pPr>
            <a:lvl9pPr marL="4114800" lvl="8" indent="-317500" rtl="0">
              <a:lnSpc>
                <a:spcPct val="115000"/>
              </a:lnSpc>
              <a:spcBef>
                <a:spcPts val="1600"/>
              </a:spcBef>
              <a:spcAft>
                <a:spcPts val="1600"/>
              </a:spcAft>
              <a:buClr>
                <a:schemeClr val="hlink"/>
              </a:buClr>
              <a:buSzPts val="1400"/>
              <a:buFont typeface="Manjari"/>
              <a:buChar char="■"/>
              <a:defRPr>
                <a:solidFill>
                  <a:schemeClr val="hlink"/>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55083216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4" r:id="rId12"/>
    <p:sldLayoutId id="2147483675" r:id="rId13"/>
    <p:sldLayoutId id="214748367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4/8/2025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09455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6705600"/>
            <a:ext cx="12192000" cy="152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1"/>
            <a:ext cx="12192000" cy="1393825"/>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11988800" y="0"/>
            <a:ext cx="203200" cy="6858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180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7721601" y="6405564"/>
            <a:ext cx="4059767" cy="365125"/>
          </a:xfrm>
          <a:prstGeom prst="rect">
            <a:avLst/>
          </a:prstGeom>
        </p:spPr>
        <p:txBody>
          <a:bodyPr vert="horz"/>
          <a:lstStyle>
            <a:lvl1pPr algn="r" eaLnBrk="1" fontAlgn="auto" latinLnBrk="0" hangingPunct="1">
              <a:spcBef>
                <a:spcPts val="0"/>
              </a:spcBef>
              <a:spcAft>
                <a:spcPts val="0"/>
              </a:spcAft>
              <a:defRPr kumimoji="0" sz="1400" b="0">
                <a:solidFill>
                  <a:srgbClr val="FFFFFF"/>
                </a:solidFill>
                <a:latin typeface="Georgia"/>
              </a:defRPr>
            </a:lvl1pPr>
          </a:lstStyle>
          <a:p>
            <a:pPr>
              <a:defRPr/>
            </a:pPr>
            <a:fld id="{366D9694-0B72-4092-BDFA-5F37AEE92F82}" type="datetimeFigureOut">
              <a:rPr lang="en-US"/>
              <a:pPr>
                <a:defRPr/>
              </a:pPr>
              <a:t>4/8/2025</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406400" y="6410326"/>
            <a:ext cx="4775200" cy="366713"/>
          </a:xfrm>
          <a:prstGeom prst="rect">
            <a:avLst/>
          </a:prstGeom>
        </p:spPr>
        <p:txBody>
          <a:bodyPr vert="horz"/>
          <a:lstStyle>
            <a:lvl1pPr algn="l" eaLnBrk="1" fontAlgn="auto" latinLnBrk="0" hangingPunct="1">
              <a:spcBef>
                <a:spcPts val="0"/>
              </a:spcBef>
              <a:spcAft>
                <a:spcPts val="0"/>
              </a:spcAft>
              <a:defRPr kumimoji="0" sz="12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203200" y="1276350"/>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5791200" y="1039814"/>
            <a:ext cx="6096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402167" y="228601"/>
            <a:ext cx="1137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402167" y="1524000"/>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357756080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2DB">
            <a:alpha val="83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6548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1pPr>
            <a:lvl2pPr lvl="1">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2pPr>
            <a:lvl3pPr lvl="2">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3pPr>
            <a:lvl4pPr lvl="3">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4pPr>
            <a:lvl5pPr lvl="4">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5pPr>
            <a:lvl6pPr lvl="5">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6pPr>
            <a:lvl7pPr lvl="6">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7pPr>
            <a:lvl8pPr lvl="7">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8pPr>
            <a:lvl9pPr lvl="8">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9pPr>
          </a:lstStyle>
          <a:p>
            <a:endParaRPr/>
          </a:p>
        </p:txBody>
      </p:sp>
      <p:sp>
        <p:nvSpPr>
          <p:cNvPr id="7" name="Google Shape;7;p1"/>
          <p:cNvSpPr txBox="1">
            <a:spLocks noGrp="1"/>
          </p:cNvSpPr>
          <p:nvPr>
            <p:ph type="body" idx="1"/>
          </p:nvPr>
        </p:nvSpPr>
        <p:spPr>
          <a:xfrm>
            <a:off x="950967" y="1536620"/>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1pPr>
            <a:lvl2pPr marL="914400" lvl="1"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2pPr>
            <a:lvl3pPr marL="1371600" lvl="2"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3pPr>
            <a:lvl4pPr marL="1828800" lvl="3"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4pPr>
            <a:lvl5pPr marL="2286000" lvl="4"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5pPr>
            <a:lvl6pPr marL="2743200" lvl="5"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6pPr>
            <a:lvl7pPr marL="3200400" lvl="6"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7pPr>
            <a:lvl8pPr marL="3657600" lvl="7"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8pPr>
            <a:lvl9pPr marL="4114800" lvl="8"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9pPr>
          </a:lstStyle>
          <a:p>
            <a:endParaRPr/>
          </a:p>
        </p:txBody>
      </p:sp>
    </p:spTree>
    <p:extLst>
      <p:ext uri="{BB962C8B-B14F-4D97-AF65-F5344CB8AC3E}">
        <p14:creationId xmlns:p14="http://schemas.microsoft.com/office/powerpoint/2010/main" val="935549327"/>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3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3799634056"/>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352785240"/>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p39"/>
          <p:cNvSpPr txBox="1">
            <a:spLocks noGrp="1"/>
          </p:cNvSpPr>
          <p:nvPr>
            <p:ph type="title"/>
          </p:nvPr>
        </p:nvSpPr>
        <p:spPr>
          <a:xfrm>
            <a:off x="950967" y="719333"/>
            <a:ext cx="10290000" cy="1510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hlink"/>
              </a:buClr>
              <a:buSzPts val="2800"/>
              <a:buFont typeface="Rozha One"/>
              <a:buNone/>
              <a:defRPr sz="2800">
                <a:solidFill>
                  <a:schemeClr val="hlink"/>
                </a:solidFill>
                <a:latin typeface="Rozha One"/>
                <a:ea typeface="Rozha One"/>
                <a:cs typeface="Rozha One"/>
                <a:sym typeface="Rozha One"/>
              </a:defRPr>
            </a:lvl1pPr>
            <a:lvl2pPr lvl="1"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2pPr>
            <a:lvl3pPr lvl="2"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3pPr>
            <a:lvl4pPr lvl="3"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4pPr>
            <a:lvl5pPr lvl="4"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5pPr>
            <a:lvl6pPr lvl="5"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6pPr>
            <a:lvl7pPr lvl="6"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7pPr>
            <a:lvl8pPr lvl="7"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8pPr>
            <a:lvl9pPr lvl="8" rtl="0">
              <a:spcBef>
                <a:spcPts val="0"/>
              </a:spcBef>
              <a:spcAft>
                <a:spcPts val="0"/>
              </a:spcAft>
              <a:buClr>
                <a:schemeClr val="hlink"/>
              </a:buClr>
              <a:buSzPts val="3000"/>
              <a:buFont typeface="Barlow Condensed Light"/>
              <a:buNone/>
              <a:defRPr sz="3000">
                <a:solidFill>
                  <a:schemeClr val="hlink"/>
                </a:solidFill>
                <a:latin typeface="Barlow Condensed Light"/>
                <a:ea typeface="Barlow Condensed Light"/>
                <a:cs typeface="Barlow Condensed Light"/>
                <a:sym typeface="Barlow Condensed Light"/>
              </a:defRPr>
            </a:lvl9pPr>
          </a:lstStyle>
          <a:p>
            <a:endParaRPr/>
          </a:p>
        </p:txBody>
      </p:sp>
      <p:sp>
        <p:nvSpPr>
          <p:cNvPr id="337" name="Google Shape;337;p39"/>
          <p:cNvSpPr txBox="1">
            <a:spLocks noGrp="1"/>
          </p:cNvSpPr>
          <p:nvPr>
            <p:ph type="body" idx="1"/>
          </p:nvPr>
        </p:nvSpPr>
        <p:spPr>
          <a:xfrm>
            <a:off x="950967" y="1536633"/>
            <a:ext cx="10290000" cy="4602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hlink"/>
              </a:buClr>
              <a:buSzPts val="1800"/>
              <a:buFont typeface="Manjari"/>
              <a:buChar char="●"/>
              <a:defRPr sz="1800">
                <a:solidFill>
                  <a:schemeClr val="hlink"/>
                </a:solidFill>
                <a:latin typeface="Manjari"/>
                <a:ea typeface="Manjari"/>
                <a:cs typeface="Manjari"/>
                <a:sym typeface="Manjari"/>
              </a:defRPr>
            </a:lvl1pPr>
            <a:lvl2pPr marL="914400" lvl="1"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2pPr>
            <a:lvl3pPr marL="1371600" lvl="2"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3pPr>
            <a:lvl4pPr marL="1828800" lvl="3"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4pPr>
            <a:lvl5pPr marL="2286000" lvl="4"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5pPr>
            <a:lvl6pPr marL="2743200" lvl="5"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6pPr>
            <a:lvl7pPr marL="3200400" lvl="6"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7pPr>
            <a:lvl8pPr marL="3657600" lvl="7" indent="-317500" rtl="0">
              <a:lnSpc>
                <a:spcPct val="115000"/>
              </a:lnSpc>
              <a:spcBef>
                <a:spcPts val="1600"/>
              </a:spcBef>
              <a:spcAft>
                <a:spcPts val="0"/>
              </a:spcAft>
              <a:buClr>
                <a:schemeClr val="hlink"/>
              </a:buClr>
              <a:buSzPts val="1400"/>
              <a:buFont typeface="Manjari"/>
              <a:buChar char="○"/>
              <a:defRPr>
                <a:solidFill>
                  <a:schemeClr val="hlink"/>
                </a:solidFill>
                <a:latin typeface="Manjari"/>
                <a:ea typeface="Manjari"/>
                <a:cs typeface="Manjari"/>
                <a:sym typeface="Manjari"/>
              </a:defRPr>
            </a:lvl8pPr>
            <a:lvl9pPr marL="4114800" lvl="8" indent="-317500" rtl="0">
              <a:lnSpc>
                <a:spcPct val="115000"/>
              </a:lnSpc>
              <a:spcBef>
                <a:spcPts val="1600"/>
              </a:spcBef>
              <a:spcAft>
                <a:spcPts val="1600"/>
              </a:spcAft>
              <a:buClr>
                <a:schemeClr val="hlink"/>
              </a:buClr>
              <a:buSzPts val="1400"/>
              <a:buFont typeface="Manjari"/>
              <a:buChar char="■"/>
              <a:defRPr>
                <a:solidFill>
                  <a:schemeClr val="hlink"/>
                </a:solidFill>
                <a:latin typeface="Manjari"/>
                <a:ea typeface="Manjari"/>
                <a:cs typeface="Manjari"/>
                <a:sym typeface="Manjari"/>
              </a:defRPr>
            </a:lvl9pPr>
          </a:lstStyle>
          <a:p>
            <a:endParaRPr/>
          </a:p>
        </p:txBody>
      </p:sp>
    </p:spTree>
    <p:extLst>
      <p:ext uri="{BB962C8B-B14F-4D97-AF65-F5344CB8AC3E}">
        <p14:creationId xmlns:p14="http://schemas.microsoft.com/office/powerpoint/2010/main" val="1378958423"/>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2167768281"/>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154.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png"/><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3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40.xml"/><Relationship Id="rId7" Type="http://schemas.openxmlformats.org/officeDocument/2006/relationships/image" Target="../media/image5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64.png"/><Relationship Id="rId3" Type="http://schemas.openxmlformats.org/officeDocument/2006/relationships/slide" Target="slide6.xml"/><Relationship Id="rId7" Type="http://schemas.openxmlformats.org/officeDocument/2006/relationships/image" Target="../media/image61.jpeg"/><Relationship Id="rId12" Type="http://schemas.openxmlformats.org/officeDocument/2006/relationships/slide" Target="slide12.xml"/><Relationship Id="rId2" Type="http://schemas.openxmlformats.org/officeDocument/2006/relationships/image" Target="../media/image58.png"/><Relationship Id="rId16" Type="http://schemas.openxmlformats.org/officeDocument/2006/relationships/image" Target="../media/image66.jpeg"/><Relationship Id="rId1" Type="http://schemas.openxmlformats.org/officeDocument/2006/relationships/slideLayout" Target="../slideLayouts/slideLayout40.xml"/><Relationship Id="rId6" Type="http://schemas.openxmlformats.org/officeDocument/2006/relationships/image" Target="../media/image60.jpeg"/><Relationship Id="rId11" Type="http://schemas.openxmlformats.org/officeDocument/2006/relationships/image" Target="../media/image63.png"/><Relationship Id="rId5" Type="http://schemas.openxmlformats.org/officeDocument/2006/relationships/slide" Target="slide7.xml"/><Relationship Id="rId15" Type="http://schemas.openxmlformats.org/officeDocument/2006/relationships/slide" Target="slide8.xml"/><Relationship Id="rId10" Type="http://schemas.openxmlformats.org/officeDocument/2006/relationships/image" Target="../media/image55.png"/><Relationship Id="rId4" Type="http://schemas.openxmlformats.org/officeDocument/2006/relationships/image" Target="../media/image59.jpeg"/><Relationship Id="rId9" Type="http://schemas.openxmlformats.org/officeDocument/2006/relationships/image" Target="../media/image62.jpeg"/><Relationship Id="rId1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2.wav"/><Relationship Id="rId7"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2.wav"/><Relationship Id="rId7"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72.png"/><Relationship Id="rId5" Type="http://schemas.openxmlformats.org/officeDocument/2006/relationships/image" Target="../media/image68.png"/><Relationship Id="rId10" Type="http://schemas.openxmlformats.org/officeDocument/2006/relationships/image" Target="../media/image23.png"/><Relationship Id="rId4" Type="http://schemas.openxmlformats.org/officeDocument/2006/relationships/image" Target="../media/image67.jpe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74.pn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76.pn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76.png"/><Relationship Id="rId5" Type="http://schemas.openxmlformats.org/officeDocument/2006/relationships/image" Target="../media/image68.png"/><Relationship Id="rId4" Type="http://schemas.openxmlformats.org/officeDocument/2006/relationships/image" Target="../media/image67.jpe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9.jpeg"/><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8.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0.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524463" y="2169683"/>
            <a:ext cx="7476565" cy="2732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Garamond"/>
            </a:endParaRPr>
          </a:p>
        </p:txBody>
      </p:sp>
      <p:sp>
        <p:nvSpPr>
          <p:cNvPr id="7" name="TextBox 7"/>
          <p:cNvSpPr txBox="1"/>
          <p:nvPr/>
        </p:nvSpPr>
        <p:spPr>
          <a:xfrm>
            <a:off x="2814289" y="2586231"/>
            <a:ext cx="6522020" cy="1910138"/>
          </a:xfrm>
          <a:prstGeom prst="rect">
            <a:avLst/>
          </a:prstGeom>
        </p:spPr>
        <p:txBody>
          <a:bodyPr lIns="0" tIns="0" rIns="0" bIns="0" rtlCol="0" anchor="t">
            <a:spAutoFit/>
          </a:bodyPr>
          <a:lstStyle/>
          <a:p>
            <a:pPr algn="ctr" defTabSz="457223" eaLnBrk="0" fontAlgn="base" hangingPunct="0">
              <a:lnSpc>
                <a:spcPts val="7700"/>
              </a:lnSpc>
              <a:spcBef>
                <a:spcPct val="0"/>
              </a:spcBef>
              <a:spcAft>
                <a:spcPct val="0"/>
              </a:spcAft>
            </a:pPr>
            <a:r>
              <a:rPr lang="en-US" sz="5501" b="1" dirty="0">
                <a:solidFill>
                  <a:srgbClr val="FFFFFF"/>
                </a:solidFill>
                <a:latin typeface="Times New Roman" panose="02020603050405020304" pitchFamily="18" charset="0"/>
                <a:cs typeface="Times New Roman" panose="02020603050405020304" pitchFamily="18" charset="0"/>
              </a:rPr>
              <a:t>CHÀO MỪNG</a:t>
            </a:r>
          </a:p>
          <a:p>
            <a:pPr algn="ctr" defTabSz="457223" eaLnBrk="0" fontAlgn="base" hangingPunct="0">
              <a:lnSpc>
                <a:spcPts val="7700"/>
              </a:lnSpc>
              <a:spcBef>
                <a:spcPct val="0"/>
              </a:spcBef>
              <a:spcAft>
                <a:spcPct val="0"/>
              </a:spcAft>
            </a:pPr>
            <a:r>
              <a:rPr lang="en-US" sz="5501" b="1" dirty="0">
                <a:solidFill>
                  <a:srgbClr val="FFFFFF"/>
                </a:solidFill>
                <a:latin typeface="Times New Roman" panose="02020603050405020304" pitchFamily="18" charset="0"/>
                <a:cs typeface="Times New Roman" panose="02020603050405020304" pitchFamily="18" charset="0"/>
              </a:rPr>
              <a:t>CÁC EM HỌC SINH </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70720" y="1972133"/>
            <a:ext cx="1882933" cy="2057400"/>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1292" y="3688725"/>
            <a:ext cx="1948919" cy="2057400"/>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38350" y="2067220"/>
            <a:ext cx="1674538" cy="1693007"/>
          </a:xfrm>
          <a:prstGeom prst="rect">
            <a:avLst/>
          </a:prstGeom>
        </p:spPr>
      </p:pic>
      <p:sp>
        <p:nvSpPr>
          <p:cNvPr id="4" name="Text Box 5">
            <a:extLst>
              <a:ext uri="{FF2B5EF4-FFF2-40B4-BE49-F238E27FC236}">
                <a16:creationId xmlns:a16="http://schemas.microsoft.com/office/drawing/2014/main" id="{7032B6F7-9260-0617-94E6-FEF670189197}"/>
              </a:ext>
            </a:extLst>
          </p:cNvPr>
          <p:cNvSpPr txBox="1">
            <a:spLocks noChangeArrowheads="1"/>
          </p:cNvSpPr>
          <p:nvPr/>
        </p:nvSpPr>
        <p:spPr bwMode="auto">
          <a:xfrm>
            <a:off x="2479971" y="445925"/>
            <a:ext cx="673221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None/>
            </a:pPr>
            <a:r>
              <a:rPr lang="vi-VN" altLang="en-US" sz="2000" b="1" dirty="0">
                <a:solidFill>
                  <a:srgbClr val="FF0000"/>
                </a:solidFill>
                <a:latin typeface="Times New Roman" pitchFamily="18" charset="0"/>
                <a:cs typeface="Times New Roman" pitchFamily="18" charset="0"/>
              </a:rPr>
              <a:t>UBND HUYỆN CÁT HẢI</a:t>
            </a:r>
          </a:p>
          <a:p>
            <a:pPr algn="ctr" fontAlgn="base">
              <a:lnSpc>
                <a:spcPct val="100000"/>
              </a:lnSpc>
              <a:spcBef>
                <a:spcPct val="50000"/>
              </a:spcBef>
              <a:spcAft>
                <a:spcPct val="0"/>
              </a:spcAft>
              <a:buNone/>
            </a:pPr>
            <a:r>
              <a:rPr lang="vi-VN" altLang="en-US" sz="2000" b="1" dirty="0">
                <a:solidFill>
                  <a:srgbClr val="FF0000"/>
                </a:solidFill>
                <a:latin typeface="Times New Roman" pitchFamily="18" charset="0"/>
                <a:cs typeface="Times New Roman" pitchFamily="18" charset="0"/>
              </a:rPr>
              <a:t>TRƯỜNG TH&amp;THCS HÀ SEN</a:t>
            </a:r>
            <a:endParaRPr lang="en-US" altLang="en-US" sz="2000" b="1" dirty="0">
              <a:solidFill>
                <a:srgbClr val="FF0000"/>
              </a:solidFill>
              <a:latin typeface="Times New Roman" pitchFamily="18" charset="0"/>
              <a:cs typeface="Times New Roman" pitchFamily="18" charset="0"/>
            </a:endParaRPr>
          </a:p>
        </p:txBody>
      </p:sp>
      <p:sp>
        <p:nvSpPr>
          <p:cNvPr id="5" name="Text Box 5">
            <a:extLst>
              <a:ext uri="{FF2B5EF4-FFF2-40B4-BE49-F238E27FC236}">
                <a16:creationId xmlns:a16="http://schemas.microsoft.com/office/drawing/2014/main" id="{813B5CAF-09AA-29BE-6514-F6BF2F842F46}"/>
              </a:ext>
            </a:extLst>
          </p:cNvPr>
          <p:cNvSpPr txBox="1">
            <a:spLocks noChangeArrowheads="1"/>
          </p:cNvSpPr>
          <p:nvPr/>
        </p:nvSpPr>
        <p:spPr bwMode="auto">
          <a:xfrm>
            <a:off x="4470173" y="5258095"/>
            <a:ext cx="56166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None/>
            </a:pPr>
            <a:r>
              <a:rPr lang="vi-VN" altLang="en-US" sz="3200" b="1" dirty="0">
                <a:solidFill>
                  <a:srgbClr val="FF0000"/>
                </a:solidFill>
                <a:latin typeface="Times New Roman" pitchFamily="18" charset="0"/>
                <a:cs typeface="Times New Roman" pitchFamily="18" charset="0"/>
              </a:rPr>
              <a:t>Giáo viên: </a:t>
            </a:r>
            <a:r>
              <a:rPr lang="en-US" sz="3200" b="1" dirty="0">
                <a:solidFill>
                  <a:srgbClr val="FF0000"/>
                </a:solidFill>
                <a:latin typeface="Times New Roman" pitchFamily="18" charset="0"/>
                <a:cs typeface="Times New Roman" pitchFamily="18" charset="0"/>
              </a:rPr>
              <a:t>Nguyễn Thị Định</a:t>
            </a:r>
            <a:endParaRPr lang="en-US" alt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56318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AED0BD9-9310-4073-6FF2-C257FAC8C31F}"/>
              </a:ext>
            </a:extLst>
          </p:cNvPr>
          <p:cNvGraphicFramePr>
            <a:graphicFrameLocks noGrp="1"/>
          </p:cNvGraphicFramePr>
          <p:nvPr>
            <p:extLst>
              <p:ext uri="{D42A27DB-BD31-4B8C-83A1-F6EECF244321}">
                <p14:modId xmlns:p14="http://schemas.microsoft.com/office/powerpoint/2010/main" val="3021676995"/>
              </p:ext>
            </p:extLst>
          </p:nvPr>
        </p:nvGraphicFramePr>
        <p:xfrm>
          <a:off x="63500" y="900640"/>
          <a:ext cx="12065000" cy="5881159"/>
        </p:xfrm>
        <a:graphic>
          <a:graphicData uri="http://schemas.openxmlformats.org/drawingml/2006/table">
            <a:tbl>
              <a:tblPr firstRow="1" bandRow="1">
                <a:tableStyleId>{21E4AEA4-8DFA-4A89-87EB-49C32662AFE0}</a:tableStyleId>
              </a:tblPr>
              <a:tblGrid>
                <a:gridCol w="4822825">
                  <a:extLst>
                    <a:ext uri="{9D8B030D-6E8A-4147-A177-3AD203B41FA5}">
                      <a16:colId xmlns:a16="http://schemas.microsoft.com/office/drawing/2014/main" val="2681947019"/>
                    </a:ext>
                  </a:extLst>
                </a:gridCol>
                <a:gridCol w="7242175">
                  <a:extLst>
                    <a:ext uri="{9D8B030D-6E8A-4147-A177-3AD203B41FA5}">
                      <a16:colId xmlns:a16="http://schemas.microsoft.com/office/drawing/2014/main" val="3000164321"/>
                    </a:ext>
                  </a:extLst>
                </a:gridCol>
              </a:tblGrid>
              <a:tr h="1177495">
                <a:tc>
                  <a:txBody>
                    <a:bodyPr/>
                    <a:lstStyle/>
                    <a:p>
                      <a:pPr algn="ctr"/>
                      <a:r>
                        <a:rPr lang="en-US" sz="28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THẮNG LỢI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7719116"/>
                  </a:ext>
                </a:extLst>
              </a:tr>
              <a:tr h="1567888">
                <a:tc>
                  <a:txBody>
                    <a:bodyPr/>
                    <a:lstStyle/>
                    <a:p>
                      <a:r>
                        <a:rPr lang="en-US" sz="3200">
                          <a:latin typeface="Times New Roman" panose="02020603050405020304" pitchFamily="18" charset="0"/>
                          <a:cs typeface="Times New Roman" panose="02020603050405020304" pitchFamily="18" charset="0"/>
                        </a:rPr>
                        <a:t>Chính trị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6867841"/>
                  </a:ext>
                </a:extLst>
              </a:tr>
              <a:tr h="1567888">
                <a:tc>
                  <a:txBody>
                    <a:bodyPr/>
                    <a:lstStyle/>
                    <a:p>
                      <a:r>
                        <a:rPr lang="en-US" sz="3200">
                          <a:latin typeface="Times New Roman" panose="02020603050405020304" pitchFamily="18" charset="0"/>
                          <a:cs typeface="Times New Roman" panose="02020603050405020304" pitchFamily="18" charset="0"/>
                        </a:rPr>
                        <a:t>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4697051"/>
                  </a:ext>
                </a:extLst>
              </a:tr>
              <a:tr h="1567888">
                <a:tc>
                  <a:txBody>
                    <a:bodyPr/>
                    <a:lstStyle/>
                    <a:p>
                      <a:r>
                        <a:rPr lang="en-US" sz="3200">
                          <a:latin typeface="Times New Roman" panose="02020603050405020304" pitchFamily="18" charset="0"/>
                          <a:cs typeface="Times New Roman" panose="02020603050405020304" pitchFamily="18" charset="0"/>
                        </a:rPr>
                        <a:t>Văn hóa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1469942"/>
                  </a:ext>
                </a:extLst>
              </a:tr>
            </a:tbl>
          </a:graphicData>
        </a:graphic>
      </p:graphicFrame>
      <p:sp>
        <p:nvSpPr>
          <p:cNvPr id="3" name="Rectangle: Rounded Corners 2">
            <a:extLst>
              <a:ext uri="{FF2B5EF4-FFF2-40B4-BE49-F238E27FC236}">
                <a16:creationId xmlns:a16="http://schemas.microsoft.com/office/drawing/2014/main" id="{77292E1E-4729-DC0A-88DE-9601FA9E0457}"/>
              </a:ext>
            </a:extLst>
          </p:cNvPr>
          <p:cNvSpPr/>
          <p:nvPr/>
        </p:nvSpPr>
        <p:spPr>
          <a:xfrm>
            <a:off x="3095625" y="0"/>
            <a:ext cx="6677025" cy="8096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PHIẾU HỌC TẬP</a:t>
            </a:r>
          </a:p>
        </p:txBody>
      </p:sp>
      <p:pic>
        <p:nvPicPr>
          <p:cNvPr id="4" name="Picture 3">
            <a:extLst>
              <a:ext uri="{FF2B5EF4-FFF2-40B4-BE49-F238E27FC236}">
                <a16:creationId xmlns:a16="http://schemas.microsoft.com/office/drawing/2014/main" id="{743B253B-0977-6324-FF22-7E92281CFF63}"/>
              </a:ext>
            </a:extLst>
          </p:cNvPr>
          <p:cNvPicPr>
            <a:picLocks noChangeAspect="1"/>
          </p:cNvPicPr>
          <p:nvPr/>
        </p:nvPicPr>
        <p:blipFill>
          <a:blip r:embed="rId2"/>
          <a:stretch>
            <a:fillRect/>
          </a:stretch>
        </p:blipFill>
        <p:spPr>
          <a:xfrm>
            <a:off x="1220357" y="-1347427"/>
            <a:ext cx="10114141" cy="1511939"/>
          </a:xfrm>
          <a:prstGeom prst="rect">
            <a:avLst/>
          </a:prstGeom>
        </p:spPr>
      </p:pic>
    </p:spTree>
    <p:extLst>
      <p:ext uri="{BB962C8B-B14F-4D97-AF65-F5344CB8AC3E}">
        <p14:creationId xmlns:p14="http://schemas.microsoft.com/office/powerpoint/2010/main" val="321163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AED0BD9-9310-4073-6FF2-C257FAC8C31F}"/>
              </a:ext>
            </a:extLst>
          </p:cNvPr>
          <p:cNvGraphicFramePr>
            <a:graphicFrameLocks noGrp="1"/>
          </p:cNvGraphicFramePr>
          <p:nvPr>
            <p:extLst>
              <p:ext uri="{D42A27DB-BD31-4B8C-83A1-F6EECF244321}">
                <p14:modId xmlns:p14="http://schemas.microsoft.com/office/powerpoint/2010/main" val="1480139814"/>
              </p:ext>
            </p:extLst>
          </p:nvPr>
        </p:nvGraphicFramePr>
        <p:xfrm>
          <a:off x="0" y="85726"/>
          <a:ext cx="12128500" cy="7470575"/>
        </p:xfrm>
        <a:graphic>
          <a:graphicData uri="http://schemas.openxmlformats.org/drawingml/2006/table">
            <a:tbl>
              <a:tblPr firstRow="1" bandRow="1">
                <a:tableStyleId>{21E4AEA4-8DFA-4A89-87EB-49C32662AFE0}</a:tableStyleId>
              </a:tblPr>
              <a:tblGrid>
                <a:gridCol w="1876425">
                  <a:extLst>
                    <a:ext uri="{9D8B030D-6E8A-4147-A177-3AD203B41FA5}">
                      <a16:colId xmlns:a16="http://schemas.microsoft.com/office/drawing/2014/main" val="2681947019"/>
                    </a:ext>
                  </a:extLst>
                </a:gridCol>
                <a:gridCol w="10252075">
                  <a:extLst>
                    <a:ext uri="{9D8B030D-6E8A-4147-A177-3AD203B41FA5}">
                      <a16:colId xmlns:a16="http://schemas.microsoft.com/office/drawing/2014/main" val="3000164321"/>
                    </a:ext>
                  </a:extLst>
                </a:gridCol>
              </a:tblGrid>
              <a:tr h="852786">
                <a:tc>
                  <a:txBody>
                    <a:bodyPr/>
                    <a:lstStyle/>
                    <a:p>
                      <a:pPr algn="ctr"/>
                      <a:r>
                        <a:rPr lang="en-US" sz="28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THẮNG LỢI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7719116"/>
                  </a:ext>
                </a:extLst>
              </a:tr>
              <a:tr h="2579369">
                <a:tc>
                  <a:txBody>
                    <a:bodyPr/>
                    <a:lstStyle/>
                    <a:p>
                      <a:r>
                        <a:rPr lang="en-US" sz="3200">
                          <a:latin typeface="Times New Roman" panose="02020603050405020304" pitchFamily="18" charset="0"/>
                          <a:cs typeface="Times New Roman" panose="02020603050405020304" pitchFamily="18" charset="0"/>
                        </a:rPr>
                        <a:t>Chính trị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6867841"/>
                  </a:ext>
                </a:extLst>
              </a:tr>
              <a:tr h="1973163">
                <a:tc>
                  <a:txBody>
                    <a:bodyPr/>
                    <a:lstStyle/>
                    <a:p>
                      <a:r>
                        <a:rPr lang="en-US" sz="3200">
                          <a:latin typeface="Times New Roman" panose="02020603050405020304" pitchFamily="18" charset="0"/>
                          <a:cs typeface="Times New Roman" panose="02020603050405020304" pitchFamily="18" charset="0"/>
                        </a:rPr>
                        <a:t>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4697051"/>
                  </a:ext>
                </a:extLst>
              </a:tr>
              <a:tr h="1973163">
                <a:tc>
                  <a:txBody>
                    <a:bodyPr/>
                    <a:lstStyle/>
                    <a:p>
                      <a:r>
                        <a:rPr lang="en-US" sz="3200">
                          <a:latin typeface="Times New Roman" panose="02020603050405020304" pitchFamily="18" charset="0"/>
                          <a:cs typeface="Times New Roman" panose="02020603050405020304" pitchFamily="18" charset="0"/>
                        </a:rPr>
                        <a:t>Văn hóa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1469942"/>
                  </a:ext>
                </a:extLst>
              </a:tr>
            </a:tbl>
          </a:graphicData>
        </a:graphic>
      </p:graphicFrame>
      <p:sp>
        <p:nvSpPr>
          <p:cNvPr id="4" name="Rectangle 3">
            <a:extLst>
              <a:ext uri="{FF2B5EF4-FFF2-40B4-BE49-F238E27FC236}">
                <a16:creationId xmlns:a16="http://schemas.microsoft.com/office/drawing/2014/main" id="{05AB0964-2493-AA1C-44ED-74C6E0D9EA0A}"/>
              </a:ext>
            </a:extLst>
          </p:cNvPr>
          <p:cNvSpPr/>
          <p:nvPr/>
        </p:nvSpPr>
        <p:spPr>
          <a:xfrm>
            <a:off x="1889125" y="1175984"/>
            <a:ext cx="10239375" cy="95410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x-none" sz="2800">
                <a:solidFill>
                  <a:srgbClr val="000000"/>
                </a:solidFill>
                <a:latin typeface="Times New Roman" panose="02020603050405020304" pitchFamily="18" charset="0"/>
                <a:cs typeface="Times New Roman" panose="02020603050405020304" pitchFamily="18" charset="0"/>
              </a:rPr>
              <a:t>- 2/1951, </a:t>
            </a:r>
            <a:r>
              <a:rPr lang="vi-VN" altLang="x-none" sz="2800">
                <a:solidFill>
                  <a:srgbClr val="000000"/>
                </a:solidFill>
                <a:latin typeface="Times New Roman" panose="02020603050405020304" pitchFamily="18" charset="0"/>
                <a:cs typeface="Times New Roman" panose="02020603050405020304" pitchFamily="18" charset="0"/>
              </a:rPr>
              <a:t>đại hội</a:t>
            </a:r>
            <a:r>
              <a:rPr lang="en-US" altLang="x-none" sz="2800">
                <a:solidFill>
                  <a:srgbClr val="000000"/>
                </a:solidFill>
                <a:latin typeface="Times New Roman" panose="02020603050405020304" pitchFamily="18" charset="0"/>
                <a:cs typeface="Times New Roman" panose="02020603050405020304" pitchFamily="18" charset="0"/>
              </a:rPr>
              <a:t> </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đại biểu</a:t>
            </a:r>
            <a:r>
              <a:rPr kumimoji="0" lang="en-US"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lần thứ II của </a:t>
            </a:r>
            <a:r>
              <a:rPr lang="en-US" altLang="x-none" sz="2800">
                <a:solidFill>
                  <a:srgbClr val="000000"/>
                </a:solidFill>
                <a:latin typeface="Times New Roman" panose="02020603050405020304" pitchFamily="18" charset="0"/>
                <a:cs typeface="Times New Roman" panose="02020603050405020304" pitchFamily="18" charset="0"/>
              </a:rPr>
              <a:t>Đ</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ảng</a:t>
            </a:r>
            <a:r>
              <a:rPr kumimoji="0" lang="en-US" altLang="x-none" sz="28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Cộng</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sản Đông Dương</a:t>
            </a:r>
            <a:r>
              <a:rPr kumimoji="0" lang="en-US"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họp ở chiêm hóa Tuyên Quang</a:t>
            </a:r>
            <a:r>
              <a:rPr kumimoji="0" lang="en-US"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94A4928E-CCE3-8BE1-FFAD-46DD377BAD2D}"/>
              </a:ext>
            </a:extLst>
          </p:cNvPr>
          <p:cNvSpPr/>
          <p:nvPr/>
        </p:nvSpPr>
        <p:spPr>
          <a:xfrm>
            <a:off x="1889124" y="2214209"/>
            <a:ext cx="10239375" cy="523220"/>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x-none" sz="2800">
                <a:solidFill>
                  <a:srgbClr val="000000"/>
                </a:solidFill>
                <a:latin typeface="Times New Roman" panose="02020603050405020304" pitchFamily="18" charset="0"/>
                <a:cs typeface="Times New Roman" panose="02020603050405020304" pitchFamily="18" charset="0"/>
              </a:rPr>
              <a:t>- 3/1951, Mặt trận Liên Việt được thành lập.</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F2396967-5425-838F-169B-5F397F3EF49D}"/>
              </a:ext>
            </a:extLst>
          </p:cNvPr>
          <p:cNvSpPr/>
          <p:nvPr/>
        </p:nvSpPr>
        <p:spPr>
          <a:xfrm>
            <a:off x="1889123" y="2905780"/>
            <a:ext cx="10239375" cy="523220"/>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x-none" sz="2800">
                <a:solidFill>
                  <a:srgbClr val="000000"/>
                </a:solidFill>
                <a:latin typeface="Times New Roman" panose="02020603050405020304" pitchFamily="18" charset="0"/>
                <a:cs typeface="Times New Roman" panose="02020603050405020304" pitchFamily="18" charset="0"/>
              </a:rPr>
              <a:t>- 1952 </a:t>
            </a:r>
            <a:r>
              <a:rPr lang="vi-VN" altLang="x-none" sz="2800">
                <a:solidFill>
                  <a:srgbClr val="000000"/>
                </a:solidFill>
                <a:latin typeface="Times New Roman" panose="02020603050405020304" pitchFamily="18" charset="0"/>
                <a:cs typeface="Times New Roman" panose="02020603050405020304" pitchFamily="18" charset="0"/>
              </a:rPr>
              <a:t>đại hội chiến sĩ thi đua toàn quốc lần thứ nhất</a:t>
            </a:r>
            <a:r>
              <a:rPr lang="en-US" altLang="x-none" sz="2800">
                <a:solidFill>
                  <a:srgbClr val="000000"/>
                </a:solidFill>
                <a:latin typeface="Times New Roman" panose="02020603050405020304" pitchFamily="18" charset="0"/>
                <a:cs typeface="Times New Roman" panose="02020603050405020304" pitchFamily="18" charset="0"/>
              </a:rPr>
              <a:t>.</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20792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2FBA4A-2BED-914A-AAF6-B3A48B11A1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86"/>
          <a:stretch/>
        </p:blipFill>
        <p:spPr bwMode="auto">
          <a:xfrm>
            <a:off x="-1" y="749250"/>
            <a:ext cx="6095999" cy="531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Picture 3">
            <a:extLst>
              <a:ext uri="{FF2B5EF4-FFF2-40B4-BE49-F238E27FC236}">
                <a16:creationId xmlns:a16="http://schemas.microsoft.com/office/drawing/2014/main" id="{817A2C12-CFDB-9346-8F54-BAC60F1EC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49250"/>
            <a:ext cx="6096000" cy="531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 name="Picture 1">
            <a:extLst>
              <a:ext uri="{FF2B5EF4-FFF2-40B4-BE49-F238E27FC236}">
                <a16:creationId xmlns:a16="http://schemas.microsoft.com/office/drawing/2014/main" id="{0A7F66B8-94F5-488C-8F50-D3327F68822F}"/>
              </a:ext>
            </a:extLst>
          </p:cNvPr>
          <p:cNvPicPr>
            <a:picLocks noChangeAspect="1"/>
          </p:cNvPicPr>
          <p:nvPr/>
        </p:nvPicPr>
        <p:blipFill>
          <a:blip r:embed="rId4"/>
          <a:stretch>
            <a:fillRect/>
          </a:stretch>
        </p:blipFill>
        <p:spPr>
          <a:xfrm>
            <a:off x="1220357" y="-1347427"/>
            <a:ext cx="10114141" cy="1511939"/>
          </a:xfrm>
          <a:prstGeom prst="rect">
            <a:avLst/>
          </a:prstGeom>
        </p:spPr>
      </p:pic>
    </p:spTree>
    <p:extLst>
      <p:ext uri="{BB962C8B-B14F-4D97-AF65-F5344CB8AC3E}">
        <p14:creationId xmlns:p14="http://schemas.microsoft.com/office/powerpoint/2010/main" val="1064812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8" name="Rectangle 7">
            <a:extLst>
              <a:ext uri="{FF2B5EF4-FFF2-40B4-BE49-F238E27FC236}">
                <a16:creationId xmlns:a16="http://schemas.microsoft.com/office/drawing/2014/main" id="{EA38B066-6E50-AA43-AB00-CA901E25FF90}"/>
              </a:ext>
            </a:extLst>
          </p:cNvPr>
          <p:cNvSpPr/>
          <p:nvPr/>
        </p:nvSpPr>
        <p:spPr>
          <a:xfrm>
            <a:off x="0" y="832595"/>
            <a:ext cx="32912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2.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Nội</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dung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hội</a:t>
            </a:r>
            <a:r>
              <a:rPr kumimoji="0" lang="en-US" sz="28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nghị</a:t>
            </a:r>
            <a:endParaRPr kumimoji="0" lang="x-none" sz="1800" b="0" i="0" u="none" strike="noStrike" kern="1200" cap="none" spc="0" normalizeH="0" baseline="0" noProof="0" dirty="0">
              <a:ln>
                <a:noFill/>
              </a:ln>
              <a:solidFill>
                <a:srgbClr val="0070C0"/>
              </a:solidFill>
              <a:effectLst/>
              <a:uLnTx/>
              <a:uFillTx/>
              <a:latin typeface="Arial"/>
              <a:ea typeface="+mn-ea"/>
              <a:cs typeface="+mn-cs"/>
            </a:endParaRPr>
          </a:p>
        </p:txBody>
      </p:sp>
      <p:cxnSp>
        <p:nvCxnSpPr>
          <p:cNvPr id="3" name="Straight Connector 2">
            <a:extLst>
              <a:ext uri="{FF2B5EF4-FFF2-40B4-BE49-F238E27FC236}">
                <a16:creationId xmlns:a16="http://schemas.microsoft.com/office/drawing/2014/main" id="{8ECE1BE6-9E4D-7E47-AB0B-EB7E45982184}"/>
              </a:ext>
            </a:extLst>
          </p:cNvPr>
          <p:cNvCxnSpPr/>
          <p:nvPr/>
        </p:nvCxnSpPr>
        <p:spPr>
          <a:xfrm>
            <a:off x="6096000" y="544010"/>
            <a:ext cx="0" cy="57410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99A1AAE-38A2-674E-827D-57970EED6AE7}"/>
              </a:ext>
            </a:extLst>
          </p:cNvPr>
          <p:cNvSpPr/>
          <p:nvPr/>
        </p:nvSpPr>
        <p:spPr>
          <a:xfrm>
            <a:off x="6" y="5386434"/>
            <a:ext cx="6095994"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Bầu Ban chấp hành trung ương mới</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x-non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760563F3-A069-3F46-B4DA-D4B9C4C5C6E0}"/>
              </a:ext>
            </a:extLst>
          </p:cNvPr>
          <p:cNvSpPr/>
          <p:nvPr/>
        </p:nvSpPr>
        <p:spPr>
          <a:xfrm>
            <a:off x="0" y="1595084"/>
            <a:ext cx="6095998" cy="95410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Thông</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qua B</a:t>
            </a:r>
            <a:r>
              <a:rPr kumimoji="0" lang="vi-VN"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áo cáo chính trị</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B</a:t>
            </a:r>
            <a:r>
              <a:rPr kumimoji="0" lang="vi-VN"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áo cáo</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bàn về cách mạng VN</a:t>
            </a: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CE815164-E088-F743-99AA-9041938E98AF}"/>
              </a:ext>
            </a:extLst>
          </p:cNvPr>
          <p:cNvSpPr/>
          <p:nvPr/>
        </p:nvSpPr>
        <p:spPr>
          <a:xfrm>
            <a:off x="2" y="2863553"/>
            <a:ext cx="6096000" cy="95410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Tách Đảng cộng sản Đông Dương, để mỗi nước lập 1 đảng riêng.</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AD1C543E-2E2B-2E4E-B740-BC203CA824B9}"/>
              </a:ext>
            </a:extLst>
          </p:cNvPr>
          <p:cNvSpPr/>
          <p:nvPr/>
        </p:nvSpPr>
        <p:spPr>
          <a:xfrm>
            <a:off x="2" y="4056929"/>
            <a:ext cx="6096000" cy="954107"/>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VN Đảng ra hoạt động công khai với tên mới là: Đảng Lao động VN</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IMG]">
            <a:extLst>
              <a:ext uri="{FF2B5EF4-FFF2-40B4-BE49-F238E27FC236}">
                <a16:creationId xmlns:a16="http://schemas.microsoft.com/office/drawing/2014/main" id="{87768C6B-1957-3B4C-934C-91527EF31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725214"/>
            <a:ext cx="3092447" cy="53707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ồ Chủ tịch và hành trình kháng chiến chống thực dân Pháp | Tạp chí Tuyên  giáo">
            <a:extLst>
              <a:ext uri="{FF2B5EF4-FFF2-40B4-BE49-F238E27FC236}">
                <a16:creationId xmlns:a16="http://schemas.microsoft.com/office/drawing/2014/main" id="{55B9DC64-874A-1142-A892-02F4761CB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447" y="725214"/>
            <a:ext cx="3092450" cy="53707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ảng Cộng sản và Đảng Lao động. | Chân Trời Mới Media">
            <a:extLst>
              <a:ext uri="{FF2B5EF4-FFF2-40B4-BE49-F238E27FC236}">
                <a16:creationId xmlns:a16="http://schemas.microsoft.com/office/drawing/2014/main" id="{9F9E87B8-B659-B347-B949-77BCB93AB9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705015"/>
            <a:ext cx="6096000" cy="558003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D4C9796-00C8-4549-A22D-51BD76A42CE4}"/>
              </a:ext>
            </a:extLst>
          </p:cNvPr>
          <p:cNvGrpSpPr/>
          <p:nvPr/>
        </p:nvGrpSpPr>
        <p:grpSpPr>
          <a:xfrm>
            <a:off x="6095999" y="832594"/>
            <a:ext cx="6095989" cy="1204799"/>
            <a:chOff x="1941094" y="-1257541"/>
            <a:chExt cx="7317419" cy="1204799"/>
          </a:xfrm>
        </p:grpSpPr>
        <p:sp>
          <p:nvSpPr>
            <p:cNvPr id="13" name="Rounded Rectangle 12">
              <a:extLst>
                <a:ext uri="{FF2B5EF4-FFF2-40B4-BE49-F238E27FC236}">
                  <a16:creationId xmlns:a16="http://schemas.microsoft.com/office/drawing/2014/main" id="{DF5AA5D7-3E5C-BB47-9164-65ED2F1380DC}"/>
                </a:ext>
              </a:extLst>
            </p:cNvPr>
            <p:cNvSpPr/>
            <p:nvPr/>
          </p:nvSpPr>
          <p:spPr>
            <a:xfrm>
              <a:off x="1941094" y="-1257541"/>
              <a:ext cx="7317419" cy="12047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696E72"/>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BA0C1D2C-41BC-684A-BCD5-83E7AE95BF70}"/>
                </a:ext>
              </a:extLst>
            </p:cNvPr>
            <p:cNvSpPr/>
            <p:nvPr/>
          </p:nvSpPr>
          <p:spPr>
            <a:xfrm>
              <a:off x="1941094" y="-1257540"/>
              <a:ext cx="685527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x-none"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Tại</a:t>
              </a:r>
              <a:r>
                <a:rPr kumimoji="0" lang="en-US" alt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alt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alt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alt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quyết</a:t>
              </a:r>
              <a:r>
                <a:rPr kumimoji="0" lang="en-US" alt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alt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alt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alt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mỗi</a:t>
              </a:r>
              <a:r>
                <a:rPr kumimoji="0" lang="en-US" alt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alt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altLang="x-none"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Đảng</a:t>
              </a:r>
              <a:r>
                <a:rPr kumimoji="0" lang="en-US" alt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x-none"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riêng</a:t>
              </a:r>
              <a:r>
                <a:rPr kumimoji="0" lang="en-US" alt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p>
          </p:txBody>
        </p:sp>
      </p:grpSp>
      <p:pic>
        <p:nvPicPr>
          <p:cNvPr id="3082" name="Picture 10" descr="Tiểu sử đồng chí Trường Chinh">
            <a:extLst>
              <a:ext uri="{FF2B5EF4-FFF2-40B4-BE49-F238E27FC236}">
                <a16:creationId xmlns:a16="http://schemas.microsoft.com/office/drawing/2014/main" id="{8972B98E-AD50-7245-9380-3FA364CBA4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201" y="649512"/>
            <a:ext cx="5535553" cy="579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97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outHorizontal)">
                                      <p:cBhvr>
                                        <p:cTn id="10" dur="500"/>
                                        <p:tgtEl>
                                          <p:spTgt spid="3074"/>
                                        </p:tgtEl>
                                      </p:cBhvr>
                                    </p:animEffect>
                                  </p:childTnLst>
                                </p:cTn>
                              </p:par>
                              <p:par>
                                <p:cTn id="11" presetID="16" presetClass="entr" presetSubtype="42"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barn(outHorizontal)">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nodeType="clickEffect">
                                  <p:stCondLst>
                                    <p:cond delay="0"/>
                                  </p:stCondLst>
                                  <p:childTnLst>
                                    <p:animEffect transition="out" filter="checkerboard(across)">
                                      <p:cBhvr>
                                        <p:cTn id="17" dur="500"/>
                                        <p:tgtEl>
                                          <p:spTgt spid="3074"/>
                                        </p:tgtEl>
                                      </p:cBhvr>
                                    </p:animEffect>
                                    <p:set>
                                      <p:cBhvr>
                                        <p:cTn id="18" dur="1" fill="hold">
                                          <p:stCondLst>
                                            <p:cond delay="499"/>
                                          </p:stCondLst>
                                        </p:cTn>
                                        <p:tgtEl>
                                          <p:spTgt spid="3074"/>
                                        </p:tgtEl>
                                        <p:attrNameLst>
                                          <p:attrName>style.visibility</p:attrName>
                                        </p:attrNameLst>
                                      </p:cBhvr>
                                      <p:to>
                                        <p:strVal val="hidden"/>
                                      </p:to>
                                    </p:set>
                                  </p:childTnLst>
                                </p:cTn>
                              </p:par>
                              <p:par>
                                <p:cTn id="19" presetID="5" presetClass="exit" presetSubtype="10" fill="hold" nodeType="withEffect">
                                  <p:stCondLst>
                                    <p:cond delay="0"/>
                                  </p:stCondLst>
                                  <p:childTnLst>
                                    <p:animEffect transition="out" filter="checkerboard(across)">
                                      <p:cBhvr>
                                        <p:cTn id="20" dur="500"/>
                                        <p:tgtEl>
                                          <p:spTgt spid="3076"/>
                                        </p:tgtEl>
                                      </p:cBhvr>
                                    </p:animEffect>
                                    <p:set>
                                      <p:cBhvr>
                                        <p:cTn id="21" dur="1" fill="hold">
                                          <p:stCondLst>
                                            <p:cond delay="499"/>
                                          </p:stCondLst>
                                        </p:cTn>
                                        <p:tgtEl>
                                          <p:spTgt spid="3076"/>
                                        </p:tgtEl>
                                        <p:attrNameLst>
                                          <p:attrName>style.visibility</p:attrName>
                                        </p:attrNameLst>
                                      </p:cBhvr>
                                      <p:to>
                                        <p:strVal val="hidden"/>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5" presetClass="exit" presetSubtype="10" fill="hold" nodeType="withEffect">
                                  <p:stCondLst>
                                    <p:cond delay="0"/>
                                  </p:stCondLst>
                                  <p:childTnLst>
                                    <p:animEffect transition="out" filter="checkerboard(across)">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22" presetClass="entr" presetSubtype="4" fill="hold" nodeType="withEffect">
                                  <p:stCondLst>
                                    <p:cond delay="0"/>
                                  </p:stCondLst>
                                  <p:childTnLst>
                                    <p:set>
                                      <p:cBhvr>
                                        <p:cTn id="39" dur="1" fill="hold">
                                          <p:stCondLst>
                                            <p:cond delay="0"/>
                                          </p:stCondLst>
                                        </p:cTn>
                                        <p:tgtEl>
                                          <p:spTgt spid="3078"/>
                                        </p:tgtEl>
                                        <p:attrNameLst>
                                          <p:attrName>style.visibility</p:attrName>
                                        </p:attrNameLst>
                                      </p:cBhvr>
                                      <p:to>
                                        <p:strVal val="visible"/>
                                      </p:to>
                                    </p:set>
                                    <p:animEffect transition="in" filter="wipe(down)">
                                      <p:cBhvr>
                                        <p:cTn id="40" dur="500"/>
                                        <p:tgtEl>
                                          <p:spTgt spid="3078"/>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nodeType="clickEffect">
                                  <p:stCondLst>
                                    <p:cond delay="0"/>
                                  </p:stCondLst>
                                  <p:childTnLst>
                                    <p:animEffect transition="out" filter="checkerboard(across)">
                                      <p:cBhvr>
                                        <p:cTn id="44" dur="500"/>
                                        <p:tgtEl>
                                          <p:spTgt spid="3078"/>
                                        </p:tgtEl>
                                      </p:cBhvr>
                                    </p:animEffect>
                                    <p:set>
                                      <p:cBhvr>
                                        <p:cTn id="45" dur="1" fill="hold">
                                          <p:stCondLst>
                                            <p:cond delay="499"/>
                                          </p:stCondLst>
                                        </p:cTn>
                                        <p:tgtEl>
                                          <p:spTgt spid="307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16" presetClass="entr" presetSubtype="42" fill="hold" nodeType="withEffect">
                                  <p:stCondLst>
                                    <p:cond delay="0"/>
                                  </p:stCondLst>
                                  <p:childTnLst>
                                    <p:set>
                                      <p:cBhvr>
                                        <p:cTn id="52" dur="1" fill="hold">
                                          <p:stCondLst>
                                            <p:cond delay="0"/>
                                          </p:stCondLst>
                                        </p:cTn>
                                        <p:tgtEl>
                                          <p:spTgt spid="3082"/>
                                        </p:tgtEl>
                                        <p:attrNameLst>
                                          <p:attrName>style.visibility</p:attrName>
                                        </p:attrNameLst>
                                      </p:cBhvr>
                                      <p:to>
                                        <p:strVal val="visible"/>
                                      </p:to>
                                    </p:set>
                                    <p:animEffect transition="in" filter="barn(outHorizontal)">
                                      <p:cBhvr>
                                        <p:cTn id="53"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14AA58-E774-4844-88B0-89645EDDA60C}"/>
              </a:ext>
            </a:extLst>
          </p:cNvPr>
          <p:cNvSpPr/>
          <p:nvPr/>
        </p:nvSpPr>
        <p:spPr>
          <a:xfrm>
            <a:off x="6096000" y="2086689"/>
            <a:ext cx="6096000" cy="3903954"/>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Báo cáo nêu hai nhiệm vụ chính của Đảng lúc này là:</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Đưa kháng chiến đến thắng lợi hoàn toàn.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Tổ chức Đảng Lao động Việt Nam.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Đưa sự nghiệp kháng chiến đến thắng lợi hoàn toàn là nhiệm vụ cấp bách. Các nhiệm vụ khác đều nhằm phục vụ nhiệm vụ cấp bách đó</a:t>
            </a:r>
          </a:p>
        </p:txBody>
      </p:sp>
      <p:sp>
        <p:nvSpPr>
          <p:cNvPr id="4" name="TextBox 3">
            <a:extLst>
              <a:ext uri="{FF2B5EF4-FFF2-40B4-BE49-F238E27FC236}">
                <a16:creationId xmlns:a16="http://schemas.microsoft.com/office/drawing/2014/main" id="{6E8572A8-0291-E245-8681-6C4FD45B12CB}"/>
              </a:ext>
            </a:extLst>
          </p:cNvPr>
          <p:cNvSpPr txBox="1">
            <a:spLocks noChangeArrowheads="1"/>
          </p:cNvSpPr>
          <p:nvPr/>
        </p:nvSpPr>
        <p:spPr bwMode="auto">
          <a:xfrm>
            <a:off x="6929437" y="922291"/>
            <a:ext cx="5029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Chủ tịch Hồ Chí Minh đọc </a:t>
            </a:r>
            <a:endPar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Báo cáo chính trị tại Đại hội II</a:t>
            </a:r>
            <a:r>
              <a:rPr kumimoji="0" lang="vi-VN" altLang="en-US" sz="28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endParaRPr kumimoji="0" lang="en-US" altLang="en-US" sz="28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pic>
        <p:nvPicPr>
          <p:cNvPr id="5" name="Picture 2">
            <a:extLst>
              <a:ext uri="{FF2B5EF4-FFF2-40B4-BE49-F238E27FC236}">
                <a16:creationId xmlns:a16="http://schemas.microsoft.com/office/drawing/2014/main" id="{367F08B2-BA2E-1145-9EE3-60B7750F1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32481"/>
            <a:ext cx="6096000" cy="544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240">
                <a:solidFill>
                  <a:srgbClr val="000000"/>
                </a:solidFill>
                <a:miter lim="800000"/>
                <a:headEnd/>
                <a:tailEnd/>
              </a14:hiddenLine>
            </a:ext>
          </a:extLst>
        </p:spPr>
      </p:pic>
      <p:pic>
        <p:nvPicPr>
          <p:cNvPr id="2" name="Picture 1">
            <a:extLst>
              <a:ext uri="{FF2B5EF4-FFF2-40B4-BE49-F238E27FC236}">
                <a16:creationId xmlns:a16="http://schemas.microsoft.com/office/drawing/2014/main" id="{8AD52B60-80A8-06A6-9A5C-5CAF540EE641}"/>
              </a:ext>
            </a:extLst>
          </p:cNvPr>
          <p:cNvPicPr>
            <a:picLocks noChangeAspect="1"/>
          </p:cNvPicPr>
          <p:nvPr/>
        </p:nvPicPr>
        <p:blipFill>
          <a:blip r:embed="rId3"/>
          <a:stretch>
            <a:fillRect/>
          </a:stretch>
        </p:blipFill>
        <p:spPr>
          <a:xfrm>
            <a:off x="1220357" y="-1347427"/>
            <a:ext cx="10114141" cy="1511939"/>
          </a:xfrm>
          <a:prstGeom prst="rect">
            <a:avLst/>
          </a:prstGeom>
        </p:spPr>
      </p:pic>
    </p:spTree>
    <p:extLst>
      <p:ext uri="{BB962C8B-B14F-4D97-AF65-F5344CB8AC3E}">
        <p14:creationId xmlns:p14="http://schemas.microsoft.com/office/powerpoint/2010/main" val="60958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A57A1D04-9B8D-4C4A-8C80-CC5851622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 y="220579"/>
            <a:ext cx="6112042"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C578DF6-8300-654B-AB2A-8A9677F35996}"/>
              </a:ext>
            </a:extLst>
          </p:cNvPr>
          <p:cNvSpPr/>
          <p:nvPr/>
        </p:nvSpPr>
        <p:spPr>
          <a:xfrm>
            <a:off x="6336632" y="795772"/>
            <a:ext cx="566286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Đồng chí Trường Chinh đọc báo cáo Bàn về cách mạng Việt Nam tại Đại hội đại biểu toàn quốc lần thứ II. 2/1951</a:t>
            </a:r>
            <a:endParaRPr kumimoji="0" lang="x-none"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3CE24B06-9A39-984F-9277-1D91675338D1}"/>
              </a:ext>
            </a:extLst>
          </p:cNvPr>
          <p:cNvSpPr/>
          <p:nvPr/>
        </p:nvSpPr>
        <p:spPr>
          <a:xfrm>
            <a:off x="6120064" y="2213357"/>
            <a:ext cx="6096000" cy="1938992"/>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 Mục tiêu: đánh đuổi bọn đế quốc xâm lược, trừ diệt bọn phản quốc, làm cho Việt Nam hoàn toàn độc lập, thống nhất, xóa bỏ di tích phong kiến và nửa phong kiến, làm cho người cày có ruộng, tiến lên chủ nghĩa xã hội.</a:t>
            </a:r>
            <a:endParaRPr kumimoji="0" lang="x-none" sz="2400" b="0" i="0" u="none" strike="noStrike" kern="1200" cap="none" spc="0" normalizeH="0" baseline="0" noProof="0" dirty="0">
              <a:ln>
                <a:noFill/>
              </a:ln>
              <a:solidFill>
                <a:srgbClr val="696E72"/>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44B40152-68D9-5E43-9110-7D57C2F91383}"/>
              </a:ext>
            </a:extLst>
          </p:cNvPr>
          <p:cNvSpPr/>
          <p:nvPr/>
        </p:nvSpPr>
        <p:spPr>
          <a:xfrm>
            <a:off x="6096000" y="4624714"/>
            <a:ext cx="6096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Nhiệm vụ phản đế và phản phong có mối quan hệ khăng khít, nhưng trọng tâm của cách mạng giai đoạn hiện tại là giải phóng dân tộc.</a:t>
            </a:r>
            <a:endParaRPr kumimoji="0" lang="x-none"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868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heckerboard(across)">
                                      <p:cBhvr>
                                        <p:cTn id="7" dur="500"/>
                                        <p:tgtEl>
                                          <p:spTgt spid="921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681F15-4BFA-CA4A-84D4-6DF7C033CB4E}"/>
              </a:ext>
            </a:extLst>
          </p:cNvPr>
          <p:cNvSpPr txBox="1">
            <a:spLocks noChangeArrowheads="1"/>
          </p:cNvSpPr>
          <p:nvPr/>
        </p:nvSpPr>
        <p:spPr bwMode="auto">
          <a:xfrm>
            <a:off x="439839" y="5171431"/>
            <a:ext cx="5029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Chủ tịch Hồ Chí Minh đọc </a:t>
            </a:r>
            <a:endPar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Báo cáo chính trị tại Đại hội II</a:t>
            </a:r>
            <a:r>
              <a:rPr kumimoji="0" lang="vi-VN" altLang="en-US" sz="28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endParaRPr kumimoji="0" lang="en-US" altLang="en-US" sz="28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FF2B5EF4-FFF2-40B4-BE49-F238E27FC236}">
                <a16:creationId xmlns:a16="http://schemas.microsoft.com/office/drawing/2014/main" id="{232D71EA-D45E-3543-9759-FDB9A77AD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732481"/>
            <a:ext cx="5862637" cy="443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240">
                <a:solidFill>
                  <a:srgbClr val="000000"/>
                </a:solidFill>
                <a:miter lim="800000"/>
                <a:headEnd/>
                <a:tailEnd/>
              </a14:hiddenLine>
            </a:ext>
          </a:extLst>
        </p:spPr>
      </p:pic>
      <p:pic>
        <p:nvPicPr>
          <p:cNvPr id="9" name="Picture 3">
            <a:extLst>
              <a:ext uri="{FF2B5EF4-FFF2-40B4-BE49-F238E27FC236}">
                <a16:creationId xmlns:a16="http://schemas.microsoft.com/office/drawing/2014/main" id="{2E87A9CC-E0E8-294F-97BF-338323C78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729205"/>
            <a:ext cx="6096000" cy="444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 name="TextBox 9">
            <a:extLst>
              <a:ext uri="{FF2B5EF4-FFF2-40B4-BE49-F238E27FC236}">
                <a16:creationId xmlns:a16="http://schemas.microsoft.com/office/drawing/2014/main" id="{C2392E96-F223-8441-8C6B-FC02AAB34D85}"/>
              </a:ext>
            </a:extLst>
          </p:cNvPr>
          <p:cNvSpPr txBox="1">
            <a:spLocks noChangeArrowheads="1"/>
          </p:cNvSpPr>
          <p:nvPr/>
        </p:nvSpPr>
        <p:spPr bwMode="auto">
          <a:xfrm>
            <a:off x="7140745" y="5171431"/>
            <a:ext cx="41608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Trường</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Chinh</a:t>
            </a:r>
            <a:endPar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Tổng</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bí</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thư</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Đảng</a:t>
            </a:r>
            <a:endParaRPr kumimoji="0" lang="en-US" altLang="en-US" sz="2800" b="0"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3428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3CDB1326-A0BB-DF49-956B-5F7B29BCE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438"/>
            <a:ext cx="12192000" cy="55315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60282C3-2424-0B49-AAAD-496763BB8D27}"/>
              </a:ext>
            </a:extLst>
          </p:cNvPr>
          <p:cNvSpPr/>
          <p:nvPr/>
        </p:nvSpPr>
        <p:spPr>
          <a:xfrm>
            <a:off x="497304" y="6390002"/>
            <a:ext cx="1055570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di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toàn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II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Đảng</a:t>
            </a:r>
            <a:endParaRPr kumimoji="0" lang="x-none"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28701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1000" fill="hold"/>
                                        <p:tgtEl>
                                          <p:spTgt spid="8196"/>
                                        </p:tgtEl>
                                        <p:attrNameLst>
                                          <p:attrName>ppt_w</p:attrName>
                                        </p:attrNameLst>
                                      </p:cBhvr>
                                      <p:tavLst>
                                        <p:tav tm="0">
                                          <p:val>
                                            <p:strVal val="#ppt_w*0.70"/>
                                          </p:val>
                                        </p:tav>
                                        <p:tav tm="100000">
                                          <p:val>
                                            <p:strVal val="#ppt_w"/>
                                          </p:val>
                                        </p:tav>
                                      </p:tavLst>
                                    </p:anim>
                                    <p:anim calcmode="lin" valueType="num">
                                      <p:cBhvr>
                                        <p:cTn id="8" dur="1000" fill="hold"/>
                                        <p:tgtEl>
                                          <p:spTgt spid="8196"/>
                                        </p:tgtEl>
                                        <p:attrNameLst>
                                          <p:attrName>ppt_h</p:attrName>
                                        </p:attrNameLst>
                                      </p:cBhvr>
                                      <p:tavLst>
                                        <p:tav tm="0">
                                          <p:val>
                                            <p:strVal val="#ppt_h"/>
                                          </p:val>
                                        </p:tav>
                                        <p:tav tm="100000">
                                          <p:val>
                                            <p:strVal val="#ppt_h"/>
                                          </p:val>
                                        </p:tav>
                                      </p:tavLst>
                                    </p:anim>
                                    <p:animEffect transition="in" filter="fade">
                                      <p:cBhvr>
                                        <p:cTn id="9" dur="1000"/>
                                        <p:tgtEl>
                                          <p:spTgt spid="819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FC1EAD51-6183-3748-8281-B6B5CA136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4147"/>
            <a:ext cx="6096000" cy="554789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F736A6B9-ECDD-F347-9871-12FF9656F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49443"/>
            <a:ext cx="6096000" cy="5562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0B972A0-6EB9-A845-9267-55758348BFC1}"/>
              </a:ext>
            </a:extLst>
          </p:cNvPr>
          <p:cNvSpPr/>
          <p:nvPr/>
        </p:nvSpPr>
        <p:spPr>
          <a:xfrm>
            <a:off x="5759116" y="6215680"/>
            <a:ext cx="6474229"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Đồng chí Lê Văn Lương trình bày Báo cáo về Tổ chức và Điều lệ Đảng tại Đại hội Đảng lần thứ II</a:t>
            </a:r>
            <a:endParaRPr kumimoji="0" lang="x-none" sz="2400" b="0" i="0" u="none" strike="noStrike" kern="1200" cap="none" spc="0" normalizeH="0" baseline="0" noProof="0" dirty="0">
              <a:ln>
                <a:noFill/>
              </a:ln>
              <a:solidFill>
                <a:srgbClr val="696E72"/>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A8248217-3227-3842-B391-D89ED794382F}"/>
              </a:ext>
            </a:extLst>
          </p:cNvPr>
          <p:cNvSpPr/>
          <p:nvPr/>
        </p:nvSpPr>
        <p:spPr>
          <a:xfrm>
            <a:off x="-9260" y="6215680"/>
            <a:ext cx="576837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111111"/>
                </a:solidFill>
                <a:effectLst/>
                <a:uLnTx/>
                <a:uFillTx/>
                <a:latin typeface="Times New Roman" panose="02020603050405020304" pitchFamily="18" charset="0"/>
                <a:ea typeface="+mn-ea"/>
                <a:cs typeface="Times New Roman" panose="02020603050405020304" pitchFamily="18" charset="0"/>
              </a:rPr>
              <a:t>Chủ tịch Hồ Chí Minh chụp lưu niệm với các đại biểu dự Đại hội.</a:t>
            </a:r>
            <a:endParaRPr kumimoji="0" lang="x-none" sz="2400" b="0" i="0" u="none" strike="noStrike" kern="1200" cap="none" spc="0" normalizeH="0" baseline="0" noProof="0" dirty="0">
              <a:ln>
                <a:noFill/>
              </a:ln>
              <a:solidFill>
                <a:srgbClr val="696E72"/>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F8215E46-DECA-EB30-5E9D-3BD6D726C810}"/>
              </a:ext>
            </a:extLst>
          </p:cNvPr>
          <p:cNvPicPr>
            <a:picLocks noChangeAspect="1"/>
          </p:cNvPicPr>
          <p:nvPr/>
        </p:nvPicPr>
        <p:blipFill>
          <a:blip r:embed="rId4"/>
          <a:stretch>
            <a:fillRect/>
          </a:stretch>
        </p:blipFill>
        <p:spPr>
          <a:xfrm>
            <a:off x="1220357" y="-1347427"/>
            <a:ext cx="10114141" cy="1511939"/>
          </a:xfrm>
          <a:prstGeom prst="rect">
            <a:avLst/>
          </a:prstGeom>
        </p:spPr>
      </p:pic>
    </p:spTree>
    <p:extLst>
      <p:ext uri="{BB962C8B-B14F-4D97-AF65-F5344CB8AC3E}">
        <p14:creationId xmlns:p14="http://schemas.microsoft.com/office/powerpoint/2010/main" val="219715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strVal val="#ppt_w*0.70"/>
                                          </p:val>
                                        </p:tav>
                                        <p:tav tm="100000">
                                          <p:val>
                                            <p:strVal val="#ppt_w"/>
                                          </p:val>
                                        </p:tav>
                                      </p:tavLst>
                                    </p:anim>
                                    <p:anim calcmode="lin" valueType="num">
                                      <p:cBhvr>
                                        <p:cTn id="8" dur="1000" fill="hold"/>
                                        <p:tgtEl>
                                          <p:spTgt spid="12290"/>
                                        </p:tgtEl>
                                        <p:attrNameLst>
                                          <p:attrName>ppt_h</p:attrName>
                                        </p:attrNameLst>
                                      </p:cBhvr>
                                      <p:tavLst>
                                        <p:tav tm="0">
                                          <p:val>
                                            <p:strVal val="#ppt_h"/>
                                          </p:val>
                                        </p:tav>
                                        <p:tav tm="100000">
                                          <p:val>
                                            <p:strVal val="#ppt_h"/>
                                          </p:val>
                                        </p:tav>
                                      </p:tavLst>
                                    </p:anim>
                                    <p:animEffect transition="in" filter="fade">
                                      <p:cBhvr>
                                        <p:cTn id="9" dur="1000"/>
                                        <p:tgtEl>
                                          <p:spTgt spid="12290"/>
                                        </p:tgtEl>
                                      </p:cBhvr>
                                    </p:animEffect>
                                  </p:childTnLst>
                                </p:cTn>
                              </p:par>
                              <p:par>
                                <p:cTn id="10" presetID="55" presetClass="entr" presetSubtype="0" fill="hold" nodeType="with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p:cTn id="12" dur="1000" fill="hold"/>
                                        <p:tgtEl>
                                          <p:spTgt spid="12292"/>
                                        </p:tgtEl>
                                        <p:attrNameLst>
                                          <p:attrName>ppt_w</p:attrName>
                                        </p:attrNameLst>
                                      </p:cBhvr>
                                      <p:tavLst>
                                        <p:tav tm="0">
                                          <p:val>
                                            <p:strVal val="#ppt_w*0.70"/>
                                          </p:val>
                                        </p:tav>
                                        <p:tav tm="100000">
                                          <p:val>
                                            <p:strVal val="#ppt_w"/>
                                          </p:val>
                                        </p:tav>
                                      </p:tavLst>
                                    </p:anim>
                                    <p:anim calcmode="lin" valueType="num">
                                      <p:cBhvr>
                                        <p:cTn id="13" dur="1000" fill="hold"/>
                                        <p:tgtEl>
                                          <p:spTgt spid="12292"/>
                                        </p:tgtEl>
                                        <p:attrNameLst>
                                          <p:attrName>ppt_h</p:attrName>
                                        </p:attrNameLst>
                                      </p:cBhvr>
                                      <p:tavLst>
                                        <p:tav tm="0">
                                          <p:val>
                                            <p:strVal val="#ppt_h"/>
                                          </p:val>
                                        </p:tav>
                                        <p:tav tm="100000">
                                          <p:val>
                                            <p:strVal val="#ppt_h"/>
                                          </p:val>
                                        </p:tav>
                                      </p:tavLst>
                                    </p:anim>
                                    <p:animEffect transition="in" filter="fade">
                                      <p:cBhvr>
                                        <p:cTn id="14" dur="1000"/>
                                        <p:tgtEl>
                                          <p:spTgt spid="1229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AED0BD9-9310-4073-6FF2-C257FAC8C31F}"/>
              </a:ext>
            </a:extLst>
          </p:cNvPr>
          <p:cNvGraphicFramePr>
            <a:graphicFrameLocks noGrp="1"/>
          </p:cNvGraphicFramePr>
          <p:nvPr/>
        </p:nvGraphicFramePr>
        <p:xfrm>
          <a:off x="0" y="85726"/>
          <a:ext cx="12128500" cy="6864369"/>
        </p:xfrm>
        <a:graphic>
          <a:graphicData uri="http://schemas.openxmlformats.org/drawingml/2006/table">
            <a:tbl>
              <a:tblPr firstRow="1" bandRow="1">
                <a:tableStyleId>{21E4AEA4-8DFA-4A89-87EB-49C32662AFE0}</a:tableStyleId>
              </a:tblPr>
              <a:tblGrid>
                <a:gridCol w="1876425">
                  <a:extLst>
                    <a:ext uri="{9D8B030D-6E8A-4147-A177-3AD203B41FA5}">
                      <a16:colId xmlns:a16="http://schemas.microsoft.com/office/drawing/2014/main" val="2681947019"/>
                    </a:ext>
                  </a:extLst>
                </a:gridCol>
                <a:gridCol w="10252075">
                  <a:extLst>
                    <a:ext uri="{9D8B030D-6E8A-4147-A177-3AD203B41FA5}">
                      <a16:colId xmlns:a16="http://schemas.microsoft.com/office/drawing/2014/main" val="3000164321"/>
                    </a:ext>
                  </a:extLst>
                </a:gridCol>
              </a:tblGrid>
              <a:tr h="852786">
                <a:tc>
                  <a:txBody>
                    <a:bodyPr/>
                    <a:lstStyle/>
                    <a:p>
                      <a:pPr algn="ctr"/>
                      <a:r>
                        <a:rPr lang="en-US" sz="28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THẮNG LỢI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7719116"/>
                  </a:ext>
                </a:extLst>
              </a:tr>
              <a:tr h="1973163">
                <a:tc>
                  <a:txBody>
                    <a:bodyPr/>
                    <a:lstStyle/>
                    <a:p>
                      <a:r>
                        <a:rPr lang="en-US" sz="3200">
                          <a:latin typeface="Times New Roman" panose="02020603050405020304" pitchFamily="18" charset="0"/>
                          <a:cs typeface="Times New Roman" panose="02020603050405020304" pitchFamily="18" charset="0"/>
                        </a:rPr>
                        <a:t>Chính trị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6867841"/>
                  </a:ext>
                </a:extLst>
              </a:tr>
              <a:tr h="1973163">
                <a:tc>
                  <a:txBody>
                    <a:bodyPr/>
                    <a:lstStyle/>
                    <a:p>
                      <a:r>
                        <a:rPr lang="en-US" sz="3200">
                          <a:latin typeface="Times New Roman" panose="02020603050405020304" pitchFamily="18" charset="0"/>
                          <a:cs typeface="Times New Roman" panose="02020603050405020304" pitchFamily="18" charset="0"/>
                        </a:rPr>
                        <a:t>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4697051"/>
                  </a:ext>
                </a:extLst>
              </a:tr>
              <a:tr h="1973163">
                <a:tc>
                  <a:txBody>
                    <a:bodyPr/>
                    <a:lstStyle/>
                    <a:p>
                      <a:r>
                        <a:rPr lang="en-US" sz="3200">
                          <a:latin typeface="Times New Roman" panose="02020603050405020304" pitchFamily="18" charset="0"/>
                          <a:cs typeface="Times New Roman" panose="02020603050405020304" pitchFamily="18" charset="0"/>
                        </a:rPr>
                        <a:t>Văn hóa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1469942"/>
                  </a:ext>
                </a:extLst>
              </a:tr>
            </a:tbl>
          </a:graphicData>
        </a:graphic>
      </p:graphicFrame>
      <p:sp>
        <p:nvSpPr>
          <p:cNvPr id="4" name="Rectangle 3">
            <a:extLst>
              <a:ext uri="{FF2B5EF4-FFF2-40B4-BE49-F238E27FC236}">
                <a16:creationId xmlns:a16="http://schemas.microsoft.com/office/drawing/2014/main" id="{05AB0964-2493-AA1C-44ED-74C6E0D9EA0A}"/>
              </a:ext>
            </a:extLst>
          </p:cNvPr>
          <p:cNvSpPr/>
          <p:nvPr/>
        </p:nvSpPr>
        <p:spPr>
          <a:xfrm>
            <a:off x="1920875" y="1073033"/>
            <a:ext cx="10239375" cy="95410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x-none" sz="2800">
                <a:solidFill>
                  <a:srgbClr val="000000"/>
                </a:solidFill>
                <a:latin typeface="Times New Roman" panose="02020603050405020304" pitchFamily="18" charset="0"/>
                <a:cs typeface="Times New Roman" panose="02020603050405020304" pitchFamily="18" charset="0"/>
              </a:rPr>
              <a:t>- 2/1951, Đ</a:t>
            </a:r>
            <a:r>
              <a:rPr lang="vi-VN" altLang="x-none" sz="2800">
                <a:solidFill>
                  <a:srgbClr val="000000"/>
                </a:solidFill>
                <a:latin typeface="Times New Roman" panose="02020603050405020304" pitchFamily="18" charset="0"/>
                <a:cs typeface="Times New Roman" panose="02020603050405020304" pitchFamily="18" charset="0"/>
              </a:rPr>
              <a:t>ại hội</a:t>
            </a:r>
            <a:r>
              <a:rPr lang="en-US" altLang="x-none" sz="2800">
                <a:solidFill>
                  <a:srgbClr val="000000"/>
                </a:solidFill>
                <a:latin typeface="Times New Roman" panose="02020603050405020304" pitchFamily="18" charset="0"/>
                <a:cs typeface="Times New Roman" panose="02020603050405020304" pitchFamily="18" charset="0"/>
              </a:rPr>
              <a:t> </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đại biểu</a:t>
            </a:r>
            <a:r>
              <a:rPr kumimoji="0" lang="en-US"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lần thứ II của </a:t>
            </a:r>
            <a:r>
              <a:rPr lang="en-US" altLang="x-none" sz="2800">
                <a:solidFill>
                  <a:srgbClr val="000000"/>
                </a:solidFill>
                <a:latin typeface="Times New Roman" panose="02020603050405020304" pitchFamily="18" charset="0"/>
                <a:cs typeface="Times New Roman" panose="02020603050405020304" pitchFamily="18" charset="0"/>
              </a:rPr>
              <a:t>Đ</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ảng</a:t>
            </a:r>
            <a:r>
              <a:rPr kumimoji="0" lang="en-US" altLang="x-none" sz="28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Cộng</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sản Đông Dương</a:t>
            </a:r>
            <a:r>
              <a:rPr kumimoji="0" lang="en-US"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họp ở chiêm hóa Tuyên Quang</a:t>
            </a:r>
            <a:r>
              <a:rPr kumimoji="0" lang="en-US"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94A4928E-CCE3-8BE1-FFAD-46DD377BAD2D}"/>
              </a:ext>
            </a:extLst>
          </p:cNvPr>
          <p:cNvSpPr/>
          <p:nvPr/>
        </p:nvSpPr>
        <p:spPr>
          <a:xfrm>
            <a:off x="1952624" y="1991213"/>
            <a:ext cx="10239375" cy="523220"/>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x-none" sz="2800">
                <a:solidFill>
                  <a:srgbClr val="000000"/>
                </a:solidFill>
                <a:latin typeface="Times New Roman" panose="02020603050405020304" pitchFamily="18" charset="0"/>
                <a:cs typeface="Times New Roman" panose="02020603050405020304" pitchFamily="18" charset="0"/>
              </a:rPr>
              <a:t>- 3/1951, Mặt trận Liên Việt được thành lập.</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42D5AD6F-98D8-9A4F-A3F5-4E37096D6E3D}"/>
              </a:ext>
            </a:extLst>
          </p:cNvPr>
          <p:cNvSpPr/>
          <p:nvPr/>
        </p:nvSpPr>
        <p:spPr>
          <a:xfrm>
            <a:off x="1952625" y="3111567"/>
            <a:ext cx="10239375" cy="95410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x-none" sz="2800">
                <a:solidFill>
                  <a:srgbClr val="000000"/>
                </a:solidFill>
                <a:latin typeface="Times New Roman" panose="02020603050405020304" pitchFamily="18" charset="0"/>
                <a:cs typeface="Times New Roman" panose="02020603050405020304" pitchFamily="18" charset="0"/>
              </a:rPr>
              <a:t>- P</a:t>
            </a:r>
            <a:r>
              <a:rPr lang="vi-VN" altLang="x-none" sz="2800">
                <a:solidFill>
                  <a:srgbClr val="000000"/>
                </a:solidFill>
                <a:latin typeface="Times New Roman" panose="02020603050405020304" pitchFamily="18" charset="0"/>
                <a:cs typeface="Times New Roman" panose="02020603050405020304" pitchFamily="18" charset="0"/>
              </a:rPr>
              <a:t>hong trào thi đua sản xuất lập công</a:t>
            </a:r>
            <a:r>
              <a:rPr lang="en-US" altLang="x-none" sz="2800">
                <a:solidFill>
                  <a:srgbClr val="000000"/>
                </a:solidFill>
                <a:latin typeface="Times New Roman" panose="02020603050405020304" pitchFamily="18" charset="0"/>
                <a:cs typeface="Times New Roman" panose="02020603050405020304" pitchFamily="18" charset="0"/>
              </a:rPr>
              <a:t>, </a:t>
            </a:r>
            <a:r>
              <a:rPr lang="vi-VN" altLang="x-none" sz="2800">
                <a:solidFill>
                  <a:srgbClr val="000000"/>
                </a:solidFill>
                <a:latin typeface="Times New Roman" panose="02020603050405020304" pitchFamily="18" charset="0"/>
                <a:cs typeface="Times New Roman" panose="02020603050405020304" pitchFamily="18" charset="0"/>
              </a:rPr>
              <a:t>gần đồng sản xuất và thực hành tiết kiệm được triển khai rộng khắp</a:t>
            </a:r>
            <a:r>
              <a:rPr lang="en-US" altLang="x-none" sz="2800">
                <a:solidFill>
                  <a:srgbClr val="000000"/>
                </a:solidFill>
                <a:latin typeface="Times New Roman" panose="02020603050405020304" pitchFamily="18" charset="0"/>
                <a:cs typeface="Times New Roman" panose="02020603050405020304" pitchFamily="18" charset="0"/>
              </a:rPr>
              <a:t>.</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48E5EE6F-AD29-9EDA-99D9-CEF92B6CCD02}"/>
              </a:ext>
            </a:extLst>
          </p:cNvPr>
          <p:cNvSpPr/>
          <p:nvPr/>
        </p:nvSpPr>
        <p:spPr>
          <a:xfrm>
            <a:off x="1905000" y="4065674"/>
            <a:ext cx="10239375" cy="95410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x-none" sz="2800">
                <a:solidFill>
                  <a:srgbClr val="000000"/>
                </a:solidFill>
                <a:latin typeface="Times New Roman" panose="02020603050405020304" pitchFamily="18" charset="0"/>
                <a:cs typeface="Times New Roman" panose="02020603050405020304" pitchFamily="18" charset="0"/>
              </a:rPr>
              <a:t>- C</a:t>
            </a:r>
            <a:r>
              <a:rPr lang="vi-VN" altLang="x-none" sz="2800">
                <a:solidFill>
                  <a:srgbClr val="000000"/>
                </a:solidFill>
                <a:latin typeface="Times New Roman" panose="02020603050405020304" pitchFamily="18" charset="0"/>
                <a:cs typeface="Times New Roman" panose="02020603050405020304" pitchFamily="18" charset="0"/>
              </a:rPr>
              <a:t>uộc kháng chiến của nhân dân ta còn nhận được nguồn viện trợ vật chất từ nhiều nước trên thế giới như</a:t>
            </a:r>
            <a:r>
              <a:rPr lang="en-US" altLang="x-none" sz="2800">
                <a:solidFill>
                  <a:srgbClr val="000000"/>
                </a:solidFill>
                <a:latin typeface="Times New Roman" panose="02020603050405020304" pitchFamily="18" charset="0"/>
                <a:cs typeface="Times New Roman" panose="02020603050405020304" pitchFamily="18" charset="0"/>
              </a:rPr>
              <a:t>: </a:t>
            </a:r>
            <a:r>
              <a:rPr lang="vi-VN" altLang="x-none" sz="2800">
                <a:solidFill>
                  <a:srgbClr val="000000"/>
                </a:solidFill>
                <a:latin typeface="Times New Roman" panose="02020603050405020304" pitchFamily="18" charset="0"/>
                <a:cs typeface="Times New Roman" panose="02020603050405020304" pitchFamily="18" charset="0"/>
              </a:rPr>
              <a:t>Trung Quốc</a:t>
            </a:r>
            <a:r>
              <a:rPr lang="en-US" altLang="x-none" sz="2800">
                <a:solidFill>
                  <a:srgbClr val="000000"/>
                </a:solidFill>
                <a:latin typeface="Times New Roman" panose="02020603050405020304" pitchFamily="18" charset="0"/>
                <a:cs typeface="Times New Roman" panose="02020603050405020304" pitchFamily="18" charset="0"/>
              </a:rPr>
              <a:t>, </a:t>
            </a:r>
            <a:r>
              <a:rPr lang="vi-VN" altLang="x-none" sz="2800">
                <a:solidFill>
                  <a:srgbClr val="000000"/>
                </a:solidFill>
                <a:latin typeface="Times New Roman" panose="02020603050405020304" pitchFamily="18" charset="0"/>
                <a:cs typeface="Times New Roman" panose="02020603050405020304" pitchFamily="18" charset="0"/>
              </a:rPr>
              <a:t>Liên Xô</a:t>
            </a:r>
            <a:r>
              <a:rPr lang="en-US" altLang="x-none" sz="2800">
                <a:solidFill>
                  <a:srgbClr val="000000"/>
                </a:solidFill>
                <a:latin typeface="Times New Roman" panose="02020603050405020304" pitchFamily="18" charset="0"/>
                <a:cs typeface="Times New Roman" panose="02020603050405020304" pitchFamily="18" charset="0"/>
              </a:rPr>
              <a:t>…</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D412051A-3BB8-A0A8-E964-3F1A99E6FDC6}"/>
              </a:ext>
            </a:extLst>
          </p:cNvPr>
          <p:cNvSpPr/>
          <p:nvPr/>
        </p:nvSpPr>
        <p:spPr>
          <a:xfrm>
            <a:off x="1984373" y="2462837"/>
            <a:ext cx="10239375" cy="523220"/>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x-none" sz="2800">
                <a:solidFill>
                  <a:srgbClr val="000000"/>
                </a:solidFill>
                <a:latin typeface="Times New Roman" panose="02020603050405020304" pitchFamily="18" charset="0"/>
                <a:cs typeface="Times New Roman" panose="02020603050405020304" pitchFamily="18" charset="0"/>
              </a:rPr>
              <a:t>- 1952 </a:t>
            </a:r>
            <a:r>
              <a:rPr lang="vi-VN" altLang="x-none" sz="2800">
                <a:solidFill>
                  <a:srgbClr val="000000"/>
                </a:solidFill>
                <a:latin typeface="Times New Roman" panose="02020603050405020304" pitchFamily="18" charset="0"/>
                <a:cs typeface="Times New Roman" panose="02020603050405020304" pitchFamily="18" charset="0"/>
              </a:rPr>
              <a:t>đại hội chiến sĩ thi đua toàn quốc lần thứ nhất</a:t>
            </a:r>
            <a:r>
              <a:rPr lang="en-US" altLang="x-none" sz="2800">
                <a:solidFill>
                  <a:srgbClr val="000000"/>
                </a:solidFill>
                <a:latin typeface="Times New Roman" panose="02020603050405020304" pitchFamily="18" charset="0"/>
                <a:cs typeface="Times New Roman" panose="02020603050405020304" pitchFamily="18" charset="0"/>
              </a:rPr>
              <a:t>.</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3018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grpSp>
        <p:nvGrpSpPr>
          <p:cNvPr id="862" name="Google Shape;862;p35"/>
          <p:cNvGrpSpPr/>
          <p:nvPr/>
        </p:nvGrpSpPr>
        <p:grpSpPr>
          <a:xfrm>
            <a:off x="2361482" y="1321831"/>
            <a:ext cx="7469660" cy="3479600"/>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rgbClr val="B2F7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09" name="Google Shape;909;p35"/>
          <p:cNvSpPr txBox="1">
            <a:spLocks noGrp="1"/>
          </p:cNvSpPr>
          <p:nvPr>
            <p:ph type="ctrTitle"/>
          </p:nvPr>
        </p:nvSpPr>
        <p:spPr>
          <a:xfrm>
            <a:off x="3515785" y="2552177"/>
            <a:ext cx="4919311" cy="1086457"/>
          </a:xfrm>
          <a:prstGeom prst="rect">
            <a:avLst/>
          </a:prstGeom>
        </p:spPr>
        <p:txBody>
          <a:bodyPr spcFirstLastPara="1" wrap="square" lIns="121900" tIns="121900" rIns="121900" bIns="121900" anchor="b" anchorCtr="0">
            <a:noAutofit/>
          </a:bodyPr>
          <a:lstStyle/>
          <a:p>
            <a:r>
              <a:rPr lang="vi-VN" b="1" dirty="0"/>
              <a:t>KHỞI ĐỘNG</a:t>
            </a:r>
          </a:p>
        </p:txBody>
      </p:sp>
      <p:pic>
        <p:nvPicPr>
          <p:cNvPr id="2" name="Picture 1">
            <a:extLst>
              <a:ext uri="{FF2B5EF4-FFF2-40B4-BE49-F238E27FC236}">
                <a16:creationId xmlns:a16="http://schemas.microsoft.com/office/drawing/2014/main" id="{C88FF12B-6410-4B12-B3AE-BD4F597ABE09}"/>
              </a:ext>
            </a:extLst>
          </p:cNvPr>
          <p:cNvPicPr>
            <a:picLocks noChangeAspect="1"/>
          </p:cNvPicPr>
          <p:nvPr/>
        </p:nvPicPr>
        <p:blipFill>
          <a:blip r:embed="rId3"/>
          <a:stretch>
            <a:fillRect/>
          </a:stretch>
        </p:blipFill>
        <p:spPr>
          <a:xfrm>
            <a:off x="1220357" y="-1347427"/>
            <a:ext cx="10114141" cy="1511939"/>
          </a:xfrm>
          <a:prstGeom prst="rect">
            <a:avLst/>
          </a:prstGeom>
        </p:spPr>
      </p:pic>
    </p:spTree>
    <p:extLst>
      <p:ext uri="{BB962C8B-B14F-4D97-AF65-F5344CB8AC3E}">
        <p14:creationId xmlns:p14="http://schemas.microsoft.com/office/powerpoint/2010/main" val="157864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909"/>
                                        </p:tgtEl>
                                        <p:attrNameLst>
                                          <p:attrName>ppt_x</p:attrName>
                                          <p:attrName>ppt_y</p:attrName>
                                        </p:attrNameLst>
                                      </p:cBhvr>
                                    </p:animMotion>
                                    <p:animRot by="1500000">
                                      <p:cBhvr>
                                        <p:cTn id="7" dur="125" fill="hold">
                                          <p:stCondLst>
                                            <p:cond delay="0"/>
                                          </p:stCondLst>
                                        </p:cTn>
                                        <p:tgtEl>
                                          <p:spTgt spid="909"/>
                                        </p:tgtEl>
                                        <p:attrNameLst>
                                          <p:attrName>r</p:attrName>
                                        </p:attrNameLst>
                                      </p:cBhvr>
                                    </p:animRot>
                                    <p:animRot by="-1500000">
                                      <p:cBhvr>
                                        <p:cTn id="8" dur="125" fill="hold">
                                          <p:stCondLst>
                                            <p:cond delay="125"/>
                                          </p:stCondLst>
                                        </p:cTn>
                                        <p:tgtEl>
                                          <p:spTgt spid="909"/>
                                        </p:tgtEl>
                                        <p:attrNameLst>
                                          <p:attrName>r</p:attrName>
                                        </p:attrNameLst>
                                      </p:cBhvr>
                                    </p:animRot>
                                    <p:animRot by="-1500000">
                                      <p:cBhvr>
                                        <p:cTn id="9" dur="125" fill="hold">
                                          <p:stCondLst>
                                            <p:cond delay="250"/>
                                          </p:stCondLst>
                                        </p:cTn>
                                        <p:tgtEl>
                                          <p:spTgt spid="909"/>
                                        </p:tgtEl>
                                        <p:attrNameLst>
                                          <p:attrName>r</p:attrName>
                                        </p:attrNameLst>
                                      </p:cBhvr>
                                    </p:animRot>
                                    <p:animRot by="1500000">
                                      <p:cBhvr>
                                        <p:cTn id="10" dur="125" fill="hold">
                                          <p:stCondLst>
                                            <p:cond delay="375"/>
                                          </p:stCondLst>
                                        </p:cTn>
                                        <p:tgtEl>
                                          <p:spTgt spid="90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t1s.com - Ngay nay năm xưa 4121953 Luật Cải cách ruộng đất đươc thông qua_v720P 00_00_52-00_01_16">
            <a:hlinkClick r:id="" action="ppaction://media"/>
            <a:extLst>
              <a:ext uri="{FF2B5EF4-FFF2-40B4-BE49-F238E27FC236}">
                <a16:creationId xmlns:a16="http://schemas.microsoft.com/office/drawing/2014/main" id="{D6CF3148-70E3-7D37-D334-C2A8C74B0B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4377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AED0BD9-9310-4073-6FF2-C257FAC8C31F}"/>
              </a:ext>
            </a:extLst>
          </p:cNvPr>
          <p:cNvGraphicFramePr>
            <a:graphicFrameLocks noGrp="1"/>
          </p:cNvGraphicFramePr>
          <p:nvPr>
            <p:extLst>
              <p:ext uri="{D42A27DB-BD31-4B8C-83A1-F6EECF244321}">
                <p14:modId xmlns:p14="http://schemas.microsoft.com/office/powerpoint/2010/main" val="2912067922"/>
              </p:ext>
            </p:extLst>
          </p:nvPr>
        </p:nvGraphicFramePr>
        <p:xfrm>
          <a:off x="0" y="85726"/>
          <a:ext cx="12128500" cy="6724649"/>
        </p:xfrm>
        <a:graphic>
          <a:graphicData uri="http://schemas.openxmlformats.org/drawingml/2006/table">
            <a:tbl>
              <a:tblPr firstRow="1" bandRow="1">
                <a:tableStyleId>{21E4AEA4-8DFA-4A89-87EB-49C32662AFE0}</a:tableStyleId>
              </a:tblPr>
              <a:tblGrid>
                <a:gridCol w="1876425">
                  <a:extLst>
                    <a:ext uri="{9D8B030D-6E8A-4147-A177-3AD203B41FA5}">
                      <a16:colId xmlns:a16="http://schemas.microsoft.com/office/drawing/2014/main" val="2681947019"/>
                    </a:ext>
                  </a:extLst>
                </a:gridCol>
                <a:gridCol w="10252075">
                  <a:extLst>
                    <a:ext uri="{9D8B030D-6E8A-4147-A177-3AD203B41FA5}">
                      <a16:colId xmlns:a16="http://schemas.microsoft.com/office/drawing/2014/main" val="3000164321"/>
                    </a:ext>
                  </a:extLst>
                </a:gridCol>
              </a:tblGrid>
              <a:tr h="956781">
                <a:tc>
                  <a:txBody>
                    <a:bodyPr/>
                    <a:lstStyle/>
                    <a:p>
                      <a:pPr algn="ctr"/>
                      <a:r>
                        <a:rPr lang="en-US" sz="28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anose="02020603050405020304" pitchFamily="18" charset="0"/>
                          <a:cs typeface="Times New Roman" panose="02020603050405020304" pitchFamily="18" charset="0"/>
                        </a:rPr>
                        <a:t>THẮNG LỢI TIÊU BIỂU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7719116"/>
                  </a:ext>
                </a:extLst>
              </a:tr>
              <a:tr h="1767368">
                <a:tc>
                  <a:txBody>
                    <a:bodyPr/>
                    <a:lstStyle/>
                    <a:p>
                      <a:r>
                        <a:rPr lang="en-US" sz="3200">
                          <a:latin typeface="Times New Roman" panose="02020603050405020304" pitchFamily="18" charset="0"/>
                          <a:cs typeface="Times New Roman" panose="02020603050405020304" pitchFamily="18" charset="0"/>
                        </a:rPr>
                        <a:t>Chính trị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6867841"/>
                  </a:ext>
                </a:extLst>
              </a:tr>
              <a:tr h="1962150">
                <a:tc>
                  <a:txBody>
                    <a:bodyPr/>
                    <a:lstStyle/>
                    <a:p>
                      <a:r>
                        <a:rPr lang="en-US" sz="3200">
                          <a:latin typeface="Times New Roman" panose="02020603050405020304" pitchFamily="18" charset="0"/>
                          <a:cs typeface="Times New Roman" panose="02020603050405020304" pitchFamily="18" charset="0"/>
                        </a:rPr>
                        <a:t>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4697051"/>
                  </a:ext>
                </a:extLst>
              </a:tr>
              <a:tr h="2038350">
                <a:tc>
                  <a:txBody>
                    <a:bodyPr/>
                    <a:lstStyle/>
                    <a:p>
                      <a:r>
                        <a:rPr lang="en-US" sz="3200">
                          <a:latin typeface="Times New Roman" panose="02020603050405020304" pitchFamily="18" charset="0"/>
                          <a:cs typeface="Times New Roman" panose="02020603050405020304" pitchFamily="18" charset="0"/>
                        </a:rPr>
                        <a:t>Văn hóa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1469942"/>
                  </a:ext>
                </a:extLst>
              </a:tr>
            </a:tbl>
          </a:graphicData>
        </a:graphic>
      </p:graphicFrame>
      <p:sp>
        <p:nvSpPr>
          <p:cNvPr id="4" name="Rectangle 3">
            <a:extLst>
              <a:ext uri="{FF2B5EF4-FFF2-40B4-BE49-F238E27FC236}">
                <a16:creationId xmlns:a16="http://schemas.microsoft.com/office/drawing/2014/main" id="{05AB0964-2493-AA1C-44ED-74C6E0D9EA0A}"/>
              </a:ext>
            </a:extLst>
          </p:cNvPr>
          <p:cNvSpPr/>
          <p:nvPr/>
        </p:nvSpPr>
        <p:spPr>
          <a:xfrm>
            <a:off x="1889125" y="1175984"/>
            <a:ext cx="10239375" cy="95410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x-none" sz="2800">
                <a:solidFill>
                  <a:srgbClr val="000000"/>
                </a:solidFill>
                <a:latin typeface="Times New Roman" panose="02020603050405020304" pitchFamily="18" charset="0"/>
                <a:cs typeface="Times New Roman" panose="02020603050405020304" pitchFamily="18" charset="0"/>
              </a:rPr>
              <a:t>- 2/1951, </a:t>
            </a:r>
            <a:r>
              <a:rPr lang="vi-VN" altLang="x-none" sz="2800">
                <a:solidFill>
                  <a:srgbClr val="000000"/>
                </a:solidFill>
                <a:latin typeface="Times New Roman" panose="02020603050405020304" pitchFamily="18" charset="0"/>
                <a:cs typeface="Times New Roman" panose="02020603050405020304" pitchFamily="18" charset="0"/>
              </a:rPr>
              <a:t>đại hội</a:t>
            </a:r>
            <a:r>
              <a:rPr lang="en-US" altLang="x-none" sz="2800">
                <a:solidFill>
                  <a:srgbClr val="000000"/>
                </a:solidFill>
                <a:latin typeface="Times New Roman" panose="02020603050405020304" pitchFamily="18" charset="0"/>
                <a:cs typeface="Times New Roman" panose="02020603050405020304" pitchFamily="18" charset="0"/>
              </a:rPr>
              <a:t> </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đại biểu</a:t>
            </a:r>
            <a:r>
              <a:rPr kumimoji="0" lang="en-US"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lần thứ II của </a:t>
            </a:r>
            <a:r>
              <a:rPr lang="en-US" altLang="x-none" sz="2800">
                <a:solidFill>
                  <a:srgbClr val="000000"/>
                </a:solidFill>
                <a:latin typeface="Times New Roman" panose="02020603050405020304" pitchFamily="18" charset="0"/>
                <a:cs typeface="Times New Roman" panose="02020603050405020304" pitchFamily="18" charset="0"/>
              </a:rPr>
              <a:t>Đ</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ảng</a:t>
            </a:r>
            <a:r>
              <a:rPr kumimoji="0" lang="en-US" altLang="x-none" sz="28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Cộng</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sản Đông Dương</a:t>
            </a:r>
            <a:r>
              <a:rPr kumimoji="0" lang="en-US"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họp ở chiêm hóa Tuyên Quang</a:t>
            </a:r>
            <a:r>
              <a:rPr kumimoji="0" lang="en-US" altLang="x-none"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94A4928E-CCE3-8BE1-FFAD-46DD377BAD2D}"/>
              </a:ext>
            </a:extLst>
          </p:cNvPr>
          <p:cNvSpPr/>
          <p:nvPr/>
        </p:nvSpPr>
        <p:spPr>
          <a:xfrm>
            <a:off x="1889124" y="2214209"/>
            <a:ext cx="10239375" cy="523220"/>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x-none" sz="2800">
                <a:solidFill>
                  <a:srgbClr val="000000"/>
                </a:solidFill>
                <a:latin typeface="Times New Roman" panose="02020603050405020304" pitchFamily="18" charset="0"/>
                <a:cs typeface="Times New Roman" panose="02020603050405020304" pitchFamily="18" charset="0"/>
              </a:rPr>
              <a:t>- 1952 </a:t>
            </a:r>
            <a:r>
              <a:rPr lang="vi-VN" altLang="x-none" sz="2800">
                <a:solidFill>
                  <a:srgbClr val="000000"/>
                </a:solidFill>
                <a:latin typeface="Times New Roman" panose="02020603050405020304" pitchFamily="18" charset="0"/>
                <a:cs typeface="Times New Roman" panose="02020603050405020304" pitchFamily="18" charset="0"/>
              </a:rPr>
              <a:t>đại hội chiến sĩ thi đua toàn quốc lần thứ nhất</a:t>
            </a:r>
            <a:r>
              <a:rPr lang="en-US" altLang="x-none" sz="2800">
                <a:solidFill>
                  <a:srgbClr val="000000"/>
                </a:solidFill>
                <a:latin typeface="Times New Roman" panose="02020603050405020304" pitchFamily="18" charset="0"/>
                <a:cs typeface="Times New Roman" panose="02020603050405020304" pitchFamily="18" charset="0"/>
              </a:rPr>
              <a:t>.</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42D5AD6F-98D8-9A4F-A3F5-4E37096D6E3D}"/>
              </a:ext>
            </a:extLst>
          </p:cNvPr>
          <p:cNvSpPr/>
          <p:nvPr/>
        </p:nvSpPr>
        <p:spPr>
          <a:xfrm>
            <a:off x="1963736" y="2809758"/>
            <a:ext cx="10239375" cy="95410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x-none" sz="2800">
                <a:solidFill>
                  <a:srgbClr val="000000"/>
                </a:solidFill>
                <a:latin typeface="Times New Roman" panose="02020603050405020304" pitchFamily="18" charset="0"/>
                <a:cs typeface="Times New Roman" panose="02020603050405020304" pitchFamily="18" charset="0"/>
              </a:rPr>
              <a:t>- P</a:t>
            </a:r>
            <a:r>
              <a:rPr lang="vi-VN" altLang="x-none" sz="2800">
                <a:solidFill>
                  <a:srgbClr val="000000"/>
                </a:solidFill>
                <a:latin typeface="Times New Roman" panose="02020603050405020304" pitchFamily="18" charset="0"/>
                <a:cs typeface="Times New Roman" panose="02020603050405020304" pitchFamily="18" charset="0"/>
              </a:rPr>
              <a:t>hong trào thi đua sản xuất lập công</a:t>
            </a:r>
            <a:r>
              <a:rPr lang="en-US" altLang="x-none" sz="2800">
                <a:solidFill>
                  <a:srgbClr val="000000"/>
                </a:solidFill>
                <a:latin typeface="Times New Roman" panose="02020603050405020304" pitchFamily="18" charset="0"/>
                <a:cs typeface="Times New Roman" panose="02020603050405020304" pitchFamily="18" charset="0"/>
              </a:rPr>
              <a:t>, </a:t>
            </a:r>
            <a:r>
              <a:rPr lang="vi-VN" altLang="x-none" sz="2800">
                <a:solidFill>
                  <a:srgbClr val="000000"/>
                </a:solidFill>
                <a:latin typeface="Times New Roman" panose="02020603050405020304" pitchFamily="18" charset="0"/>
                <a:cs typeface="Times New Roman" panose="02020603050405020304" pitchFamily="18" charset="0"/>
              </a:rPr>
              <a:t>gần đồng sản xuất và thực hành tiết kiệm được triển khai rộng khắp</a:t>
            </a:r>
            <a:r>
              <a:rPr lang="en-US" altLang="x-none" sz="2800">
                <a:solidFill>
                  <a:srgbClr val="000000"/>
                </a:solidFill>
                <a:latin typeface="Times New Roman" panose="02020603050405020304" pitchFamily="18" charset="0"/>
                <a:cs typeface="Times New Roman" panose="02020603050405020304" pitchFamily="18" charset="0"/>
              </a:rPr>
              <a:t>.</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48E5EE6F-AD29-9EDA-99D9-CEF92B6CCD02}"/>
              </a:ext>
            </a:extLst>
          </p:cNvPr>
          <p:cNvSpPr/>
          <p:nvPr/>
        </p:nvSpPr>
        <p:spPr>
          <a:xfrm>
            <a:off x="1920875" y="3781520"/>
            <a:ext cx="10239375" cy="95410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x-none" sz="2800">
                <a:solidFill>
                  <a:srgbClr val="000000"/>
                </a:solidFill>
                <a:latin typeface="Times New Roman" panose="02020603050405020304" pitchFamily="18" charset="0"/>
                <a:cs typeface="Times New Roman" panose="02020603050405020304" pitchFamily="18" charset="0"/>
              </a:rPr>
              <a:t>- C</a:t>
            </a:r>
            <a:r>
              <a:rPr lang="vi-VN" altLang="x-none" sz="2800">
                <a:solidFill>
                  <a:srgbClr val="000000"/>
                </a:solidFill>
                <a:latin typeface="Times New Roman" panose="02020603050405020304" pitchFamily="18" charset="0"/>
                <a:cs typeface="Times New Roman" panose="02020603050405020304" pitchFamily="18" charset="0"/>
              </a:rPr>
              <a:t>uộc kháng chiến của nhân dân ta còn nhận được nguồn viện trợ vật chất từ nhiều nước trên thế giới như</a:t>
            </a:r>
            <a:r>
              <a:rPr lang="en-US" altLang="x-none" sz="2800">
                <a:solidFill>
                  <a:srgbClr val="000000"/>
                </a:solidFill>
                <a:latin typeface="Times New Roman" panose="02020603050405020304" pitchFamily="18" charset="0"/>
                <a:cs typeface="Times New Roman" panose="02020603050405020304" pitchFamily="18" charset="0"/>
              </a:rPr>
              <a:t>: </a:t>
            </a:r>
            <a:r>
              <a:rPr lang="vi-VN" altLang="x-none" sz="2800">
                <a:solidFill>
                  <a:srgbClr val="000000"/>
                </a:solidFill>
                <a:latin typeface="Times New Roman" panose="02020603050405020304" pitchFamily="18" charset="0"/>
                <a:cs typeface="Times New Roman" panose="02020603050405020304" pitchFamily="18" charset="0"/>
              </a:rPr>
              <a:t>Trung Quốc</a:t>
            </a:r>
            <a:r>
              <a:rPr lang="en-US" altLang="x-none" sz="2800">
                <a:solidFill>
                  <a:srgbClr val="000000"/>
                </a:solidFill>
                <a:latin typeface="Times New Roman" panose="02020603050405020304" pitchFamily="18" charset="0"/>
                <a:cs typeface="Times New Roman" panose="02020603050405020304" pitchFamily="18" charset="0"/>
              </a:rPr>
              <a:t>, </a:t>
            </a:r>
            <a:r>
              <a:rPr lang="vi-VN" altLang="x-none" sz="2800">
                <a:solidFill>
                  <a:srgbClr val="000000"/>
                </a:solidFill>
                <a:latin typeface="Times New Roman" panose="02020603050405020304" pitchFamily="18" charset="0"/>
                <a:cs typeface="Times New Roman" panose="02020603050405020304" pitchFamily="18" charset="0"/>
              </a:rPr>
              <a:t>Liên Xô</a:t>
            </a:r>
            <a:r>
              <a:rPr lang="en-US" altLang="x-none" sz="2800">
                <a:solidFill>
                  <a:srgbClr val="000000"/>
                </a:solidFill>
                <a:latin typeface="Times New Roman" panose="02020603050405020304" pitchFamily="18" charset="0"/>
                <a:cs typeface="Times New Roman" panose="02020603050405020304" pitchFamily="18" charset="0"/>
              </a:rPr>
              <a:t>…</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1979F964-E726-76BB-98CD-E8FAE62E5FD1}"/>
              </a:ext>
            </a:extLst>
          </p:cNvPr>
          <p:cNvSpPr/>
          <p:nvPr/>
        </p:nvSpPr>
        <p:spPr>
          <a:xfrm>
            <a:off x="2038349" y="4901059"/>
            <a:ext cx="10239375" cy="95410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x-none" sz="2800">
                <a:solidFill>
                  <a:srgbClr val="000000"/>
                </a:solidFill>
                <a:latin typeface="Times New Roman" panose="02020603050405020304" pitchFamily="18" charset="0"/>
                <a:cs typeface="Times New Roman" panose="02020603050405020304" pitchFamily="18" charset="0"/>
              </a:rPr>
              <a:t>- C</a:t>
            </a:r>
            <a:r>
              <a:rPr lang="vi-VN" altLang="x-none" sz="2800">
                <a:solidFill>
                  <a:srgbClr val="000000"/>
                </a:solidFill>
                <a:latin typeface="Times New Roman" panose="02020603050405020304" pitchFamily="18" charset="0"/>
                <a:cs typeface="Times New Roman" panose="02020603050405020304" pitchFamily="18" charset="0"/>
              </a:rPr>
              <a:t>ải cách giáo dục tiếp tục được triển khai với phương châm </a:t>
            </a:r>
            <a:r>
              <a:rPr lang="en-US" altLang="x-none" sz="2800">
                <a:solidFill>
                  <a:srgbClr val="000000"/>
                </a:solidFill>
                <a:latin typeface="Times New Roman" panose="02020603050405020304" pitchFamily="18" charset="0"/>
                <a:cs typeface="Times New Roman" panose="02020603050405020304" pitchFamily="18" charset="0"/>
              </a:rPr>
              <a:t>“</a:t>
            </a:r>
            <a:r>
              <a:rPr lang="vi-VN" altLang="x-none" sz="2800">
                <a:solidFill>
                  <a:srgbClr val="000000"/>
                </a:solidFill>
                <a:latin typeface="Times New Roman" panose="02020603050405020304" pitchFamily="18" charset="0"/>
                <a:cs typeface="Times New Roman" panose="02020603050405020304" pitchFamily="18" charset="0"/>
              </a:rPr>
              <a:t>kháng chiến kiến quốc</a:t>
            </a:r>
            <a:r>
              <a:rPr lang="en-US" altLang="x-none" sz="2800">
                <a:solidFill>
                  <a:srgbClr val="000000"/>
                </a:solidFill>
                <a:latin typeface="Times New Roman" panose="02020603050405020304" pitchFamily="18" charset="0"/>
                <a:cs typeface="Times New Roman" panose="02020603050405020304" pitchFamily="18" charset="0"/>
              </a:rPr>
              <a:t>”.</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DCB6F8D4-4B2E-9447-7CD0-BA5A0D220560}"/>
              </a:ext>
            </a:extLst>
          </p:cNvPr>
          <p:cNvSpPr/>
          <p:nvPr/>
        </p:nvSpPr>
        <p:spPr>
          <a:xfrm>
            <a:off x="1963737" y="5890203"/>
            <a:ext cx="10239375" cy="954107"/>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en-US" altLang="x-none" sz="2800">
                <a:solidFill>
                  <a:srgbClr val="000000"/>
                </a:solidFill>
                <a:latin typeface="Times New Roman" panose="02020603050405020304" pitchFamily="18" charset="0"/>
                <a:cs typeface="Times New Roman" panose="02020603050405020304" pitchFamily="18" charset="0"/>
              </a:rPr>
              <a:t>- Nền văn học, nghệ thuật cách mạng đạt được nhiều thành tựu với nhiều tác phẩm phản ảnh về cuộc kháng chiến của dân tộc.</a:t>
            </a:r>
            <a:endParaRPr kumimoji="0" lang="en-US" alt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3371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5D3E90-240F-8715-A16E-C6C70D32B905}"/>
              </a:ext>
            </a:extLst>
          </p:cNvPr>
          <p:cNvPicPr>
            <a:picLocks noChangeAspect="1"/>
          </p:cNvPicPr>
          <p:nvPr/>
        </p:nvPicPr>
        <p:blipFill>
          <a:blip r:embed="rId2"/>
          <a:stretch>
            <a:fillRect/>
          </a:stretch>
        </p:blipFill>
        <p:spPr>
          <a:xfrm>
            <a:off x="1" y="0"/>
            <a:ext cx="5305424" cy="6858000"/>
          </a:xfrm>
          <a:prstGeom prst="rect">
            <a:avLst/>
          </a:prstGeom>
        </p:spPr>
      </p:pic>
      <p:sp>
        <p:nvSpPr>
          <p:cNvPr id="5" name="TextBox 4">
            <a:extLst>
              <a:ext uri="{FF2B5EF4-FFF2-40B4-BE49-F238E27FC236}">
                <a16:creationId xmlns:a16="http://schemas.microsoft.com/office/drawing/2014/main" id="{74057DA7-89CE-17D5-550D-1D94776B1E96}"/>
              </a:ext>
            </a:extLst>
          </p:cNvPr>
          <p:cNvSpPr txBox="1"/>
          <p:nvPr/>
        </p:nvSpPr>
        <p:spPr>
          <a:xfrm>
            <a:off x="5438775" y="305068"/>
            <a:ext cx="6638925" cy="6555641"/>
          </a:xfrm>
          <a:prstGeom prst="rect">
            <a:avLst/>
          </a:prstGeom>
          <a:noFill/>
        </p:spPr>
        <p:txBody>
          <a:bodyPr wrap="square">
            <a:spAutoFit/>
          </a:bodyPr>
          <a:lstStyle/>
          <a:p>
            <a:pPr algn="just"/>
            <a:r>
              <a:rPr lang="en-US" sz="2000">
                <a:latin typeface="Times New Roman" panose="02020603050405020304" pitchFamily="18" charset="0"/>
                <a:cs typeface="Times New Roman" panose="02020603050405020304" pitchFamily="18" charset="0"/>
              </a:rPr>
              <a:t>T</a:t>
            </a:r>
            <a:r>
              <a:rPr lang="vi-VN" sz="2000">
                <a:latin typeface="Times New Roman" panose="02020603050405020304" pitchFamily="18" charset="0"/>
                <a:cs typeface="Times New Roman" panose="02020603050405020304" pitchFamily="18" charset="0"/>
              </a:rPr>
              <a:t>háng 7-1950 Hội đồng Chính phủ họp, chính thức thông qua Đề án cải cách giáo dục, xét duyệt và quyết định cho thi hành hệ thống trường phổ thông 9 năm và chương trình giảng dạy mới. Đề án cho rằng "Nhân dân Việt Nam sau khi giành được chính quyền làm chủ về chính trị nhất thiết phải phải xây dựng một nền giáo dục dân chủ nhân dân, phù hợp với lợi ích cơ bản của mình". Muốn vậy, trước hết cần phải xoá bỏ triệt để nền giáo dục cũ cùng với những tàn dư của nó về nội dung, phương pháp giáo dục và xây dựng một cơ sở tư tưởng mới, nhận thức mới vè nền giáo dục dân chủ nhân dân với những thiết chế giáo dục và hệ thống giáo dục tương ứng.</a:t>
            </a:r>
          </a:p>
          <a:p>
            <a:pPr algn="just"/>
            <a:endParaRPr lang="vi-VN" sz="2000">
              <a:latin typeface="Times New Roman" panose="02020603050405020304" pitchFamily="18" charset="0"/>
              <a:cs typeface="Times New Roman" panose="02020603050405020304" pitchFamily="18" charset="0"/>
            </a:endParaRPr>
          </a:p>
          <a:p>
            <a:pPr algn="just"/>
            <a:r>
              <a:rPr lang="vi-VN" sz="2000">
                <a:latin typeface="Times New Roman" panose="02020603050405020304" pitchFamily="18" charset="0"/>
                <a:cs typeface="Times New Roman" panose="02020603050405020304" pitchFamily="18" charset="0"/>
              </a:rPr>
              <a:t>Mục tiêu của nhà trường phổ thông là </a:t>
            </a:r>
            <a:r>
              <a:rPr lang="vi-VN" sz="2000" b="1">
                <a:solidFill>
                  <a:srgbClr val="FF0000"/>
                </a:solidFill>
                <a:latin typeface="Times New Roman" panose="02020603050405020304" pitchFamily="18" charset="0"/>
                <a:cs typeface="Times New Roman" panose="02020603050405020304" pitchFamily="18" charset="0"/>
              </a:rPr>
              <a:t>giáo dục bồi dưỡng thế hệ trẻ trở thành những “công dân lao động tương lai”, trung thành với chế độ nhân dân; có đủ năng lực và phẩm chất phục vụ nhân dân, phục vụ kháng chiến kiến quốc. </a:t>
            </a:r>
            <a:r>
              <a:rPr lang="vi-VN" sz="2000">
                <a:latin typeface="Times New Roman" panose="02020603050405020304" pitchFamily="18" charset="0"/>
                <a:cs typeface="Times New Roman" panose="02020603050405020304" pitchFamily="18" charset="0"/>
              </a:rPr>
              <a:t>Phương châm giáo dục là học đi đôi với hành, lý luận gắn với thực tiễn. Nội dung giáo dục là bồi dưỡng tinh thần dân tộc, lòng yêu nước, chí căm thù giặc, tinh thần yêu lao động, tinh thần tập thể, phương pháp suy luận và thói quen làm việc khoa học.</a:t>
            </a:r>
            <a:endParaRPr lang="en-US" sz="200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B54A5C1-86DE-0846-7AE9-D450DD9DA9D5}"/>
              </a:ext>
            </a:extLst>
          </p:cNvPr>
          <p:cNvPicPr>
            <a:picLocks noChangeAspect="1"/>
          </p:cNvPicPr>
          <p:nvPr/>
        </p:nvPicPr>
        <p:blipFill>
          <a:blip r:embed="rId3"/>
          <a:stretch>
            <a:fillRect/>
          </a:stretch>
        </p:blipFill>
        <p:spPr>
          <a:xfrm>
            <a:off x="1220357" y="-1347427"/>
            <a:ext cx="10114141" cy="1511939"/>
          </a:xfrm>
          <a:prstGeom prst="rect">
            <a:avLst/>
          </a:prstGeom>
        </p:spPr>
      </p:pic>
    </p:spTree>
    <p:extLst>
      <p:ext uri="{BB962C8B-B14F-4D97-AF65-F5344CB8AC3E}">
        <p14:creationId xmlns:p14="http://schemas.microsoft.com/office/powerpoint/2010/main" val="3463052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B556BE-2D1B-1359-B829-7B65DDAE8A27}"/>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23</a:t>
            </a:fld>
            <a:endParaRPr lang="en-US" dirty="0">
              <a:solidFill>
                <a:prstClr val="black">
                  <a:tint val="75000"/>
                </a:prstClr>
              </a:solidFill>
            </a:endParaRPr>
          </a:p>
        </p:txBody>
      </p:sp>
      <p:pic>
        <p:nvPicPr>
          <p:cNvPr id="3074" name="Picture 2" descr="Giới thiệu chung">
            <a:extLst>
              <a:ext uri="{FF2B5EF4-FFF2-40B4-BE49-F238E27FC236}">
                <a16:creationId xmlns:a16="http://schemas.microsoft.com/office/drawing/2014/main" id="{3020A99A-D4B5-44A2-F3ED-76A48988B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01" y="0"/>
            <a:ext cx="61502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EE5830-17B6-4C3D-F53D-9C28BD5F8C82}"/>
              </a:ext>
            </a:extLst>
          </p:cNvPr>
          <p:cNvPicPr>
            <a:picLocks noChangeAspect="1"/>
          </p:cNvPicPr>
          <p:nvPr/>
        </p:nvPicPr>
        <p:blipFill>
          <a:blip r:embed="rId3"/>
          <a:stretch>
            <a:fillRect/>
          </a:stretch>
        </p:blipFill>
        <p:spPr>
          <a:xfrm>
            <a:off x="6096000" y="0"/>
            <a:ext cx="6096000" cy="6858000"/>
          </a:xfrm>
          <a:prstGeom prst="rect">
            <a:avLst/>
          </a:prstGeom>
        </p:spPr>
      </p:pic>
    </p:spTree>
    <p:extLst>
      <p:ext uri="{BB962C8B-B14F-4D97-AF65-F5344CB8AC3E}">
        <p14:creationId xmlns:p14="http://schemas.microsoft.com/office/powerpoint/2010/main" val="2818279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10" name="Rectangle 9">
            <a:extLst>
              <a:ext uri="{FF2B5EF4-FFF2-40B4-BE49-F238E27FC236}">
                <a16:creationId xmlns:a16="http://schemas.microsoft.com/office/drawing/2014/main" id="{CDE452BF-68E3-5A4F-8B9E-A9DF748AC502}"/>
              </a:ext>
            </a:extLst>
          </p:cNvPr>
          <p:cNvSpPr/>
          <p:nvPr/>
        </p:nvSpPr>
        <p:spPr>
          <a:xfrm>
            <a:off x="0" y="773839"/>
            <a:ext cx="12077700"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1. N</a:t>
            </a:r>
            <a:r>
              <a:rPr kumimoji="0" lang="vi-VN"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hững thắng lợi </a:t>
            </a: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tiêu biểu </a:t>
            </a:r>
            <a:r>
              <a:rPr kumimoji="0" lang="vi-VN"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trên mặt trận chính trị</a:t>
            </a: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t>
            </a:r>
            <a:r>
              <a:rPr kumimoji="0" lang="vi-VN"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kinh tế</a:t>
            </a: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t>
            </a:r>
            <a:r>
              <a:rPr kumimoji="0" lang="vi-VN"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văn hóa</a:t>
            </a: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5" name="Rectangle 4">
            <a:extLst>
              <a:ext uri="{FF2B5EF4-FFF2-40B4-BE49-F238E27FC236}">
                <a16:creationId xmlns:a16="http://schemas.microsoft.com/office/drawing/2014/main" id="{EAC6498A-A5FB-F42A-261B-5DAD6BC80A75}"/>
              </a:ext>
            </a:extLst>
          </p:cNvPr>
          <p:cNvSpPr/>
          <p:nvPr/>
        </p:nvSpPr>
        <p:spPr>
          <a:xfrm>
            <a:off x="0" y="1851057"/>
            <a:ext cx="12258675" cy="1077218"/>
          </a:xfrm>
          <a:prstGeom prst="rect">
            <a:avLst/>
          </a:prstGeom>
        </p:spPr>
        <p:txBody>
          <a:bodyPr wrap="square">
            <a:spAutoFit/>
          </a:bodyPr>
          <a:lstStyle/>
          <a:p>
            <a:pPr algn="just">
              <a:defRPr/>
            </a:pP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a. Chính trị: </a:t>
            </a:r>
            <a:r>
              <a:rPr lang="en-US" altLang="x-none" sz="3200">
                <a:solidFill>
                  <a:srgbClr val="000000"/>
                </a:solidFill>
                <a:latin typeface="Times New Roman" panose="02020603050405020304" pitchFamily="18" charset="0"/>
                <a:cs typeface="Times New Roman" panose="02020603050405020304" pitchFamily="18" charset="0"/>
              </a:rPr>
              <a:t>2/1951, </a:t>
            </a:r>
            <a:r>
              <a:rPr lang="vi-VN" altLang="x-none" sz="3200">
                <a:solidFill>
                  <a:srgbClr val="000000"/>
                </a:solidFill>
                <a:latin typeface="Times New Roman" panose="02020603050405020304" pitchFamily="18" charset="0"/>
                <a:cs typeface="Times New Roman" panose="02020603050405020304" pitchFamily="18" charset="0"/>
              </a:rPr>
              <a:t>đại hội</a:t>
            </a:r>
            <a:r>
              <a:rPr lang="en-US" altLang="x-none" sz="3200">
                <a:solidFill>
                  <a:srgbClr val="000000"/>
                </a:solidFill>
                <a:latin typeface="Times New Roman" panose="02020603050405020304" pitchFamily="18" charset="0"/>
                <a:cs typeface="Times New Roman" panose="02020603050405020304" pitchFamily="18" charset="0"/>
              </a:rPr>
              <a:t> </a:t>
            </a:r>
            <a:r>
              <a:rPr kumimoji="0" lang="vi-VN" altLang="x-none"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đại biểu</a:t>
            </a:r>
            <a:r>
              <a:rPr kumimoji="0" lang="en-US" altLang="x-none"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x-none"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lần thứ II của </a:t>
            </a:r>
            <a:r>
              <a:rPr lang="en-US" altLang="x-none" sz="3200">
                <a:solidFill>
                  <a:srgbClr val="000000"/>
                </a:solidFill>
                <a:latin typeface="Times New Roman" panose="02020603050405020304" pitchFamily="18" charset="0"/>
                <a:cs typeface="Times New Roman" panose="02020603050405020304" pitchFamily="18" charset="0"/>
              </a:rPr>
              <a:t>Đ</a:t>
            </a:r>
            <a:r>
              <a:rPr kumimoji="0" lang="vi-VN" altLang="x-none"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ảng</a:t>
            </a:r>
            <a:r>
              <a:rPr kumimoji="0" lang="en-US" altLang="x-none" sz="3200" b="0" i="0" u="none" strike="noStrike" kern="1200" cap="none" spc="0" normalizeH="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Cộng</a:t>
            </a:r>
            <a:r>
              <a:rPr kumimoji="0" lang="vi-VN" altLang="x-none"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sản Đông Dương</a:t>
            </a:r>
            <a:r>
              <a:rPr kumimoji="0" lang="en-US" altLang="x-none"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x-none"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họp ở chiêm hóa Tuyên Quang</a:t>
            </a:r>
            <a:r>
              <a:rPr kumimoji="0" lang="en-US" altLang="x-none"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lang="en-US" altLang="x-none" sz="3200" b="1">
                <a:solidFill>
                  <a:srgbClr val="0070C0"/>
                </a:solidFill>
                <a:latin typeface="Times New Roman" pitchFamily="18" charset="0"/>
                <a:cs typeface="Times New Roman" pitchFamily="18" charset="0"/>
              </a:rPr>
              <a:t> </a:t>
            </a:r>
            <a:endParaRPr kumimoji="0" lang="en-US" altLang="x-none"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BF1C7C52-450E-A198-6E46-3A846BB526C8}"/>
              </a:ext>
            </a:extLst>
          </p:cNvPr>
          <p:cNvSpPr/>
          <p:nvPr/>
        </p:nvSpPr>
        <p:spPr>
          <a:xfrm>
            <a:off x="66675" y="3032157"/>
            <a:ext cx="12258675" cy="1077218"/>
          </a:xfrm>
          <a:prstGeom prst="rect">
            <a:avLst/>
          </a:prstGeom>
        </p:spPr>
        <p:txBody>
          <a:bodyPr wrap="square">
            <a:spAutoFit/>
          </a:bodyPr>
          <a:lstStyle/>
          <a:p>
            <a:pPr algn="just">
              <a:defRPr/>
            </a:pP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b. Kinh tế: </a:t>
            </a:r>
            <a:r>
              <a:rPr kumimoji="0" lang="en-US" sz="3200" b="1" i="0" u="none" strike="noStrike" kern="1200" cap="none" spc="0" normalizeH="0" baseline="0" noProof="0">
                <a:ln>
                  <a:noFill/>
                </a:ln>
                <a:solidFill>
                  <a:schemeClr val="accent5">
                    <a:lumMod val="10000"/>
                  </a:schemeClr>
                </a:solidFill>
                <a:effectLst/>
                <a:uLnTx/>
                <a:uFillTx/>
                <a:latin typeface="Times New Roman" pitchFamily="18" charset="0"/>
                <a:ea typeface="+mn-ea"/>
                <a:cs typeface="Times New Roman" pitchFamily="18" charset="0"/>
              </a:rPr>
              <a:t>P</a:t>
            </a:r>
            <a:r>
              <a:rPr lang="vi-VN" altLang="x-none" sz="3200">
                <a:solidFill>
                  <a:srgbClr val="000000"/>
                </a:solidFill>
                <a:latin typeface="Times New Roman" panose="02020603050405020304" pitchFamily="18" charset="0"/>
                <a:cs typeface="Times New Roman" panose="02020603050405020304" pitchFamily="18" charset="0"/>
              </a:rPr>
              <a:t>hong trào thi đua sản xuất lập công</a:t>
            </a:r>
            <a:r>
              <a:rPr lang="en-US" altLang="x-none" sz="3200">
                <a:solidFill>
                  <a:srgbClr val="000000"/>
                </a:solidFill>
                <a:latin typeface="Times New Roman" panose="02020603050405020304" pitchFamily="18" charset="0"/>
                <a:cs typeface="Times New Roman" panose="02020603050405020304" pitchFamily="18" charset="0"/>
              </a:rPr>
              <a:t>, </a:t>
            </a:r>
            <a:r>
              <a:rPr lang="vi-VN" altLang="x-none" sz="3200">
                <a:solidFill>
                  <a:srgbClr val="000000"/>
                </a:solidFill>
                <a:latin typeface="Times New Roman" panose="02020603050405020304" pitchFamily="18" charset="0"/>
                <a:cs typeface="Times New Roman" panose="02020603050405020304" pitchFamily="18" charset="0"/>
              </a:rPr>
              <a:t>gần đồng sản xuất và thực hành tiết kiệm được triển khai rộng khắp</a:t>
            </a:r>
            <a:r>
              <a:rPr lang="en-US" altLang="x-none" sz="3200">
                <a:solidFill>
                  <a:srgbClr val="000000"/>
                </a:solidFill>
                <a:latin typeface="Times New Roman" panose="02020603050405020304" pitchFamily="18" charset="0"/>
                <a:cs typeface="Times New Roman" panose="02020603050405020304" pitchFamily="18" charset="0"/>
              </a:rPr>
              <a:t>.</a:t>
            </a:r>
            <a:endParaRPr kumimoji="0" lang="en-US" altLang="x-none"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D948FD4E-34FA-2B94-9467-2BCCB2D2DFF2}"/>
              </a:ext>
            </a:extLst>
          </p:cNvPr>
          <p:cNvSpPr/>
          <p:nvPr/>
        </p:nvSpPr>
        <p:spPr>
          <a:xfrm>
            <a:off x="66675" y="4346607"/>
            <a:ext cx="12258675" cy="1077218"/>
          </a:xfrm>
          <a:prstGeom prst="rect">
            <a:avLst/>
          </a:prstGeom>
        </p:spPr>
        <p:txBody>
          <a:bodyPr wrap="square">
            <a:spAutoFit/>
          </a:bodyPr>
          <a:lstStyle/>
          <a:p>
            <a:pPr algn="just">
              <a:defRPr/>
            </a:pP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c. Văn hóa: </a:t>
            </a:r>
            <a:r>
              <a:rPr lang="en-US" altLang="x-none" sz="3200">
                <a:solidFill>
                  <a:srgbClr val="000000"/>
                </a:solidFill>
                <a:latin typeface="Times New Roman" panose="02020603050405020304" pitchFamily="18" charset="0"/>
                <a:cs typeface="Times New Roman" panose="02020603050405020304" pitchFamily="18" charset="0"/>
              </a:rPr>
              <a:t>C</a:t>
            </a:r>
            <a:r>
              <a:rPr lang="vi-VN" altLang="x-none" sz="3200">
                <a:solidFill>
                  <a:srgbClr val="000000"/>
                </a:solidFill>
                <a:latin typeface="Times New Roman" panose="02020603050405020304" pitchFamily="18" charset="0"/>
                <a:cs typeface="Times New Roman" panose="02020603050405020304" pitchFamily="18" charset="0"/>
              </a:rPr>
              <a:t>ải cách giáo dục tiếp tục được triển khai với phương châm </a:t>
            </a:r>
            <a:r>
              <a:rPr lang="en-US" altLang="x-none" sz="3200">
                <a:solidFill>
                  <a:srgbClr val="000000"/>
                </a:solidFill>
                <a:latin typeface="Times New Roman" panose="02020603050405020304" pitchFamily="18" charset="0"/>
                <a:cs typeface="Times New Roman" panose="02020603050405020304" pitchFamily="18" charset="0"/>
              </a:rPr>
              <a:t>“</a:t>
            </a:r>
            <a:r>
              <a:rPr lang="vi-VN" altLang="x-none" sz="3200">
                <a:solidFill>
                  <a:srgbClr val="000000"/>
                </a:solidFill>
                <a:latin typeface="Times New Roman" panose="02020603050405020304" pitchFamily="18" charset="0"/>
                <a:cs typeface="Times New Roman" panose="02020603050405020304" pitchFamily="18" charset="0"/>
              </a:rPr>
              <a:t>kháng chiến kiến quốc</a:t>
            </a:r>
            <a:r>
              <a:rPr lang="en-US" altLang="x-none" sz="3200">
                <a:solidFill>
                  <a:srgbClr val="000000"/>
                </a:solidFill>
                <a:latin typeface="Times New Roman" panose="02020603050405020304" pitchFamily="18" charset="0"/>
                <a:cs typeface="Times New Roman" panose="02020603050405020304" pitchFamily="18" charset="0"/>
              </a:rPr>
              <a:t>”.</a:t>
            </a:r>
            <a:endParaRPr kumimoji="0" lang="en-US" altLang="x-none" sz="3200" i="0" u="none" strike="noStrike" kern="1200" cap="none" spc="0" normalizeH="0" baseline="0" noProof="0">
              <a:ln>
                <a:noFill/>
              </a:ln>
              <a:solidFill>
                <a:schemeClr val="accent5">
                  <a:lumMod val="10000"/>
                </a:scheme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984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993622" y="1286256"/>
            <a:ext cx="5477141"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pic>
        <p:nvPicPr>
          <p:cNvPr id="5" name="Picture 4">
            <a:extLst>
              <a:ext uri="{FF2B5EF4-FFF2-40B4-BE49-F238E27FC236}">
                <a16:creationId xmlns:a16="http://schemas.microsoft.com/office/drawing/2014/main" id="{67E99478-A6E7-08B5-BBDB-A5A8F59B3A5B}"/>
              </a:ext>
            </a:extLst>
          </p:cNvPr>
          <p:cNvPicPr>
            <a:picLocks noChangeAspect="1"/>
          </p:cNvPicPr>
          <p:nvPr/>
        </p:nvPicPr>
        <p:blipFill>
          <a:blip r:embed="rId8"/>
          <a:stretch>
            <a:fillRect/>
          </a:stretch>
        </p:blipFill>
        <p:spPr>
          <a:xfrm>
            <a:off x="1220357" y="-1347427"/>
            <a:ext cx="10114141" cy="1511939"/>
          </a:xfrm>
          <a:prstGeom prst="rect">
            <a:avLst/>
          </a:prstGeom>
        </p:spPr>
      </p:pic>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4463"/>
            <a:ext cx="70072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2595676" y="311866"/>
            <a:ext cx="2369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4000" b="1" i="0" u="none" strike="noStrike" kern="1200" cap="none" spc="0" normalizeH="0" baseline="0" noProof="0" dirty="0">
                <a:ln>
                  <a:noFill/>
                </a:ln>
                <a:solidFill>
                  <a:srgbClr val="CC0066"/>
                </a:solidFill>
                <a:effectLst/>
                <a:uLnTx/>
                <a:uFillTx/>
                <a:latin typeface="UVN Bach Tuyet Nang" panose="02090907080705020403" pitchFamily="18" charset="0"/>
                <a:ea typeface="+mn-ea"/>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5039" y="7937"/>
            <a:ext cx="2096961" cy="15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endParaRPr kumimoji="0" lang="vi-VN" altLang="vi-VN" sz="1800" b="0" i="0" u="none" strike="noStrike" kern="1200" cap="none" spc="0" normalizeH="0" baseline="0" noProof="0">
              <a:ln>
                <a:noFill/>
              </a:ln>
              <a:solidFill>
                <a:srgbClr val="000000"/>
              </a:solidFill>
              <a:effectLst/>
              <a:uLnTx/>
              <a:uFillTx/>
              <a:ea typeface="+mn-ea"/>
              <a:cs typeface="+mn-cs"/>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488081" y="3945955"/>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064" y="4708525"/>
            <a:ext cx="731861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0750" y="4289425"/>
            <a:ext cx="61912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26462" y="5502460"/>
            <a:ext cx="12165538" cy="142199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50000"/>
              </a:lnSpc>
              <a:spcBef>
                <a:spcPct val="0"/>
              </a:spcBef>
              <a:spcAft>
                <a:spcPct val="0"/>
              </a:spcAft>
              <a:buClrTx/>
              <a:buSzTx/>
              <a:buFont typeface="Wingdings 2" panose="05020102010507070707" pitchFamily="18" charset="2"/>
              <a:buNone/>
              <a:tabLst/>
              <a:defRPr/>
            </a:pPr>
            <a:r>
              <a:rPr kumimoji="0" lang="en-US" altLang="vi-VN"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3096129" y="1570620"/>
            <a:ext cx="8175579" cy="4091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255839" y="2197406"/>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640563" y="3780602"/>
            <a:ext cx="2584451"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6496" y="-1421508"/>
            <a:ext cx="812800" cy="812800"/>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7">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EDF8FCD-503D-4AFC-BE09-B27947D5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68A3044-217E-429E-A335-C07E724C41A4}"/>
              </a:ext>
            </a:extLst>
          </p:cNvPr>
          <p:cNvSpPr/>
          <p:nvPr/>
        </p:nvSpPr>
        <p:spPr>
          <a:xfrm>
            <a:off x="0" y="1476376"/>
            <a:ext cx="12192000" cy="5048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Georgia"/>
              <a:ea typeface="+mn-ea"/>
              <a:cs typeface="+mn-cs"/>
            </a:endParaRPr>
          </a:p>
        </p:txBody>
      </p:sp>
      <p:pic>
        <p:nvPicPr>
          <p:cNvPr id="22" name="Picture 2" descr="C:\Users\Tien\Downloads\GAME PP\photo-5-15598752880811265847498.jpg">
            <a:hlinkClick r:id="rId3" action="ppaction://hlinksldjump"/>
            <a:extLst>
              <a:ext uri="{FF2B5EF4-FFF2-40B4-BE49-F238E27FC236}">
                <a16:creationId xmlns:a16="http://schemas.microsoft.com/office/drawing/2014/main" id="{252C84E0-36C1-4D52-9315-A8681E32A4F6}"/>
              </a:ext>
            </a:extLst>
          </p:cNvPr>
          <p:cNvPicPr>
            <a:picLocks noChangeAspect="1" noChangeArrowheads="1"/>
          </p:cNvPicPr>
          <p:nvPr/>
        </p:nvPicPr>
        <p:blipFill>
          <a:blip r:embed="rId4" cstate="print"/>
          <a:srcRect/>
          <a:stretch>
            <a:fillRect/>
          </a:stretch>
        </p:blipFill>
        <p:spPr bwMode="auto">
          <a:xfrm>
            <a:off x="253559" y="-22831"/>
            <a:ext cx="1409700" cy="1380744"/>
          </a:xfrm>
          <a:prstGeom prst="ellipse">
            <a:avLst/>
          </a:prstGeom>
          <a:ln>
            <a:noFill/>
          </a:ln>
          <a:effectLst>
            <a:softEdge rad="112500"/>
          </a:effectLst>
        </p:spPr>
      </p:pic>
      <p:sp>
        <p:nvSpPr>
          <p:cNvPr id="23" name="TextBox 22">
            <a:extLst>
              <a:ext uri="{FF2B5EF4-FFF2-40B4-BE49-F238E27FC236}">
                <a16:creationId xmlns:a16="http://schemas.microsoft.com/office/drawing/2014/main" id="{1353A052-9F84-4B11-A94E-ED6EEDF2F38A}"/>
              </a:ext>
            </a:extLst>
          </p:cNvPr>
          <p:cNvSpPr txBox="1">
            <a:spLocks noChangeArrowheads="1"/>
          </p:cNvSpPr>
          <p:nvPr/>
        </p:nvSpPr>
        <p:spPr bwMode="auto">
          <a:xfrm>
            <a:off x="111125" y="1483248"/>
            <a:ext cx="1748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Hồng</a:t>
            </a:r>
            <a:r>
              <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Hài</a:t>
            </a:r>
            <a:r>
              <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a:t>
            </a:r>
            <a:endPar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3" descr="C:\Users\Tien\Downloads\GAME PP\Bạc cot tinh.jpg">
            <a:hlinkClick r:id="rId5" action="ppaction://hlinksldjump"/>
            <a:extLst>
              <a:ext uri="{FF2B5EF4-FFF2-40B4-BE49-F238E27FC236}">
                <a16:creationId xmlns:a16="http://schemas.microsoft.com/office/drawing/2014/main" id="{CC25BC44-438E-4DA6-A7DD-4F148EEF2B25}"/>
              </a:ext>
            </a:extLst>
          </p:cNvPr>
          <p:cNvPicPr>
            <a:picLocks noChangeAspect="1" noChangeArrowheads="1"/>
          </p:cNvPicPr>
          <p:nvPr/>
        </p:nvPicPr>
        <p:blipFill>
          <a:blip r:embed="rId6" cstate="print"/>
          <a:srcRect/>
          <a:stretch>
            <a:fillRect/>
          </a:stretch>
        </p:blipFill>
        <p:spPr bwMode="auto">
          <a:xfrm>
            <a:off x="2597303" y="-139247"/>
            <a:ext cx="1455029" cy="1414632"/>
          </a:xfrm>
          <a:prstGeom prst="ellipse">
            <a:avLst/>
          </a:prstGeom>
          <a:ln>
            <a:noFill/>
          </a:ln>
          <a:effectLst>
            <a:softEdge rad="112500"/>
          </a:effectLst>
        </p:spPr>
      </p:pic>
      <p:sp>
        <p:nvSpPr>
          <p:cNvPr id="26" name="TextBox 25">
            <a:extLst>
              <a:ext uri="{FF2B5EF4-FFF2-40B4-BE49-F238E27FC236}">
                <a16:creationId xmlns:a16="http://schemas.microsoft.com/office/drawing/2014/main" id="{353A0BA5-69A4-4A7A-8B3F-E4899ACF7751}"/>
              </a:ext>
            </a:extLst>
          </p:cNvPr>
          <p:cNvSpPr txBox="1">
            <a:spLocks noChangeArrowheads="1"/>
          </p:cNvSpPr>
          <p:nvPr/>
        </p:nvSpPr>
        <p:spPr bwMode="auto">
          <a:xfrm>
            <a:off x="2460044" y="1481661"/>
            <a:ext cx="1748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Bạch</a:t>
            </a:r>
            <a:r>
              <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Cốt</a:t>
            </a:r>
            <a:r>
              <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Tinh</a:t>
            </a:r>
            <a:endPar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8" name="Picture 4" descr="C:\Users\Tien\Downloads\GAME PP\Ngọc Thố TInh.jpg">
            <a:hlinkClick r:id="rId5" action="ppaction://hlinksldjump"/>
            <a:extLst>
              <a:ext uri="{FF2B5EF4-FFF2-40B4-BE49-F238E27FC236}">
                <a16:creationId xmlns:a16="http://schemas.microsoft.com/office/drawing/2014/main" id="{4C49508B-332B-4504-BB48-5F7F6C75CF87}"/>
              </a:ext>
            </a:extLst>
          </p:cNvPr>
          <p:cNvPicPr>
            <a:picLocks noChangeAspect="1" noChangeArrowheads="1"/>
          </p:cNvPicPr>
          <p:nvPr/>
        </p:nvPicPr>
        <p:blipFill>
          <a:blip r:embed="rId7" cstate="print"/>
          <a:srcRect/>
          <a:stretch>
            <a:fillRect/>
          </a:stretch>
        </p:blipFill>
        <p:spPr bwMode="auto">
          <a:xfrm>
            <a:off x="5139034" y="1757"/>
            <a:ext cx="1367892" cy="1392971"/>
          </a:xfrm>
          <a:prstGeom prst="ellipse">
            <a:avLst/>
          </a:prstGeom>
          <a:ln>
            <a:noFill/>
          </a:ln>
          <a:effectLst>
            <a:softEdge rad="112500"/>
          </a:effectLst>
        </p:spPr>
      </p:pic>
      <p:sp>
        <p:nvSpPr>
          <p:cNvPr id="29" name="TextBox 28">
            <a:extLst>
              <a:ext uri="{FF2B5EF4-FFF2-40B4-BE49-F238E27FC236}">
                <a16:creationId xmlns:a16="http://schemas.microsoft.com/office/drawing/2014/main" id="{927FD3CC-8EF2-4D4E-A19C-997D0603765B}"/>
              </a:ext>
            </a:extLst>
          </p:cNvPr>
          <p:cNvSpPr txBox="1">
            <a:spLocks noChangeArrowheads="1"/>
          </p:cNvSpPr>
          <p:nvPr/>
        </p:nvSpPr>
        <p:spPr bwMode="auto">
          <a:xfrm>
            <a:off x="4868070" y="1483248"/>
            <a:ext cx="1748780" cy="400110"/>
          </a:xfrm>
          <a:prstGeom prst="rect">
            <a:avLst/>
          </a:prstGeom>
          <a:noFill/>
          <a:ln>
            <a:noFill/>
          </a:ln>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0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Ngọc</a:t>
            </a:r>
            <a:r>
              <a:rPr kumimoji="0" lang="en-US" altLang="vi-VN"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Thố</a:t>
            </a:r>
            <a:r>
              <a:rPr kumimoji="0" lang="en-US" altLang="vi-VN"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Tinh</a:t>
            </a:r>
            <a:endParaRPr kumimoji="0" lang="en-US" altLang="vi-VN"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34" name="Picture 6" descr="C:\Users\Tien\Downloads\GAME PP\nguumavuong_1jpg.jpg">
            <a:hlinkClick r:id="rId8" action="ppaction://hlinksldjump"/>
            <a:extLst>
              <a:ext uri="{FF2B5EF4-FFF2-40B4-BE49-F238E27FC236}">
                <a16:creationId xmlns:a16="http://schemas.microsoft.com/office/drawing/2014/main" id="{AD2973F0-5DFE-47B5-A7C0-14EDA4F12090}"/>
              </a:ext>
            </a:extLst>
          </p:cNvPr>
          <p:cNvPicPr>
            <a:picLocks noChangeAspect="1" noChangeArrowheads="1"/>
          </p:cNvPicPr>
          <p:nvPr/>
        </p:nvPicPr>
        <p:blipFill>
          <a:blip r:embed="rId9"/>
          <a:srcRect/>
          <a:stretch>
            <a:fillRect/>
          </a:stretch>
        </p:blipFill>
        <p:spPr bwMode="auto">
          <a:xfrm>
            <a:off x="7593628" y="-79890"/>
            <a:ext cx="1491241" cy="1556266"/>
          </a:xfrm>
          <a:prstGeom prst="ellipse">
            <a:avLst/>
          </a:prstGeom>
          <a:ln>
            <a:noFill/>
          </a:ln>
          <a:effectLst>
            <a:softEdge rad="112500"/>
          </a:effectLst>
        </p:spPr>
      </p:pic>
      <p:sp>
        <p:nvSpPr>
          <p:cNvPr id="35" name="TextBox 34">
            <a:extLst>
              <a:ext uri="{FF2B5EF4-FFF2-40B4-BE49-F238E27FC236}">
                <a16:creationId xmlns:a16="http://schemas.microsoft.com/office/drawing/2014/main" id="{5A4729DF-0AA9-4F5B-ADB8-7090D7BB8F41}"/>
              </a:ext>
            </a:extLst>
          </p:cNvPr>
          <p:cNvSpPr txBox="1">
            <a:spLocks noChangeArrowheads="1"/>
          </p:cNvSpPr>
          <p:nvPr/>
        </p:nvSpPr>
        <p:spPr bwMode="auto">
          <a:xfrm>
            <a:off x="7318246" y="1499954"/>
            <a:ext cx="21148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Ngưu</a:t>
            </a:r>
            <a:r>
              <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 </a:t>
            </a:r>
            <a:r>
              <a:rPr kumimoji="0" lang="en-US" altLang="vi-VN" sz="2000" b="0"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Vương</a:t>
            </a:r>
            <a:endParaRPr kumimoji="0" lang="en-US" altLang="vi-VN" sz="20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0975" name="Picture 6" descr="HÃ¬nh áº£nh cÃ³ liÃªn quan">
            <a:extLst>
              <a:ext uri="{FF2B5EF4-FFF2-40B4-BE49-F238E27FC236}">
                <a16:creationId xmlns:a16="http://schemas.microsoft.com/office/drawing/2014/main" id="{C7B8D784-E73E-4D16-8F17-0B293E5D6F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3950" y="4876800"/>
            <a:ext cx="4705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6" descr="HÃ¬nh áº£nh cÃ³ liÃªn quan">
            <a:extLst>
              <a:ext uri="{FF2B5EF4-FFF2-40B4-BE49-F238E27FC236}">
                <a16:creationId xmlns:a16="http://schemas.microsoft.com/office/drawing/2014/main" id="{B388323F-DB06-49BE-8722-D2F7C6CE20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0" y="4876800"/>
            <a:ext cx="4705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4" descr="HÃ¬nh áº£nh cÃ³ liÃªn quan">
            <a:hlinkClick r:id="rId12" action="ppaction://hlinksldjump"/>
            <a:extLst>
              <a:ext uri="{FF2B5EF4-FFF2-40B4-BE49-F238E27FC236}">
                <a16:creationId xmlns:a16="http://schemas.microsoft.com/office/drawing/2014/main" id="{A9892621-FCD6-4F1D-BB34-A053B2DD338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31350" y="5924550"/>
            <a:ext cx="11366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D9D28696-4881-4285-8004-CE90E7A29C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84300" y="4207413"/>
            <a:ext cx="24511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descr="HÃ¬nh áº£nh cÃ³ liÃªn quan">
            <a:extLst>
              <a:ext uri="{FF2B5EF4-FFF2-40B4-BE49-F238E27FC236}">
                <a16:creationId xmlns:a16="http://schemas.microsoft.com/office/drawing/2014/main" id="{A14D69A2-C004-46A8-8303-4CC6460E44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125" y="4876800"/>
            <a:ext cx="47053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Users\Tien\Downloads\GAME PP\Thanh Nguu Quai.jpg">
            <a:hlinkClick r:id="rId15" action="ppaction://hlinksldjump"/>
            <a:extLst>
              <a:ext uri="{FF2B5EF4-FFF2-40B4-BE49-F238E27FC236}">
                <a16:creationId xmlns:a16="http://schemas.microsoft.com/office/drawing/2014/main" id="{3371CD82-8D88-DA4F-8886-7FCEDFD0AC02}"/>
              </a:ext>
            </a:extLst>
          </p:cNvPr>
          <p:cNvPicPr>
            <a:picLocks noChangeAspect="1" noChangeArrowheads="1"/>
          </p:cNvPicPr>
          <p:nvPr/>
        </p:nvPicPr>
        <p:blipFill>
          <a:blip r:embed="rId16" cstate="print"/>
          <a:srcRect/>
          <a:stretch>
            <a:fillRect/>
          </a:stretch>
        </p:blipFill>
        <p:spPr bwMode="auto">
          <a:xfrm>
            <a:off x="10274452" y="0"/>
            <a:ext cx="1393177" cy="1556266"/>
          </a:xfrm>
          <a:prstGeom prst="ellipse">
            <a:avLst/>
          </a:prstGeom>
          <a:ln>
            <a:noFill/>
          </a:ln>
          <a:effectLst>
            <a:softEdge rad="112500"/>
          </a:effectLst>
        </p:spPr>
      </p:pic>
      <p:sp>
        <p:nvSpPr>
          <p:cNvPr id="18" name="TextBox 17">
            <a:extLst>
              <a:ext uri="{FF2B5EF4-FFF2-40B4-BE49-F238E27FC236}">
                <a16:creationId xmlns:a16="http://schemas.microsoft.com/office/drawing/2014/main" id="{5C42255B-559E-2742-BAE5-C9806AC0303F}"/>
              </a:ext>
            </a:extLst>
          </p:cNvPr>
          <p:cNvSpPr txBox="1">
            <a:spLocks noChangeArrowheads="1"/>
          </p:cNvSpPr>
          <p:nvPr/>
        </p:nvSpPr>
        <p:spPr bwMode="auto">
          <a:xfrm>
            <a:off x="9983940" y="1509713"/>
            <a:ext cx="22080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Thanh </a:t>
            </a: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Ngưu</a:t>
            </a:r>
            <a:r>
              <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vi-VN" sz="20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Quái</a:t>
            </a:r>
            <a:endParaRPr kumimoji="0" lang="en-US" altLang="vi-VN" sz="20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254351" y="718311"/>
            <a:ext cx="100607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vi-VN"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Câu1: Đại hội đại biểu toàn quốc lần thứ II (2/1951) được gọi là “ Đại hội kháng chiến thắng lợi” vì</a:t>
            </a: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4288" y="373461"/>
            <a:ext cx="1401763" cy="20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3156" y="2369950"/>
            <a:ext cx="2084387"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7050" y="5609850"/>
            <a:ext cx="1759204" cy="1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25719" y="27122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25719" y="272177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25719" y="27122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25719" y="271700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25719" y="270748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25719" y="26979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25719" y="267732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25719" y="26868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25719" y="268684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eorgia"/>
                <a:ea typeface="+mn-ea"/>
                <a:cs typeface="+mn-cs"/>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1922" y="2642366"/>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548640" y="3890964"/>
            <a:ext cx="5404485"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A.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đánh dấu bước phát triển mới trong lãnh đạo của Đảng.</a:t>
            </a:r>
          </a:p>
        </p:txBody>
      </p:sp>
      <p:sp>
        <p:nvSpPr>
          <p:cNvPr id="36" name="B">
            <a:extLst>
              <a:ext uri="{FF2B5EF4-FFF2-40B4-BE49-F238E27FC236}">
                <a16:creationId xmlns:a16="http://schemas.microsoft.com/office/drawing/2014/main" id="{30F7D6AD-A01E-4BFA-9774-7A9FC382AF44}"/>
              </a:ext>
            </a:extLst>
          </p:cNvPr>
          <p:cNvSpPr/>
          <p:nvPr/>
        </p:nvSpPr>
        <p:spPr>
          <a:xfrm>
            <a:off x="570865" y="5056188"/>
            <a:ext cx="540448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C.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đánh</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dấu</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sự</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phát</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triển</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phong</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trào</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cách</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mạng</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Việt</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Nam.</a:t>
            </a:r>
          </a:p>
        </p:txBody>
      </p:sp>
      <p:sp>
        <p:nvSpPr>
          <p:cNvPr id="37" name="C">
            <a:extLst>
              <a:ext uri="{FF2B5EF4-FFF2-40B4-BE49-F238E27FC236}">
                <a16:creationId xmlns:a16="http://schemas.microsoft.com/office/drawing/2014/main" id="{9A5AD019-769D-443F-A0A0-D3EDAF090236}"/>
              </a:ext>
            </a:extLst>
          </p:cNvPr>
          <p:cNvSpPr/>
          <p:nvPr/>
        </p:nvSpPr>
        <p:spPr>
          <a:xfrm flipH="1">
            <a:off x="6130925" y="3890964"/>
            <a:ext cx="5404483"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B.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đánh dấu sự thắng thế của xu hướng Cộng sản </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endPar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38" name="D">
            <a:extLst>
              <a:ext uri="{FF2B5EF4-FFF2-40B4-BE49-F238E27FC236}">
                <a16:creationId xmlns:a16="http://schemas.microsoft.com/office/drawing/2014/main" id="{0057F136-91A3-4CE9-9004-D03F7A9EE7EB}"/>
              </a:ext>
            </a:extLst>
          </p:cNvPr>
          <p:cNvSpPr/>
          <p:nvPr/>
        </p:nvSpPr>
        <p:spPr>
          <a:xfrm flipH="1">
            <a:off x="6057899" y="5056188"/>
            <a:ext cx="540250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D.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itchFamily="18" charset="0"/>
              </a:rPr>
              <a:t>đánh dấu sự phát triển của phong trào cách mạng Đông Dương.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137755" y="759263"/>
            <a:ext cx="901100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alt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2. </a:t>
            </a:r>
            <a:r>
              <a:rPr kumimoji="0" lang="vi-VN" alt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Là mốc đánh dấu bước trưởng thành của Đảng trong quá trình lãnh đạo cách mạng, có tác dụng thúc đẩy cuộc kháng chiến chống Pháp đi đến thắng lợi. Đó là ý nghĩa của sự kiện nào?</a:t>
            </a:r>
            <a:endParaRPr kumimoji="0" lang="en-US" alt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8275" y="1969334"/>
            <a:ext cx="1924050" cy="192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420098" y="500412"/>
            <a:ext cx="253365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6714" y="5867502"/>
            <a:ext cx="1463590" cy="10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95250" y="26405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95250" y="265004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95250" y="26405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95250" y="264528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95250" y="263575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95250" y="262623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95250" y="26055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95250" y="26151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95250" y="261512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Georgia"/>
                <a:ea typeface="+mn-ea"/>
                <a:cs typeface="+mn-cs"/>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9750" y="2526222"/>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4762" y="4913314"/>
            <a:ext cx="6024562" cy="12588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8" name="B">
            <a:extLst>
              <a:ext uri="{FF2B5EF4-FFF2-40B4-BE49-F238E27FC236}">
                <a16:creationId xmlns:a16="http://schemas.microsoft.com/office/drawing/2014/main" id="{46C37C18-D5B4-4D08-8373-68129052742D}"/>
              </a:ext>
            </a:extLst>
          </p:cNvPr>
          <p:cNvSpPr/>
          <p:nvPr/>
        </p:nvSpPr>
        <p:spPr>
          <a:xfrm>
            <a:off x="-43467" y="3488437"/>
            <a:ext cx="6024562" cy="103841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9" name="C">
            <a:extLst>
              <a:ext uri="{FF2B5EF4-FFF2-40B4-BE49-F238E27FC236}">
                <a16:creationId xmlns:a16="http://schemas.microsoft.com/office/drawing/2014/main" id="{0165BA71-7582-40F2-BEA3-FEB7D06102F8}"/>
              </a:ext>
            </a:extLst>
          </p:cNvPr>
          <p:cNvSpPr/>
          <p:nvPr/>
        </p:nvSpPr>
        <p:spPr>
          <a:xfrm flipH="1">
            <a:off x="6095997" y="3488437"/>
            <a:ext cx="6105524" cy="103841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IV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p>
        </p:txBody>
      </p:sp>
      <p:sp>
        <p:nvSpPr>
          <p:cNvPr id="60" name="D">
            <a:extLst>
              <a:ext uri="{FF2B5EF4-FFF2-40B4-BE49-F238E27FC236}">
                <a16:creationId xmlns:a16="http://schemas.microsoft.com/office/drawing/2014/main" id="{276BEFC9-8C48-4C49-BD06-C28D2B5C073C}"/>
              </a:ext>
            </a:extLst>
          </p:cNvPr>
          <p:cNvSpPr/>
          <p:nvPr/>
        </p:nvSpPr>
        <p:spPr>
          <a:xfrm flipH="1">
            <a:off x="6176962" y="4913314"/>
            <a:ext cx="6024559" cy="12588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25B21093-7C7B-B4C5-7406-D3AFB46F5E34}"/>
              </a:ext>
            </a:extLst>
          </p:cNvPr>
          <p:cNvPicPr>
            <a:picLocks noChangeAspect="1"/>
          </p:cNvPicPr>
          <p:nvPr/>
        </p:nvPicPr>
        <p:blipFill>
          <a:blip r:embed="rId10"/>
          <a:stretch>
            <a:fillRect/>
          </a:stretch>
        </p:blipFill>
        <p:spPr>
          <a:xfrm>
            <a:off x="1220357" y="-1347427"/>
            <a:ext cx="10114141" cy="15119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ò chơi powerpoint Ai nhanh hơn (hay nhất) | Trò chơi PPT">
            <a:extLst>
              <a:ext uri="{FF2B5EF4-FFF2-40B4-BE49-F238E27FC236}">
                <a16:creationId xmlns:a16="http://schemas.microsoft.com/office/drawing/2014/main" id="{06ADB223-C455-ABFF-41E9-E955ECABE4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926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D314C8-955C-7248-D838-69886BFED865}"/>
              </a:ext>
            </a:extLst>
          </p:cNvPr>
          <p:cNvPicPr>
            <a:picLocks noChangeAspect="1"/>
          </p:cNvPicPr>
          <p:nvPr/>
        </p:nvPicPr>
        <p:blipFill>
          <a:blip r:embed="rId3"/>
          <a:stretch>
            <a:fillRect/>
          </a:stretch>
        </p:blipFill>
        <p:spPr>
          <a:xfrm>
            <a:off x="1220357" y="-1347427"/>
            <a:ext cx="10114141" cy="1511939"/>
          </a:xfrm>
          <a:prstGeom prst="rect">
            <a:avLst/>
          </a:prstGeom>
        </p:spPr>
      </p:pic>
    </p:spTree>
    <p:extLst>
      <p:ext uri="{BB962C8B-B14F-4D97-AF65-F5344CB8AC3E}">
        <p14:creationId xmlns:p14="http://schemas.microsoft.com/office/powerpoint/2010/main" val="1960586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531018" y="853964"/>
            <a:ext cx="83462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alt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3. </a:t>
            </a:r>
            <a:r>
              <a:rPr kumimoji="0" lang="vi-VN" alt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Ai được bầu làm Tổng bí thư của Đảng tại Đại hội Đảng lần thứ II? </a:t>
            </a:r>
            <a:r>
              <a:rPr kumimoji="0" lang="en-US" altLang="vi-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6125" y="402432"/>
            <a:ext cx="2560637"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6442" y="2036670"/>
            <a:ext cx="2452687" cy="196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6608" y="5722938"/>
            <a:ext cx="1791187"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1790700" y="24860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1790700" y="248126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1790700" y="247173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1790700" y="244157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2409826"/>
            <a:ext cx="781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6194425" y="3783013"/>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T</a:t>
            </a:r>
            <a:r>
              <a:rPr kumimoji="0" lang="vi-VN"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rường Chinh.</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7" name="B">
            <a:extLst>
              <a:ext uri="{FF2B5EF4-FFF2-40B4-BE49-F238E27FC236}">
                <a16:creationId xmlns:a16="http://schemas.microsoft.com/office/drawing/2014/main" id="{474BE395-E78F-49F2-849F-B541ACAB5083}"/>
              </a:ext>
            </a:extLst>
          </p:cNvPr>
          <p:cNvSpPr/>
          <p:nvPr/>
        </p:nvSpPr>
        <p:spPr>
          <a:xfrm>
            <a:off x="1676400" y="4929188"/>
            <a:ext cx="4343400"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Phạm</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Đồng</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8" name="C">
            <a:extLst>
              <a:ext uri="{FF2B5EF4-FFF2-40B4-BE49-F238E27FC236}">
                <a16:creationId xmlns:a16="http://schemas.microsoft.com/office/drawing/2014/main" id="{62978351-CEC4-4DFB-9FDB-06F3D7BFE2D9}"/>
              </a:ext>
            </a:extLst>
          </p:cNvPr>
          <p:cNvSpPr/>
          <p:nvPr/>
        </p:nvSpPr>
        <p:spPr>
          <a:xfrm>
            <a:off x="1676400" y="3783013"/>
            <a:ext cx="4338638"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Trần</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Phú</a:t>
            </a:r>
            <a:endParaRPr kumimoji="0" lang="vi-VN"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9" name="D">
            <a:extLst>
              <a:ext uri="{FF2B5EF4-FFF2-40B4-BE49-F238E27FC236}">
                <a16:creationId xmlns:a16="http://schemas.microsoft.com/office/drawing/2014/main" id="{D14CD7FF-E603-4474-8250-9B610D5AC6EE}"/>
              </a:ext>
            </a:extLst>
          </p:cNvPr>
          <p:cNvSpPr/>
          <p:nvPr/>
        </p:nvSpPr>
        <p:spPr>
          <a:xfrm flipH="1">
            <a:off x="6197601" y="4929188"/>
            <a:ext cx="434022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Hồ</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Chí</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Minh</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949453" y="907718"/>
            <a:ext cx="83759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4. </a:t>
            </a: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Đại</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hội</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Đảng</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toàn</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quốc</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lần</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thứ</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II (2/1951) </a:t>
            </a: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họp</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tại</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vi-VN" sz="32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đâu</a:t>
            </a: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5153" y="733534"/>
            <a:ext cx="175418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0512" y="5723310"/>
            <a:ext cx="1723135" cy="11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1790700" y="24860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1790700" y="248126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1790700" y="247173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1790700" y="244157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0656" y="2287588"/>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6024816" y="4910139"/>
            <a:ext cx="4454525"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Chiêm</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Hoá</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Tuyên</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Quang).</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6" name="B">
            <a:extLst>
              <a:ext uri="{FF2B5EF4-FFF2-40B4-BE49-F238E27FC236}">
                <a16:creationId xmlns:a16="http://schemas.microsoft.com/office/drawing/2014/main" id="{2F9FE1F4-D121-4B08-BD8E-A6EFEBB241E4}"/>
              </a:ext>
            </a:extLst>
          </p:cNvPr>
          <p:cNvSpPr/>
          <p:nvPr/>
        </p:nvSpPr>
        <p:spPr>
          <a:xfrm>
            <a:off x="1652588" y="4910139"/>
            <a:ext cx="4343400"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Hương Cảng (Trung Quốc).</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1652589" y="3763963"/>
            <a:ext cx="4338637" cy="79375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Ma Cao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Trung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Quốc</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
        <p:nvSpPr>
          <p:cNvPr id="38" name="D">
            <a:extLst>
              <a:ext uri="{FF2B5EF4-FFF2-40B4-BE49-F238E27FC236}">
                <a16:creationId xmlns:a16="http://schemas.microsoft.com/office/drawing/2014/main" id="{836BDBE0-E2F8-435B-ADFC-DEDCD4A3579C}"/>
              </a:ext>
            </a:extLst>
          </p:cNvPr>
          <p:cNvSpPr/>
          <p:nvPr/>
        </p:nvSpPr>
        <p:spPr>
          <a:xfrm flipH="1">
            <a:off x="5991226" y="3833244"/>
            <a:ext cx="4454525" cy="79533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Pác</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Bó</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(Cao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Băng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9"/>
          <a:stretch>
            <a:fillRect/>
          </a:stretch>
        </p:blipFill>
        <p:spPr>
          <a:xfrm>
            <a:off x="5286504" y="2127367"/>
            <a:ext cx="1723135" cy="17767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5"/>
          <a:srcRect l="4531" t="12284" b="18716"/>
          <a:stretch/>
        </p:blipFill>
        <p:spPr>
          <a:xfrm>
            <a:off x="0" y="0"/>
            <a:ext cx="12563856" cy="2222501"/>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201168" y="820192"/>
            <a:ext cx="994867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Wingdings 2" panose="05020102010507070707" pitchFamily="18" charset="2"/>
              <a:buNone/>
              <a:tabLst/>
              <a:defRPr/>
            </a:pPr>
            <a:r>
              <a:rPr kumimoji="0" lang="en-US" altLang="vi-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vi-VN" alt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Đại hội đại biểu lần thứ II của Đảng cộng sản Đông Dương (2/1951) có ý nghĩa như thế nào?</a:t>
            </a:r>
            <a:endParaRPr kumimoji="0" lang="en-US" alt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368" y="718621"/>
            <a:ext cx="1754188" cy="140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9410" y="2003241"/>
            <a:ext cx="1459230" cy="1997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8759" y="5754687"/>
            <a:ext cx="1468773" cy="104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1790700" y="24860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1790700" y="24765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1790700" y="248126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1790700" y="247173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1790700" y="2462213"/>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1790700" y="244157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1790700" y="24511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1790700" y="2451100"/>
            <a:ext cx="15240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2407" y="2248680"/>
            <a:ext cx="1099457" cy="11128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6169025" y="3419475"/>
            <a:ext cx="4343400" cy="11382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Đại</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hội</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kháng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chiến</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thắng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lợi</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p>
        </p:txBody>
      </p:sp>
      <p:sp>
        <p:nvSpPr>
          <p:cNvPr id="36" name="B">
            <a:extLst>
              <a:ext uri="{FF2B5EF4-FFF2-40B4-BE49-F238E27FC236}">
                <a16:creationId xmlns:a16="http://schemas.microsoft.com/office/drawing/2014/main" id="{114F3377-EF12-424B-816B-3BCD6950C61E}"/>
              </a:ext>
            </a:extLst>
          </p:cNvPr>
          <p:cNvSpPr/>
          <p:nvPr/>
        </p:nvSpPr>
        <p:spPr>
          <a:xfrm>
            <a:off x="1652588" y="4849813"/>
            <a:ext cx="4343400" cy="114051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Đại</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hội</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dựng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Chủ</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nghĩa</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xã</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hội</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p>
        </p:txBody>
      </p:sp>
      <p:sp>
        <p:nvSpPr>
          <p:cNvPr id="37" name="C">
            <a:extLst>
              <a:ext uri="{FF2B5EF4-FFF2-40B4-BE49-F238E27FC236}">
                <a16:creationId xmlns:a16="http://schemas.microsoft.com/office/drawing/2014/main" id="{407482FE-451A-4113-8A8F-6C8DCEE32061}"/>
              </a:ext>
            </a:extLst>
          </p:cNvPr>
          <p:cNvSpPr/>
          <p:nvPr/>
        </p:nvSpPr>
        <p:spPr>
          <a:xfrm>
            <a:off x="1652588" y="3419475"/>
            <a:ext cx="4343400" cy="113823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hội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dựng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vê</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quốc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8" name="D">
            <a:extLst>
              <a:ext uri="{FF2B5EF4-FFF2-40B4-BE49-F238E27FC236}">
                <a16:creationId xmlns:a16="http://schemas.microsoft.com/office/drawing/2014/main" id="{80D06358-32B5-4E48-B940-4C7E99905824}"/>
              </a:ext>
            </a:extLst>
          </p:cNvPr>
          <p:cNvSpPr/>
          <p:nvPr/>
        </p:nvSpPr>
        <p:spPr>
          <a:xfrm flipH="1">
            <a:off x="6173788" y="4849813"/>
            <a:ext cx="4338637" cy="114051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Đại</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hội</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kháng</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chiến</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toàn</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dân</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6419850" y="4889500"/>
            <a:ext cx="5772150" cy="1968500"/>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Georgia"/>
                  <a:ea typeface="+mn-ea"/>
                  <a:cs typeface="+mn-cs"/>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256032" y="0"/>
            <a:ext cx="12710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Cảm ơn các con đã giúp ta thỉnh kinh thành công!</a:t>
            </a:r>
          </a:p>
        </p:txBody>
      </p:sp>
      <p:pic>
        <p:nvPicPr>
          <p:cNvPr id="5" name="Picture 4">
            <a:extLst>
              <a:ext uri="{FF2B5EF4-FFF2-40B4-BE49-F238E27FC236}">
                <a16:creationId xmlns:a16="http://schemas.microsoft.com/office/drawing/2014/main" id="{6F88CCF8-FEB0-19A8-968E-CBDEB7960D08}"/>
              </a:ext>
            </a:extLst>
          </p:cNvPr>
          <p:cNvPicPr>
            <a:picLocks noChangeAspect="1"/>
          </p:cNvPicPr>
          <p:nvPr/>
        </p:nvPicPr>
        <p:blipFill>
          <a:blip r:embed="rId4"/>
          <a:stretch>
            <a:fillRect/>
          </a:stretch>
        </p:blipFill>
        <p:spPr>
          <a:xfrm>
            <a:off x="1220357" y="-1347427"/>
            <a:ext cx="10114141" cy="15119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70"/>
        <p:cNvGrpSpPr/>
        <p:nvPr/>
      </p:nvGrpSpPr>
      <p:grpSpPr>
        <a:xfrm>
          <a:off x="0" y="0"/>
          <a:ext cx="0" cy="0"/>
          <a:chOff x="0" y="0"/>
          <a:chExt cx="0" cy="0"/>
        </a:xfrm>
      </p:grpSpPr>
      <p:sp>
        <p:nvSpPr>
          <p:cNvPr id="5873" name="Google Shape;5873;p72"/>
          <p:cNvSpPr/>
          <p:nvPr/>
        </p:nvSpPr>
        <p:spPr>
          <a:xfrm>
            <a:off x="10136200" y="-165500"/>
            <a:ext cx="1730867"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4" name="Google Shape;5874;p72"/>
          <p:cNvSpPr txBox="1"/>
          <p:nvPr/>
        </p:nvSpPr>
        <p:spPr>
          <a:xfrm>
            <a:off x="10136200" y="16933"/>
            <a:ext cx="1730867" cy="17040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1" i="0" u="none" strike="noStrike" kern="0" cap="none" spc="0" normalizeH="0" baseline="0" noProof="0">
                <a:ln>
                  <a:noFill/>
                </a:ln>
                <a:solidFill>
                  <a:srgbClr val="000000"/>
                </a:solidFill>
                <a:effectLst/>
                <a:uLnTx/>
                <a:uFillTx/>
                <a:latin typeface="Times New Roman" panose="02020603050405020304" pitchFamily="18" charset="0"/>
                <a:ea typeface="Poppins"/>
                <a:cs typeface="Times New Roman" panose="02020603050405020304" pitchFamily="18" charset="0"/>
                <a:sym typeface="Poppins"/>
              </a:rPr>
              <a:t>Bài </a:t>
            </a:r>
            <a:r>
              <a:rPr kumimoji="0" lang="en-US" sz="5333" b="1" i="0" u="none" strike="noStrike" kern="0" cap="none" spc="0" normalizeH="0" baseline="0" noProof="0">
                <a:ln>
                  <a:noFill/>
                </a:ln>
                <a:solidFill>
                  <a:srgbClr val="000000"/>
                </a:solidFill>
                <a:effectLst/>
                <a:uLnTx/>
                <a:uFillTx/>
                <a:latin typeface="Times New Roman" panose="02020603050405020304" pitchFamily="18" charset="0"/>
                <a:ea typeface="Poppins"/>
                <a:cs typeface="Times New Roman" panose="02020603050405020304" pitchFamily="18" charset="0"/>
                <a:sym typeface="Poppins"/>
              </a:rPr>
              <a:t>16</a:t>
            </a:r>
            <a:endParaRPr kumimoji="0" sz="5333" b="1" i="0" u="none" strike="noStrike" kern="0" cap="none" spc="0" normalizeH="0" baseline="0" noProof="0" dirty="0">
              <a:ln>
                <a:noFill/>
              </a:ln>
              <a:solidFill>
                <a:srgbClr val="000000"/>
              </a:solidFill>
              <a:effectLst/>
              <a:uLnTx/>
              <a:uFillTx/>
              <a:latin typeface="Times New Roman" panose="02020603050405020304" pitchFamily="18" charset="0"/>
              <a:ea typeface="Poppins"/>
              <a:cs typeface="Times New Roman" panose="02020603050405020304" pitchFamily="18" charset="0"/>
              <a:sym typeface="Poppins"/>
            </a:endParaRPr>
          </a:p>
        </p:txBody>
      </p:sp>
      <p:grpSp>
        <p:nvGrpSpPr>
          <p:cNvPr id="5875" name="Google Shape;5875;p72"/>
          <p:cNvGrpSpPr/>
          <p:nvPr/>
        </p:nvGrpSpPr>
        <p:grpSpPr>
          <a:xfrm rot="5400000">
            <a:off x="1773206" y="1086977"/>
            <a:ext cx="3534497" cy="5111177"/>
            <a:chOff x="5218700" y="735075"/>
            <a:chExt cx="2684700" cy="3882300"/>
          </a:xfrm>
        </p:grpSpPr>
        <p:sp>
          <p:nvSpPr>
            <p:cNvPr id="5876" name="Google Shape;5876;p72"/>
            <p:cNvSpPr/>
            <p:nvPr/>
          </p:nvSpPr>
          <p:spPr>
            <a:xfrm>
              <a:off x="5218700" y="735075"/>
              <a:ext cx="2684700" cy="3882300"/>
            </a:xfrm>
            <a:prstGeom prst="roundRect">
              <a:avLst>
                <a:gd name="adj" fmla="val 4846"/>
              </a:avLst>
            </a:prstGeom>
            <a:solidFill>
              <a:schemeClr val="l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7" name="Google Shape;5877;p72"/>
            <p:cNvSpPr/>
            <p:nvPr/>
          </p:nvSpPr>
          <p:spPr>
            <a:xfrm>
              <a:off x="6530300" y="810425"/>
              <a:ext cx="61500" cy="61500"/>
            </a:xfrm>
            <a:prstGeom prst="ellipse">
              <a:avLst/>
            </a:prstGeom>
            <a:solidFill>
              <a:schemeClr val="l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8" name="Google Shape;5878;p72"/>
            <p:cNvSpPr/>
            <p:nvPr/>
          </p:nvSpPr>
          <p:spPr>
            <a:xfrm>
              <a:off x="5415500" y="965578"/>
              <a:ext cx="2291100" cy="34389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698B927B-82BD-7C4F-A140-00174BEAB66D}"/>
              </a:ext>
            </a:extLst>
          </p:cNvPr>
          <p:cNvSpPr txBox="1"/>
          <p:nvPr/>
        </p:nvSpPr>
        <p:spPr>
          <a:xfrm>
            <a:off x="1580842" y="2908394"/>
            <a:ext cx="3896044" cy="9130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x-none" sz="53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VẬN DỤNG</a:t>
            </a:r>
          </a:p>
        </p:txBody>
      </p:sp>
    </p:spTree>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537082-F51D-4F48-878C-8AF95EA4F36F}"/>
              </a:ext>
            </a:extLst>
          </p:cNvPr>
          <p:cNvSpPr txBox="1"/>
          <p:nvPr/>
        </p:nvSpPr>
        <p:spPr>
          <a:xfrm>
            <a:off x="4425641" y="522644"/>
            <a:ext cx="3896044" cy="9130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x-none" sz="53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40E668B6-A0C4-E744-B1AC-33C17375216F}"/>
              </a:ext>
            </a:extLst>
          </p:cNvPr>
          <p:cNvGrpSpPr/>
          <p:nvPr/>
        </p:nvGrpSpPr>
        <p:grpSpPr>
          <a:xfrm>
            <a:off x="980396" y="2147928"/>
            <a:ext cx="10786533" cy="2827867"/>
            <a:chOff x="393700" y="1623646"/>
            <a:chExt cx="8089900" cy="2120900"/>
          </a:xfrm>
        </p:grpSpPr>
        <p:sp>
          <p:nvSpPr>
            <p:cNvPr id="4" name="Terminator 3">
              <a:extLst>
                <a:ext uri="{FF2B5EF4-FFF2-40B4-BE49-F238E27FC236}">
                  <a16:creationId xmlns:a16="http://schemas.microsoft.com/office/drawing/2014/main" id="{58BBEFA9-4C35-434F-B300-98FD688C7691}"/>
                </a:ext>
              </a:extLst>
            </p:cNvPr>
            <p:cNvSpPr/>
            <p:nvPr/>
          </p:nvSpPr>
          <p:spPr>
            <a:xfrm>
              <a:off x="393700" y="1623646"/>
              <a:ext cx="8089900" cy="2120900"/>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282848"/>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AC3DB07D-0365-D34A-810A-AC222CE8D71B}"/>
                </a:ext>
              </a:extLst>
            </p:cNvPr>
            <p:cNvSpPr/>
            <p:nvPr/>
          </p:nvSpPr>
          <p:spPr>
            <a:xfrm>
              <a:off x="1034236" y="1995827"/>
              <a:ext cx="6808827" cy="1177245"/>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H</a:t>
              </a:r>
              <a:r>
                <a:rPr lang="en-US" sz="3200" b="1" kern="0">
                  <a:solidFill>
                    <a:srgbClr val="0070C0"/>
                  </a:solidFill>
                  <a:latin typeface="Times New Roman" panose="02020603050405020304" pitchFamily="18" charset="0"/>
                  <a:cs typeface="Times New Roman" panose="02020603050405020304" pitchFamily="18" charset="0"/>
                  <a:sym typeface="Arial"/>
                </a:rPr>
                <a:t>ãy</a:t>
              </a:r>
              <a:r>
                <a:rPr kumimoji="0" lang="vi-VN"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sưu tầm một số tác phẩm văn học nghệ thuật tiêu biểu được sáng tác trong cuộc kháng chiến chống thực dân </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P</a:t>
              </a:r>
              <a:r>
                <a:rPr kumimoji="0" lang="vi-VN"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háp</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(1945 -1954)</a:t>
              </a:r>
              <a:endPar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id="{026863F7-5D46-36DC-10F0-494ED148B6EB}"/>
              </a:ext>
            </a:extLst>
          </p:cNvPr>
          <p:cNvPicPr>
            <a:picLocks noChangeAspect="1"/>
          </p:cNvPicPr>
          <p:nvPr/>
        </p:nvPicPr>
        <p:blipFill>
          <a:blip r:embed="rId2"/>
          <a:stretch>
            <a:fillRect/>
          </a:stretch>
        </p:blipFill>
        <p:spPr>
          <a:xfrm>
            <a:off x="1220357" y="-1347427"/>
            <a:ext cx="10114141" cy="1511939"/>
          </a:xfrm>
          <a:prstGeom prst="rect">
            <a:avLst/>
          </a:prstGeom>
        </p:spPr>
      </p:pic>
    </p:spTree>
    <p:extLst>
      <p:ext uri="{BB962C8B-B14F-4D97-AF65-F5344CB8AC3E}">
        <p14:creationId xmlns:p14="http://schemas.microsoft.com/office/powerpoint/2010/main" val="387110949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ote with text and images&#10;&#10;Description automatically generated with medium confidence">
            <a:extLst>
              <a:ext uri="{FF2B5EF4-FFF2-40B4-BE49-F238E27FC236}">
                <a16:creationId xmlns:a16="http://schemas.microsoft.com/office/drawing/2014/main" id="{BCE5FE7C-BB8A-7814-4D26-0EBFAA852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0"/>
            <a:ext cx="12192000" cy="6830291"/>
          </a:xfrm>
          <a:prstGeom prst="rect">
            <a:avLst/>
          </a:prstGeom>
        </p:spPr>
      </p:pic>
    </p:spTree>
    <p:extLst>
      <p:ext uri="{BB962C8B-B14F-4D97-AF65-F5344CB8AC3E}">
        <p14:creationId xmlns:p14="http://schemas.microsoft.com/office/powerpoint/2010/main" val="3039630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238375" y="213247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 name="Google Shape;312;p37"/>
          <p:cNvGrpSpPr/>
          <p:nvPr/>
        </p:nvGrpSpPr>
        <p:grpSpPr>
          <a:xfrm>
            <a:off x="3185605" y="213247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Rectangle 17">
            <a:extLst>
              <a:ext uri="{FF2B5EF4-FFF2-40B4-BE49-F238E27FC236}">
                <a16:creationId xmlns:a16="http://schemas.microsoft.com/office/drawing/2014/main" id="{DBB17602-314D-1A49-A403-C66C69F53E06}"/>
              </a:ext>
            </a:extLst>
          </p:cNvPr>
          <p:cNvSpPr/>
          <p:nvPr/>
        </p:nvSpPr>
        <p:spPr>
          <a:xfrm>
            <a:off x="6270573" y="2287519"/>
            <a:ext cx="5425784" cy="3539430"/>
          </a:xfrm>
          <a:prstGeom prst="rect">
            <a:avLst/>
          </a:prstGeom>
          <a:solidFill>
            <a:srgbClr val="FEFEFE"/>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Chiến dịch Điện Biên Phủ năm 1954.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Chiến dịch Việt Bắc thu đông 1947.</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 Chiến dịch Biên Giới thu-đông năm 1950.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 Cuộc tiến công chiến lược Đông Xuân 1953-1954.</a:t>
            </a:r>
            <a:endParaRPr kumimoji="0" lang="af-ZA"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194977" y="542234"/>
            <a:ext cx="5425784" cy="2016102"/>
            <a:chOff x="4643435" y="504483"/>
            <a:chExt cx="4029078" cy="2417521"/>
          </a:xfrm>
        </p:grpSpPr>
        <p:sp>
          <p:nvSpPr>
            <p:cNvPr id="19" name="Rounded Rectangle 18">
              <a:extLst>
                <a:ext uri="{FF2B5EF4-FFF2-40B4-BE49-F238E27FC236}">
                  <a16:creationId xmlns:a16="http://schemas.microsoft.com/office/drawing/2014/main" id="{B082D241-D667-3A4E-ACC5-14C5CAACB08D}"/>
                </a:ext>
              </a:extLst>
            </p:cNvPr>
            <p:cNvSpPr/>
            <p:nvPr/>
          </p:nvSpPr>
          <p:spPr>
            <a:xfrm>
              <a:off x="4643435" y="504483"/>
              <a:ext cx="4029078" cy="198316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1C232"/>
                </a:solidFill>
                <a:effectLst/>
                <a:uLnTx/>
                <a:uFillTx/>
                <a:latin typeface="Arial"/>
                <a:ea typeface="+mn-ea"/>
                <a:cs typeface="+mn-cs"/>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729147" y="596946"/>
              <a:ext cx="3814776" cy="2325058"/>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1: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dịch</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chủ</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tiến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lớn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tiên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ta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kháng</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chống</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1945-1954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dịch</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310402" y="4051007"/>
            <a:ext cx="406876" cy="4318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1C232"/>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56D8F660-FA58-C112-E549-BDDFD8B343C9}"/>
              </a:ext>
            </a:extLst>
          </p:cNvPr>
          <p:cNvPicPr>
            <a:picLocks noChangeAspect="1"/>
          </p:cNvPicPr>
          <p:nvPr/>
        </p:nvPicPr>
        <p:blipFill>
          <a:blip r:embed="rId3"/>
          <a:stretch>
            <a:fillRect/>
          </a:stretch>
        </p:blipFill>
        <p:spPr>
          <a:xfrm>
            <a:off x="1220357" y="-1347427"/>
            <a:ext cx="10114141" cy="15119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672549" y="174759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 name="Google Shape;312;p37"/>
          <p:cNvGrpSpPr/>
          <p:nvPr/>
        </p:nvGrpSpPr>
        <p:grpSpPr>
          <a:xfrm>
            <a:off x="3619778" y="174759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Rectangle 17">
            <a:extLst>
              <a:ext uri="{FF2B5EF4-FFF2-40B4-BE49-F238E27FC236}">
                <a16:creationId xmlns:a16="http://schemas.microsoft.com/office/drawing/2014/main" id="{DBB17602-314D-1A49-A403-C66C69F53E06}"/>
              </a:ext>
            </a:extLst>
          </p:cNvPr>
          <p:cNvSpPr/>
          <p:nvPr/>
        </p:nvSpPr>
        <p:spPr>
          <a:xfrm>
            <a:off x="6190322" y="2914956"/>
            <a:ext cx="5467351" cy="2600199"/>
          </a:xfrm>
          <a:prstGeom prst="rect">
            <a:avLst/>
          </a:prstGeom>
        </p:spPr>
        <p:txBody>
          <a:bodyPr wrap="square">
            <a:spAutoFit/>
          </a:bodyPr>
          <a:lstStyle/>
          <a:p>
            <a:pPr marL="0" marR="0" lvl="0" indent="0" algn="l" defTabSz="121914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kế hoạch Nava		</a:t>
            </a:r>
          </a:p>
          <a:p>
            <a:pPr marL="0" marR="0" lvl="0" indent="0" algn="l" defTabSz="121914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kế hoạch Đơ Lat đơtatxinhi </a:t>
            </a:r>
          </a:p>
          <a:p>
            <a:pPr marL="0" marR="0" lvl="0" indent="0" algn="l" defTabSz="121914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kế hoạch đánh nhanh thắng nhanh</a:t>
            </a:r>
          </a:p>
          <a:p>
            <a:pPr marL="0" marR="0" lvl="0" indent="0" algn="l" defTabSz="121914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kế hoạch Rơve</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206014" y="672646"/>
            <a:ext cx="5494691" cy="2318139"/>
            <a:chOff x="4654509" y="504484"/>
            <a:chExt cx="4121018" cy="1738604"/>
          </a:xfrm>
        </p:grpSpPr>
        <p:sp>
          <p:nvSpPr>
            <p:cNvPr id="19" name="Rounded Rectangle 18">
              <a:extLst>
                <a:ext uri="{FF2B5EF4-FFF2-40B4-BE49-F238E27FC236}">
                  <a16:creationId xmlns:a16="http://schemas.microsoft.com/office/drawing/2014/main" id="{B082D241-D667-3A4E-ACC5-14C5CAACB08D}"/>
                </a:ext>
              </a:extLst>
            </p:cNvPr>
            <p:cNvSpPr/>
            <p:nvPr/>
          </p:nvSpPr>
          <p:spPr>
            <a:xfrm>
              <a:off x="4686967" y="504484"/>
              <a:ext cx="3985546" cy="147772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1C232"/>
                </a:solidFill>
                <a:effectLst/>
                <a:uLnTx/>
                <a:uFillTx/>
                <a:latin typeface="Arial"/>
                <a:ea typeface="+mn-ea"/>
                <a:cs typeface="+mn-cs"/>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654509" y="558012"/>
              <a:ext cx="4121018" cy="1685076"/>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2: </a:t>
              </a: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Với thắng lợi của Chiến dịch Biên Giới thu - đông 1950, ta đã đánh bại kế hoạch nào của Pháp ?</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147290" y="5002596"/>
            <a:ext cx="501570" cy="5125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1C232"/>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16D302E9-88EE-E051-7A9A-F32139ADE848}"/>
              </a:ext>
            </a:extLst>
          </p:cNvPr>
          <p:cNvPicPr>
            <a:picLocks noChangeAspect="1"/>
          </p:cNvPicPr>
          <p:nvPr/>
        </p:nvPicPr>
        <p:blipFill>
          <a:blip r:embed="rId3"/>
          <a:stretch>
            <a:fillRect/>
          </a:stretch>
        </p:blipFill>
        <p:spPr>
          <a:xfrm>
            <a:off x="1220357" y="-1347427"/>
            <a:ext cx="10114141" cy="1511939"/>
          </a:xfrm>
          <a:prstGeom prst="rect">
            <a:avLst/>
          </a:prstGeom>
        </p:spPr>
      </p:pic>
    </p:spTree>
    <p:extLst>
      <p:ext uri="{BB962C8B-B14F-4D97-AF65-F5344CB8AC3E}">
        <p14:creationId xmlns:p14="http://schemas.microsoft.com/office/powerpoint/2010/main" val="253118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900601" y="1904462"/>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 name="Google Shape;312;p37"/>
          <p:cNvGrpSpPr/>
          <p:nvPr/>
        </p:nvGrpSpPr>
        <p:grpSpPr>
          <a:xfrm>
            <a:off x="2847830" y="1904462"/>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Rectangle 17">
            <a:extLst>
              <a:ext uri="{FF2B5EF4-FFF2-40B4-BE49-F238E27FC236}">
                <a16:creationId xmlns:a16="http://schemas.microsoft.com/office/drawing/2014/main" id="{DBB17602-314D-1A49-A403-C66C69F53E06}"/>
              </a:ext>
            </a:extLst>
          </p:cNvPr>
          <p:cNvSpPr/>
          <p:nvPr/>
        </p:nvSpPr>
        <p:spPr>
          <a:xfrm>
            <a:off x="4743302" y="2351986"/>
            <a:ext cx="6758437" cy="3970318"/>
          </a:xfrm>
          <a:prstGeom prst="rect">
            <a:avLst/>
          </a:prstGeom>
          <a:solidFill>
            <a:srgbClr val="FFFFFF"/>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x-none" sz="2800" b="1"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A</a:t>
            </a:r>
            <a:r>
              <a:rPr kumimoji="0" lang="vi-VN"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Đây</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là</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dịch</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chủ</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tiến</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công</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lớn</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đầu</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tiên</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ta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trong</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chống</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Pháp</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mở</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ra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bước</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ngoặt</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lớn</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cuộc</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kháng</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chiến</a:t>
            </a:r>
            <a:r>
              <a:rPr kumimoji="0" lang="vi-VN"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endPar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x-none" sz="2800" b="1"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B</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Khai</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thông</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đường</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liên</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lạc</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giữa</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ta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với</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nước</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XHCN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x-none" sz="2800" b="1"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a:t>
            </a:r>
            <a:r>
              <a:rPr kumimoji="0" lang="vi-VN"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Quân</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đội</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ta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giành</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được</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thế</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chủ</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trên</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trường</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Đông</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Dương</a:t>
            </a:r>
            <a:r>
              <a:rPr kumimoji="0" lang="vi-VN"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endPar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x-none" sz="2800" b="1"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D</a:t>
            </a:r>
            <a:r>
              <a:rPr kumimoji="0" lang="vi-VN"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Quân</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đội</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ta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giành</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được</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thế</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chủ</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trên</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chiến</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trường</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chính</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Bắc</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altLang="x-none" sz="2800" b="0" i="0" u="none" strike="noStrike" kern="120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Bộ</a:t>
            </a:r>
            <a:r>
              <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rPr>
              <a:t> </a:t>
            </a:r>
            <a:endParaRPr kumimoji="0" lang="en-US" altLang="x-none" sz="2800" b="0" i="0" u="none" strike="noStrike" kern="120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4630261" y="611305"/>
            <a:ext cx="6984517" cy="2062102"/>
            <a:chOff x="4463808" y="501997"/>
            <a:chExt cx="4299367" cy="1546577"/>
          </a:xfrm>
        </p:grpSpPr>
        <p:sp>
          <p:nvSpPr>
            <p:cNvPr id="19" name="Rounded Rectangle 18">
              <a:extLst>
                <a:ext uri="{FF2B5EF4-FFF2-40B4-BE49-F238E27FC236}">
                  <a16:creationId xmlns:a16="http://schemas.microsoft.com/office/drawing/2014/main" id="{B082D241-D667-3A4E-ACC5-14C5CAACB08D}"/>
                </a:ext>
              </a:extLst>
            </p:cNvPr>
            <p:cNvSpPr/>
            <p:nvPr/>
          </p:nvSpPr>
          <p:spPr>
            <a:xfrm>
              <a:off x="4540910" y="504485"/>
              <a:ext cx="4222265" cy="1221350"/>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1C232"/>
                </a:solidFill>
                <a:effectLst/>
                <a:uLnTx/>
                <a:uFillTx/>
                <a:latin typeface="Arial"/>
                <a:ea typeface="+mn-ea"/>
                <a:cs typeface="+mn-cs"/>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463808" y="501997"/>
              <a:ext cx="4299367" cy="15465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32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3: </a:t>
              </a:r>
              <a:r>
                <a:rPr kumimoji="0" lang="vi-VN" sz="32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Nội dung nào sau đây không phải là ý nghĩa của chiến dịch Biên giới thu-đông năm 1950?</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4755517" y="4543813"/>
            <a:ext cx="430589" cy="430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1C232"/>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DC1AA5E7-CD0F-2374-5431-42B45D42B3D0}"/>
              </a:ext>
            </a:extLst>
          </p:cNvPr>
          <p:cNvPicPr>
            <a:picLocks noChangeAspect="1"/>
          </p:cNvPicPr>
          <p:nvPr/>
        </p:nvPicPr>
        <p:blipFill>
          <a:blip r:embed="rId3"/>
          <a:stretch>
            <a:fillRect/>
          </a:stretch>
        </p:blipFill>
        <p:spPr>
          <a:xfrm>
            <a:off x="1220357" y="-1347427"/>
            <a:ext cx="10114141" cy="1511939"/>
          </a:xfrm>
          <a:prstGeom prst="rect">
            <a:avLst/>
          </a:prstGeom>
        </p:spPr>
      </p:pic>
    </p:spTree>
    <p:extLst>
      <p:ext uri="{BB962C8B-B14F-4D97-AF65-F5344CB8AC3E}">
        <p14:creationId xmlns:p14="http://schemas.microsoft.com/office/powerpoint/2010/main" val="266055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374461" y="1776558"/>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 name="Google Shape;312;p37"/>
          <p:cNvGrpSpPr/>
          <p:nvPr/>
        </p:nvGrpSpPr>
        <p:grpSpPr>
          <a:xfrm>
            <a:off x="3321690" y="1776558"/>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Rectangle 17">
            <a:extLst>
              <a:ext uri="{FF2B5EF4-FFF2-40B4-BE49-F238E27FC236}">
                <a16:creationId xmlns:a16="http://schemas.microsoft.com/office/drawing/2014/main" id="{DBB17602-314D-1A49-A403-C66C69F53E06}"/>
              </a:ext>
            </a:extLst>
          </p:cNvPr>
          <p:cNvSpPr/>
          <p:nvPr/>
        </p:nvSpPr>
        <p:spPr>
          <a:xfrm>
            <a:off x="6437864" y="2863357"/>
            <a:ext cx="5615540" cy="2600199"/>
          </a:xfrm>
          <a:prstGeom prst="rect">
            <a:avLst/>
          </a:prstGeom>
        </p:spPr>
        <p:txBody>
          <a:bodyPr wrap="square">
            <a:spAutoFit/>
          </a:bodyPr>
          <a:lstStyle/>
          <a:p>
            <a:pPr marL="0" marR="0" lvl="0" indent="0" algn="just" defTabSz="121914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loại hình chiến dịch.		</a:t>
            </a:r>
          </a:p>
          <a:p>
            <a:pPr marL="0" marR="0" lvl="0" indent="0" algn="just" defTabSz="121914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địa hình tác chiến.</a:t>
            </a:r>
          </a:p>
          <a:p>
            <a:pPr marL="0" marR="0" lvl="0" indent="0" algn="just" defTabSz="121914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 đối tượng tác chiến.		</a:t>
            </a:r>
          </a:p>
          <a:p>
            <a:pPr marL="0" marR="0" lvl="0" indent="0" algn="just" defTabSz="121914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 lực lượng chủ yếu.</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4729551" y="672645"/>
            <a:ext cx="6889306" cy="2021899"/>
            <a:chOff x="4637470" y="504484"/>
            <a:chExt cx="4100513" cy="1516424"/>
          </a:xfrm>
        </p:grpSpPr>
        <p:sp>
          <p:nvSpPr>
            <p:cNvPr id="19" name="Rounded Rectangle 18">
              <a:extLst>
                <a:ext uri="{FF2B5EF4-FFF2-40B4-BE49-F238E27FC236}">
                  <a16:creationId xmlns:a16="http://schemas.microsoft.com/office/drawing/2014/main" id="{B082D241-D667-3A4E-ACC5-14C5CAACB08D}"/>
                </a:ext>
              </a:extLst>
            </p:cNvPr>
            <p:cNvSpPr/>
            <p:nvPr/>
          </p:nvSpPr>
          <p:spPr>
            <a:xfrm>
              <a:off x="4643435" y="504484"/>
              <a:ext cx="4029078" cy="151642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1C232"/>
                </a:solidFill>
                <a:effectLst/>
                <a:uLnTx/>
                <a:uFillTx/>
                <a:latin typeface="Arial"/>
                <a:ea typeface="+mn-ea"/>
                <a:cs typeface="+mn-cs"/>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637470" y="579746"/>
              <a:ext cx="4100513" cy="1361911"/>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800" b="1" i="0" u="none" strike="noStrike" kern="0" cap="none" spc="0" normalizeH="0" baseline="0" noProof="0" dirty="0">
                  <a:ln>
                    <a:noFill/>
                  </a:ln>
                  <a:solidFill>
                    <a:srgbClr val="595959">
                      <a:lumMod val="50000"/>
                    </a:srgbClr>
                  </a:solidFill>
                  <a:effectLst/>
                  <a:uLnTx/>
                  <a:uFillTx/>
                  <a:latin typeface="Times New Roman" panose="02020603050405020304" pitchFamily="18" charset="0"/>
                  <a:ea typeface="+mn-ea"/>
                  <a:cs typeface="Times New Roman" panose="02020603050405020304" pitchFamily="18" charset="0"/>
                  <a:sym typeface="Arial"/>
                </a:rPr>
                <a:t> 4: </a:t>
              </a:r>
              <a:r>
                <a:rPr kumimoji="0" lang="vi-VN" sz="2800" b="0"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Điểm khác nhau của chiến dịch Việt Bắc thu - đông năm 1947 so với chiến dịch Biên giới thu đông năm 1950 của quân dân Việt Nam là về:</a:t>
              </a:r>
            </a:p>
          </p:txBody>
        </p:sp>
      </p:grpSp>
      <p:sp>
        <p:nvSpPr>
          <p:cNvPr id="20" name="Oval 19">
            <a:extLst>
              <a:ext uri="{FF2B5EF4-FFF2-40B4-BE49-F238E27FC236}">
                <a16:creationId xmlns:a16="http://schemas.microsoft.com/office/drawing/2014/main" id="{281F36B8-51E5-2547-BB67-8EF937FA4EEA}"/>
              </a:ext>
            </a:extLst>
          </p:cNvPr>
          <p:cNvSpPr/>
          <p:nvPr/>
        </p:nvSpPr>
        <p:spPr>
          <a:xfrm>
            <a:off x="6422990" y="3078866"/>
            <a:ext cx="452372" cy="4927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F1C232"/>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B0D22DE0-F6F1-D38F-339A-EFC4C242134C}"/>
              </a:ext>
            </a:extLst>
          </p:cNvPr>
          <p:cNvPicPr>
            <a:picLocks noChangeAspect="1"/>
          </p:cNvPicPr>
          <p:nvPr/>
        </p:nvPicPr>
        <p:blipFill>
          <a:blip r:embed="rId3"/>
          <a:stretch>
            <a:fillRect/>
          </a:stretch>
        </p:blipFill>
        <p:spPr>
          <a:xfrm>
            <a:off x="1220357" y="-1347427"/>
            <a:ext cx="10114141" cy="1511939"/>
          </a:xfrm>
          <a:prstGeom prst="rect">
            <a:avLst/>
          </a:prstGeom>
        </p:spPr>
      </p:pic>
    </p:spTree>
    <p:extLst>
      <p:ext uri="{BB962C8B-B14F-4D97-AF65-F5344CB8AC3E}">
        <p14:creationId xmlns:p14="http://schemas.microsoft.com/office/powerpoint/2010/main" val="191147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DB">
            <a:alpha val="8380"/>
          </a:srgbClr>
        </a:solidFill>
        <a:effectLst/>
      </p:bgPr>
    </p:bg>
    <p:spTree>
      <p:nvGrpSpPr>
        <p:cNvPr id="1" name="Shape 1504"/>
        <p:cNvGrpSpPr/>
        <p:nvPr/>
      </p:nvGrpSpPr>
      <p:grpSpPr>
        <a:xfrm>
          <a:off x="0" y="0"/>
          <a:ext cx="0" cy="0"/>
          <a:chOff x="0" y="0"/>
          <a:chExt cx="0" cy="0"/>
        </a:xfrm>
      </p:grpSpPr>
      <p:grpSp>
        <p:nvGrpSpPr>
          <p:cNvPr id="1505" name="Google Shape;1505;p37"/>
          <p:cNvGrpSpPr/>
          <p:nvPr/>
        </p:nvGrpSpPr>
        <p:grpSpPr>
          <a:xfrm>
            <a:off x="-76523" y="-65879"/>
            <a:ext cx="7054793" cy="5758369"/>
            <a:chOff x="424909" y="291892"/>
            <a:chExt cx="5291095" cy="4318777"/>
          </a:xfrm>
        </p:grpSpPr>
        <p:grpSp>
          <p:nvGrpSpPr>
            <p:cNvPr id="1506" name="Google Shape;1506;p37"/>
            <p:cNvGrpSpPr/>
            <p:nvPr/>
          </p:nvGrpSpPr>
          <p:grpSpPr>
            <a:xfrm>
              <a:off x="713225" y="291892"/>
              <a:ext cx="5002779" cy="4318777"/>
              <a:chOff x="230875" y="3764750"/>
              <a:chExt cx="1023775" cy="883800"/>
            </a:xfrm>
          </p:grpSpPr>
          <p:sp>
            <p:nvSpPr>
              <p:cNvPr id="1507" name="Google Shape;1507;p37"/>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chemeClr val="accent5"/>
              </a:solidFill>
              <a:ln>
                <a:noFill/>
              </a:ln>
              <a:effectLst>
                <a:outerShdw blurRad="214313" dist="95250" dir="426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8" name="Google Shape;1508;p37"/>
              <p:cNvSpPr/>
              <p:nvPr/>
            </p:nvSpPr>
            <p:spPr>
              <a:xfrm>
                <a:off x="230875" y="3791825"/>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09" name="Google Shape;1509;p37"/>
            <p:cNvSpPr/>
            <p:nvPr/>
          </p:nvSpPr>
          <p:spPr>
            <a:xfrm>
              <a:off x="424909" y="53950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809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10" name="Google Shape;1510;p37"/>
          <p:cNvSpPr txBox="1">
            <a:spLocks noGrp="1"/>
          </p:cNvSpPr>
          <p:nvPr>
            <p:ph type="ctrTitle"/>
          </p:nvPr>
        </p:nvSpPr>
        <p:spPr>
          <a:xfrm>
            <a:off x="511945" y="1456834"/>
            <a:ext cx="5965347" cy="3333003"/>
          </a:xfrm>
          <a:prstGeom prst="rect">
            <a:avLst/>
          </a:prstGeom>
        </p:spPr>
        <p:txBody>
          <a:bodyPr spcFirstLastPara="1" wrap="square" lIns="121900" tIns="121900" rIns="121900" bIns="121900" anchor="t" anchorCtr="0">
            <a:noAutofit/>
          </a:bodyPr>
          <a:lstStyle/>
          <a:p>
            <a:r>
              <a:rPr lang="vi-VN" altLang="x-none" sz="4400">
                <a:solidFill>
                  <a:srgbClr val="FF0000"/>
                </a:solidFill>
                <a:latin typeface="Times New Roman" panose="02020603050405020304" pitchFamily="18" charset="0"/>
                <a:cs typeface="Times New Roman" panose="02020603050405020304" pitchFamily="18" charset="0"/>
              </a:rPr>
              <a:t>VIỆT NAM KHÁNG CHIẾN CHỐNG THỰC DÂN PHÁP XÂM LƯỢC GIAI ĐOẠN 1951-1954 (TIẾT 1)</a:t>
            </a:r>
            <a:endParaRPr lang="vi-VN" sz="4400" dirty="0">
              <a:solidFill>
                <a:schemeClr val="accent2"/>
              </a:solidFill>
            </a:endParaRPr>
          </a:p>
        </p:txBody>
      </p:sp>
      <p:sp>
        <p:nvSpPr>
          <p:cNvPr id="4" name="Rectangle 3">
            <a:extLst>
              <a:ext uri="{FF2B5EF4-FFF2-40B4-BE49-F238E27FC236}">
                <a16:creationId xmlns:a16="http://schemas.microsoft.com/office/drawing/2014/main" id="{5E5C477F-FE8B-C240-A266-CA0FEA972F5C}"/>
              </a:ext>
            </a:extLst>
          </p:cNvPr>
          <p:cNvSpPr/>
          <p:nvPr/>
        </p:nvSpPr>
        <p:spPr>
          <a:xfrm>
            <a:off x="2762978" y="545614"/>
            <a:ext cx="1705916"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x-none" sz="4400" b="1" i="0" u="sng" strike="noStrike" kern="1200" cap="none" spc="0" normalizeH="0" baseline="0" noProof="0" err="1">
                <a:ln>
                  <a:noFill/>
                </a:ln>
                <a:solidFill>
                  <a:srgbClr val="0000FF"/>
                </a:solidFill>
                <a:effectLst/>
                <a:uLnTx/>
                <a:uFillTx/>
                <a:latin typeface="Times New Roman" panose="02020603050405020304" pitchFamily="18" charset="0"/>
                <a:ea typeface="+mn-ea"/>
                <a:cs typeface="Times New Roman" panose="02020603050405020304" pitchFamily="18" charset="0"/>
              </a:rPr>
              <a:t>Bài</a:t>
            </a:r>
            <a:r>
              <a:rPr kumimoji="0" lang="en-US" altLang="x-none" sz="4400" b="1" i="0" u="sng"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15</a:t>
            </a:r>
            <a:endParaRPr kumimoji="0" lang="x-none" sz="4400" b="0" i="0" u="none" strike="noStrike" kern="1200" cap="none" spc="0" normalizeH="0" baseline="0" noProof="0" dirty="0">
              <a:ln>
                <a:noFill/>
              </a:ln>
              <a:solidFill>
                <a:srgbClr val="212121"/>
              </a:solidFill>
              <a:effectLst/>
              <a:uLnTx/>
              <a:uFillTx/>
              <a:latin typeface="Arial"/>
              <a:ea typeface="+mn-ea"/>
              <a:cs typeface="+mn-cs"/>
            </a:endParaRPr>
          </a:p>
        </p:txBody>
      </p:sp>
      <p:grpSp>
        <p:nvGrpSpPr>
          <p:cNvPr id="31" name="Google Shape;1513;p37">
            <a:extLst>
              <a:ext uri="{FF2B5EF4-FFF2-40B4-BE49-F238E27FC236}">
                <a16:creationId xmlns:a16="http://schemas.microsoft.com/office/drawing/2014/main" id="{3537DAF4-765F-1D48-9CA2-5FA41C7BE3E9}"/>
              </a:ext>
            </a:extLst>
          </p:cNvPr>
          <p:cNvGrpSpPr/>
          <p:nvPr/>
        </p:nvGrpSpPr>
        <p:grpSpPr>
          <a:xfrm>
            <a:off x="6684561" y="2723660"/>
            <a:ext cx="2703991" cy="2876075"/>
            <a:chOff x="6089565" y="451925"/>
            <a:chExt cx="2270746" cy="2810629"/>
          </a:xfrm>
          <a:blipFill dpi="0" rotWithShape="1">
            <a:blip r:embed="rId3"/>
            <a:srcRect/>
            <a:stretch>
              <a:fillRect l="1000" t="17000" r="8000" b="11000"/>
            </a:stretch>
          </a:blipFill>
        </p:grpSpPr>
        <p:grpSp>
          <p:nvGrpSpPr>
            <p:cNvPr id="32" name="Google Shape;1514;p37">
              <a:extLst>
                <a:ext uri="{FF2B5EF4-FFF2-40B4-BE49-F238E27FC236}">
                  <a16:creationId xmlns:a16="http://schemas.microsoft.com/office/drawing/2014/main" id="{D0102537-D85C-E140-9B18-2B9DFCA10786}"/>
                </a:ext>
              </a:extLst>
            </p:cNvPr>
            <p:cNvGrpSpPr/>
            <p:nvPr/>
          </p:nvGrpSpPr>
          <p:grpSpPr>
            <a:xfrm rot="-1027946">
              <a:off x="6190681" y="851836"/>
              <a:ext cx="2169630" cy="2410718"/>
              <a:chOff x="2972200" y="3192600"/>
              <a:chExt cx="735650" cy="969100"/>
            </a:xfrm>
            <a:grpFill/>
          </p:grpSpPr>
          <p:sp>
            <p:nvSpPr>
              <p:cNvPr id="36" name="Google Shape;1515;p37">
                <a:extLst>
                  <a:ext uri="{FF2B5EF4-FFF2-40B4-BE49-F238E27FC236}">
                    <a16:creationId xmlns:a16="http://schemas.microsoft.com/office/drawing/2014/main" id="{B2358F23-F37B-4044-8703-21E2236548FB}"/>
                  </a:ext>
                </a:extLst>
              </p:cNvPr>
              <p:cNvSpPr/>
              <p:nvPr/>
            </p:nvSpPr>
            <p:spPr>
              <a:xfrm>
                <a:off x="2972200" y="3668700"/>
                <a:ext cx="735650" cy="493000"/>
              </a:xfrm>
              <a:custGeom>
                <a:avLst/>
                <a:gdLst/>
                <a:ahLst/>
                <a:cxnLst/>
                <a:rect l="l" t="t" r="r" b="b"/>
                <a:pathLst>
                  <a:path w="29426" h="19720" extrusionOk="0">
                    <a:moveTo>
                      <a:pt x="16863" y="17098"/>
                    </a:moveTo>
                    <a:lnTo>
                      <a:pt x="16863" y="17098"/>
                    </a:lnTo>
                    <a:cubicBezTo>
                      <a:pt x="16848" y="17100"/>
                      <a:pt x="16833" y="17102"/>
                      <a:pt x="16817" y="17104"/>
                    </a:cubicBezTo>
                    <a:lnTo>
                      <a:pt x="16858" y="17104"/>
                    </a:lnTo>
                    <a:cubicBezTo>
                      <a:pt x="16860" y="17102"/>
                      <a:pt x="16862" y="17100"/>
                      <a:pt x="16863" y="17098"/>
                    </a:cubicBezTo>
                    <a:close/>
                    <a:moveTo>
                      <a:pt x="0" y="1"/>
                    </a:moveTo>
                    <a:lnTo>
                      <a:pt x="0" y="19720"/>
                    </a:lnTo>
                    <a:cubicBezTo>
                      <a:pt x="82" y="19699"/>
                      <a:pt x="143" y="19699"/>
                      <a:pt x="225" y="19699"/>
                    </a:cubicBezTo>
                    <a:lnTo>
                      <a:pt x="327" y="19720"/>
                    </a:lnTo>
                    <a:cubicBezTo>
                      <a:pt x="368" y="19699"/>
                      <a:pt x="409" y="19658"/>
                      <a:pt x="450" y="19638"/>
                    </a:cubicBezTo>
                    <a:cubicBezTo>
                      <a:pt x="450" y="19617"/>
                      <a:pt x="450" y="19597"/>
                      <a:pt x="470" y="19577"/>
                    </a:cubicBezTo>
                    <a:cubicBezTo>
                      <a:pt x="531" y="19515"/>
                      <a:pt x="450" y="19413"/>
                      <a:pt x="552" y="19372"/>
                    </a:cubicBezTo>
                    <a:cubicBezTo>
                      <a:pt x="634" y="19331"/>
                      <a:pt x="715" y="19311"/>
                      <a:pt x="797" y="19290"/>
                    </a:cubicBezTo>
                    <a:cubicBezTo>
                      <a:pt x="1072" y="19170"/>
                      <a:pt x="1362" y="19122"/>
                      <a:pt x="1666" y="19122"/>
                    </a:cubicBezTo>
                    <a:cubicBezTo>
                      <a:pt x="1723" y="19122"/>
                      <a:pt x="1781" y="19124"/>
                      <a:pt x="1839" y="19127"/>
                    </a:cubicBezTo>
                    <a:cubicBezTo>
                      <a:pt x="2084" y="19127"/>
                      <a:pt x="2330" y="19209"/>
                      <a:pt x="2514" y="19372"/>
                    </a:cubicBezTo>
                    <a:cubicBezTo>
                      <a:pt x="2738" y="19311"/>
                      <a:pt x="2943" y="19290"/>
                      <a:pt x="3167" y="19250"/>
                    </a:cubicBezTo>
                    <a:lnTo>
                      <a:pt x="3106" y="19188"/>
                    </a:lnTo>
                    <a:lnTo>
                      <a:pt x="3351" y="19107"/>
                    </a:lnTo>
                    <a:cubicBezTo>
                      <a:pt x="3413" y="19045"/>
                      <a:pt x="3494" y="19004"/>
                      <a:pt x="3576" y="19004"/>
                    </a:cubicBezTo>
                    <a:cubicBezTo>
                      <a:pt x="3617" y="18984"/>
                      <a:pt x="3658" y="18963"/>
                      <a:pt x="3699" y="18923"/>
                    </a:cubicBezTo>
                    <a:cubicBezTo>
                      <a:pt x="3740" y="18902"/>
                      <a:pt x="3801" y="18882"/>
                      <a:pt x="3862" y="18882"/>
                    </a:cubicBezTo>
                    <a:cubicBezTo>
                      <a:pt x="3862" y="18923"/>
                      <a:pt x="3903" y="18943"/>
                      <a:pt x="4005" y="18963"/>
                    </a:cubicBezTo>
                    <a:cubicBezTo>
                      <a:pt x="4087" y="18923"/>
                      <a:pt x="4169" y="18882"/>
                      <a:pt x="4250" y="18841"/>
                    </a:cubicBezTo>
                    <a:cubicBezTo>
                      <a:pt x="4271" y="18759"/>
                      <a:pt x="4373" y="18698"/>
                      <a:pt x="4434" y="18657"/>
                    </a:cubicBezTo>
                    <a:lnTo>
                      <a:pt x="4475" y="18657"/>
                    </a:lnTo>
                    <a:lnTo>
                      <a:pt x="4577" y="18718"/>
                    </a:lnTo>
                    <a:cubicBezTo>
                      <a:pt x="4884" y="18616"/>
                      <a:pt x="5211" y="18555"/>
                      <a:pt x="5538" y="18494"/>
                    </a:cubicBezTo>
                    <a:cubicBezTo>
                      <a:pt x="5946" y="18412"/>
                      <a:pt x="6314" y="18330"/>
                      <a:pt x="6662" y="18269"/>
                    </a:cubicBezTo>
                    <a:cubicBezTo>
                      <a:pt x="6746" y="18218"/>
                      <a:pt x="6857" y="18182"/>
                      <a:pt x="6974" y="18182"/>
                    </a:cubicBezTo>
                    <a:cubicBezTo>
                      <a:pt x="6999" y="18182"/>
                      <a:pt x="7025" y="18183"/>
                      <a:pt x="7050" y="18187"/>
                    </a:cubicBezTo>
                    <a:cubicBezTo>
                      <a:pt x="7070" y="18187"/>
                      <a:pt x="7111" y="18207"/>
                      <a:pt x="7132" y="18207"/>
                    </a:cubicBezTo>
                    <a:cubicBezTo>
                      <a:pt x="7334" y="18193"/>
                      <a:pt x="7536" y="18179"/>
                      <a:pt x="7738" y="18179"/>
                    </a:cubicBezTo>
                    <a:cubicBezTo>
                      <a:pt x="7822" y="18179"/>
                      <a:pt x="7906" y="18181"/>
                      <a:pt x="7990" y="18187"/>
                    </a:cubicBezTo>
                    <a:cubicBezTo>
                      <a:pt x="8051" y="18187"/>
                      <a:pt x="8112" y="18187"/>
                      <a:pt x="8174" y="18207"/>
                    </a:cubicBezTo>
                    <a:cubicBezTo>
                      <a:pt x="8174" y="18207"/>
                      <a:pt x="8194" y="18187"/>
                      <a:pt x="8215" y="18187"/>
                    </a:cubicBezTo>
                    <a:cubicBezTo>
                      <a:pt x="8439" y="18105"/>
                      <a:pt x="8623" y="18024"/>
                      <a:pt x="8828" y="17921"/>
                    </a:cubicBezTo>
                    <a:lnTo>
                      <a:pt x="9012" y="17962"/>
                    </a:lnTo>
                    <a:cubicBezTo>
                      <a:pt x="9091" y="17944"/>
                      <a:pt x="9173" y="17935"/>
                      <a:pt x="9254" y="17935"/>
                    </a:cubicBezTo>
                    <a:cubicBezTo>
                      <a:pt x="9445" y="17935"/>
                      <a:pt x="9637" y="17985"/>
                      <a:pt x="9808" y="18085"/>
                    </a:cubicBezTo>
                    <a:cubicBezTo>
                      <a:pt x="9958" y="18071"/>
                      <a:pt x="10108" y="18064"/>
                      <a:pt x="10259" y="18064"/>
                    </a:cubicBezTo>
                    <a:cubicBezTo>
                      <a:pt x="10560" y="18064"/>
                      <a:pt x="10864" y="18092"/>
                      <a:pt x="11178" y="18146"/>
                    </a:cubicBezTo>
                    <a:cubicBezTo>
                      <a:pt x="11300" y="18146"/>
                      <a:pt x="11423" y="18187"/>
                      <a:pt x="11525" y="18248"/>
                    </a:cubicBezTo>
                    <a:cubicBezTo>
                      <a:pt x="11566" y="18259"/>
                      <a:pt x="11612" y="18264"/>
                      <a:pt x="11658" y="18264"/>
                    </a:cubicBezTo>
                    <a:cubicBezTo>
                      <a:pt x="11704" y="18264"/>
                      <a:pt x="11750" y="18259"/>
                      <a:pt x="11791" y="18248"/>
                    </a:cubicBezTo>
                    <a:cubicBezTo>
                      <a:pt x="11791" y="18228"/>
                      <a:pt x="11791" y="18207"/>
                      <a:pt x="11791" y="18187"/>
                    </a:cubicBezTo>
                    <a:cubicBezTo>
                      <a:pt x="11831" y="18207"/>
                      <a:pt x="11872" y="18228"/>
                      <a:pt x="11913" y="18228"/>
                    </a:cubicBezTo>
                    <a:cubicBezTo>
                      <a:pt x="11974" y="18248"/>
                      <a:pt x="12056" y="18248"/>
                      <a:pt x="12138" y="18269"/>
                    </a:cubicBezTo>
                    <a:lnTo>
                      <a:pt x="12322" y="18228"/>
                    </a:lnTo>
                    <a:cubicBezTo>
                      <a:pt x="12363" y="18248"/>
                      <a:pt x="12404" y="18259"/>
                      <a:pt x="12444" y="18259"/>
                    </a:cubicBezTo>
                    <a:cubicBezTo>
                      <a:pt x="12485" y="18259"/>
                      <a:pt x="12526" y="18248"/>
                      <a:pt x="12567" y="18228"/>
                    </a:cubicBezTo>
                    <a:lnTo>
                      <a:pt x="12628" y="18228"/>
                    </a:lnTo>
                    <a:cubicBezTo>
                      <a:pt x="12792" y="18167"/>
                      <a:pt x="12955" y="18126"/>
                      <a:pt x="13119" y="18064"/>
                    </a:cubicBezTo>
                    <a:cubicBezTo>
                      <a:pt x="13058" y="17901"/>
                      <a:pt x="13344" y="17962"/>
                      <a:pt x="13446" y="17921"/>
                    </a:cubicBezTo>
                    <a:cubicBezTo>
                      <a:pt x="13487" y="17932"/>
                      <a:pt x="13533" y="17937"/>
                      <a:pt x="13581" y="17937"/>
                    </a:cubicBezTo>
                    <a:cubicBezTo>
                      <a:pt x="13630" y="17937"/>
                      <a:pt x="13681" y="17932"/>
                      <a:pt x="13732" y="17921"/>
                    </a:cubicBezTo>
                    <a:cubicBezTo>
                      <a:pt x="13814" y="17860"/>
                      <a:pt x="13916" y="17819"/>
                      <a:pt x="13936" y="17717"/>
                    </a:cubicBezTo>
                    <a:cubicBezTo>
                      <a:pt x="13973" y="17544"/>
                      <a:pt x="13988" y="17476"/>
                      <a:pt x="14102" y="17476"/>
                    </a:cubicBezTo>
                    <a:cubicBezTo>
                      <a:pt x="14177" y="17476"/>
                      <a:pt x="14294" y="17505"/>
                      <a:pt x="14488" y="17554"/>
                    </a:cubicBezTo>
                    <a:cubicBezTo>
                      <a:pt x="14508" y="17574"/>
                      <a:pt x="14529" y="17574"/>
                      <a:pt x="14549" y="17574"/>
                    </a:cubicBezTo>
                    <a:cubicBezTo>
                      <a:pt x="14590" y="17574"/>
                      <a:pt x="14672" y="17554"/>
                      <a:pt x="14672" y="17554"/>
                    </a:cubicBezTo>
                    <a:cubicBezTo>
                      <a:pt x="14672" y="17472"/>
                      <a:pt x="14733" y="17451"/>
                      <a:pt x="14835" y="17411"/>
                    </a:cubicBezTo>
                    <a:lnTo>
                      <a:pt x="14835" y="17411"/>
                    </a:lnTo>
                    <a:cubicBezTo>
                      <a:pt x="14835" y="17431"/>
                      <a:pt x="14835" y="17451"/>
                      <a:pt x="14815" y="17472"/>
                    </a:cubicBezTo>
                    <a:cubicBezTo>
                      <a:pt x="14794" y="17513"/>
                      <a:pt x="14754" y="17533"/>
                      <a:pt x="14856" y="17574"/>
                    </a:cubicBezTo>
                    <a:cubicBezTo>
                      <a:pt x="14903" y="17586"/>
                      <a:pt x="14943" y="17598"/>
                      <a:pt x="14981" y="17598"/>
                    </a:cubicBezTo>
                    <a:cubicBezTo>
                      <a:pt x="15008" y="17598"/>
                      <a:pt x="15034" y="17591"/>
                      <a:pt x="15060" y="17574"/>
                    </a:cubicBezTo>
                    <a:cubicBezTo>
                      <a:pt x="15183" y="17492"/>
                      <a:pt x="15326" y="17451"/>
                      <a:pt x="15469" y="17431"/>
                    </a:cubicBezTo>
                    <a:cubicBezTo>
                      <a:pt x="15489" y="17288"/>
                      <a:pt x="15673" y="17267"/>
                      <a:pt x="15877" y="17247"/>
                    </a:cubicBezTo>
                    <a:cubicBezTo>
                      <a:pt x="15959" y="17247"/>
                      <a:pt x="16020" y="17206"/>
                      <a:pt x="16082" y="17145"/>
                    </a:cubicBezTo>
                    <a:cubicBezTo>
                      <a:pt x="16123" y="17084"/>
                      <a:pt x="16204" y="17043"/>
                      <a:pt x="16286" y="17043"/>
                    </a:cubicBezTo>
                    <a:lnTo>
                      <a:pt x="16797" y="17002"/>
                    </a:lnTo>
                    <a:cubicBezTo>
                      <a:pt x="16899" y="17002"/>
                      <a:pt x="16777" y="17002"/>
                      <a:pt x="16858" y="17022"/>
                    </a:cubicBezTo>
                    <a:cubicBezTo>
                      <a:pt x="16877" y="17041"/>
                      <a:pt x="16879" y="17077"/>
                      <a:pt x="16863" y="17098"/>
                    </a:cubicBezTo>
                    <a:lnTo>
                      <a:pt x="16863" y="17098"/>
                    </a:lnTo>
                    <a:cubicBezTo>
                      <a:pt x="17156" y="17063"/>
                      <a:pt x="17470" y="17060"/>
                      <a:pt x="17839" y="17002"/>
                    </a:cubicBezTo>
                    <a:lnTo>
                      <a:pt x="18227" y="16920"/>
                    </a:lnTo>
                    <a:lnTo>
                      <a:pt x="18370" y="16879"/>
                    </a:lnTo>
                    <a:cubicBezTo>
                      <a:pt x="18452" y="16838"/>
                      <a:pt x="18513" y="16797"/>
                      <a:pt x="18595" y="16757"/>
                    </a:cubicBezTo>
                    <a:cubicBezTo>
                      <a:pt x="18636" y="16736"/>
                      <a:pt x="18677" y="16736"/>
                      <a:pt x="18738" y="16736"/>
                    </a:cubicBezTo>
                    <a:cubicBezTo>
                      <a:pt x="18738" y="16757"/>
                      <a:pt x="18759" y="16757"/>
                      <a:pt x="18759" y="16777"/>
                    </a:cubicBezTo>
                    <a:lnTo>
                      <a:pt x="18759" y="16797"/>
                    </a:lnTo>
                    <a:cubicBezTo>
                      <a:pt x="18963" y="16757"/>
                      <a:pt x="19167" y="16716"/>
                      <a:pt x="19372" y="16675"/>
                    </a:cubicBezTo>
                    <a:cubicBezTo>
                      <a:pt x="19739" y="16573"/>
                      <a:pt x="20107" y="16491"/>
                      <a:pt x="20496" y="16409"/>
                    </a:cubicBezTo>
                    <a:cubicBezTo>
                      <a:pt x="20547" y="16384"/>
                      <a:pt x="20602" y="16372"/>
                      <a:pt x="20658" y="16372"/>
                    </a:cubicBezTo>
                    <a:cubicBezTo>
                      <a:pt x="20781" y="16372"/>
                      <a:pt x="20908" y="16427"/>
                      <a:pt x="21006" y="16511"/>
                    </a:cubicBezTo>
                    <a:cubicBezTo>
                      <a:pt x="21088" y="16471"/>
                      <a:pt x="21190" y="16430"/>
                      <a:pt x="21272" y="16389"/>
                    </a:cubicBezTo>
                    <a:cubicBezTo>
                      <a:pt x="21272" y="16368"/>
                      <a:pt x="21252" y="16368"/>
                      <a:pt x="21272" y="16348"/>
                    </a:cubicBezTo>
                    <a:cubicBezTo>
                      <a:pt x="21313" y="16328"/>
                      <a:pt x="21374" y="16287"/>
                      <a:pt x="21415" y="16266"/>
                    </a:cubicBezTo>
                    <a:cubicBezTo>
                      <a:pt x="21742" y="16205"/>
                      <a:pt x="21987" y="16062"/>
                      <a:pt x="22294" y="16001"/>
                    </a:cubicBezTo>
                    <a:cubicBezTo>
                      <a:pt x="22309" y="15997"/>
                      <a:pt x="22327" y="15995"/>
                      <a:pt x="22347" y="15995"/>
                    </a:cubicBezTo>
                    <a:cubicBezTo>
                      <a:pt x="22437" y="15995"/>
                      <a:pt x="22559" y="16028"/>
                      <a:pt x="22559" y="16062"/>
                    </a:cubicBezTo>
                    <a:cubicBezTo>
                      <a:pt x="22580" y="16103"/>
                      <a:pt x="22621" y="16205"/>
                      <a:pt x="22641" y="16266"/>
                    </a:cubicBezTo>
                    <a:lnTo>
                      <a:pt x="22682" y="16266"/>
                    </a:lnTo>
                    <a:lnTo>
                      <a:pt x="23132" y="16430"/>
                    </a:lnTo>
                    <a:lnTo>
                      <a:pt x="23275" y="16389"/>
                    </a:lnTo>
                    <a:cubicBezTo>
                      <a:pt x="23483" y="16207"/>
                      <a:pt x="23749" y="16116"/>
                      <a:pt x="24020" y="16116"/>
                    </a:cubicBezTo>
                    <a:cubicBezTo>
                      <a:pt x="24175" y="16116"/>
                      <a:pt x="24332" y="16145"/>
                      <a:pt x="24480" y="16205"/>
                    </a:cubicBezTo>
                    <a:lnTo>
                      <a:pt x="24807" y="16205"/>
                    </a:lnTo>
                    <a:cubicBezTo>
                      <a:pt x="24950" y="16123"/>
                      <a:pt x="25114" y="16062"/>
                      <a:pt x="25277" y="16021"/>
                    </a:cubicBezTo>
                    <a:cubicBezTo>
                      <a:pt x="25318" y="16041"/>
                      <a:pt x="25359" y="16041"/>
                      <a:pt x="25400" y="16062"/>
                    </a:cubicBezTo>
                    <a:cubicBezTo>
                      <a:pt x="25420" y="16062"/>
                      <a:pt x="25441" y="16082"/>
                      <a:pt x="25441" y="16103"/>
                    </a:cubicBezTo>
                    <a:cubicBezTo>
                      <a:pt x="25441" y="16144"/>
                      <a:pt x="25420" y="16184"/>
                      <a:pt x="25420" y="16225"/>
                    </a:cubicBezTo>
                    <a:cubicBezTo>
                      <a:pt x="25400" y="16246"/>
                      <a:pt x="25379" y="16287"/>
                      <a:pt x="25400" y="16328"/>
                    </a:cubicBezTo>
                    <a:cubicBezTo>
                      <a:pt x="25420" y="16348"/>
                      <a:pt x="25441" y="16368"/>
                      <a:pt x="25461" y="16389"/>
                    </a:cubicBezTo>
                    <a:cubicBezTo>
                      <a:pt x="25502" y="16409"/>
                      <a:pt x="25543" y="16409"/>
                      <a:pt x="25584" y="16409"/>
                    </a:cubicBezTo>
                    <a:cubicBezTo>
                      <a:pt x="25634" y="16397"/>
                      <a:pt x="25677" y="16368"/>
                      <a:pt x="25727" y="16368"/>
                    </a:cubicBezTo>
                    <a:cubicBezTo>
                      <a:pt x="25758" y="16368"/>
                      <a:pt x="25790" y="16378"/>
                      <a:pt x="25829" y="16409"/>
                    </a:cubicBezTo>
                    <a:cubicBezTo>
                      <a:pt x="25879" y="16443"/>
                      <a:pt x="25929" y="16476"/>
                      <a:pt x="25990" y="16476"/>
                    </a:cubicBezTo>
                    <a:cubicBezTo>
                      <a:pt x="26004" y="16476"/>
                      <a:pt x="26018" y="16474"/>
                      <a:pt x="26033" y="16471"/>
                    </a:cubicBezTo>
                    <a:cubicBezTo>
                      <a:pt x="26156" y="16471"/>
                      <a:pt x="26278" y="16491"/>
                      <a:pt x="26381" y="16573"/>
                    </a:cubicBezTo>
                    <a:lnTo>
                      <a:pt x="26483" y="16573"/>
                    </a:lnTo>
                    <a:cubicBezTo>
                      <a:pt x="26605" y="16573"/>
                      <a:pt x="26728" y="16675"/>
                      <a:pt x="26830" y="16695"/>
                    </a:cubicBezTo>
                    <a:cubicBezTo>
                      <a:pt x="27096" y="16675"/>
                      <a:pt x="27361" y="16634"/>
                      <a:pt x="27607" y="16552"/>
                    </a:cubicBezTo>
                    <a:cubicBezTo>
                      <a:pt x="27627" y="16532"/>
                      <a:pt x="27647" y="16511"/>
                      <a:pt x="27668" y="16511"/>
                    </a:cubicBezTo>
                    <a:cubicBezTo>
                      <a:pt x="27729" y="16491"/>
                      <a:pt x="27770" y="16450"/>
                      <a:pt x="27831" y="16430"/>
                    </a:cubicBezTo>
                    <a:cubicBezTo>
                      <a:pt x="27891" y="16394"/>
                      <a:pt x="27957" y="16372"/>
                      <a:pt x="28026" y="16372"/>
                    </a:cubicBezTo>
                    <a:cubicBezTo>
                      <a:pt x="28076" y="16372"/>
                      <a:pt x="28127" y="16384"/>
                      <a:pt x="28179" y="16409"/>
                    </a:cubicBezTo>
                    <a:cubicBezTo>
                      <a:pt x="28220" y="16430"/>
                      <a:pt x="28281" y="16450"/>
                      <a:pt x="28322" y="16471"/>
                    </a:cubicBezTo>
                    <a:cubicBezTo>
                      <a:pt x="28393" y="16491"/>
                      <a:pt x="28470" y="16501"/>
                      <a:pt x="28547" y="16501"/>
                    </a:cubicBezTo>
                    <a:cubicBezTo>
                      <a:pt x="28623" y="16501"/>
                      <a:pt x="28700" y="16491"/>
                      <a:pt x="28771" y="16471"/>
                    </a:cubicBezTo>
                    <a:cubicBezTo>
                      <a:pt x="28894" y="16409"/>
                      <a:pt x="28996" y="16348"/>
                      <a:pt x="29098" y="16307"/>
                    </a:cubicBezTo>
                    <a:cubicBezTo>
                      <a:pt x="29200" y="16266"/>
                      <a:pt x="29323" y="16225"/>
                      <a:pt x="29425" y="16225"/>
                    </a:cubicBezTo>
                    <a:lnTo>
                      <a:pt x="29425" y="1"/>
                    </a:lnTo>
                    <a:close/>
                  </a:path>
                </a:pathLst>
              </a:custGeom>
              <a:grpFill/>
              <a:ln>
                <a:noFill/>
              </a:ln>
              <a:effectLst>
                <a:outerShdw blurRad="314325" dist="28575" dir="4620000" algn="bl" rotWithShape="0">
                  <a:srgbClr val="000000">
                    <a:alpha val="5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516;p37">
                <a:extLst>
                  <a:ext uri="{FF2B5EF4-FFF2-40B4-BE49-F238E27FC236}">
                    <a16:creationId xmlns:a16="http://schemas.microsoft.com/office/drawing/2014/main" id="{9D175CFE-61D4-3E45-B43C-87C1692B37A1}"/>
                  </a:ext>
                </a:extLst>
              </p:cNvPr>
              <p:cNvSpPr/>
              <p:nvPr/>
            </p:nvSpPr>
            <p:spPr>
              <a:xfrm>
                <a:off x="2972200" y="3192600"/>
                <a:ext cx="735650" cy="943050"/>
              </a:xfrm>
              <a:custGeom>
                <a:avLst/>
                <a:gdLst/>
                <a:ahLst/>
                <a:cxnLst/>
                <a:rect l="l" t="t" r="r" b="b"/>
                <a:pathLst>
                  <a:path w="29426" h="37722" extrusionOk="0">
                    <a:moveTo>
                      <a:pt x="16868" y="35079"/>
                    </a:moveTo>
                    <a:lnTo>
                      <a:pt x="16868" y="35079"/>
                    </a:lnTo>
                    <a:cubicBezTo>
                      <a:pt x="16851" y="35081"/>
                      <a:pt x="16834" y="35083"/>
                      <a:pt x="16817" y="35085"/>
                    </a:cubicBezTo>
                    <a:lnTo>
                      <a:pt x="16858" y="35085"/>
                    </a:lnTo>
                    <a:cubicBezTo>
                      <a:pt x="16862" y="35085"/>
                      <a:pt x="16866" y="35083"/>
                      <a:pt x="16868" y="35079"/>
                    </a:cubicBezTo>
                    <a:close/>
                    <a:moveTo>
                      <a:pt x="838" y="0"/>
                    </a:moveTo>
                    <a:lnTo>
                      <a:pt x="572" y="1880"/>
                    </a:lnTo>
                    <a:cubicBezTo>
                      <a:pt x="1526" y="2266"/>
                      <a:pt x="1251" y="3699"/>
                      <a:pt x="226" y="3699"/>
                    </a:cubicBezTo>
                    <a:cubicBezTo>
                      <a:pt x="219" y="3699"/>
                      <a:pt x="212" y="3699"/>
                      <a:pt x="204" y="3699"/>
                    </a:cubicBezTo>
                    <a:cubicBezTo>
                      <a:pt x="143" y="3699"/>
                      <a:pt x="61" y="3699"/>
                      <a:pt x="0" y="3678"/>
                    </a:cubicBezTo>
                    <a:lnTo>
                      <a:pt x="0" y="37701"/>
                    </a:lnTo>
                    <a:cubicBezTo>
                      <a:pt x="41" y="37691"/>
                      <a:pt x="77" y="37686"/>
                      <a:pt x="113" y="37686"/>
                    </a:cubicBezTo>
                    <a:cubicBezTo>
                      <a:pt x="148" y="37686"/>
                      <a:pt x="184" y="37691"/>
                      <a:pt x="225" y="37701"/>
                    </a:cubicBezTo>
                    <a:cubicBezTo>
                      <a:pt x="266" y="37701"/>
                      <a:pt x="307" y="37721"/>
                      <a:pt x="348" y="37721"/>
                    </a:cubicBezTo>
                    <a:cubicBezTo>
                      <a:pt x="450" y="37721"/>
                      <a:pt x="429" y="37681"/>
                      <a:pt x="429" y="37640"/>
                    </a:cubicBezTo>
                    <a:cubicBezTo>
                      <a:pt x="450" y="37619"/>
                      <a:pt x="450" y="37599"/>
                      <a:pt x="470" y="37558"/>
                    </a:cubicBezTo>
                    <a:cubicBezTo>
                      <a:pt x="531" y="37517"/>
                      <a:pt x="450" y="37415"/>
                      <a:pt x="572" y="37374"/>
                    </a:cubicBezTo>
                    <a:cubicBezTo>
                      <a:pt x="654" y="37333"/>
                      <a:pt x="736" y="37292"/>
                      <a:pt x="838" y="37292"/>
                    </a:cubicBezTo>
                    <a:lnTo>
                      <a:pt x="777" y="37333"/>
                    </a:lnTo>
                    <a:cubicBezTo>
                      <a:pt x="756" y="37333"/>
                      <a:pt x="736" y="37374"/>
                      <a:pt x="736" y="37394"/>
                    </a:cubicBezTo>
                    <a:cubicBezTo>
                      <a:pt x="797" y="37313"/>
                      <a:pt x="899" y="37251"/>
                      <a:pt x="1022" y="37231"/>
                    </a:cubicBezTo>
                    <a:cubicBezTo>
                      <a:pt x="1118" y="37201"/>
                      <a:pt x="1214" y="37190"/>
                      <a:pt x="1310" y="37190"/>
                    </a:cubicBezTo>
                    <a:cubicBezTo>
                      <a:pt x="1541" y="37190"/>
                      <a:pt x="1772" y="37251"/>
                      <a:pt x="2003" y="37251"/>
                    </a:cubicBezTo>
                    <a:cubicBezTo>
                      <a:pt x="2064" y="37251"/>
                      <a:pt x="2105" y="37272"/>
                      <a:pt x="2166" y="37292"/>
                    </a:cubicBezTo>
                    <a:cubicBezTo>
                      <a:pt x="2268" y="37313"/>
                      <a:pt x="2350" y="37333"/>
                      <a:pt x="2452" y="37374"/>
                    </a:cubicBezTo>
                    <a:cubicBezTo>
                      <a:pt x="2677" y="37313"/>
                      <a:pt x="2922" y="37272"/>
                      <a:pt x="3167" y="37251"/>
                    </a:cubicBezTo>
                    <a:lnTo>
                      <a:pt x="3106" y="37190"/>
                    </a:lnTo>
                    <a:lnTo>
                      <a:pt x="3351" y="37088"/>
                    </a:lnTo>
                    <a:cubicBezTo>
                      <a:pt x="3413" y="37027"/>
                      <a:pt x="3474" y="37006"/>
                      <a:pt x="3556" y="37006"/>
                    </a:cubicBezTo>
                    <a:cubicBezTo>
                      <a:pt x="3617" y="36986"/>
                      <a:pt x="3658" y="36945"/>
                      <a:pt x="3699" y="36924"/>
                    </a:cubicBezTo>
                    <a:cubicBezTo>
                      <a:pt x="3740" y="36884"/>
                      <a:pt x="3801" y="36863"/>
                      <a:pt x="3842" y="36863"/>
                    </a:cubicBezTo>
                    <a:cubicBezTo>
                      <a:pt x="3842" y="36904"/>
                      <a:pt x="3903" y="36945"/>
                      <a:pt x="4005" y="36965"/>
                    </a:cubicBezTo>
                    <a:cubicBezTo>
                      <a:pt x="4087" y="36904"/>
                      <a:pt x="4169" y="36863"/>
                      <a:pt x="4250" y="36822"/>
                    </a:cubicBezTo>
                    <a:cubicBezTo>
                      <a:pt x="4271" y="36761"/>
                      <a:pt x="4373" y="36700"/>
                      <a:pt x="4434" y="36638"/>
                    </a:cubicBezTo>
                    <a:cubicBezTo>
                      <a:pt x="4455" y="36638"/>
                      <a:pt x="4475" y="36638"/>
                      <a:pt x="4475" y="36659"/>
                    </a:cubicBezTo>
                    <a:lnTo>
                      <a:pt x="4577" y="36720"/>
                    </a:lnTo>
                    <a:cubicBezTo>
                      <a:pt x="4884" y="36618"/>
                      <a:pt x="5211" y="36557"/>
                      <a:pt x="5538" y="36495"/>
                    </a:cubicBezTo>
                    <a:cubicBezTo>
                      <a:pt x="5946" y="36414"/>
                      <a:pt x="6314" y="36332"/>
                      <a:pt x="6662" y="36271"/>
                    </a:cubicBezTo>
                    <a:cubicBezTo>
                      <a:pt x="6746" y="36220"/>
                      <a:pt x="6857" y="36184"/>
                      <a:pt x="6974" y="36184"/>
                    </a:cubicBezTo>
                    <a:cubicBezTo>
                      <a:pt x="6999" y="36184"/>
                      <a:pt x="7025" y="36185"/>
                      <a:pt x="7050" y="36189"/>
                    </a:cubicBezTo>
                    <a:cubicBezTo>
                      <a:pt x="7070" y="36189"/>
                      <a:pt x="7111" y="36209"/>
                      <a:pt x="7132" y="36209"/>
                    </a:cubicBezTo>
                    <a:cubicBezTo>
                      <a:pt x="7334" y="36195"/>
                      <a:pt x="7536" y="36180"/>
                      <a:pt x="7738" y="36180"/>
                    </a:cubicBezTo>
                    <a:cubicBezTo>
                      <a:pt x="7822" y="36180"/>
                      <a:pt x="7906" y="36183"/>
                      <a:pt x="7990" y="36189"/>
                    </a:cubicBezTo>
                    <a:cubicBezTo>
                      <a:pt x="8051" y="36189"/>
                      <a:pt x="8112" y="36189"/>
                      <a:pt x="8153" y="36209"/>
                    </a:cubicBezTo>
                    <a:cubicBezTo>
                      <a:pt x="8174" y="36209"/>
                      <a:pt x="8194" y="36189"/>
                      <a:pt x="8215" y="36189"/>
                    </a:cubicBezTo>
                    <a:cubicBezTo>
                      <a:pt x="8439" y="36107"/>
                      <a:pt x="8623" y="36025"/>
                      <a:pt x="8828" y="35923"/>
                    </a:cubicBezTo>
                    <a:lnTo>
                      <a:pt x="9012" y="35964"/>
                    </a:lnTo>
                    <a:cubicBezTo>
                      <a:pt x="9091" y="35946"/>
                      <a:pt x="9173" y="35937"/>
                      <a:pt x="9254" y="35937"/>
                    </a:cubicBezTo>
                    <a:cubicBezTo>
                      <a:pt x="9443" y="35937"/>
                      <a:pt x="9631" y="35987"/>
                      <a:pt x="9788" y="36087"/>
                    </a:cubicBezTo>
                    <a:cubicBezTo>
                      <a:pt x="9945" y="36073"/>
                      <a:pt x="10099" y="36066"/>
                      <a:pt x="10253" y="36066"/>
                    </a:cubicBezTo>
                    <a:cubicBezTo>
                      <a:pt x="10560" y="36066"/>
                      <a:pt x="10864" y="36094"/>
                      <a:pt x="11178" y="36148"/>
                    </a:cubicBezTo>
                    <a:cubicBezTo>
                      <a:pt x="11300" y="36168"/>
                      <a:pt x="11423" y="36189"/>
                      <a:pt x="11525" y="36250"/>
                    </a:cubicBezTo>
                    <a:cubicBezTo>
                      <a:pt x="11566" y="36260"/>
                      <a:pt x="11612" y="36265"/>
                      <a:pt x="11658" y="36265"/>
                    </a:cubicBezTo>
                    <a:cubicBezTo>
                      <a:pt x="11704" y="36265"/>
                      <a:pt x="11750" y="36260"/>
                      <a:pt x="11791" y="36250"/>
                    </a:cubicBezTo>
                    <a:cubicBezTo>
                      <a:pt x="11791" y="36230"/>
                      <a:pt x="11791" y="36209"/>
                      <a:pt x="11791" y="36189"/>
                    </a:cubicBezTo>
                    <a:cubicBezTo>
                      <a:pt x="11831" y="36209"/>
                      <a:pt x="11872" y="36230"/>
                      <a:pt x="11913" y="36230"/>
                    </a:cubicBezTo>
                    <a:cubicBezTo>
                      <a:pt x="11974" y="36250"/>
                      <a:pt x="12056" y="36271"/>
                      <a:pt x="12138" y="36271"/>
                    </a:cubicBezTo>
                    <a:lnTo>
                      <a:pt x="12322" y="36230"/>
                    </a:lnTo>
                    <a:cubicBezTo>
                      <a:pt x="12359" y="36248"/>
                      <a:pt x="12395" y="36258"/>
                      <a:pt x="12430" y="36258"/>
                    </a:cubicBezTo>
                    <a:cubicBezTo>
                      <a:pt x="12473" y="36258"/>
                      <a:pt x="12513" y="36243"/>
                      <a:pt x="12547" y="36209"/>
                    </a:cubicBezTo>
                    <a:lnTo>
                      <a:pt x="12608" y="36209"/>
                    </a:lnTo>
                    <a:cubicBezTo>
                      <a:pt x="12792" y="36168"/>
                      <a:pt x="12935" y="36107"/>
                      <a:pt x="13098" y="36046"/>
                    </a:cubicBezTo>
                    <a:cubicBezTo>
                      <a:pt x="13037" y="35903"/>
                      <a:pt x="13323" y="35964"/>
                      <a:pt x="13446" y="35903"/>
                    </a:cubicBezTo>
                    <a:cubicBezTo>
                      <a:pt x="13487" y="35923"/>
                      <a:pt x="13533" y="35933"/>
                      <a:pt x="13579" y="35933"/>
                    </a:cubicBezTo>
                    <a:cubicBezTo>
                      <a:pt x="13625" y="35933"/>
                      <a:pt x="13671" y="35923"/>
                      <a:pt x="13711" y="35903"/>
                    </a:cubicBezTo>
                    <a:cubicBezTo>
                      <a:pt x="13814" y="35841"/>
                      <a:pt x="13916" y="35801"/>
                      <a:pt x="13936" y="35719"/>
                    </a:cubicBezTo>
                    <a:cubicBezTo>
                      <a:pt x="13973" y="35546"/>
                      <a:pt x="13988" y="35478"/>
                      <a:pt x="14097" y="35478"/>
                    </a:cubicBezTo>
                    <a:cubicBezTo>
                      <a:pt x="14169" y="35478"/>
                      <a:pt x="14282" y="35507"/>
                      <a:pt x="14467" y="35555"/>
                    </a:cubicBezTo>
                    <a:cubicBezTo>
                      <a:pt x="14488" y="35555"/>
                      <a:pt x="14529" y="35576"/>
                      <a:pt x="14549" y="35576"/>
                    </a:cubicBezTo>
                    <a:cubicBezTo>
                      <a:pt x="14590" y="35576"/>
                      <a:pt x="14672" y="35555"/>
                      <a:pt x="14672" y="35535"/>
                    </a:cubicBezTo>
                    <a:cubicBezTo>
                      <a:pt x="14672" y="35474"/>
                      <a:pt x="14733" y="35433"/>
                      <a:pt x="14835" y="35412"/>
                    </a:cubicBezTo>
                    <a:lnTo>
                      <a:pt x="14835" y="35412"/>
                    </a:lnTo>
                    <a:cubicBezTo>
                      <a:pt x="14835" y="35433"/>
                      <a:pt x="14835" y="35453"/>
                      <a:pt x="14815" y="35453"/>
                    </a:cubicBezTo>
                    <a:cubicBezTo>
                      <a:pt x="14794" y="35494"/>
                      <a:pt x="14754" y="35535"/>
                      <a:pt x="14856" y="35555"/>
                    </a:cubicBezTo>
                    <a:cubicBezTo>
                      <a:pt x="14901" y="35578"/>
                      <a:pt x="14939" y="35594"/>
                      <a:pt x="14975" y="35594"/>
                    </a:cubicBezTo>
                    <a:cubicBezTo>
                      <a:pt x="15005" y="35594"/>
                      <a:pt x="15032" y="35583"/>
                      <a:pt x="15060" y="35555"/>
                    </a:cubicBezTo>
                    <a:cubicBezTo>
                      <a:pt x="15183" y="35494"/>
                      <a:pt x="15326" y="35453"/>
                      <a:pt x="15469" y="35412"/>
                    </a:cubicBezTo>
                    <a:cubicBezTo>
                      <a:pt x="15489" y="35290"/>
                      <a:pt x="15673" y="35249"/>
                      <a:pt x="15877" y="35228"/>
                    </a:cubicBezTo>
                    <a:cubicBezTo>
                      <a:pt x="15959" y="35228"/>
                      <a:pt x="16020" y="35188"/>
                      <a:pt x="16082" y="35126"/>
                    </a:cubicBezTo>
                    <a:cubicBezTo>
                      <a:pt x="16123" y="35065"/>
                      <a:pt x="16204" y="35045"/>
                      <a:pt x="16286" y="35024"/>
                    </a:cubicBezTo>
                    <a:lnTo>
                      <a:pt x="16797" y="34983"/>
                    </a:lnTo>
                    <a:cubicBezTo>
                      <a:pt x="16899" y="34983"/>
                      <a:pt x="16777" y="34983"/>
                      <a:pt x="16858" y="35024"/>
                    </a:cubicBezTo>
                    <a:cubicBezTo>
                      <a:pt x="16875" y="35024"/>
                      <a:pt x="16878" y="35063"/>
                      <a:pt x="16868" y="35079"/>
                    </a:cubicBezTo>
                    <a:lnTo>
                      <a:pt x="16868" y="35079"/>
                    </a:lnTo>
                    <a:cubicBezTo>
                      <a:pt x="17160" y="35042"/>
                      <a:pt x="17472" y="35021"/>
                      <a:pt x="17839" y="34963"/>
                    </a:cubicBezTo>
                    <a:lnTo>
                      <a:pt x="18227" y="34902"/>
                    </a:lnTo>
                    <a:lnTo>
                      <a:pt x="18370" y="34861"/>
                    </a:lnTo>
                    <a:cubicBezTo>
                      <a:pt x="18432" y="34820"/>
                      <a:pt x="18513" y="34779"/>
                      <a:pt x="18595" y="34738"/>
                    </a:cubicBezTo>
                    <a:cubicBezTo>
                      <a:pt x="18616" y="34728"/>
                      <a:pt x="18636" y="34723"/>
                      <a:pt x="18659" y="34723"/>
                    </a:cubicBezTo>
                    <a:cubicBezTo>
                      <a:pt x="18682" y="34723"/>
                      <a:pt x="18708" y="34728"/>
                      <a:pt x="18738" y="34738"/>
                    </a:cubicBezTo>
                    <a:cubicBezTo>
                      <a:pt x="18738" y="34738"/>
                      <a:pt x="18759" y="34758"/>
                      <a:pt x="18759" y="34779"/>
                    </a:cubicBezTo>
                    <a:cubicBezTo>
                      <a:pt x="18963" y="34738"/>
                      <a:pt x="19167" y="34697"/>
                      <a:pt x="19372" y="34656"/>
                    </a:cubicBezTo>
                    <a:cubicBezTo>
                      <a:pt x="19739" y="34575"/>
                      <a:pt x="20107" y="34472"/>
                      <a:pt x="20496" y="34391"/>
                    </a:cubicBezTo>
                    <a:cubicBezTo>
                      <a:pt x="20545" y="34372"/>
                      <a:pt x="20597" y="34363"/>
                      <a:pt x="20651" y="34363"/>
                    </a:cubicBezTo>
                    <a:cubicBezTo>
                      <a:pt x="20776" y="34363"/>
                      <a:pt x="20906" y="34413"/>
                      <a:pt x="21006" y="34513"/>
                    </a:cubicBezTo>
                    <a:cubicBezTo>
                      <a:pt x="21088" y="34472"/>
                      <a:pt x="21170" y="34432"/>
                      <a:pt x="21272" y="34391"/>
                    </a:cubicBezTo>
                    <a:cubicBezTo>
                      <a:pt x="21272" y="34370"/>
                      <a:pt x="21252" y="34350"/>
                      <a:pt x="21272" y="34350"/>
                    </a:cubicBezTo>
                    <a:cubicBezTo>
                      <a:pt x="21313" y="34309"/>
                      <a:pt x="21374" y="34288"/>
                      <a:pt x="21415" y="34268"/>
                    </a:cubicBezTo>
                    <a:cubicBezTo>
                      <a:pt x="21742" y="34186"/>
                      <a:pt x="21987" y="34064"/>
                      <a:pt x="22294" y="33982"/>
                    </a:cubicBezTo>
                    <a:cubicBezTo>
                      <a:pt x="22308" y="33978"/>
                      <a:pt x="22326" y="33977"/>
                      <a:pt x="22345" y="33977"/>
                    </a:cubicBezTo>
                    <a:cubicBezTo>
                      <a:pt x="22435" y="33977"/>
                      <a:pt x="22559" y="34013"/>
                      <a:pt x="22559" y="34064"/>
                    </a:cubicBezTo>
                    <a:cubicBezTo>
                      <a:pt x="22580" y="34105"/>
                      <a:pt x="22600" y="34186"/>
                      <a:pt x="22641" y="34268"/>
                    </a:cubicBezTo>
                    <a:lnTo>
                      <a:pt x="22682" y="34268"/>
                    </a:lnTo>
                    <a:lnTo>
                      <a:pt x="23132" y="34411"/>
                    </a:lnTo>
                    <a:lnTo>
                      <a:pt x="23275" y="34391"/>
                    </a:lnTo>
                    <a:cubicBezTo>
                      <a:pt x="23483" y="34208"/>
                      <a:pt x="23751" y="34109"/>
                      <a:pt x="24023" y="34109"/>
                    </a:cubicBezTo>
                    <a:cubicBezTo>
                      <a:pt x="24177" y="34109"/>
                      <a:pt x="24333" y="34140"/>
                      <a:pt x="24480" y="34207"/>
                    </a:cubicBezTo>
                    <a:lnTo>
                      <a:pt x="24807" y="34207"/>
                    </a:lnTo>
                    <a:cubicBezTo>
                      <a:pt x="24950" y="34105"/>
                      <a:pt x="25114" y="34043"/>
                      <a:pt x="25257" y="34023"/>
                    </a:cubicBezTo>
                    <a:cubicBezTo>
                      <a:pt x="25318" y="34023"/>
                      <a:pt x="25359" y="34043"/>
                      <a:pt x="25400" y="34043"/>
                    </a:cubicBezTo>
                    <a:cubicBezTo>
                      <a:pt x="25420" y="34043"/>
                      <a:pt x="25441" y="34084"/>
                      <a:pt x="25441" y="34084"/>
                    </a:cubicBezTo>
                    <a:cubicBezTo>
                      <a:pt x="25441" y="34125"/>
                      <a:pt x="25420" y="34166"/>
                      <a:pt x="25420" y="34207"/>
                    </a:cubicBezTo>
                    <a:cubicBezTo>
                      <a:pt x="25400" y="34248"/>
                      <a:pt x="25379" y="34268"/>
                      <a:pt x="25400" y="34329"/>
                    </a:cubicBezTo>
                    <a:cubicBezTo>
                      <a:pt x="25420" y="34329"/>
                      <a:pt x="25441" y="34350"/>
                      <a:pt x="25461" y="34370"/>
                    </a:cubicBezTo>
                    <a:cubicBezTo>
                      <a:pt x="25490" y="34385"/>
                      <a:pt x="25519" y="34399"/>
                      <a:pt x="25548" y="34399"/>
                    </a:cubicBezTo>
                    <a:cubicBezTo>
                      <a:pt x="25560" y="34399"/>
                      <a:pt x="25572" y="34397"/>
                      <a:pt x="25584" y="34391"/>
                    </a:cubicBezTo>
                    <a:cubicBezTo>
                      <a:pt x="25634" y="34378"/>
                      <a:pt x="25677" y="34349"/>
                      <a:pt x="25727" y="34349"/>
                    </a:cubicBezTo>
                    <a:cubicBezTo>
                      <a:pt x="25758" y="34349"/>
                      <a:pt x="25790" y="34360"/>
                      <a:pt x="25829" y="34391"/>
                    </a:cubicBezTo>
                    <a:cubicBezTo>
                      <a:pt x="25890" y="34452"/>
                      <a:pt x="25951" y="34472"/>
                      <a:pt x="26033" y="34472"/>
                    </a:cubicBezTo>
                    <a:cubicBezTo>
                      <a:pt x="26057" y="34469"/>
                      <a:pt x="26081" y="34467"/>
                      <a:pt x="26105" y="34467"/>
                    </a:cubicBezTo>
                    <a:cubicBezTo>
                      <a:pt x="26223" y="34467"/>
                      <a:pt x="26340" y="34510"/>
                      <a:pt x="26442" y="34595"/>
                    </a:cubicBezTo>
                    <a:cubicBezTo>
                      <a:pt x="26636" y="34625"/>
                      <a:pt x="26831" y="34644"/>
                      <a:pt x="27033" y="34644"/>
                    </a:cubicBezTo>
                    <a:cubicBezTo>
                      <a:pt x="27107" y="34644"/>
                      <a:pt x="27183" y="34641"/>
                      <a:pt x="27259" y="34636"/>
                    </a:cubicBezTo>
                    <a:cubicBezTo>
                      <a:pt x="27361" y="34595"/>
                      <a:pt x="27484" y="34575"/>
                      <a:pt x="27607" y="34554"/>
                    </a:cubicBezTo>
                    <a:cubicBezTo>
                      <a:pt x="27627" y="34534"/>
                      <a:pt x="27647" y="34513"/>
                      <a:pt x="27668" y="34513"/>
                    </a:cubicBezTo>
                    <a:cubicBezTo>
                      <a:pt x="27729" y="34472"/>
                      <a:pt x="27770" y="34452"/>
                      <a:pt x="27831" y="34411"/>
                    </a:cubicBezTo>
                    <a:cubicBezTo>
                      <a:pt x="27888" y="34377"/>
                      <a:pt x="27950" y="34362"/>
                      <a:pt x="28015" y="34362"/>
                    </a:cubicBezTo>
                    <a:cubicBezTo>
                      <a:pt x="28068" y="34362"/>
                      <a:pt x="28124" y="34372"/>
                      <a:pt x="28179" y="34391"/>
                    </a:cubicBezTo>
                    <a:cubicBezTo>
                      <a:pt x="28240" y="34411"/>
                      <a:pt x="28281" y="34432"/>
                      <a:pt x="28322" y="34452"/>
                    </a:cubicBezTo>
                    <a:cubicBezTo>
                      <a:pt x="28393" y="34483"/>
                      <a:pt x="28470" y="34498"/>
                      <a:pt x="28547" y="34498"/>
                    </a:cubicBezTo>
                    <a:cubicBezTo>
                      <a:pt x="28623" y="34498"/>
                      <a:pt x="28700" y="34483"/>
                      <a:pt x="28771" y="34452"/>
                    </a:cubicBezTo>
                    <a:cubicBezTo>
                      <a:pt x="28894" y="34411"/>
                      <a:pt x="28996" y="34350"/>
                      <a:pt x="29098" y="34288"/>
                    </a:cubicBezTo>
                    <a:cubicBezTo>
                      <a:pt x="29200" y="34248"/>
                      <a:pt x="29323" y="34227"/>
                      <a:pt x="29425" y="34227"/>
                    </a:cubicBezTo>
                    <a:lnTo>
                      <a:pt x="29425" y="0"/>
                    </a:lnTo>
                    <a:lnTo>
                      <a:pt x="28158" y="0"/>
                    </a:lnTo>
                    <a:lnTo>
                      <a:pt x="28158" y="1880"/>
                    </a:lnTo>
                    <a:cubicBezTo>
                      <a:pt x="29119" y="2268"/>
                      <a:pt x="28833" y="3719"/>
                      <a:pt x="27790" y="3719"/>
                    </a:cubicBezTo>
                    <a:cubicBezTo>
                      <a:pt x="26748" y="3719"/>
                      <a:pt x="26462" y="2268"/>
                      <a:pt x="27423" y="1880"/>
                    </a:cubicBezTo>
                    <a:lnTo>
                      <a:pt x="27423" y="0"/>
                    </a:lnTo>
                    <a:lnTo>
                      <a:pt x="24705" y="0"/>
                    </a:lnTo>
                    <a:lnTo>
                      <a:pt x="24705" y="1880"/>
                    </a:lnTo>
                    <a:cubicBezTo>
                      <a:pt x="25665" y="2268"/>
                      <a:pt x="25379" y="3719"/>
                      <a:pt x="24337" y="3719"/>
                    </a:cubicBezTo>
                    <a:cubicBezTo>
                      <a:pt x="23295" y="3719"/>
                      <a:pt x="23009" y="2268"/>
                      <a:pt x="23969" y="1880"/>
                    </a:cubicBezTo>
                    <a:lnTo>
                      <a:pt x="23969" y="0"/>
                    </a:lnTo>
                    <a:lnTo>
                      <a:pt x="21252" y="0"/>
                    </a:lnTo>
                    <a:lnTo>
                      <a:pt x="21252" y="1880"/>
                    </a:lnTo>
                    <a:cubicBezTo>
                      <a:pt x="22212" y="2268"/>
                      <a:pt x="21926" y="3719"/>
                      <a:pt x="20884" y="3719"/>
                    </a:cubicBezTo>
                    <a:cubicBezTo>
                      <a:pt x="19842" y="3719"/>
                      <a:pt x="19556" y="2268"/>
                      <a:pt x="20516" y="1880"/>
                    </a:cubicBezTo>
                    <a:lnTo>
                      <a:pt x="20516" y="0"/>
                    </a:lnTo>
                    <a:lnTo>
                      <a:pt x="18370" y="0"/>
                    </a:lnTo>
                    <a:lnTo>
                      <a:pt x="17819" y="1880"/>
                    </a:lnTo>
                    <a:cubicBezTo>
                      <a:pt x="18779" y="2268"/>
                      <a:pt x="18493" y="3719"/>
                      <a:pt x="17451" y="3719"/>
                    </a:cubicBezTo>
                    <a:cubicBezTo>
                      <a:pt x="16388" y="3719"/>
                      <a:pt x="16102" y="2268"/>
                      <a:pt x="17083" y="1880"/>
                    </a:cubicBezTo>
                    <a:lnTo>
                      <a:pt x="16797" y="0"/>
                    </a:lnTo>
                    <a:lnTo>
                      <a:pt x="14365" y="0"/>
                    </a:lnTo>
                    <a:lnTo>
                      <a:pt x="14365" y="1880"/>
                    </a:lnTo>
                    <a:cubicBezTo>
                      <a:pt x="15326" y="2268"/>
                      <a:pt x="15040" y="3719"/>
                      <a:pt x="13997" y="3719"/>
                    </a:cubicBezTo>
                    <a:cubicBezTo>
                      <a:pt x="12955" y="3719"/>
                      <a:pt x="12669" y="2268"/>
                      <a:pt x="13630" y="1880"/>
                    </a:cubicBezTo>
                    <a:lnTo>
                      <a:pt x="13630" y="0"/>
                    </a:lnTo>
                    <a:lnTo>
                      <a:pt x="10912" y="0"/>
                    </a:lnTo>
                    <a:lnTo>
                      <a:pt x="10912" y="1880"/>
                    </a:lnTo>
                    <a:cubicBezTo>
                      <a:pt x="11872" y="2268"/>
                      <a:pt x="11586" y="3719"/>
                      <a:pt x="10544" y="3719"/>
                    </a:cubicBezTo>
                    <a:cubicBezTo>
                      <a:pt x="9502" y="3719"/>
                      <a:pt x="9216" y="2268"/>
                      <a:pt x="10176" y="1880"/>
                    </a:cubicBezTo>
                    <a:lnTo>
                      <a:pt x="10176" y="0"/>
                    </a:lnTo>
                    <a:lnTo>
                      <a:pt x="8031" y="0"/>
                    </a:lnTo>
                    <a:lnTo>
                      <a:pt x="7459" y="1880"/>
                    </a:lnTo>
                    <a:cubicBezTo>
                      <a:pt x="8419" y="2268"/>
                      <a:pt x="8133" y="3719"/>
                      <a:pt x="7091" y="3719"/>
                    </a:cubicBezTo>
                    <a:cubicBezTo>
                      <a:pt x="6049" y="3719"/>
                      <a:pt x="5763" y="2268"/>
                      <a:pt x="6723" y="1880"/>
                    </a:cubicBezTo>
                    <a:lnTo>
                      <a:pt x="6171" y="0"/>
                    </a:lnTo>
                    <a:lnTo>
                      <a:pt x="4026" y="0"/>
                    </a:lnTo>
                    <a:lnTo>
                      <a:pt x="4026" y="1880"/>
                    </a:lnTo>
                    <a:cubicBezTo>
                      <a:pt x="4986" y="2268"/>
                      <a:pt x="4700" y="3719"/>
                      <a:pt x="3658" y="3719"/>
                    </a:cubicBezTo>
                    <a:cubicBezTo>
                      <a:pt x="2595" y="3719"/>
                      <a:pt x="2309" y="2268"/>
                      <a:pt x="3290" y="1880"/>
                    </a:cubicBezTo>
                    <a:lnTo>
                      <a:pt x="3290"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3" name="Google Shape;1517;p37">
              <a:extLst>
                <a:ext uri="{FF2B5EF4-FFF2-40B4-BE49-F238E27FC236}">
                  <a16:creationId xmlns:a16="http://schemas.microsoft.com/office/drawing/2014/main" id="{E3FAD20E-70A3-5C4C-8907-AE512028EC37}"/>
                </a:ext>
              </a:extLst>
            </p:cNvPr>
            <p:cNvSpPr txBox="1"/>
            <p:nvPr/>
          </p:nvSpPr>
          <p:spPr>
            <a:xfrm rot="-1009764">
              <a:off x="7607844" y="2551411"/>
              <a:ext cx="670413" cy="216288"/>
            </a:xfrm>
            <a:prstGeom prst="rect">
              <a:avLst/>
            </a:pr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563D29"/>
                  </a:solidFill>
                  <a:effectLst/>
                  <a:uLnTx/>
                  <a:uFillTx/>
                  <a:latin typeface="IM Fell English"/>
                  <a:ea typeface="IM Fell English"/>
                  <a:cs typeface="IM Fell English"/>
                  <a:sym typeface="IM Fell English"/>
                </a:rPr>
                <a:t>Venus</a:t>
              </a:r>
              <a:endParaRPr kumimoji="0" sz="1333" b="0" i="0" u="none" strike="noStrike" kern="0" cap="none" spc="0" normalizeH="0" baseline="0" noProof="0">
                <a:ln>
                  <a:noFill/>
                </a:ln>
                <a:solidFill>
                  <a:srgbClr val="563D29"/>
                </a:solidFill>
                <a:effectLst/>
                <a:uLnTx/>
                <a:uFillTx/>
                <a:latin typeface="Kanit"/>
                <a:ea typeface="Kanit"/>
                <a:cs typeface="Kanit"/>
                <a:sym typeface="Kanit"/>
              </a:endParaRPr>
            </a:p>
          </p:txBody>
        </p:sp>
        <p:sp>
          <p:nvSpPr>
            <p:cNvPr id="34" name="Google Shape;1518;p37">
              <a:extLst>
                <a:ext uri="{FF2B5EF4-FFF2-40B4-BE49-F238E27FC236}">
                  <a16:creationId xmlns:a16="http://schemas.microsoft.com/office/drawing/2014/main" id="{F5F57F10-999A-1B44-8D20-13A743ECFCFB}"/>
                </a:ext>
              </a:extLst>
            </p:cNvPr>
            <p:cNvSpPr txBox="1"/>
            <p:nvPr/>
          </p:nvSpPr>
          <p:spPr>
            <a:xfrm rot="-927988">
              <a:off x="6089565" y="1354640"/>
              <a:ext cx="670480" cy="216310"/>
            </a:xfrm>
            <a:prstGeom prst="rect">
              <a:avLst/>
            </a:pr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90000"/>
                </a:lnSpc>
                <a:spcBef>
                  <a:spcPts val="0"/>
                </a:spcBef>
                <a:spcAft>
                  <a:spcPts val="0"/>
                </a:spcAft>
                <a:buClr>
                  <a:srgbClr val="000000"/>
                </a:buClr>
                <a:buSzTx/>
                <a:buFontTx/>
                <a:buNone/>
                <a:tabLst/>
                <a:defRPr/>
              </a:pPr>
              <a:r>
                <a:rPr kumimoji="0" lang="en" sz="1600" b="0" i="1" u="none" strike="noStrike" kern="0" cap="none" spc="0" normalizeH="0" baseline="0" noProof="0">
                  <a:ln>
                    <a:noFill/>
                  </a:ln>
                  <a:solidFill>
                    <a:srgbClr val="563D29"/>
                  </a:solidFill>
                  <a:effectLst/>
                  <a:uLnTx/>
                  <a:uFillTx/>
                  <a:latin typeface="IM Fell English"/>
                  <a:ea typeface="IM Fell English"/>
                  <a:cs typeface="IM Fell English"/>
                  <a:sym typeface="IM Fell English"/>
                </a:rPr>
                <a:t>Fig. II</a:t>
              </a:r>
              <a:endParaRPr kumimoji="0" sz="1600" b="0" i="1" u="none" strike="noStrike" kern="0" cap="none" spc="0" normalizeH="0" baseline="0" noProof="0">
                <a:ln>
                  <a:noFill/>
                </a:ln>
                <a:solidFill>
                  <a:srgbClr val="563D29"/>
                </a:solidFill>
                <a:effectLst/>
                <a:uLnTx/>
                <a:uFillTx/>
                <a:latin typeface="Kanit"/>
                <a:ea typeface="Kanit"/>
                <a:cs typeface="Kanit"/>
                <a:sym typeface="Kanit"/>
              </a:endParaRPr>
            </a:p>
          </p:txBody>
        </p:sp>
        <p:sp>
          <p:nvSpPr>
            <p:cNvPr id="35" name="Google Shape;1520;p37">
              <a:extLst>
                <a:ext uri="{FF2B5EF4-FFF2-40B4-BE49-F238E27FC236}">
                  <a16:creationId xmlns:a16="http://schemas.microsoft.com/office/drawing/2014/main" id="{364826F6-7DA3-AF40-80E0-1B0988D538F0}"/>
                </a:ext>
              </a:extLst>
            </p:cNvPr>
            <p:cNvSpPr/>
            <p:nvPr/>
          </p:nvSpPr>
          <p:spPr>
            <a:xfrm>
              <a:off x="7348138" y="451925"/>
              <a:ext cx="865609" cy="619760"/>
            </a:xfrm>
            <a:custGeom>
              <a:avLst/>
              <a:gdLst/>
              <a:ahLst/>
              <a:cxnLst/>
              <a:rect l="l" t="t" r="r" b="b"/>
              <a:pathLst>
                <a:path w="16839" h="12057" extrusionOk="0">
                  <a:moveTo>
                    <a:pt x="2351" y="0"/>
                  </a:moveTo>
                  <a:cubicBezTo>
                    <a:pt x="2085" y="327"/>
                    <a:pt x="1860" y="695"/>
                    <a:pt x="1676" y="1083"/>
                  </a:cubicBezTo>
                  <a:cubicBezTo>
                    <a:pt x="1309" y="1839"/>
                    <a:pt x="1186" y="2840"/>
                    <a:pt x="1043" y="3167"/>
                  </a:cubicBezTo>
                  <a:cubicBezTo>
                    <a:pt x="880" y="3474"/>
                    <a:pt x="839" y="3678"/>
                    <a:pt x="634" y="4066"/>
                  </a:cubicBezTo>
                  <a:cubicBezTo>
                    <a:pt x="450" y="4475"/>
                    <a:pt x="307" y="4761"/>
                    <a:pt x="185" y="5006"/>
                  </a:cubicBezTo>
                  <a:cubicBezTo>
                    <a:pt x="103" y="5231"/>
                    <a:pt x="42" y="5476"/>
                    <a:pt x="1" y="5722"/>
                  </a:cubicBezTo>
                  <a:cubicBezTo>
                    <a:pt x="1" y="5722"/>
                    <a:pt x="6867" y="8868"/>
                    <a:pt x="8644" y="9624"/>
                  </a:cubicBezTo>
                  <a:cubicBezTo>
                    <a:pt x="9482" y="9992"/>
                    <a:pt x="10177" y="10360"/>
                    <a:pt x="11056" y="10687"/>
                  </a:cubicBezTo>
                  <a:cubicBezTo>
                    <a:pt x="11934" y="11034"/>
                    <a:pt x="13937" y="12056"/>
                    <a:pt x="13937" y="12056"/>
                  </a:cubicBezTo>
                  <a:lnTo>
                    <a:pt x="14427" y="11034"/>
                  </a:lnTo>
                  <a:cubicBezTo>
                    <a:pt x="14427" y="11034"/>
                    <a:pt x="14713" y="10340"/>
                    <a:pt x="14775" y="10197"/>
                  </a:cubicBezTo>
                  <a:cubicBezTo>
                    <a:pt x="14856" y="10054"/>
                    <a:pt x="15245" y="9972"/>
                    <a:pt x="15347" y="9768"/>
                  </a:cubicBezTo>
                  <a:cubicBezTo>
                    <a:pt x="15551" y="9400"/>
                    <a:pt x="15735" y="9032"/>
                    <a:pt x="15899" y="8644"/>
                  </a:cubicBezTo>
                  <a:cubicBezTo>
                    <a:pt x="16021" y="8317"/>
                    <a:pt x="16164" y="7990"/>
                    <a:pt x="16328" y="7663"/>
                  </a:cubicBezTo>
                  <a:cubicBezTo>
                    <a:pt x="16450" y="7377"/>
                    <a:pt x="16614" y="6825"/>
                    <a:pt x="16696" y="6641"/>
                  </a:cubicBezTo>
                  <a:cubicBezTo>
                    <a:pt x="16798" y="6457"/>
                    <a:pt x="16839" y="6314"/>
                    <a:pt x="16839" y="6314"/>
                  </a:cubicBezTo>
                  <a:cubicBezTo>
                    <a:pt x="12568" y="4516"/>
                    <a:pt x="9727" y="3331"/>
                    <a:pt x="8358" y="2697"/>
                  </a:cubicBezTo>
                  <a:cubicBezTo>
                    <a:pt x="6703" y="1941"/>
                    <a:pt x="8052" y="2595"/>
                    <a:pt x="6622" y="1921"/>
                  </a:cubicBezTo>
                  <a:cubicBezTo>
                    <a:pt x="5028" y="1185"/>
                    <a:pt x="2351" y="0"/>
                    <a:pt x="2351"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 name="Rounded Rectangle 6">
            <a:extLst>
              <a:ext uri="{FF2B5EF4-FFF2-40B4-BE49-F238E27FC236}">
                <a16:creationId xmlns:a16="http://schemas.microsoft.com/office/drawing/2014/main" id="{0C828B32-BD06-EE48-9522-6DD9048A0B53}"/>
              </a:ext>
            </a:extLst>
          </p:cNvPr>
          <p:cNvSpPr/>
          <p:nvPr/>
        </p:nvSpPr>
        <p:spPr>
          <a:xfrm rot="1301649">
            <a:off x="9927460" y="3181535"/>
            <a:ext cx="2009397" cy="1960326"/>
          </a:xfrm>
          <a:prstGeom prst="roundRect">
            <a:avLst/>
          </a:prstGeom>
          <a:blipFill dpi="0" rotWithShape="1">
            <a:blip r:embed="rId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2DB"/>
              </a:solidFill>
              <a:effectLst/>
              <a:uLnTx/>
              <a:uFillTx/>
              <a:latin typeface="Arial"/>
              <a:ea typeface="+mn-ea"/>
              <a:cs typeface="+mn-cs"/>
            </a:endParaRPr>
          </a:p>
        </p:txBody>
      </p:sp>
      <p:pic>
        <p:nvPicPr>
          <p:cNvPr id="2" name="Picture 1">
            <a:extLst>
              <a:ext uri="{FF2B5EF4-FFF2-40B4-BE49-F238E27FC236}">
                <a16:creationId xmlns:a16="http://schemas.microsoft.com/office/drawing/2014/main" id="{D76DE187-0FCB-A2F9-DEFD-0485D04D3CA1}"/>
              </a:ext>
            </a:extLst>
          </p:cNvPr>
          <p:cNvPicPr>
            <a:picLocks noChangeAspect="1"/>
          </p:cNvPicPr>
          <p:nvPr/>
        </p:nvPicPr>
        <p:blipFill>
          <a:blip r:embed="rId5"/>
          <a:stretch>
            <a:fillRect/>
          </a:stretch>
        </p:blipFill>
        <p:spPr>
          <a:xfrm>
            <a:off x="8081862" y="339911"/>
            <a:ext cx="2930015" cy="2511969"/>
          </a:xfrm>
          <a:custGeom>
            <a:avLst/>
            <a:gdLst>
              <a:gd name="connsiteX0" fmla="*/ 0 w 2930015"/>
              <a:gd name="connsiteY0" fmla="*/ 0 h 2511969"/>
              <a:gd name="connsiteX1" fmla="*/ 498103 w 2930015"/>
              <a:gd name="connsiteY1" fmla="*/ 0 h 2511969"/>
              <a:gd name="connsiteX2" fmla="*/ 1025505 w 2930015"/>
              <a:gd name="connsiteY2" fmla="*/ 0 h 2511969"/>
              <a:gd name="connsiteX3" fmla="*/ 1670109 w 2930015"/>
              <a:gd name="connsiteY3" fmla="*/ 0 h 2511969"/>
              <a:gd name="connsiteX4" fmla="*/ 2314712 w 2930015"/>
              <a:gd name="connsiteY4" fmla="*/ 0 h 2511969"/>
              <a:gd name="connsiteX5" fmla="*/ 2930015 w 2930015"/>
              <a:gd name="connsiteY5" fmla="*/ 0 h 2511969"/>
              <a:gd name="connsiteX6" fmla="*/ 2930015 w 2930015"/>
              <a:gd name="connsiteY6" fmla="*/ 427035 h 2511969"/>
              <a:gd name="connsiteX7" fmla="*/ 2930015 w 2930015"/>
              <a:gd name="connsiteY7" fmla="*/ 904309 h 2511969"/>
              <a:gd name="connsiteX8" fmla="*/ 2930015 w 2930015"/>
              <a:gd name="connsiteY8" fmla="*/ 1456942 h 2511969"/>
              <a:gd name="connsiteX9" fmla="*/ 2930015 w 2930015"/>
              <a:gd name="connsiteY9" fmla="*/ 2009575 h 2511969"/>
              <a:gd name="connsiteX10" fmla="*/ 2930015 w 2930015"/>
              <a:gd name="connsiteY10" fmla="*/ 2511969 h 2511969"/>
              <a:gd name="connsiteX11" fmla="*/ 2344012 w 2930015"/>
              <a:gd name="connsiteY11" fmla="*/ 2511969 h 2511969"/>
              <a:gd name="connsiteX12" fmla="*/ 1816609 w 2930015"/>
              <a:gd name="connsiteY12" fmla="*/ 2511969 h 2511969"/>
              <a:gd name="connsiteX13" fmla="*/ 1230606 w 2930015"/>
              <a:gd name="connsiteY13" fmla="*/ 2511969 h 2511969"/>
              <a:gd name="connsiteX14" fmla="*/ 703204 w 2930015"/>
              <a:gd name="connsiteY14" fmla="*/ 2511969 h 2511969"/>
              <a:gd name="connsiteX15" fmla="*/ 0 w 2930015"/>
              <a:gd name="connsiteY15" fmla="*/ 2511969 h 2511969"/>
              <a:gd name="connsiteX16" fmla="*/ 0 w 2930015"/>
              <a:gd name="connsiteY16" fmla="*/ 2009575 h 2511969"/>
              <a:gd name="connsiteX17" fmla="*/ 0 w 2930015"/>
              <a:gd name="connsiteY17" fmla="*/ 1482062 h 2511969"/>
              <a:gd name="connsiteX18" fmla="*/ 0 w 2930015"/>
              <a:gd name="connsiteY18" fmla="*/ 979668 h 2511969"/>
              <a:gd name="connsiteX19" fmla="*/ 0 w 2930015"/>
              <a:gd name="connsiteY19" fmla="*/ 527513 h 2511969"/>
              <a:gd name="connsiteX20" fmla="*/ 0 w 2930015"/>
              <a:gd name="connsiteY20" fmla="*/ 0 h 251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30015" h="2511969" fill="none" extrusionOk="0">
                <a:moveTo>
                  <a:pt x="0" y="0"/>
                </a:moveTo>
                <a:cubicBezTo>
                  <a:pt x="229570" y="-53247"/>
                  <a:pt x="310239" y="48791"/>
                  <a:pt x="498103" y="0"/>
                </a:cubicBezTo>
                <a:cubicBezTo>
                  <a:pt x="685967" y="-48791"/>
                  <a:pt x="891322" y="59519"/>
                  <a:pt x="1025505" y="0"/>
                </a:cubicBezTo>
                <a:cubicBezTo>
                  <a:pt x="1159688" y="-59519"/>
                  <a:pt x="1405157" y="70040"/>
                  <a:pt x="1670109" y="0"/>
                </a:cubicBezTo>
                <a:cubicBezTo>
                  <a:pt x="1935061" y="-70040"/>
                  <a:pt x="2020242" y="73778"/>
                  <a:pt x="2314712" y="0"/>
                </a:cubicBezTo>
                <a:cubicBezTo>
                  <a:pt x="2609182" y="-73778"/>
                  <a:pt x="2794560" y="11372"/>
                  <a:pt x="2930015" y="0"/>
                </a:cubicBezTo>
                <a:cubicBezTo>
                  <a:pt x="2974189" y="171710"/>
                  <a:pt x="2896673" y="223466"/>
                  <a:pt x="2930015" y="427035"/>
                </a:cubicBezTo>
                <a:cubicBezTo>
                  <a:pt x="2963357" y="630604"/>
                  <a:pt x="2895654" y="724505"/>
                  <a:pt x="2930015" y="904309"/>
                </a:cubicBezTo>
                <a:cubicBezTo>
                  <a:pt x="2964376" y="1084113"/>
                  <a:pt x="2866642" y="1243639"/>
                  <a:pt x="2930015" y="1456942"/>
                </a:cubicBezTo>
                <a:cubicBezTo>
                  <a:pt x="2993388" y="1670245"/>
                  <a:pt x="2922585" y="1780099"/>
                  <a:pt x="2930015" y="2009575"/>
                </a:cubicBezTo>
                <a:cubicBezTo>
                  <a:pt x="2937445" y="2239051"/>
                  <a:pt x="2894799" y="2399555"/>
                  <a:pt x="2930015" y="2511969"/>
                </a:cubicBezTo>
                <a:cubicBezTo>
                  <a:pt x="2707000" y="2522263"/>
                  <a:pt x="2628655" y="2486664"/>
                  <a:pt x="2344012" y="2511969"/>
                </a:cubicBezTo>
                <a:cubicBezTo>
                  <a:pt x="2059369" y="2537274"/>
                  <a:pt x="1939955" y="2463307"/>
                  <a:pt x="1816609" y="2511969"/>
                </a:cubicBezTo>
                <a:cubicBezTo>
                  <a:pt x="1693263" y="2560631"/>
                  <a:pt x="1367753" y="2469771"/>
                  <a:pt x="1230606" y="2511969"/>
                </a:cubicBezTo>
                <a:cubicBezTo>
                  <a:pt x="1093459" y="2554167"/>
                  <a:pt x="889185" y="2485740"/>
                  <a:pt x="703204" y="2511969"/>
                </a:cubicBezTo>
                <a:cubicBezTo>
                  <a:pt x="517223" y="2538198"/>
                  <a:pt x="290779" y="2479811"/>
                  <a:pt x="0" y="2511969"/>
                </a:cubicBezTo>
                <a:cubicBezTo>
                  <a:pt x="-46339" y="2285561"/>
                  <a:pt x="5856" y="2190905"/>
                  <a:pt x="0" y="2009575"/>
                </a:cubicBezTo>
                <a:cubicBezTo>
                  <a:pt x="-5856" y="1828245"/>
                  <a:pt x="14076" y="1698796"/>
                  <a:pt x="0" y="1482062"/>
                </a:cubicBezTo>
                <a:cubicBezTo>
                  <a:pt x="-14076" y="1265328"/>
                  <a:pt x="48666" y="1200569"/>
                  <a:pt x="0" y="979668"/>
                </a:cubicBezTo>
                <a:cubicBezTo>
                  <a:pt x="-48666" y="758767"/>
                  <a:pt x="3714" y="636228"/>
                  <a:pt x="0" y="527513"/>
                </a:cubicBezTo>
                <a:cubicBezTo>
                  <a:pt x="-3714" y="418798"/>
                  <a:pt x="28540" y="119094"/>
                  <a:pt x="0" y="0"/>
                </a:cubicBezTo>
                <a:close/>
              </a:path>
              <a:path w="2930015" h="2511969" stroke="0" extrusionOk="0">
                <a:moveTo>
                  <a:pt x="0" y="0"/>
                </a:moveTo>
                <a:cubicBezTo>
                  <a:pt x="131942" y="-10409"/>
                  <a:pt x="484953" y="14836"/>
                  <a:pt x="615303" y="0"/>
                </a:cubicBezTo>
                <a:cubicBezTo>
                  <a:pt x="745653" y="-14836"/>
                  <a:pt x="1005894" y="5224"/>
                  <a:pt x="1201306" y="0"/>
                </a:cubicBezTo>
                <a:cubicBezTo>
                  <a:pt x="1396718" y="-5224"/>
                  <a:pt x="1665528" y="24506"/>
                  <a:pt x="1816609" y="0"/>
                </a:cubicBezTo>
                <a:cubicBezTo>
                  <a:pt x="1967690" y="-24506"/>
                  <a:pt x="2660266" y="32798"/>
                  <a:pt x="2930015" y="0"/>
                </a:cubicBezTo>
                <a:cubicBezTo>
                  <a:pt x="2946818" y="224285"/>
                  <a:pt x="2888450" y="331190"/>
                  <a:pt x="2930015" y="502394"/>
                </a:cubicBezTo>
                <a:cubicBezTo>
                  <a:pt x="2971580" y="673598"/>
                  <a:pt x="2871039" y="866123"/>
                  <a:pt x="2930015" y="1004788"/>
                </a:cubicBezTo>
                <a:cubicBezTo>
                  <a:pt x="2988991" y="1143453"/>
                  <a:pt x="2891989" y="1402137"/>
                  <a:pt x="2930015" y="1557421"/>
                </a:cubicBezTo>
                <a:cubicBezTo>
                  <a:pt x="2968041" y="1712705"/>
                  <a:pt x="2887679" y="1840596"/>
                  <a:pt x="2930015" y="2059815"/>
                </a:cubicBezTo>
                <a:cubicBezTo>
                  <a:pt x="2972351" y="2279034"/>
                  <a:pt x="2884954" y="2394223"/>
                  <a:pt x="2930015" y="2511969"/>
                </a:cubicBezTo>
                <a:cubicBezTo>
                  <a:pt x="2694203" y="2530003"/>
                  <a:pt x="2579684" y="2451258"/>
                  <a:pt x="2344012" y="2511969"/>
                </a:cubicBezTo>
                <a:cubicBezTo>
                  <a:pt x="2108340" y="2572680"/>
                  <a:pt x="2050090" y="2452750"/>
                  <a:pt x="1758009" y="2511969"/>
                </a:cubicBezTo>
                <a:cubicBezTo>
                  <a:pt x="1465928" y="2571188"/>
                  <a:pt x="1342576" y="2452348"/>
                  <a:pt x="1142706" y="2511969"/>
                </a:cubicBezTo>
                <a:cubicBezTo>
                  <a:pt x="942836" y="2571590"/>
                  <a:pt x="714032" y="2504510"/>
                  <a:pt x="556703" y="2511969"/>
                </a:cubicBezTo>
                <a:cubicBezTo>
                  <a:pt x="399374" y="2519428"/>
                  <a:pt x="136006" y="2496968"/>
                  <a:pt x="0" y="2511969"/>
                </a:cubicBezTo>
                <a:cubicBezTo>
                  <a:pt x="-36593" y="2287892"/>
                  <a:pt x="47596" y="2206474"/>
                  <a:pt x="0" y="2059815"/>
                </a:cubicBezTo>
                <a:cubicBezTo>
                  <a:pt x="-47596" y="1913156"/>
                  <a:pt x="13527" y="1680720"/>
                  <a:pt x="0" y="1557421"/>
                </a:cubicBezTo>
                <a:cubicBezTo>
                  <a:pt x="-13527" y="1434122"/>
                  <a:pt x="35615" y="1238524"/>
                  <a:pt x="0" y="1105266"/>
                </a:cubicBezTo>
                <a:cubicBezTo>
                  <a:pt x="-35615" y="972009"/>
                  <a:pt x="12773" y="857094"/>
                  <a:pt x="0" y="653112"/>
                </a:cubicBezTo>
                <a:cubicBezTo>
                  <a:pt x="-12773" y="449130"/>
                  <a:pt x="71474" y="254634"/>
                  <a:pt x="0" y="0"/>
                </a:cubicBezTo>
                <a:close/>
              </a:path>
            </a:pathLst>
          </a:custGeom>
          <a:ln>
            <a:solidFill>
              <a:schemeClr val="tx1"/>
            </a:solidFill>
            <a:extLst>
              <a:ext uri="{C807C97D-BFC1-408E-A445-0C87EB9F89A2}">
                <ask:lineSketchStyleProps xmlns:ask="http://schemas.microsoft.com/office/drawing/2018/sketchyshapes" sd="3450693549">
                  <a:prstGeom prst="rect">
                    <a:avLst/>
                  </a:prstGeom>
                  <ask:type>
                    <ask:lineSketchScribble/>
                  </ask:type>
                </ask:lineSketchStyleProps>
              </a:ext>
            </a:extLst>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14" name="Rectangle 13">
            <a:extLst>
              <a:ext uri="{FF2B5EF4-FFF2-40B4-BE49-F238E27FC236}">
                <a16:creationId xmlns:a16="http://schemas.microsoft.com/office/drawing/2014/main" id="{55F3F686-A0A3-6546-9456-206FA44A3E7C}"/>
              </a:ext>
            </a:extLst>
          </p:cNvPr>
          <p:cNvSpPr/>
          <p:nvPr/>
        </p:nvSpPr>
        <p:spPr>
          <a:xfrm>
            <a:off x="0" y="810332"/>
            <a:ext cx="12192000" cy="954107"/>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BÀI 15: </a:t>
            </a:r>
            <a:r>
              <a:rPr kumimoji="0" lang="vi-VN"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VIỆT NAM KHÁNG CHIẾN CHỐNG THỰC DÂN PHÁP XÂM LƯỢC GIAI ĐOẠN 1951-1954 </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0" name="Rectangle 9">
            <a:extLst>
              <a:ext uri="{FF2B5EF4-FFF2-40B4-BE49-F238E27FC236}">
                <a16:creationId xmlns:a16="http://schemas.microsoft.com/office/drawing/2014/main" id="{CDE452BF-68E3-5A4F-8B9E-A9DF748AC502}"/>
              </a:ext>
            </a:extLst>
          </p:cNvPr>
          <p:cNvSpPr/>
          <p:nvPr/>
        </p:nvSpPr>
        <p:spPr>
          <a:xfrm>
            <a:off x="0" y="1764439"/>
            <a:ext cx="12077700"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1. N</a:t>
            </a:r>
            <a:r>
              <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hững thắng lợi </a:t>
            </a: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tiêu biểu </a:t>
            </a:r>
            <a:r>
              <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trên mặt trận chính trị</a:t>
            </a: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a:t>
            </a:r>
            <a:r>
              <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kinh tế</a:t>
            </a:r>
            <a:r>
              <a:rPr kumimoji="0" lang="en-US"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a:t>
            </a:r>
            <a:r>
              <a:rPr kumimoji="0" lang="vi-VN" sz="32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 văn hóa</a:t>
            </a:r>
            <a:r>
              <a:rPr lang="en-US" sz="3200" b="1">
                <a:solidFill>
                  <a:srgbClr val="0070C0"/>
                </a:solidFill>
                <a:latin typeface="Times New Roman" pitchFamily="18" charset="0"/>
                <a:cs typeface="Times New Roman" pitchFamily="18" charset="0"/>
              </a:rPr>
              <a:t>.</a:t>
            </a:r>
            <a:endPar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3" name="Rectangle: Rounded Corners 2">
            <a:extLst>
              <a:ext uri="{FF2B5EF4-FFF2-40B4-BE49-F238E27FC236}">
                <a16:creationId xmlns:a16="http://schemas.microsoft.com/office/drawing/2014/main" id="{61948382-E456-D2DE-207D-C9A71EC345B6}"/>
              </a:ext>
            </a:extLst>
          </p:cNvPr>
          <p:cNvSpPr/>
          <p:nvPr/>
        </p:nvSpPr>
        <p:spPr>
          <a:xfrm>
            <a:off x="820057" y="3617686"/>
            <a:ext cx="10551886" cy="153488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a:solidFill>
                  <a:srgbClr val="FF0000"/>
                </a:solidFill>
                <a:latin typeface="Times New Roman" panose="02020603050405020304" pitchFamily="18" charset="0"/>
                <a:cs typeface="Times New Roman" panose="02020603050405020304" pitchFamily="18" charset="0"/>
              </a:rPr>
              <a:t>Hoàn thành phiếu học tập sau</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21 Marketing Plan by Slidesgo">
  <a:themeElements>
    <a:clrScheme name="Simple Light">
      <a:dk1>
        <a:srgbClr val="696E72"/>
      </a:dk1>
      <a:lt1>
        <a:srgbClr val="FFFFFF"/>
      </a:lt1>
      <a:dk2>
        <a:srgbClr val="595959"/>
      </a:dk2>
      <a:lt2>
        <a:srgbClr val="EEEEEE"/>
      </a:lt2>
      <a:accent1>
        <a:srgbClr val="9EDDEF"/>
      </a:accent1>
      <a:accent2>
        <a:srgbClr val="96B3C1"/>
      </a:accent2>
      <a:accent3>
        <a:srgbClr val="D9D9D9"/>
      </a:accent3>
      <a:accent4>
        <a:srgbClr val="F7E5B7"/>
      </a:accent4>
      <a:accent5>
        <a:srgbClr val="D7E1EA"/>
      </a:accent5>
      <a:accent6>
        <a:srgbClr val="FFFFFF"/>
      </a:accent6>
      <a:hlink>
        <a:srgbClr val="1D26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Vintage Academia Aesthetics School Center by Slidesgo">
  <a:themeElements>
    <a:clrScheme name="Simple Light">
      <a:dk1>
        <a:srgbClr val="212121"/>
      </a:dk1>
      <a:lt1>
        <a:srgbClr val="FFF2DB"/>
      </a:lt1>
      <a:dk2>
        <a:srgbClr val="ECBD69"/>
      </a:dk2>
      <a:lt2>
        <a:srgbClr val="D0B8D6"/>
      </a:lt2>
      <a:accent1>
        <a:srgbClr val="9FBBBB"/>
      </a:accent1>
      <a:accent2>
        <a:srgbClr val="563D29"/>
      </a:accent2>
      <a:accent3>
        <a:srgbClr val="D0E7DE"/>
      </a:accent3>
      <a:accent4>
        <a:srgbClr val="D9C6DE"/>
      </a:accent4>
      <a:accent5>
        <a:srgbClr val="FFFFFF"/>
      </a:accent5>
      <a:accent6>
        <a:srgbClr val="FBF5D1"/>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2021 Marketing Plan by Slidesgo">
  <a:themeElements>
    <a:clrScheme name="Simple Light">
      <a:dk1>
        <a:srgbClr val="696E72"/>
      </a:dk1>
      <a:lt1>
        <a:srgbClr val="FFFFFF"/>
      </a:lt1>
      <a:dk2>
        <a:srgbClr val="595959"/>
      </a:dk2>
      <a:lt2>
        <a:srgbClr val="EEEEEE"/>
      </a:lt2>
      <a:accent1>
        <a:srgbClr val="9EDDEF"/>
      </a:accent1>
      <a:accent2>
        <a:srgbClr val="96B3C1"/>
      </a:accent2>
      <a:accent3>
        <a:srgbClr val="D9D9D9"/>
      </a:accent3>
      <a:accent4>
        <a:srgbClr val="F7E5B7"/>
      </a:accent4>
      <a:accent5>
        <a:srgbClr val="D7E1EA"/>
      </a:accent5>
      <a:accent6>
        <a:srgbClr val="FFFFFF"/>
      </a:accent6>
      <a:hlink>
        <a:srgbClr val="1D26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1923</Words>
  <Application>Microsoft Office PowerPoint</Application>
  <PresentationFormat>Widescreen</PresentationFormat>
  <Paragraphs>192</Paragraphs>
  <Slides>36</Slides>
  <Notes>10</Notes>
  <HiddenSlides>0</HiddenSlides>
  <MMClips>2</MMClips>
  <ScaleCrop>false</ScaleCrop>
  <HeadingPairs>
    <vt:vector size="6" baseType="variant">
      <vt:variant>
        <vt:lpstr>Fonts Used</vt:lpstr>
      </vt:variant>
      <vt:variant>
        <vt:i4>28</vt:i4>
      </vt:variant>
      <vt:variant>
        <vt:lpstr>Theme</vt:lpstr>
      </vt:variant>
      <vt:variant>
        <vt:i4>11</vt:i4>
      </vt:variant>
      <vt:variant>
        <vt:lpstr>Slide Titles</vt:lpstr>
      </vt:variant>
      <vt:variant>
        <vt:i4>36</vt:i4>
      </vt:variant>
    </vt:vector>
  </HeadingPairs>
  <TitlesOfParts>
    <vt:vector size="75" baseType="lpstr">
      <vt:lpstr>Anaheim</vt:lpstr>
      <vt:lpstr>Arial</vt:lpstr>
      <vt:lpstr>Barlow</vt:lpstr>
      <vt:lpstr>Barlow Condensed</vt:lpstr>
      <vt:lpstr>Calibri</vt:lpstr>
      <vt:lpstr>Calibri Light</vt:lpstr>
      <vt:lpstr>Coming Soon</vt:lpstr>
      <vt:lpstr>Concert One</vt:lpstr>
      <vt:lpstr>Fira Sans Extra Condensed Medium</vt:lpstr>
      <vt:lpstr>Garamond</vt:lpstr>
      <vt:lpstr>Georgia</vt:lpstr>
      <vt:lpstr>Gloria Hallelujah</vt:lpstr>
      <vt:lpstr>IM Fell English</vt:lpstr>
      <vt:lpstr>ITC Avant Garde Std Bk</vt:lpstr>
      <vt:lpstr>Kanit</vt:lpstr>
      <vt:lpstr>Manjari</vt:lpstr>
      <vt:lpstr>Oxygen</vt:lpstr>
      <vt:lpstr>Poppins</vt:lpstr>
      <vt:lpstr>Raleway</vt:lpstr>
      <vt:lpstr>Raleway SemiBold</vt:lpstr>
      <vt:lpstr>Roboto Mono Medium</vt:lpstr>
      <vt:lpstr>Rozha One</vt:lpstr>
      <vt:lpstr>Times New Roman</vt:lpstr>
      <vt:lpstr>Trebuchet MS</vt:lpstr>
      <vt:lpstr>UVN Bach Tuyet Nang</vt:lpstr>
      <vt:lpstr>Wingdings</vt:lpstr>
      <vt:lpstr>Wingdings 2</vt:lpstr>
      <vt:lpstr>Wingdings 3</vt:lpstr>
      <vt:lpstr>Office Theme</vt:lpstr>
      <vt:lpstr>2021 Marketing Plan by Slidesgo</vt:lpstr>
      <vt:lpstr>1_Office Theme</vt:lpstr>
      <vt:lpstr>Civic</vt:lpstr>
      <vt:lpstr>Vintage Academia Aesthetics School Center by Slidesgo</vt:lpstr>
      <vt:lpstr>1_Team Building Class for Elementary by Slidesgo</vt:lpstr>
      <vt:lpstr>Notebook Lesson by Slidesgo</vt:lpstr>
      <vt:lpstr>1_2021 Marketing Plan by Slidesgo</vt:lpstr>
      <vt:lpstr>1_Dongzhi Festival by Slidesgo</vt:lpstr>
      <vt:lpstr>Default Design</vt:lpstr>
      <vt:lpstr>Facet</vt:lpstr>
      <vt:lpstr>PowerPoint Presentation</vt:lpstr>
      <vt:lpstr>KHỞI ĐỘNG</vt:lpstr>
      <vt:lpstr>PowerPoint Presentation</vt:lpstr>
      <vt:lpstr>PowerPoint Presentation</vt:lpstr>
      <vt:lpstr>PowerPoint Presentation</vt:lpstr>
      <vt:lpstr>PowerPoint Presentation</vt:lpstr>
      <vt:lpstr>PowerPoint Presentation</vt:lpstr>
      <vt:lpstr>VIỆT NAM KHÁNG CHIẾN CHỐNG THỰC DÂN PHÁP XÂM LƯỢC GIAI ĐOẠN 1951-1954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Vũ Hồng Hiệp</cp:lastModifiedBy>
  <cp:revision>17</cp:revision>
  <dcterms:created xsi:type="dcterms:W3CDTF">2024-05-09T02:41:08Z</dcterms:created>
  <dcterms:modified xsi:type="dcterms:W3CDTF">2025-04-08T03:40:35Z</dcterms:modified>
</cp:coreProperties>
</file>