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59"/>
  </p:notesMasterIdLst>
  <p:sldIdLst>
    <p:sldId id="312" r:id="rId2"/>
    <p:sldId id="378" r:id="rId3"/>
    <p:sldId id="379" r:id="rId4"/>
    <p:sldId id="273" r:id="rId5"/>
    <p:sldId id="380" r:id="rId6"/>
    <p:sldId id="288" r:id="rId7"/>
    <p:sldId id="274" r:id="rId8"/>
    <p:sldId id="269" r:id="rId9"/>
    <p:sldId id="381" r:id="rId10"/>
    <p:sldId id="265" r:id="rId11"/>
    <p:sldId id="295" r:id="rId12"/>
    <p:sldId id="296" r:id="rId13"/>
    <p:sldId id="291" r:id="rId14"/>
    <p:sldId id="256" r:id="rId15"/>
    <p:sldId id="257" r:id="rId16"/>
    <p:sldId id="259" r:id="rId17"/>
    <p:sldId id="260" r:id="rId18"/>
    <p:sldId id="261" r:id="rId19"/>
    <p:sldId id="538" r:id="rId20"/>
    <p:sldId id="537" r:id="rId21"/>
    <p:sldId id="318" r:id="rId22"/>
    <p:sldId id="539" r:id="rId23"/>
    <p:sldId id="272" r:id="rId24"/>
    <p:sldId id="323" r:id="rId25"/>
    <p:sldId id="368" r:id="rId26"/>
    <p:sldId id="366" r:id="rId27"/>
    <p:sldId id="262" r:id="rId28"/>
    <p:sldId id="321" r:id="rId29"/>
    <p:sldId id="349" r:id="rId30"/>
    <p:sldId id="325" r:id="rId31"/>
    <p:sldId id="367" r:id="rId32"/>
    <p:sldId id="370" r:id="rId33"/>
    <p:sldId id="540" r:id="rId34"/>
    <p:sldId id="371" r:id="rId35"/>
    <p:sldId id="341" r:id="rId36"/>
    <p:sldId id="342" r:id="rId37"/>
    <p:sldId id="335" r:id="rId38"/>
    <p:sldId id="541" r:id="rId39"/>
    <p:sldId id="542" r:id="rId40"/>
    <p:sldId id="543" r:id="rId41"/>
    <p:sldId id="544" r:id="rId42"/>
    <p:sldId id="369" r:id="rId43"/>
    <p:sldId id="545" r:id="rId44"/>
    <p:sldId id="546" r:id="rId45"/>
    <p:sldId id="345" r:id="rId46"/>
    <p:sldId id="374" r:id="rId47"/>
    <p:sldId id="536" r:id="rId48"/>
    <p:sldId id="375" r:id="rId49"/>
    <p:sldId id="314" r:id="rId50"/>
    <p:sldId id="356" r:id="rId51"/>
    <p:sldId id="357" r:id="rId52"/>
    <p:sldId id="360" r:id="rId53"/>
    <p:sldId id="358" r:id="rId54"/>
    <p:sldId id="359" r:id="rId55"/>
    <p:sldId id="363" r:id="rId56"/>
    <p:sldId id="365" r:id="rId57"/>
    <p:sldId id="351" r:id="rId58"/>
  </p:sldIdLst>
  <p:sldSz cx="9144000" cy="5143500" type="screen16x9"/>
  <p:notesSz cx="6858000" cy="9144000"/>
  <p:embeddedFontLst>
    <p:embeddedFont>
      <p:font typeface="Barlow" panose="00000500000000000000" pitchFamily="2" charset="0"/>
      <p:regular r:id="rId60"/>
      <p:bold r:id="rId61"/>
      <p:italic r:id="rId62"/>
      <p:boldItalic r:id="rId63"/>
    </p:embeddedFont>
    <p:embeddedFont>
      <p:font typeface="Cambria Math" panose="02040503050406030204" pitchFamily="18" charset="0"/>
      <p:regular r:id="rId64"/>
    </p:embeddedFont>
    <p:embeddedFont>
      <p:font typeface="Fredoka One" panose="02000000000000000000" pitchFamily="2" charset="0"/>
      <p:regular r:id="rId65"/>
    </p:embeddedFont>
    <p:embeddedFont>
      <p:font typeface="Open Sans" panose="020B0606030504020204" pitchFamily="34" charset="0"/>
      <p:regular r:id="rId66"/>
      <p:bold r:id="rId67"/>
      <p:italic r:id="rId68"/>
      <p:boldItalic r:id="rId69"/>
    </p:embeddedFont>
    <p:embeddedFont>
      <p:font typeface="Roboto Condensed Light" panose="02000000000000000000" pitchFamily="2" charset="0"/>
      <p:regular r:id="rId70"/>
      <p: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CFBF9"/>
    <a:srgbClr val="AEB1E9"/>
    <a:srgbClr val="F56E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1918A6F-271A-458B-B741-1563E23AFD27}">
  <a:tblStyle styleId="{E1918A6F-271A-458B-B741-1563E23AFD2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lá thư theo thứ tự để chọn slide câu hỏi</a:t>
            </a:r>
          </a:p>
          <a:p>
            <a:r>
              <a:rPr lang="en-US"/>
              <a:t>Click vào ô màu đỏ để hiện câu trả lời</a:t>
            </a:r>
          </a:p>
          <a:p>
            <a:r>
              <a:rPr lang="en-US"/>
              <a:t>Click vào biểu tượng bóng đèn để đến slide 13</a:t>
            </a:r>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633131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4" name="Google Shape;1804;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5"/>
        <p:cNvGrpSpPr/>
        <p:nvPr/>
      </p:nvGrpSpPr>
      <p:grpSpPr>
        <a:xfrm>
          <a:off x="0" y="0"/>
          <a:ext cx="0" cy="0"/>
          <a:chOff x="0" y="0"/>
          <a:chExt cx="0" cy="0"/>
        </a:xfrm>
      </p:grpSpPr>
      <p:sp>
        <p:nvSpPr>
          <p:cNvPr id="1816" name="Google Shape;1816;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7" name="Google Shape;1817;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vi-VN" b="0" i="0">
                <a:solidFill>
                  <a:srgbClr val="000000"/>
                </a:solidFill>
                <a:effectLst/>
                <a:latin typeface="Open Sans" panose="020B0606030504020204" pitchFamily="34" charset="0"/>
              </a:rPr>
              <a:t>- Ethylene thuộc loại hợp chất hữu cơ là alkene.</a:t>
            </a:r>
          </a:p>
          <a:p>
            <a:pPr algn="just"/>
            <a:r>
              <a:rPr lang="vi-VN" b="0" i="0">
                <a:solidFill>
                  <a:srgbClr val="000000"/>
                </a:solidFill>
                <a:effectLst/>
                <a:latin typeface="Open Sans" panose="020B0606030504020204" pitchFamily="34" charset="0"/>
              </a:rPr>
              <a:t>- Ethylene là hydrocarbon mạch hở, trong phân tử có một liên kết đôi.</a:t>
            </a:r>
          </a:p>
          <a:p>
            <a:pPr algn="just"/>
            <a:r>
              <a:rPr lang="vi-VN" b="0" i="0">
                <a:solidFill>
                  <a:srgbClr val="000000"/>
                </a:solidFill>
                <a:effectLst/>
                <a:latin typeface="Open Sans" panose="020B0606030504020204" pitchFamily="34" charset="0"/>
              </a:rPr>
              <a:t>- Tính chất của ethylene:</a:t>
            </a:r>
          </a:p>
          <a:p>
            <a:pPr algn="just"/>
            <a:r>
              <a:rPr lang="vi-VN" b="0" i="0">
                <a:solidFill>
                  <a:srgbClr val="000000"/>
                </a:solidFill>
                <a:effectLst/>
                <a:latin typeface="Open Sans" panose="020B0606030504020204" pitchFamily="34" charset="0"/>
              </a:rPr>
              <a:t>+ Phản ứng cháy: tỏa ra nhiều nhiệt.</a:t>
            </a:r>
          </a:p>
          <a:p>
            <a:pPr algn="just"/>
            <a:r>
              <a:rPr lang="vi-VN" b="0" i="0">
                <a:solidFill>
                  <a:srgbClr val="000000"/>
                </a:solidFill>
                <a:effectLst/>
                <a:latin typeface="Open Sans" panose="020B0606030504020204" pitchFamily="34" charset="0"/>
              </a:rPr>
              <a:t>C</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H</a:t>
            </a:r>
            <a:r>
              <a:rPr lang="vi-VN" b="0" i="0" baseline="-25000">
                <a:solidFill>
                  <a:srgbClr val="000000"/>
                </a:solidFill>
                <a:effectLst/>
                <a:latin typeface="Open Sans" panose="020B0606030504020204" pitchFamily="34" charset="0"/>
              </a:rPr>
              <a:t>4</a:t>
            </a:r>
            <a:r>
              <a:rPr lang="vi-VN" b="0" i="0">
                <a:solidFill>
                  <a:srgbClr val="000000"/>
                </a:solidFill>
                <a:effectLst/>
                <a:latin typeface="Open Sans" panose="020B0606030504020204" pitchFamily="34" charset="0"/>
              </a:rPr>
              <a:t> + 3O</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 </a:t>
            </a:r>
            <a:r>
              <a:rPr lang="vi-VN" b="0" i="0">
                <a:solidFill>
                  <a:srgbClr val="000000"/>
                </a:solidFill>
                <a:effectLst/>
                <a:latin typeface="MJXc-TeX-math-I"/>
              </a:rPr>
              <a:t>to</a:t>
            </a:r>
            <a:r>
              <a:rPr lang="vi-VN" b="0" i="0">
                <a:solidFill>
                  <a:srgbClr val="000000"/>
                </a:solidFill>
                <a:effectLst/>
                <a:latin typeface="MJXc-TeX-main-R"/>
              </a:rPr>
              <a:t>→</a:t>
            </a:r>
            <a:r>
              <a:rPr lang="vi-VN" b="0" i="0">
                <a:solidFill>
                  <a:srgbClr val="000000"/>
                </a:solidFill>
                <a:effectLst/>
                <a:latin typeface="Open Sans" panose="020B0606030504020204" pitchFamily="34" charset="0"/>
              </a:rPr>
              <a:t>→��2CO</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 + 2H</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O</a:t>
            </a:r>
          </a:p>
          <a:p>
            <a:pPr algn="just"/>
            <a:r>
              <a:rPr lang="vi-VN" b="0" i="0">
                <a:solidFill>
                  <a:srgbClr val="000000"/>
                </a:solidFill>
                <a:effectLst/>
                <a:latin typeface="Open Sans" panose="020B0606030504020204" pitchFamily="34" charset="0"/>
              </a:rPr>
              <a:t>+ Phản ứng cộng: làm mất màu nước bromine.</a:t>
            </a:r>
          </a:p>
          <a:p>
            <a:pPr algn="just"/>
            <a:r>
              <a:rPr lang="vi-VN" b="0" i="0">
                <a:solidFill>
                  <a:srgbClr val="000000"/>
                </a:solidFill>
                <a:effectLst/>
                <a:latin typeface="Open Sans" panose="020B0606030504020204" pitchFamily="34" charset="0"/>
              </a:rPr>
              <a:t>CH</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=CH</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 + Br-Br → Br-CH</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-CH</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-Br</a:t>
            </a:r>
          </a:p>
          <a:p>
            <a:pPr algn="just"/>
            <a:r>
              <a:rPr lang="vi-VN" b="0" i="0">
                <a:solidFill>
                  <a:srgbClr val="000000"/>
                </a:solidFill>
                <a:effectLst/>
                <a:latin typeface="Open Sans" panose="020B0606030504020204" pitchFamily="34" charset="0"/>
              </a:rPr>
              <a:t>+ Phản ứng trùng hơp:</a:t>
            </a:r>
          </a:p>
          <a:p>
            <a:pPr algn="just"/>
            <a:r>
              <a:rPr lang="vi-VN" b="0" i="0">
                <a:solidFill>
                  <a:srgbClr val="000000"/>
                </a:solidFill>
                <a:effectLst/>
                <a:latin typeface="Open Sans" panose="020B0606030504020204" pitchFamily="34" charset="0"/>
              </a:rPr>
              <a:t>nCH</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=CH</a:t>
            </a:r>
            <a:r>
              <a:rPr lang="vi-VN" b="0" i="0" baseline="-25000">
                <a:solidFill>
                  <a:srgbClr val="000000"/>
                </a:solidFill>
                <a:effectLst/>
                <a:latin typeface="Open Sans" panose="020B0606030504020204" pitchFamily="34" charset="0"/>
              </a:rPr>
              <a:t>2</a:t>
            </a:r>
            <a:r>
              <a:rPr lang="vi-VN" b="0" i="0">
                <a:solidFill>
                  <a:srgbClr val="000000"/>
                </a:solidFill>
                <a:effectLst/>
                <a:latin typeface="Open Sans" panose="020B0606030504020204" pitchFamily="34" charset="0"/>
              </a:rPr>
              <a:t> </a:t>
            </a:r>
            <a:r>
              <a:rPr lang="vi-VN" b="0" i="0">
                <a:solidFill>
                  <a:srgbClr val="000000"/>
                </a:solidFill>
                <a:effectLst/>
                <a:latin typeface="MJXc-TeX-math-I"/>
              </a:rPr>
              <a:t>to</a:t>
            </a:r>
            <a:r>
              <a:rPr lang="vi-VN" b="0" i="0">
                <a:solidFill>
                  <a:srgbClr val="000000"/>
                </a:solidFill>
                <a:effectLst/>
                <a:latin typeface="MJXc-TeX-main-R"/>
              </a:rPr>
              <a:t>,</a:t>
            </a:r>
            <a:r>
              <a:rPr lang="vi-VN" b="0" i="0">
                <a:solidFill>
                  <a:srgbClr val="000000"/>
                </a:solidFill>
                <a:effectLst/>
                <a:latin typeface="MJXc-TeX-math-I"/>
              </a:rPr>
              <a:t>p</a:t>
            </a:r>
            <a:r>
              <a:rPr lang="vi-VN" b="0" i="0">
                <a:solidFill>
                  <a:srgbClr val="000000"/>
                </a:solidFill>
                <a:effectLst/>
                <a:latin typeface="MJXc-TeX-main-R"/>
              </a:rPr>
              <a:t>,</a:t>
            </a:r>
            <a:r>
              <a:rPr lang="vi-VN" b="0" i="0">
                <a:solidFill>
                  <a:srgbClr val="000000"/>
                </a:solidFill>
                <a:effectLst/>
                <a:latin typeface="MJXc-TeX-math-I"/>
              </a:rPr>
              <a:t>xt</a:t>
            </a:r>
            <a:r>
              <a:rPr lang="vi-VN" b="0" i="0">
                <a:solidFill>
                  <a:srgbClr val="000000"/>
                </a:solidFill>
                <a:effectLst/>
                <a:latin typeface="MJXc-TeX-main-R"/>
              </a:rPr>
              <a:t>−−−→(</a:t>
            </a:r>
            <a:r>
              <a:rPr lang="vi-VN" b="0" i="0">
                <a:solidFill>
                  <a:srgbClr val="000000"/>
                </a:solidFill>
                <a:effectLst/>
                <a:latin typeface="MJXc-TeX-math-I"/>
              </a:rPr>
              <a:t>CH</a:t>
            </a:r>
            <a:r>
              <a:rPr lang="vi-VN" b="0" i="0">
                <a:solidFill>
                  <a:srgbClr val="000000"/>
                </a:solidFill>
                <a:effectLst/>
                <a:latin typeface="MJXc-TeX-main-R"/>
              </a:rPr>
              <a:t>2−</a:t>
            </a:r>
            <a:r>
              <a:rPr lang="vi-VN" b="0" i="0">
                <a:solidFill>
                  <a:srgbClr val="000000"/>
                </a:solidFill>
                <a:effectLst/>
                <a:latin typeface="MJXc-TeX-math-I"/>
              </a:rPr>
              <a:t>CH</a:t>
            </a:r>
            <a:r>
              <a:rPr lang="vi-VN" b="0" i="0">
                <a:solidFill>
                  <a:srgbClr val="000000"/>
                </a:solidFill>
                <a:effectLst/>
                <a:latin typeface="MJXc-TeX-main-R"/>
              </a:rPr>
              <a:t>2)</a:t>
            </a:r>
            <a:r>
              <a:rPr lang="vi-VN" b="0" i="0">
                <a:solidFill>
                  <a:srgbClr val="000000"/>
                </a:solidFill>
                <a:effectLst/>
                <a:latin typeface="MJXc-TeX-math-I"/>
              </a:rPr>
              <a:t>n</a:t>
            </a:r>
            <a:endParaRPr lang="en-US" b="0" i="0">
              <a:solidFill>
                <a:srgbClr val="000000"/>
              </a:solidFill>
              <a:effectLst/>
              <a:latin typeface="MJXc-TeX-math-I"/>
            </a:endParaRPr>
          </a:p>
          <a:p>
            <a:pPr algn="just"/>
            <a:r>
              <a:rPr lang="vi-VN" b="0" i="0">
                <a:solidFill>
                  <a:srgbClr val="000000"/>
                </a:solidFill>
                <a:effectLst/>
                <a:latin typeface="Open Sans" panose="020B0606030504020204" pitchFamily="34" charset="0"/>
              </a:rPr>
              <a:t>- Vai trò trong công nghiệp hóa chất:</a:t>
            </a:r>
          </a:p>
          <a:p>
            <a:pPr algn="just"/>
            <a:r>
              <a:rPr lang="vi-VN" b="0" i="0">
                <a:solidFill>
                  <a:srgbClr val="000000"/>
                </a:solidFill>
                <a:effectLst/>
                <a:latin typeface="Open Sans" panose="020B0606030504020204" pitchFamily="34" charset="0"/>
              </a:rPr>
              <a:t>+ Tổng hợp ethylic alcohol.</a:t>
            </a:r>
          </a:p>
          <a:p>
            <a:pPr algn="just"/>
            <a:r>
              <a:rPr lang="vi-VN" b="0" i="0">
                <a:solidFill>
                  <a:srgbClr val="000000"/>
                </a:solidFill>
                <a:effectLst/>
                <a:latin typeface="Open Sans" panose="020B0606030504020204" pitchFamily="34" charset="0"/>
              </a:rPr>
              <a:t>+ Sản xuất dung môi.</a:t>
            </a:r>
          </a:p>
          <a:p>
            <a:pPr algn="just"/>
            <a:r>
              <a:rPr lang="vi-VN" b="0" i="0">
                <a:solidFill>
                  <a:srgbClr val="000000"/>
                </a:solidFill>
                <a:effectLst/>
                <a:latin typeface="Open Sans" panose="020B0606030504020204" pitchFamily="34" charset="0"/>
              </a:rPr>
              <a:t>+ Tổng hợp acetic acid.</a:t>
            </a:r>
          </a:p>
          <a:p>
            <a:pPr algn="just"/>
            <a:r>
              <a:rPr lang="vi-VN" b="0" i="0">
                <a:solidFill>
                  <a:srgbClr val="000000"/>
                </a:solidFill>
                <a:effectLst/>
                <a:latin typeface="Open Sans" panose="020B0606030504020204" pitchFamily="34" charset="0"/>
              </a:rPr>
              <a:t>+ Sản xuất polyethylene (PE), poly(vinyl chloride) (PVC).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8" name="Google Shape;1858;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5"/>
        <p:cNvGrpSpPr/>
        <p:nvPr/>
      </p:nvGrpSpPr>
      <p:grpSpPr>
        <a:xfrm>
          <a:off x="0" y="0"/>
          <a:ext cx="0" cy="0"/>
          <a:chOff x="0" y="0"/>
          <a:chExt cx="0" cy="0"/>
        </a:xfrm>
      </p:grpSpPr>
      <p:sp>
        <p:nvSpPr>
          <p:cNvPr id="1886" name="Google Shape;1886;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7" name="Google Shape;1887;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03903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3"/>
        <p:cNvGrpSpPr/>
        <p:nvPr/>
      </p:nvGrpSpPr>
      <p:grpSpPr>
        <a:xfrm>
          <a:off x="0" y="0"/>
          <a:ext cx="0" cy="0"/>
          <a:chOff x="0" y="0"/>
          <a:chExt cx="0" cy="0"/>
        </a:xfrm>
      </p:grpSpPr>
      <p:sp>
        <p:nvSpPr>
          <p:cNvPr id="2824" name="Google Shape;2824;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5" name="Google Shape;2825;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5158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1"/>
        <p:cNvGrpSpPr/>
        <p:nvPr/>
      </p:nvGrpSpPr>
      <p:grpSpPr>
        <a:xfrm>
          <a:off x="0" y="0"/>
          <a:ext cx="0" cy="0"/>
          <a:chOff x="0" y="0"/>
          <a:chExt cx="0" cy="0"/>
        </a:xfrm>
      </p:grpSpPr>
      <p:sp>
        <p:nvSpPr>
          <p:cNvPr id="2872" name="Google Shape;2872;gd933c29b79_0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3" name="Google Shape;2873;gd933c29b79_0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4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p>
          <a:p>
            <a:r>
              <a:rPr lang="en-US"/>
              <a:t>Click vào biểu tượng ngôi nhà để quay về slide 5</a:t>
            </a:r>
            <a:endParaRPr lang="vi-VN"/>
          </a:p>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5</a:t>
            </a:fld>
            <a:endParaRPr lang="en-US"/>
          </a:p>
        </p:txBody>
      </p:sp>
    </p:spTree>
    <p:extLst>
      <p:ext uri="{BB962C8B-B14F-4D97-AF65-F5344CB8AC3E}">
        <p14:creationId xmlns:p14="http://schemas.microsoft.com/office/powerpoint/2010/main" val="15924938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516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3" name="Google Shape;1953;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9474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a:t>
            </a:r>
          </a:p>
        </p:txBody>
      </p:sp>
    </p:spTree>
    <p:extLst>
      <p:ext uri="{BB962C8B-B14F-4D97-AF65-F5344CB8AC3E}">
        <p14:creationId xmlns:p14="http://schemas.microsoft.com/office/powerpoint/2010/main" val="20705396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t>
            </a:r>
          </a:p>
        </p:txBody>
      </p:sp>
    </p:spTree>
    <p:extLst>
      <p:ext uri="{BB962C8B-B14F-4D97-AF65-F5344CB8AC3E}">
        <p14:creationId xmlns:p14="http://schemas.microsoft.com/office/powerpoint/2010/main" val="1045088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a:t>
            </a:r>
          </a:p>
        </p:txBody>
      </p:sp>
    </p:spTree>
    <p:extLst>
      <p:ext uri="{BB962C8B-B14F-4D97-AF65-F5344CB8AC3E}">
        <p14:creationId xmlns:p14="http://schemas.microsoft.com/office/powerpoint/2010/main" val="575060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t>
            </a:r>
          </a:p>
        </p:txBody>
      </p:sp>
    </p:spTree>
    <p:extLst>
      <p:ext uri="{BB962C8B-B14F-4D97-AF65-F5344CB8AC3E}">
        <p14:creationId xmlns:p14="http://schemas.microsoft.com/office/powerpoint/2010/main" val="896535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
            </a:r>
          </a:p>
        </p:txBody>
      </p:sp>
    </p:spTree>
    <p:extLst>
      <p:ext uri="{BB962C8B-B14F-4D97-AF65-F5344CB8AC3E}">
        <p14:creationId xmlns:p14="http://schemas.microsoft.com/office/powerpoint/2010/main" val="380674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
            </a:r>
          </a:p>
        </p:txBody>
      </p:sp>
    </p:spTree>
    <p:extLst>
      <p:ext uri="{BB962C8B-B14F-4D97-AF65-F5344CB8AC3E}">
        <p14:creationId xmlns:p14="http://schemas.microsoft.com/office/powerpoint/2010/main" val="589151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a:t>
            </a:r>
          </a:p>
        </p:txBody>
      </p:sp>
    </p:spTree>
    <p:extLst>
      <p:ext uri="{BB962C8B-B14F-4D97-AF65-F5344CB8AC3E}">
        <p14:creationId xmlns:p14="http://schemas.microsoft.com/office/powerpoint/2010/main" val="32854440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4"/>
        <p:cNvGrpSpPr/>
        <p:nvPr/>
      </p:nvGrpSpPr>
      <p:grpSpPr>
        <a:xfrm>
          <a:off x="0" y="0"/>
          <a:ext cx="0" cy="0"/>
          <a:chOff x="0" y="0"/>
          <a:chExt cx="0" cy="0"/>
        </a:xfrm>
      </p:grpSpPr>
      <p:sp>
        <p:nvSpPr>
          <p:cNvPr id="1705" name="Google Shape;17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6" name="Google Shape;17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876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p>
          <a:p>
            <a:r>
              <a:rPr lang="en-US"/>
              <a:t>Click vào biểu tượng ngôi nhà để quay về slide 5</a:t>
            </a:r>
            <a:endParaRPr lang="vi-VN"/>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2041807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p>
          <a:p>
            <a:r>
              <a:rPr lang="en-US"/>
              <a:t>Click vào biểu tượng ngôi nhà để quay về slide 5</a:t>
            </a:r>
            <a:endParaRPr lang="vi-VN"/>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1405094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p>
          <a:p>
            <a:r>
              <a:rPr lang="en-US"/>
              <a:t>Click vào biểu tượng ngôi nhà để quay về slide 5</a:t>
            </a:r>
            <a:endParaRPr lang="vi-VN"/>
          </a:p>
          <a:p>
            <a:endParaRPr lang="en-US"/>
          </a:p>
        </p:txBody>
      </p:sp>
    </p:spTree>
    <p:extLst>
      <p:ext uri="{BB962C8B-B14F-4D97-AF65-F5344CB8AC3E}">
        <p14:creationId xmlns:p14="http://schemas.microsoft.com/office/powerpoint/2010/main" val="295316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p>
          <a:p>
            <a:r>
              <a:rPr lang="en-US"/>
              <a:t>Click vào biểu tượng ngôi nhà để quay về slide 5</a:t>
            </a:r>
            <a:endParaRPr lang="vi-VN"/>
          </a:p>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1260352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p>
          <a:p>
            <a:r>
              <a:rPr lang="en-US"/>
              <a:t>Click vào biểu tượng ngôi nhà để quay về slide 5</a:t>
            </a:r>
            <a:endParaRPr lang="vi-VN"/>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1859011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ô “đáp án là” để hiện đáp án</a:t>
            </a:r>
          </a:p>
          <a:p>
            <a:r>
              <a:rPr lang="en-US"/>
              <a:t>Click vào biểu tượng ngôi nhà để quay về slide 5</a:t>
            </a:r>
            <a:endParaRPr lang="vi-VN"/>
          </a:p>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64612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2250329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5400000">
            <a:off x="-2508752" y="-1993629"/>
            <a:ext cx="7236064" cy="7372971"/>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flipH="1">
            <a:off x="4801044" y="4513495"/>
            <a:ext cx="1231155" cy="1179107"/>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rot="-5400000" flipH="1">
            <a:off x="7592635" y="3478533"/>
            <a:ext cx="2241432" cy="2283840"/>
            <a:chOff x="5510175" y="238275"/>
            <a:chExt cx="2841932" cy="2895701"/>
          </a:xfrm>
        </p:grpSpPr>
        <p:sp>
          <p:nvSpPr>
            <p:cNvPr id="12" name="Google Shape;12;p2"/>
            <p:cNvSpPr/>
            <p:nvPr/>
          </p:nvSpPr>
          <p:spPr>
            <a:xfrm>
              <a:off x="5510175" y="238275"/>
              <a:ext cx="2841932" cy="2895701"/>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774125" y="2413353"/>
              <a:ext cx="160200" cy="180987"/>
            </a:xfrm>
            <a:custGeom>
              <a:avLst/>
              <a:gdLst/>
              <a:ahLst/>
              <a:cxnLst/>
              <a:rect l="l" t="t" r="r" b="b"/>
              <a:pathLst>
                <a:path w="1734" h="1959" extrusionOk="0">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845264" y="2369284"/>
              <a:ext cx="134516" cy="124261"/>
            </a:xfrm>
            <a:custGeom>
              <a:avLst/>
              <a:gdLst/>
              <a:ahLst/>
              <a:cxnLst/>
              <a:rect l="l" t="t" r="r" b="b"/>
              <a:pathLst>
                <a:path w="1456" h="1345" extrusionOk="0">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625844" y="1755831"/>
              <a:ext cx="99132" cy="115392"/>
            </a:xfrm>
            <a:custGeom>
              <a:avLst/>
              <a:gdLst/>
              <a:ahLst/>
              <a:cxnLst/>
              <a:rect l="l" t="t" r="r" b="b"/>
              <a:pathLst>
                <a:path w="1073" h="1249" extrusionOk="0">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flipH="1">
            <a:off x="8587918" y="272431"/>
            <a:ext cx="458032" cy="801281"/>
            <a:chOff x="2458950" y="394315"/>
            <a:chExt cx="267012" cy="467110"/>
          </a:xfrm>
        </p:grpSpPr>
        <p:sp>
          <p:nvSpPr>
            <p:cNvPr id="27" name="Google Shape;27;p2"/>
            <p:cNvSpPr/>
            <p:nvPr/>
          </p:nvSpPr>
          <p:spPr>
            <a:xfrm>
              <a:off x="2637962" y="394315"/>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31;p2"/>
          <p:cNvGrpSpPr/>
          <p:nvPr/>
        </p:nvGrpSpPr>
        <p:grpSpPr>
          <a:xfrm flipH="1">
            <a:off x="1318103" y="599275"/>
            <a:ext cx="211171" cy="242778"/>
            <a:chOff x="2084367" y="2625888"/>
            <a:chExt cx="211171" cy="242778"/>
          </a:xfrm>
        </p:grpSpPr>
        <p:sp>
          <p:nvSpPr>
            <p:cNvPr id="32" name="Google Shape;32;p2"/>
            <p:cNvSpPr/>
            <p:nvPr/>
          </p:nvSpPr>
          <p:spPr>
            <a:xfrm>
              <a:off x="2119678" y="2802384"/>
              <a:ext cx="85335" cy="66281"/>
            </a:xfrm>
            <a:custGeom>
              <a:avLst/>
              <a:gdLst/>
              <a:ahLst/>
              <a:cxnLst/>
              <a:rect l="l" t="t" r="r" b="b"/>
              <a:pathLst>
                <a:path w="4065" h="3157" extrusionOk="0">
                  <a:moveTo>
                    <a:pt x="2032" y="0"/>
                  </a:moveTo>
                  <a:cubicBezTo>
                    <a:pt x="1" y="0"/>
                    <a:pt x="1" y="3157"/>
                    <a:pt x="2032" y="3157"/>
                  </a:cubicBezTo>
                  <a:cubicBezTo>
                    <a:pt x="4065" y="3157"/>
                    <a:pt x="4065" y="0"/>
                    <a:pt x="2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084367" y="2625888"/>
              <a:ext cx="85335" cy="66302"/>
            </a:xfrm>
            <a:custGeom>
              <a:avLst/>
              <a:gdLst/>
              <a:ahLst/>
              <a:cxnLst/>
              <a:rect l="l" t="t" r="r" b="b"/>
              <a:pathLst>
                <a:path w="4065" h="3158" extrusionOk="0">
                  <a:moveTo>
                    <a:pt x="2033" y="1"/>
                  </a:moveTo>
                  <a:cubicBezTo>
                    <a:pt x="1" y="1"/>
                    <a:pt x="1" y="3157"/>
                    <a:pt x="2033" y="3157"/>
                  </a:cubicBezTo>
                  <a:cubicBezTo>
                    <a:pt x="4065" y="3157"/>
                    <a:pt x="4065" y="1"/>
                    <a:pt x="20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14297" y="2670227"/>
              <a:ext cx="81241" cy="74847"/>
            </a:xfrm>
            <a:custGeom>
              <a:avLst/>
              <a:gdLst/>
              <a:ahLst/>
              <a:cxnLst/>
              <a:rect l="l" t="t" r="r" b="b"/>
              <a:pathLst>
                <a:path w="3870" h="3565" extrusionOk="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flipH="1">
            <a:off x="251690" y="248679"/>
            <a:ext cx="469882" cy="778495"/>
            <a:chOff x="3330825" y="1367375"/>
            <a:chExt cx="280075" cy="464025"/>
          </a:xfrm>
        </p:grpSpPr>
        <p:sp>
          <p:nvSpPr>
            <p:cNvPr id="36" name="Google Shape;36;p2"/>
            <p:cNvSpPr/>
            <p:nvPr/>
          </p:nvSpPr>
          <p:spPr>
            <a:xfrm>
              <a:off x="3484800" y="1720525"/>
              <a:ext cx="115550" cy="110875"/>
            </a:xfrm>
            <a:custGeom>
              <a:avLst/>
              <a:gdLst/>
              <a:ahLst/>
              <a:cxnLst/>
              <a:rect l="l" t="t" r="r" b="b"/>
              <a:pathLst>
                <a:path w="4622" h="4435" extrusionOk="0">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477400" y="1543325"/>
              <a:ext cx="133500" cy="103775"/>
            </a:xfrm>
            <a:custGeom>
              <a:avLst/>
              <a:gdLst/>
              <a:ahLst/>
              <a:cxnLst/>
              <a:rect l="l" t="t" r="r" b="b"/>
              <a:pathLst>
                <a:path w="5340" h="4151" extrusionOk="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330825" y="1489400"/>
              <a:ext cx="143400" cy="13475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51275" y="1367375"/>
              <a:ext cx="111650" cy="100400"/>
            </a:xfrm>
            <a:custGeom>
              <a:avLst/>
              <a:gdLst/>
              <a:ahLst/>
              <a:cxnLst/>
              <a:rect l="l" t="t" r="r" b="b"/>
              <a:pathLst>
                <a:path w="4466" h="4016" extrusionOk="0">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53000" y="1520100"/>
              <a:ext cx="54450" cy="76825"/>
            </a:xfrm>
            <a:custGeom>
              <a:avLst/>
              <a:gdLst/>
              <a:ahLst/>
              <a:cxnLst/>
              <a:rect l="l" t="t" r="r" b="b"/>
              <a:pathLst>
                <a:path w="2178" h="3073" extrusionOk="0">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451525" y="1381525"/>
              <a:ext cx="55450" cy="76050"/>
            </a:xfrm>
            <a:custGeom>
              <a:avLst/>
              <a:gdLst/>
              <a:ahLst/>
              <a:cxnLst/>
              <a:rect l="l" t="t" r="r" b="b"/>
              <a:pathLst>
                <a:path w="2218" h="3042" extrusionOk="0">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07475" y="1562550"/>
              <a:ext cx="38475" cy="55175"/>
            </a:xfrm>
            <a:custGeom>
              <a:avLst/>
              <a:gdLst/>
              <a:ahLst/>
              <a:cxnLst/>
              <a:rect l="l" t="t" r="r" b="b"/>
              <a:pathLst>
                <a:path w="1539" h="2207" extrusionOk="0">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501025" y="1742650"/>
              <a:ext cx="41675" cy="55450"/>
            </a:xfrm>
            <a:custGeom>
              <a:avLst/>
              <a:gdLst/>
              <a:ahLst/>
              <a:cxnLst/>
              <a:rect l="l" t="t" r="r" b="b"/>
              <a:pathLst>
                <a:path w="1667" h="2218" extrusionOk="0">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2"/>
          <p:cNvSpPr/>
          <p:nvPr/>
        </p:nvSpPr>
        <p:spPr>
          <a:xfrm flipH="1">
            <a:off x="2029825" y="-270775"/>
            <a:ext cx="941978" cy="949101"/>
          </a:xfrm>
          <a:custGeom>
            <a:avLst/>
            <a:gdLst/>
            <a:ahLst/>
            <a:cxnLst/>
            <a:rect l="l" t="t" r="r" b="b"/>
            <a:pathLst>
              <a:path w="15606" h="15724" extrusionOk="0">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 name="Google Shape;45;p2"/>
          <p:cNvGrpSpPr/>
          <p:nvPr/>
        </p:nvGrpSpPr>
        <p:grpSpPr>
          <a:xfrm rot="3707652" flipH="1">
            <a:off x="-291291" y="2777434"/>
            <a:ext cx="1767069" cy="870534"/>
            <a:chOff x="5928075" y="1199831"/>
            <a:chExt cx="2240310" cy="1103673"/>
          </a:xfrm>
        </p:grpSpPr>
        <p:sp>
          <p:nvSpPr>
            <p:cNvPr id="46" name="Google Shape;46;p2"/>
            <p:cNvSpPr/>
            <p:nvPr/>
          </p:nvSpPr>
          <p:spPr>
            <a:xfrm>
              <a:off x="5928075" y="1199831"/>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400988" y="1624472"/>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733218" y="1235015"/>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8044400" y="1329760"/>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Google Shape;55;p2"/>
          <p:cNvSpPr/>
          <p:nvPr/>
        </p:nvSpPr>
        <p:spPr>
          <a:xfrm flipH="1">
            <a:off x="5000874" y="-339700"/>
            <a:ext cx="868895" cy="778512"/>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txBox="1">
            <a:spLocks noGrp="1"/>
          </p:cNvSpPr>
          <p:nvPr>
            <p:ph type="ctrTitle"/>
          </p:nvPr>
        </p:nvSpPr>
        <p:spPr>
          <a:xfrm flipH="1">
            <a:off x="3896475" y="1473375"/>
            <a:ext cx="4528800" cy="2104800"/>
          </a:xfrm>
          <a:prstGeom prst="rect">
            <a:avLst/>
          </a:prstGeom>
        </p:spPr>
        <p:txBody>
          <a:bodyPr spcFirstLastPara="1" wrap="square" lIns="91425" tIns="91425" rIns="91425" bIns="91425" anchor="ctr" anchorCtr="0">
            <a:noAutofit/>
          </a:bodyPr>
          <a:lstStyle>
            <a:lvl1pPr lvl="0" algn="r">
              <a:spcBef>
                <a:spcPts val="0"/>
              </a:spcBef>
              <a:spcAft>
                <a:spcPts val="0"/>
              </a:spcAft>
              <a:buSzPts val="5200"/>
              <a:buNone/>
              <a:defRPr sz="3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7" name="Google Shape;57;p2"/>
          <p:cNvSpPr txBox="1">
            <a:spLocks noGrp="1"/>
          </p:cNvSpPr>
          <p:nvPr>
            <p:ph type="subTitle" idx="1"/>
          </p:nvPr>
        </p:nvSpPr>
        <p:spPr>
          <a:xfrm flipH="1">
            <a:off x="5901075" y="3406825"/>
            <a:ext cx="2524200" cy="6666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lt2"/>
        </a:solidFill>
        <a:effectLst/>
      </p:bgPr>
    </p:bg>
    <p:spTree>
      <p:nvGrpSpPr>
        <p:cNvPr id="1" name="Shape 540"/>
        <p:cNvGrpSpPr/>
        <p:nvPr/>
      </p:nvGrpSpPr>
      <p:grpSpPr>
        <a:xfrm>
          <a:off x="0" y="0"/>
          <a:ext cx="0" cy="0"/>
          <a:chOff x="0" y="0"/>
          <a:chExt cx="0" cy="0"/>
        </a:xfrm>
      </p:grpSpPr>
      <p:grpSp>
        <p:nvGrpSpPr>
          <p:cNvPr id="541" name="Google Shape;541;p15"/>
          <p:cNvGrpSpPr/>
          <p:nvPr/>
        </p:nvGrpSpPr>
        <p:grpSpPr>
          <a:xfrm>
            <a:off x="-5070576" y="-5290283"/>
            <a:ext cx="15949847" cy="13119469"/>
            <a:chOff x="-5070576" y="-5290283"/>
            <a:chExt cx="15949847" cy="13119469"/>
          </a:xfrm>
        </p:grpSpPr>
        <p:grpSp>
          <p:nvGrpSpPr>
            <p:cNvPr id="542" name="Google Shape;542;p15"/>
            <p:cNvGrpSpPr/>
            <p:nvPr/>
          </p:nvGrpSpPr>
          <p:grpSpPr>
            <a:xfrm>
              <a:off x="-5070576" y="-829074"/>
              <a:ext cx="6493094" cy="6372526"/>
              <a:chOff x="-5070576" y="-829074"/>
              <a:chExt cx="6493094" cy="6372526"/>
            </a:xfrm>
          </p:grpSpPr>
          <p:sp>
            <p:nvSpPr>
              <p:cNvPr id="543" name="Google Shape;543;p15"/>
              <p:cNvSpPr/>
              <p:nvPr/>
            </p:nvSpPr>
            <p:spPr>
              <a:xfrm rot="5400000">
                <a:off x="-5010291" y="-889358"/>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15"/>
              <p:cNvGrpSpPr/>
              <p:nvPr/>
            </p:nvGrpSpPr>
            <p:grpSpPr>
              <a:xfrm rot="-5400000" flipH="1">
                <a:off x="-218007" y="3904809"/>
                <a:ext cx="1337234" cy="899547"/>
                <a:chOff x="5898017" y="1162960"/>
                <a:chExt cx="1695492" cy="1140544"/>
              </a:xfrm>
            </p:grpSpPr>
            <p:sp>
              <p:nvSpPr>
                <p:cNvPr id="545" name="Google Shape;545;p15"/>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5"/>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5"/>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5"/>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5"/>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5"/>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5"/>
                <p:cNvSpPr/>
                <p:nvPr/>
              </p:nvSpPr>
              <p:spPr>
                <a:xfrm>
                  <a:off x="6145217" y="1564292"/>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5"/>
                <p:cNvSpPr/>
                <p:nvPr/>
              </p:nvSpPr>
              <p:spPr>
                <a:xfrm>
                  <a:off x="6607338" y="1465067"/>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5"/>
                <p:cNvSpPr/>
                <p:nvPr/>
              </p:nvSpPr>
              <p:spPr>
                <a:xfrm>
                  <a:off x="6036570" y="1207676"/>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5"/>
                <p:cNvSpPr/>
                <p:nvPr/>
              </p:nvSpPr>
              <p:spPr>
                <a:xfrm>
                  <a:off x="6919885" y="1162960"/>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5" name="Google Shape;555;p15"/>
            <p:cNvGrpSpPr/>
            <p:nvPr/>
          </p:nvGrpSpPr>
          <p:grpSpPr>
            <a:xfrm>
              <a:off x="3322217" y="-5290283"/>
              <a:ext cx="6372526" cy="6493094"/>
              <a:chOff x="3322217" y="-5290283"/>
              <a:chExt cx="6372526" cy="6493094"/>
            </a:xfrm>
          </p:grpSpPr>
          <p:sp>
            <p:nvSpPr>
              <p:cNvPr id="556" name="Google Shape;556;p15"/>
              <p:cNvSpPr/>
              <p:nvPr/>
            </p:nvSpPr>
            <p:spPr>
              <a:xfrm rot="10800000" flipH="1">
                <a:off x="3322217" y="-5290283"/>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7" name="Google Shape;557;p15"/>
              <p:cNvGrpSpPr/>
              <p:nvPr/>
            </p:nvGrpSpPr>
            <p:grpSpPr>
              <a:xfrm>
                <a:off x="7837255" y="-568979"/>
                <a:ext cx="1437133" cy="1280547"/>
                <a:chOff x="5898017" y="679887"/>
                <a:chExt cx="1822155" cy="1623617"/>
              </a:xfrm>
            </p:grpSpPr>
            <p:sp>
              <p:nvSpPr>
                <p:cNvPr id="558" name="Google Shape;558;p15"/>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5"/>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5"/>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5"/>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5"/>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5"/>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5"/>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5"/>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5"/>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5"/>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8" name="Google Shape;568;p15"/>
            <p:cNvGrpSpPr/>
            <p:nvPr/>
          </p:nvGrpSpPr>
          <p:grpSpPr>
            <a:xfrm>
              <a:off x="6981160" y="3857323"/>
              <a:ext cx="3898111" cy="3971863"/>
              <a:chOff x="6981160" y="3857323"/>
              <a:chExt cx="3898111" cy="3971863"/>
            </a:xfrm>
          </p:grpSpPr>
          <p:sp>
            <p:nvSpPr>
              <p:cNvPr id="569" name="Google Shape;569;p15"/>
              <p:cNvSpPr/>
              <p:nvPr/>
            </p:nvSpPr>
            <p:spPr>
              <a:xfrm flipH="1">
                <a:off x="6981160" y="3857323"/>
                <a:ext cx="3898111" cy="3971863"/>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 name="Google Shape;570;p15"/>
              <p:cNvGrpSpPr/>
              <p:nvPr/>
            </p:nvGrpSpPr>
            <p:grpSpPr>
              <a:xfrm rot="10800000">
                <a:off x="7238697" y="4157927"/>
                <a:ext cx="879007" cy="783233"/>
                <a:chOff x="5898017" y="679887"/>
                <a:chExt cx="1822155" cy="1623617"/>
              </a:xfrm>
            </p:grpSpPr>
            <p:sp>
              <p:nvSpPr>
                <p:cNvPr id="571" name="Google Shape;571;p15"/>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5"/>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5"/>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5"/>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5"/>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5"/>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5"/>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5"/>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5"/>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5"/>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1" name="Google Shape;581;p15"/>
            <p:cNvGrpSpPr/>
            <p:nvPr/>
          </p:nvGrpSpPr>
          <p:grpSpPr>
            <a:xfrm rot="10800000">
              <a:off x="-92964" y="-47572"/>
              <a:ext cx="1252641" cy="1229270"/>
              <a:chOff x="5774125" y="679887"/>
              <a:chExt cx="1950850" cy="1914453"/>
            </a:xfrm>
          </p:grpSpPr>
          <p:sp>
            <p:nvSpPr>
              <p:cNvPr id="582" name="Google Shape;582;p15"/>
              <p:cNvSpPr/>
              <p:nvPr/>
            </p:nvSpPr>
            <p:spPr>
              <a:xfrm>
                <a:off x="5774125" y="2413353"/>
                <a:ext cx="160200" cy="180987"/>
              </a:xfrm>
              <a:custGeom>
                <a:avLst/>
                <a:gdLst/>
                <a:ahLst/>
                <a:cxnLst/>
                <a:rect l="l" t="t" r="r" b="b"/>
                <a:pathLst>
                  <a:path w="1734" h="1959" extrusionOk="0">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5"/>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5"/>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5"/>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5"/>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5"/>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5"/>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5"/>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5"/>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5"/>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5"/>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5"/>
              <p:cNvSpPr/>
              <p:nvPr/>
            </p:nvSpPr>
            <p:spPr>
              <a:xfrm>
                <a:off x="6845264" y="2369284"/>
                <a:ext cx="134516" cy="124261"/>
              </a:xfrm>
              <a:custGeom>
                <a:avLst/>
                <a:gdLst/>
                <a:ahLst/>
                <a:cxnLst/>
                <a:rect l="l" t="t" r="r" b="b"/>
                <a:pathLst>
                  <a:path w="1456" h="1345" extrusionOk="0">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5"/>
              <p:cNvSpPr/>
              <p:nvPr/>
            </p:nvSpPr>
            <p:spPr>
              <a:xfrm>
                <a:off x="7625844" y="1755831"/>
                <a:ext cx="99132" cy="115392"/>
              </a:xfrm>
              <a:custGeom>
                <a:avLst/>
                <a:gdLst/>
                <a:ahLst/>
                <a:cxnLst/>
                <a:rect l="l" t="t" r="r" b="b"/>
                <a:pathLst>
                  <a:path w="1073" h="1249" extrusionOk="0">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5" name="Google Shape;595;p15"/>
            <p:cNvSpPr/>
            <p:nvPr/>
          </p:nvSpPr>
          <p:spPr>
            <a:xfrm>
              <a:off x="2493105" y="-353730"/>
              <a:ext cx="1231155" cy="1179107"/>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5"/>
            <p:cNvSpPr/>
            <p:nvPr/>
          </p:nvSpPr>
          <p:spPr>
            <a:xfrm>
              <a:off x="8424001" y="2073444"/>
              <a:ext cx="1252634" cy="1122335"/>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5"/>
            <p:cNvSpPr/>
            <p:nvPr/>
          </p:nvSpPr>
          <p:spPr>
            <a:xfrm rot="5400000">
              <a:off x="2470423" y="3923642"/>
              <a:ext cx="670341" cy="1234317"/>
            </a:xfrm>
            <a:custGeom>
              <a:avLst/>
              <a:gdLst/>
              <a:ahLst/>
              <a:cxnLst/>
              <a:rect l="l" t="t" r="r" b="b"/>
              <a:pathLst>
                <a:path w="13309" h="24505" extrusionOk="0">
                  <a:moveTo>
                    <a:pt x="8220" y="2322"/>
                  </a:moveTo>
                  <a:lnTo>
                    <a:pt x="11936" y="3811"/>
                  </a:lnTo>
                  <a:cubicBezTo>
                    <a:pt x="11748" y="4186"/>
                    <a:pt x="11514" y="4585"/>
                    <a:pt x="11209" y="4984"/>
                  </a:cubicBezTo>
                  <a:lnTo>
                    <a:pt x="8009" y="3647"/>
                  </a:lnTo>
                  <a:cubicBezTo>
                    <a:pt x="8043" y="3166"/>
                    <a:pt x="8126" y="2720"/>
                    <a:pt x="8220" y="2322"/>
                  </a:cubicBezTo>
                  <a:close/>
                  <a:moveTo>
                    <a:pt x="8009" y="4444"/>
                  </a:moveTo>
                  <a:lnTo>
                    <a:pt x="10705" y="5570"/>
                  </a:lnTo>
                  <a:cubicBezTo>
                    <a:pt x="10424" y="5851"/>
                    <a:pt x="10107" y="6120"/>
                    <a:pt x="9732" y="6367"/>
                  </a:cubicBezTo>
                  <a:cubicBezTo>
                    <a:pt x="9521" y="6508"/>
                    <a:pt x="9228" y="6672"/>
                    <a:pt x="8876" y="6860"/>
                  </a:cubicBezTo>
                  <a:cubicBezTo>
                    <a:pt x="8817" y="6894"/>
                    <a:pt x="8747" y="6930"/>
                    <a:pt x="8677" y="6977"/>
                  </a:cubicBezTo>
                  <a:cubicBezTo>
                    <a:pt x="8642" y="6894"/>
                    <a:pt x="8618" y="6813"/>
                    <a:pt x="8583" y="6742"/>
                  </a:cubicBezTo>
                  <a:cubicBezTo>
                    <a:pt x="8442" y="6367"/>
                    <a:pt x="8314" y="6050"/>
                    <a:pt x="8243" y="5804"/>
                  </a:cubicBezTo>
                  <a:cubicBezTo>
                    <a:pt x="8103" y="5335"/>
                    <a:pt x="8032" y="4890"/>
                    <a:pt x="8009" y="4444"/>
                  </a:cubicBezTo>
                  <a:close/>
                  <a:moveTo>
                    <a:pt x="8290" y="8043"/>
                  </a:moveTo>
                  <a:cubicBezTo>
                    <a:pt x="8466" y="8559"/>
                    <a:pt x="8642" y="9111"/>
                    <a:pt x="8759" y="9697"/>
                  </a:cubicBezTo>
                  <a:lnTo>
                    <a:pt x="6777" y="9075"/>
                  </a:lnTo>
                  <a:cubicBezTo>
                    <a:pt x="7270" y="8676"/>
                    <a:pt x="7798" y="8337"/>
                    <a:pt x="8290" y="8043"/>
                  </a:cubicBezTo>
                  <a:close/>
                  <a:moveTo>
                    <a:pt x="6156" y="9650"/>
                  </a:moveTo>
                  <a:lnTo>
                    <a:pt x="8888" y="10505"/>
                  </a:lnTo>
                  <a:cubicBezTo>
                    <a:pt x="8947" y="11104"/>
                    <a:pt x="8923" y="11713"/>
                    <a:pt x="8794" y="12323"/>
                  </a:cubicBezTo>
                  <a:lnTo>
                    <a:pt x="5218" y="10869"/>
                  </a:lnTo>
                  <a:cubicBezTo>
                    <a:pt x="5476" y="10412"/>
                    <a:pt x="5792" y="10013"/>
                    <a:pt x="6156" y="9650"/>
                  </a:cubicBezTo>
                  <a:close/>
                  <a:moveTo>
                    <a:pt x="4901" y="11537"/>
                  </a:moveTo>
                  <a:lnTo>
                    <a:pt x="8583" y="13026"/>
                  </a:lnTo>
                  <a:cubicBezTo>
                    <a:pt x="8395" y="13507"/>
                    <a:pt x="8126" y="13976"/>
                    <a:pt x="7739" y="14421"/>
                  </a:cubicBezTo>
                  <a:lnTo>
                    <a:pt x="4597" y="13108"/>
                  </a:lnTo>
                  <a:cubicBezTo>
                    <a:pt x="4620" y="12534"/>
                    <a:pt x="4726" y="12006"/>
                    <a:pt x="4901" y="11537"/>
                  </a:cubicBezTo>
                  <a:close/>
                  <a:moveTo>
                    <a:pt x="4643" y="13918"/>
                  </a:moveTo>
                  <a:lnTo>
                    <a:pt x="7188" y="14996"/>
                  </a:lnTo>
                  <a:cubicBezTo>
                    <a:pt x="7165" y="15007"/>
                    <a:pt x="7152" y="15031"/>
                    <a:pt x="7129" y="15043"/>
                  </a:cubicBezTo>
                  <a:cubicBezTo>
                    <a:pt x="6531" y="15559"/>
                    <a:pt x="5886" y="15992"/>
                    <a:pt x="5242" y="16403"/>
                  </a:cubicBezTo>
                  <a:cubicBezTo>
                    <a:pt x="5019" y="15687"/>
                    <a:pt x="4796" y="14949"/>
                    <a:pt x="4667" y="14175"/>
                  </a:cubicBezTo>
                  <a:cubicBezTo>
                    <a:pt x="4656" y="14082"/>
                    <a:pt x="4656" y="13999"/>
                    <a:pt x="4643" y="13918"/>
                  </a:cubicBezTo>
                  <a:close/>
                  <a:moveTo>
                    <a:pt x="4831" y="17529"/>
                  </a:moveTo>
                  <a:cubicBezTo>
                    <a:pt x="5019" y="18103"/>
                    <a:pt x="5183" y="18689"/>
                    <a:pt x="5300" y="19275"/>
                  </a:cubicBezTo>
                  <a:lnTo>
                    <a:pt x="3354" y="18584"/>
                  </a:lnTo>
                  <a:cubicBezTo>
                    <a:pt x="3823" y="18196"/>
                    <a:pt x="4327" y="17857"/>
                    <a:pt x="4831" y="17529"/>
                  </a:cubicBezTo>
                  <a:close/>
                  <a:moveTo>
                    <a:pt x="2733" y="19147"/>
                  </a:moveTo>
                  <a:lnTo>
                    <a:pt x="5417" y="20108"/>
                  </a:lnTo>
                  <a:cubicBezTo>
                    <a:pt x="5464" y="20647"/>
                    <a:pt x="5464" y="21221"/>
                    <a:pt x="5370" y="21831"/>
                  </a:cubicBezTo>
                  <a:lnTo>
                    <a:pt x="1712" y="20424"/>
                  </a:lnTo>
                  <a:cubicBezTo>
                    <a:pt x="2029" y="19932"/>
                    <a:pt x="2369" y="19510"/>
                    <a:pt x="2733" y="19147"/>
                  </a:cubicBezTo>
                  <a:close/>
                  <a:moveTo>
                    <a:pt x="8642" y="0"/>
                  </a:moveTo>
                  <a:cubicBezTo>
                    <a:pt x="8512" y="0"/>
                    <a:pt x="8395" y="59"/>
                    <a:pt x="8325" y="165"/>
                  </a:cubicBezTo>
                  <a:cubicBezTo>
                    <a:pt x="8254" y="270"/>
                    <a:pt x="6602" y="2850"/>
                    <a:pt x="7540" y="6015"/>
                  </a:cubicBezTo>
                  <a:cubicBezTo>
                    <a:pt x="7621" y="6285"/>
                    <a:pt x="7751" y="6625"/>
                    <a:pt x="7903" y="7011"/>
                  </a:cubicBezTo>
                  <a:cubicBezTo>
                    <a:pt x="7938" y="7117"/>
                    <a:pt x="7985" y="7223"/>
                    <a:pt x="8032" y="7340"/>
                  </a:cubicBezTo>
                  <a:cubicBezTo>
                    <a:pt x="6027" y="8512"/>
                    <a:pt x="3342" y="10529"/>
                    <a:pt x="3952" y="14293"/>
                  </a:cubicBezTo>
                  <a:cubicBezTo>
                    <a:pt x="4093" y="15184"/>
                    <a:pt x="4351" y="16004"/>
                    <a:pt x="4609" y="16802"/>
                  </a:cubicBezTo>
                  <a:cubicBezTo>
                    <a:pt x="3835" y="17294"/>
                    <a:pt x="3072" y="17798"/>
                    <a:pt x="2369" y="18467"/>
                  </a:cubicBezTo>
                  <a:cubicBezTo>
                    <a:pt x="1818" y="18994"/>
                    <a:pt x="1314" y="19616"/>
                    <a:pt x="868" y="20413"/>
                  </a:cubicBezTo>
                  <a:cubicBezTo>
                    <a:pt x="563" y="20963"/>
                    <a:pt x="294" y="21585"/>
                    <a:pt x="60" y="22312"/>
                  </a:cubicBezTo>
                  <a:cubicBezTo>
                    <a:pt x="1" y="22511"/>
                    <a:pt x="107" y="22711"/>
                    <a:pt x="305" y="22781"/>
                  </a:cubicBezTo>
                  <a:cubicBezTo>
                    <a:pt x="329" y="22781"/>
                    <a:pt x="352" y="22792"/>
                    <a:pt x="388" y="22792"/>
                  </a:cubicBezTo>
                  <a:lnTo>
                    <a:pt x="411" y="22792"/>
                  </a:lnTo>
                  <a:cubicBezTo>
                    <a:pt x="576" y="22792"/>
                    <a:pt x="716" y="22687"/>
                    <a:pt x="763" y="22534"/>
                  </a:cubicBezTo>
                  <a:cubicBezTo>
                    <a:pt x="939" y="21984"/>
                    <a:pt x="1126" y="21503"/>
                    <a:pt x="1349" y="21069"/>
                  </a:cubicBezTo>
                  <a:lnTo>
                    <a:pt x="5230" y="22570"/>
                  </a:lnTo>
                  <a:cubicBezTo>
                    <a:pt x="5125" y="23016"/>
                    <a:pt x="4972" y="23496"/>
                    <a:pt x="4761" y="24000"/>
                  </a:cubicBezTo>
                  <a:cubicBezTo>
                    <a:pt x="4679" y="24188"/>
                    <a:pt x="4773" y="24399"/>
                    <a:pt x="4960" y="24481"/>
                  </a:cubicBezTo>
                  <a:cubicBezTo>
                    <a:pt x="4995" y="24493"/>
                    <a:pt x="5031" y="24504"/>
                    <a:pt x="5065" y="24504"/>
                  </a:cubicBezTo>
                  <a:lnTo>
                    <a:pt x="5101" y="24504"/>
                  </a:lnTo>
                  <a:cubicBezTo>
                    <a:pt x="5242" y="24504"/>
                    <a:pt x="5383" y="24422"/>
                    <a:pt x="5441" y="24282"/>
                  </a:cubicBezTo>
                  <a:cubicBezTo>
                    <a:pt x="5711" y="23613"/>
                    <a:pt x="5898" y="22992"/>
                    <a:pt x="6016" y="22406"/>
                  </a:cubicBezTo>
                  <a:cubicBezTo>
                    <a:pt x="6016" y="22406"/>
                    <a:pt x="6016" y="22394"/>
                    <a:pt x="6027" y="22394"/>
                  </a:cubicBezTo>
                  <a:cubicBezTo>
                    <a:pt x="6438" y="20330"/>
                    <a:pt x="5980" y="18689"/>
                    <a:pt x="5476" y="17118"/>
                  </a:cubicBezTo>
                  <a:cubicBezTo>
                    <a:pt x="6191" y="16672"/>
                    <a:pt x="6918" y="16203"/>
                    <a:pt x="7610" y="15606"/>
                  </a:cubicBezTo>
                  <a:cubicBezTo>
                    <a:pt x="10471" y="13108"/>
                    <a:pt x="9720" y="9861"/>
                    <a:pt x="8934" y="7668"/>
                  </a:cubicBezTo>
                  <a:cubicBezTo>
                    <a:pt x="9040" y="7610"/>
                    <a:pt x="9134" y="7563"/>
                    <a:pt x="9228" y="7504"/>
                  </a:cubicBezTo>
                  <a:cubicBezTo>
                    <a:pt x="9591" y="7305"/>
                    <a:pt x="9908" y="7141"/>
                    <a:pt x="10143" y="6977"/>
                  </a:cubicBezTo>
                  <a:cubicBezTo>
                    <a:pt x="12886" y="5136"/>
                    <a:pt x="13272" y="2099"/>
                    <a:pt x="13285" y="1982"/>
                  </a:cubicBezTo>
                  <a:cubicBezTo>
                    <a:pt x="13308" y="1771"/>
                    <a:pt x="13167" y="1595"/>
                    <a:pt x="12968" y="1571"/>
                  </a:cubicBezTo>
                  <a:lnTo>
                    <a:pt x="12921" y="1571"/>
                  </a:lnTo>
                  <a:cubicBezTo>
                    <a:pt x="12733" y="1571"/>
                    <a:pt x="12581" y="1701"/>
                    <a:pt x="12558" y="1888"/>
                  </a:cubicBezTo>
                  <a:cubicBezTo>
                    <a:pt x="12558" y="1900"/>
                    <a:pt x="12487" y="2416"/>
                    <a:pt x="12217" y="3131"/>
                  </a:cubicBezTo>
                  <a:lnTo>
                    <a:pt x="8442" y="1618"/>
                  </a:lnTo>
                  <a:cubicBezTo>
                    <a:pt x="8689" y="974"/>
                    <a:pt x="8934" y="575"/>
                    <a:pt x="8947" y="563"/>
                  </a:cubicBezTo>
                  <a:cubicBezTo>
                    <a:pt x="9052" y="399"/>
                    <a:pt x="9005" y="165"/>
                    <a:pt x="8841" y="59"/>
                  </a:cubicBezTo>
                  <a:cubicBezTo>
                    <a:pt x="8783" y="13"/>
                    <a:pt x="8712" y="0"/>
                    <a:pt x="8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8" name="Google Shape;598;p15"/>
            <p:cNvGrpSpPr/>
            <p:nvPr/>
          </p:nvGrpSpPr>
          <p:grpSpPr>
            <a:xfrm rot="-8999907">
              <a:off x="7927659" y="2948022"/>
              <a:ext cx="504840" cy="836453"/>
              <a:chOff x="3330825" y="1367375"/>
              <a:chExt cx="280075" cy="464025"/>
            </a:xfrm>
          </p:grpSpPr>
          <p:sp>
            <p:nvSpPr>
              <p:cNvPr id="599" name="Google Shape;599;p15"/>
              <p:cNvSpPr/>
              <p:nvPr/>
            </p:nvSpPr>
            <p:spPr>
              <a:xfrm>
                <a:off x="3484800" y="1720525"/>
                <a:ext cx="115550" cy="110875"/>
              </a:xfrm>
              <a:custGeom>
                <a:avLst/>
                <a:gdLst/>
                <a:ahLst/>
                <a:cxnLst/>
                <a:rect l="l" t="t" r="r" b="b"/>
                <a:pathLst>
                  <a:path w="4622" h="4435" extrusionOk="0">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5"/>
              <p:cNvSpPr/>
              <p:nvPr/>
            </p:nvSpPr>
            <p:spPr>
              <a:xfrm>
                <a:off x="3477400" y="1543325"/>
                <a:ext cx="133500" cy="103775"/>
              </a:xfrm>
              <a:custGeom>
                <a:avLst/>
                <a:gdLst/>
                <a:ahLst/>
                <a:cxnLst/>
                <a:rect l="l" t="t" r="r" b="b"/>
                <a:pathLst>
                  <a:path w="5340" h="4151" extrusionOk="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5"/>
              <p:cNvSpPr/>
              <p:nvPr/>
            </p:nvSpPr>
            <p:spPr>
              <a:xfrm>
                <a:off x="3330825" y="1489400"/>
                <a:ext cx="143400" cy="13475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3451275" y="1367375"/>
                <a:ext cx="111650" cy="100400"/>
              </a:xfrm>
              <a:custGeom>
                <a:avLst/>
                <a:gdLst/>
                <a:ahLst/>
                <a:cxnLst/>
                <a:rect l="l" t="t" r="r" b="b"/>
                <a:pathLst>
                  <a:path w="4466" h="4016" extrusionOk="0">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3353000" y="1520100"/>
                <a:ext cx="54450" cy="76825"/>
              </a:xfrm>
              <a:custGeom>
                <a:avLst/>
                <a:gdLst/>
                <a:ahLst/>
                <a:cxnLst/>
                <a:rect l="l" t="t" r="r" b="b"/>
                <a:pathLst>
                  <a:path w="2178" h="3073" extrusionOk="0">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a:off x="3451525" y="1381525"/>
                <a:ext cx="55450" cy="76050"/>
              </a:xfrm>
              <a:custGeom>
                <a:avLst/>
                <a:gdLst/>
                <a:ahLst/>
                <a:cxnLst/>
                <a:rect l="l" t="t" r="r" b="b"/>
                <a:pathLst>
                  <a:path w="2218" h="3042" extrusionOk="0">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5"/>
              <p:cNvSpPr/>
              <p:nvPr/>
            </p:nvSpPr>
            <p:spPr>
              <a:xfrm>
                <a:off x="3507475" y="1562550"/>
                <a:ext cx="38475" cy="55175"/>
              </a:xfrm>
              <a:custGeom>
                <a:avLst/>
                <a:gdLst/>
                <a:ahLst/>
                <a:cxnLst/>
                <a:rect l="l" t="t" r="r" b="b"/>
                <a:pathLst>
                  <a:path w="1539" h="2207" extrusionOk="0">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5"/>
              <p:cNvSpPr/>
              <p:nvPr/>
            </p:nvSpPr>
            <p:spPr>
              <a:xfrm>
                <a:off x="3501025" y="1742650"/>
                <a:ext cx="41675" cy="55450"/>
              </a:xfrm>
              <a:custGeom>
                <a:avLst/>
                <a:gdLst/>
                <a:ahLst/>
                <a:cxnLst/>
                <a:rect l="l" t="t" r="r" b="b"/>
                <a:pathLst>
                  <a:path w="1667" h="2218" extrusionOk="0">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7" name="Google Shape;607;p15"/>
            <p:cNvSpPr/>
            <p:nvPr/>
          </p:nvSpPr>
          <p:spPr>
            <a:xfrm>
              <a:off x="532635" y="2879901"/>
              <a:ext cx="374724" cy="409690"/>
            </a:xfrm>
            <a:custGeom>
              <a:avLst/>
              <a:gdLst/>
              <a:ahLst/>
              <a:cxnLst/>
              <a:rect l="l" t="t" r="r" b="b"/>
              <a:pathLst>
                <a:path w="5337" h="5835" extrusionOk="0">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8" name="Google Shape;608;p15"/>
            <p:cNvGrpSpPr/>
            <p:nvPr/>
          </p:nvGrpSpPr>
          <p:grpSpPr>
            <a:xfrm rot="10800000">
              <a:off x="829333" y="492091"/>
              <a:ext cx="1195720" cy="842731"/>
              <a:chOff x="2458950" y="370151"/>
              <a:chExt cx="697050" cy="491274"/>
            </a:xfrm>
          </p:grpSpPr>
          <p:sp>
            <p:nvSpPr>
              <p:cNvPr id="609" name="Google Shape;609;p15"/>
              <p:cNvSpPr/>
              <p:nvPr/>
            </p:nvSpPr>
            <p:spPr>
              <a:xfrm>
                <a:off x="2820776" y="370151"/>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5"/>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5"/>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5"/>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5"/>
              <p:cNvSpPr/>
              <p:nvPr/>
            </p:nvSpPr>
            <p:spPr>
              <a:xfrm>
                <a:off x="3033750" y="467675"/>
                <a:ext cx="46950" cy="40975"/>
              </a:xfrm>
              <a:custGeom>
                <a:avLst/>
                <a:gdLst/>
                <a:ahLst/>
                <a:cxnLst/>
                <a:rect l="l" t="t" r="r" b="b"/>
                <a:pathLst>
                  <a:path w="1878" h="1639" extrusionOk="0">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5"/>
              <p:cNvSpPr/>
              <p:nvPr/>
            </p:nvSpPr>
            <p:spPr>
              <a:xfrm>
                <a:off x="3077075" y="522600"/>
                <a:ext cx="44125" cy="37525"/>
              </a:xfrm>
              <a:custGeom>
                <a:avLst/>
                <a:gdLst/>
                <a:ahLst/>
                <a:cxnLst/>
                <a:rect l="l" t="t" r="r" b="b"/>
                <a:pathLst>
                  <a:path w="1765" h="1501" extrusionOk="0">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5"/>
              <p:cNvSpPr/>
              <p:nvPr/>
            </p:nvSpPr>
            <p:spPr>
              <a:xfrm>
                <a:off x="3105725" y="457875"/>
                <a:ext cx="50275" cy="36825"/>
              </a:xfrm>
              <a:custGeom>
                <a:avLst/>
                <a:gdLst/>
                <a:ahLst/>
                <a:cxnLst/>
                <a:rect l="l" t="t" r="r" b="b"/>
                <a:pathLst>
                  <a:path w="2011" h="1473" extrusionOk="0">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 name="Google Shape;616;p15"/>
            <p:cNvGrpSpPr/>
            <p:nvPr/>
          </p:nvGrpSpPr>
          <p:grpSpPr>
            <a:xfrm rot="-8100000">
              <a:off x="5145877" y="4275014"/>
              <a:ext cx="1252549" cy="1229180"/>
              <a:chOff x="5774125" y="679887"/>
              <a:chExt cx="1950850" cy="1914453"/>
            </a:xfrm>
          </p:grpSpPr>
          <p:sp>
            <p:nvSpPr>
              <p:cNvPr id="617" name="Google Shape;617;p15"/>
              <p:cNvSpPr/>
              <p:nvPr/>
            </p:nvSpPr>
            <p:spPr>
              <a:xfrm>
                <a:off x="5774125" y="2413353"/>
                <a:ext cx="160200" cy="180987"/>
              </a:xfrm>
              <a:custGeom>
                <a:avLst/>
                <a:gdLst/>
                <a:ahLst/>
                <a:cxnLst/>
                <a:rect l="l" t="t" r="r" b="b"/>
                <a:pathLst>
                  <a:path w="1734" h="1959" extrusionOk="0">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5"/>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5"/>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5"/>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5"/>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5"/>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5"/>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5"/>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5"/>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5"/>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5"/>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5"/>
              <p:cNvSpPr/>
              <p:nvPr/>
            </p:nvSpPr>
            <p:spPr>
              <a:xfrm>
                <a:off x="6845264" y="2369284"/>
                <a:ext cx="134516" cy="124261"/>
              </a:xfrm>
              <a:custGeom>
                <a:avLst/>
                <a:gdLst/>
                <a:ahLst/>
                <a:cxnLst/>
                <a:rect l="l" t="t" r="r" b="b"/>
                <a:pathLst>
                  <a:path w="1456" h="1345" extrusionOk="0">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5"/>
              <p:cNvSpPr/>
              <p:nvPr/>
            </p:nvSpPr>
            <p:spPr>
              <a:xfrm>
                <a:off x="7625844" y="1755831"/>
                <a:ext cx="99132" cy="115392"/>
              </a:xfrm>
              <a:custGeom>
                <a:avLst/>
                <a:gdLst/>
                <a:ahLst/>
                <a:cxnLst/>
                <a:rect l="l" t="t" r="r" b="b"/>
                <a:pathLst>
                  <a:path w="1073" h="1249" extrusionOk="0">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30" name="Google Shape;630;p15"/>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31" name="Google Shape;631;p15"/>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632"/>
        <p:cNvGrpSpPr/>
        <p:nvPr/>
      </p:nvGrpSpPr>
      <p:grpSpPr>
        <a:xfrm>
          <a:off x="0" y="0"/>
          <a:ext cx="0" cy="0"/>
          <a:chOff x="0" y="0"/>
          <a:chExt cx="0" cy="0"/>
        </a:xfrm>
      </p:grpSpPr>
      <p:grpSp>
        <p:nvGrpSpPr>
          <p:cNvPr id="633" name="Google Shape;633;p16"/>
          <p:cNvGrpSpPr/>
          <p:nvPr/>
        </p:nvGrpSpPr>
        <p:grpSpPr>
          <a:xfrm rot="10800000">
            <a:off x="4791657" y="-474461"/>
            <a:ext cx="6493094" cy="6372526"/>
            <a:chOff x="4654307" y="-1438674"/>
            <a:chExt cx="6493094" cy="6372526"/>
          </a:xfrm>
        </p:grpSpPr>
        <p:sp>
          <p:nvSpPr>
            <p:cNvPr id="634" name="Google Shape;634;p16"/>
            <p:cNvSpPr/>
            <p:nvPr/>
          </p:nvSpPr>
          <p:spPr>
            <a:xfrm rot="5400000">
              <a:off x="4714592" y="-1498958"/>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5" name="Google Shape;635;p16"/>
            <p:cNvGrpSpPr/>
            <p:nvPr/>
          </p:nvGrpSpPr>
          <p:grpSpPr>
            <a:xfrm rot="-5400000" flipH="1">
              <a:off x="9297318" y="3154658"/>
              <a:ext cx="1437133" cy="1280547"/>
              <a:chOff x="5898017" y="679887"/>
              <a:chExt cx="1822155" cy="1623617"/>
            </a:xfrm>
          </p:grpSpPr>
          <p:sp>
            <p:nvSpPr>
              <p:cNvPr id="636" name="Google Shape;636;p16"/>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6"/>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6"/>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6"/>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6"/>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6"/>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6"/>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6" name="Google Shape;646;p16"/>
            <p:cNvGrpSpPr/>
            <p:nvPr/>
          </p:nvGrpSpPr>
          <p:grpSpPr>
            <a:xfrm rot="4230358" flipH="1">
              <a:off x="6798065" y="2153049"/>
              <a:ext cx="1437155" cy="1280566"/>
              <a:chOff x="5898017" y="679887"/>
              <a:chExt cx="1822155" cy="1623617"/>
            </a:xfrm>
          </p:grpSpPr>
          <p:sp>
            <p:nvSpPr>
              <p:cNvPr id="647" name="Google Shape;647;p16"/>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6"/>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6"/>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6"/>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6"/>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57" name="Google Shape;657;p16"/>
          <p:cNvSpPr/>
          <p:nvPr/>
        </p:nvSpPr>
        <p:spPr>
          <a:xfrm>
            <a:off x="585613" y="4366570"/>
            <a:ext cx="268771" cy="293851"/>
          </a:xfrm>
          <a:custGeom>
            <a:avLst/>
            <a:gdLst/>
            <a:ahLst/>
            <a:cxnLst/>
            <a:rect l="l" t="t" r="r" b="b"/>
            <a:pathLst>
              <a:path w="5337" h="5835" extrusionOk="0">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1149400" y="4660424"/>
            <a:ext cx="134052" cy="146546"/>
          </a:xfrm>
          <a:custGeom>
            <a:avLst/>
            <a:gdLst/>
            <a:ahLst/>
            <a:cxnLst/>
            <a:rect l="l" t="t" r="r" b="b"/>
            <a:pathLst>
              <a:path w="5337" h="5835" extrusionOk="0">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3365960" y="350937"/>
            <a:ext cx="694785" cy="665412"/>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3922747" y="4573750"/>
            <a:ext cx="868895" cy="778512"/>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txBox="1">
            <a:spLocks noGrp="1"/>
          </p:cNvSpPr>
          <p:nvPr>
            <p:ph type="title"/>
          </p:nvPr>
        </p:nvSpPr>
        <p:spPr>
          <a:xfrm>
            <a:off x="713109" y="2150850"/>
            <a:ext cx="45444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62" name="Google Shape;662;p16"/>
          <p:cNvSpPr txBox="1">
            <a:spLocks noGrp="1"/>
          </p:cNvSpPr>
          <p:nvPr>
            <p:ph type="title" idx="2" hasCustomPrompt="1"/>
          </p:nvPr>
        </p:nvSpPr>
        <p:spPr>
          <a:xfrm>
            <a:off x="713109" y="910000"/>
            <a:ext cx="13749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63" name="Google Shape;663;p16"/>
          <p:cNvSpPr txBox="1">
            <a:spLocks noGrp="1"/>
          </p:cNvSpPr>
          <p:nvPr>
            <p:ph type="subTitle" idx="1"/>
          </p:nvPr>
        </p:nvSpPr>
        <p:spPr>
          <a:xfrm>
            <a:off x="713100" y="3610900"/>
            <a:ext cx="4108200" cy="305700"/>
          </a:xfrm>
          <a:prstGeom prst="rect">
            <a:avLst/>
          </a:prstGeom>
          <a:solidFill>
            <a:schemeClr val="accent3"/>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606"/>
        <p:cNvGrpSpPr/>
        <p:nvPr/>
      </p:nvGrpSpPr>
      <p:grpSpPr>
        <a:xfrm>
          <a:off x="0" y="0"/>
          <a:ext cx="0" cy="0"/>
          <a:chOff x="0" y="0"/>
          <a:chExt cx="0" cy="0"/>
        </a:xfrm>
      </p:grpSpPr>
      <p:sp>
        <p:nvSpPr>
          <p:cNvPr id="1607" name="Google Shape;1607;p35"/>
          <p:cNvSpPr/>
          <p:nvPr/>
        </p:nvSpPr>
        <p:spPr>
          <a:xfrm rot="5400000" flipH="1">
            <a:off x="-2335421" y="-3397520"/>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8" name="Google Shape;1608;p35"/>
          <p:cNvGrpSpPr/>
          <p:nvPr/>
        </p:nvGrpSpPr>
        <p:grpSpPr>
          <a:xfrm rot="-8999737">
            <a:off x="-741748" y="1239610"/>
            <a:ext cx="1337226" cy="899542"/>
            <a:chOff x="5898017" y="1162960"/>
            <a:chExt cx="1695492" cy="1140544"/>
          </a:xfrm>
        </p:grpSpPr>
        <p:sp>
          <p:nvSpPr>
            <p:cNvPr id="1609" name="Google Shape;1609;p35"/>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5"/>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5"/>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5"/>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5"/>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5"/>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5"/>
            <p:cNvSpPr/>
            <p:nvPr/>
          </p:nvSpPr>
          <p:spPr>
            <a:xfrm>
              <a:off x="6145217" y="1564292"/>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5"/>
            <p:cNvSpPr/>
            <p:nvPr/>
          </p:nvSpPr>
          <p:spPr>
            <a:xfrm>
              <a:off x="6607338" y="1465067"/>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5"/>
            <p:cNvSpPr/>
            <p:nvPr/>
          </p:nvSpPr>
          <p:spPr>
            <a:xfrm>
              <a:off x="6036570" y="1207676"/>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5"/>
            <p:cNvSpPr/>
            <p:nvPr/>
          </p:nvSpPr>
          <p:spPr>
            <a:xfrm>
              <a:off x="6919885" y="1162960"/>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19" name="Google Shape;1619;p35"/>
          <p:cNvSpPr/>
          <p:nvPr/>
        </p:nvSpPr>
        <p:spPr>
          <a:xfrm rot="5400000" flipH="1">
            <a:off x="6478379" y="-674808"/>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5"/>
          <p:cNvSpPr/>
          <p:nvPr/>
        </p:nvSpPr>
        <p:spPr>
          <a:xfrm rot="7199975">
            <a:off x="432906" y="4049680"/>
            <a:ext cx="835886" cy="1156448"/>
          </a:xfrm>
          <a:custGeom>
            <a:avLst/>
            <a:gdLst/>
            <a:ahLst/>
            <a:cxnLst/>
            <a:rect l="l" t="t" r="r" b="b"/>
            <a:pathLst>
              <a:path w="7721" h="10682" extrusionOk="0">
                <a:moveTo>
                  <a:pt x="6560" y="1"/>
                </a:moveTo>
                <a:lnTo>
                  <a:pt x="6560" y="54"/>
                </a:lnTo>
                <a:cubicBezTo>
                  <a:pt x="6560" y="150"/>
                  <a:pt x="6592" y="246"/>
                  <a:pt x="6634" y="320"/>
                </a:cubicBezTo>
                <a:lnTo>
                  <a:pt x="5484" y="1332"/>
                </a:lnTo>
                <a:cubicBezTo>
                  <a:pt x="5378" y="1257"/>
                  <a:pt x="5260" y="1215"/>
                  <a:pt x="5133" y="1215"/>
                </a:cubicBezTo>
                <a:lnTo>
                  <a:pt x="5111" y="1215"/>
                </a:lnTo>
                <a:cubicBezTo>
                  <a:pt x="4782" y="1226"/>
                  <a:pt x="4526" y="1503"/>
                  <a:pt x="4536" y="1822"/>
                </a:cubicBezTo>
                <a:cubicBezTo>
                  <a:pt x="4536" y="1928"/>
                  <a:pt x="4569" y="2014"/>
                  <a:pt x="4611" y="2088"/>
                </a:cubicBezTo>
                <a:lnTo>
                  <a:pt x="3610" y="2961"/>
                </a:lnTo>
                <a:cubicBezTo>
                  <a:pt x="3386" y="2748"/>
                  <a:pt x="3078" y="2610"/>
                  <a:pt x="2748" y="2610"/>
                </a:cubicBezTo>
                <a:lnTo>
                  <a:pt x="2705" y="2610"/>
                </a:lnTo>
                <a:cubicBezTo>
                  <a:pt x="2354" y="2620"/>
                  <a:pt x="2045" y="2780"/>
                  <a:pt x="1822" y="3015"/>
                </a:cubicBezTo>
                <a:lnTo>
                  <a:pt x="1108" y="2333"/>
                </a:lnTo>
                <a:cubicBezTo>
                  <a:pt x="1172" y="2237"/>
                  <a:pt x="1204" y="2120"/>
                  <a:pt x="1204" y="2003"/>
                </a:cubicBezTo>
                <a:cubicBezTo>
                  <a:pt x="1193" y="1683"/>
                  <a:pt x="927" y="1428"/>
                  <a:pt x="608" y="1428"/>
                </a:cubicBezTo>
                <a:lnTo>
                  <a:pt x="586" y="1428"/>
                </a:lnTo>
                <a:cubicBezTo>
                  <a:pt x="256" y="1439"/>
                  <a:pt x="0" y="1715"/>
                  <a:pt x="11" y="2045"/>
                </a:cubicBezTo>
                <a:cubicBezTo>
                  <a:pt x="22" y="2365"/>
                  <a:pt x="288" y="2620"/>
                  <a:pt x="608" y="2620"/>
                </a:cubicBezTo>
                <a:lnTo>
                  <a:pt x="629" y="2620"/>
                </a:lnTo>
                <a:cubicBezTo>
                  <a:pt x="746" y="2610"/>
                  <a:pt x="852" y="2578"/>
                  <a:pt x="937" y="2514"/>
                </a:cubicBezTo>
                <a:lnTo>
                  <a:pt x="1661" y="3206"/>
                </a:lnTo>
                <a:cubicBezTo>
                  <a:pt x="1534" y="3419"/>
                  <a:pt x="1460" y="3664"/>
                  <a:pt x="1470" y="3930"/>
                </a:cubicBezTo>
                <a:cubicBezTo>
                  <a:pt x="1491" y="4537"/>
                  <a:pt x="1928" y="5027"/>
                  <a:pt x="2503" y="5133"/>
                </a:cubicBezTo>
                <a:lnTo>
                  <a:pt x="2343" y="7018"/>
                </a:lnTo>
                <a:cubicBezTo>
                  <a:pt x="2035" y="7061"/>
                  <a:pt x="1811" y="7316"/>
                  <a:pt x="1822" y="7625"/>
                </a:cubicBezTo>
                <a:cubicBezTo>
                  <a:pt x="1832" y="7827"/>
                  <a:pt x="1928" y="7998"/>
                  <a:pt x="2087" y="8104"/>
                </a:cubicBezTo>
                <a:lnTo>
                  <a:pt x="1545" y="9499"/>
                </a:lnTo>
                <a:lnTo>
                  <a:pt x="1438" y="9499"/>
                </a:lnTo>
                <a:cubicBezTo>
                  <a:pt x="1108" y="9510"/>
                  <a:pt x="852" y="9776"/>
                  <a:pt x="863" y="10106"/>
                </a:cubicBezTo>
                <a:cubicBezTo>
                  <a:pt x="863" y="10426"/>
                  <a:pt x="1129" y="10681"/>
                  <a:pt x="1448" y="10681"/>
                </a:cubicBezTo>
                <a:lnTo>
                  <a:pt x="1470" y="10681"/>
                </a:lnTo>
                <a:cubicBezTo>
                  <a:pt x="1800" y="10670"/>
                  <a:pt x="2056" y="10393"/>
                  <a:pt x="2045" y="10074"/>
                </a:cubicBezTo>
                <a:cubicBezTo>
                  <a:pt x="2035" y="9872"/>
                  <a:pt x="1938" y="9701"/>
                  <a:pt x="1779" y="9595"/>
                </a:cubicBezTo>
                <a:lnTo>
                  <a:pt x="2322" y="8200"/>
                </a:lnTo>
                <a:lnTo>
                  <a:pt x="2428" y="8200"/>
                </a:lnTo>
                <a:cubicBezTo>
                  <a:pt x="2759" y="8189"/>
                  <a:pt x="3014" y="7923"/>
                  <a:pt x="3003" y="7593"/>
                </a:cubicBezTo>
                <a:cubicBezTo>
                  <a:pt x="3003" y="7327"/>
                  <a:pt x="2822" y="7114"/>
                  <a:pt x="2588" y="7039"/>
                </a:cubicBezTo>
                <a:lnTo>
                  <a:pt x="2759" y="5154"/>
                </a:lnTo>
                <a:lnTo>
                  <a:pt x="2780" y="5154"/>
                </a:lnTo>
                <a:cubicBezTo>
                  <a:pt x="3035" y="5154"/>
                  <a:pt x="3270" y="5069"/>
                  <a:pt x="3461" y="4931"/>
                </a:cubicBezTo>
                <a:lnTo>
                  <a:pt x="4153" y="5591"/>
                </a:lnTo>
                <a:cubicBezTo>
                  <a:pt x="4100" y="5687"/>
                  <a:pt x="4068" y="5804"/>
                  <a:pt x="4068" y="5921"/>
                </a:cubicBezTo>
                <a:cubicBezTo>
                  <a:pt x="4079" y="6252"/>
                  <a:pt x="4345" y="6496"/>
                  <a:pt x="4664" y="6496"/>
                </a:cubicBezTo>
                <a:lnTo>
                  <a:pt x="4685" y="6496"/>
                </a:lnTo>
                <a:cubicBezTo>
                  <a:pt x="5005" y="6486"/>
                  <a:pt x="5272" y="6219"/>
                  <a:pt x="5260" y="5889"/>
                </a:cubicBezTo>
                <a:cubicBezTo>
                  <a:pt x="5250" y="5570"/>
                  <a:pt x="4984" y="5314"/>
                  <a:pt x="4664" y="5314"/>
                </a:cubicBezTo>
                <a:lnTo>
                  <a:pt x="4643" y="5314"/>
                </a:lnTo>
                <a:cubicBezTo>
                  <a:pt x="4526" y="5314"/>
                  <a:pt x="4420" y="5357"/>
                  <a:pt x="4335" y="5410"/>
                </a:cubicBezTo>
                <a:lnTo>
                  <a:pt x="3663" y="4771"/>
                </a:lnTo>
                <a:cubicBezTo>
                  <a:pt x="3887" y="4537"/>
                  <a:pt x="4025" y="4207"/>
                  <a:pt x="4015" y="3845"/>
                </a:cubicBezTo>
                <a:cubicBezTo>
                  <a:pt x="4004" y="3590"/>
                  <a:pt x="3919" y="3344"/>
                  <a:pt x="3781" y="3153"/>
                </a:cubicBezTo>
                <a:lnTo>
                  <a:pt x="4771" y="2279"/>
                </a:lnTo>
                <a:cubicBezTo>
                  <a:pt x="4877" y="2354"/>
                  <a:pt x="4995" y="2397"/>
                  <a:pt x="5133" y="2397"/>
                </a:cubicBezTo>
                <a:lnTo>
                  <a:pt x="5144" y="2397"/>
                </a:lnTo>
                <a:cubicBezTo>
                  <a:pt x="5260" y="2397"/>
                  <a:pt x="5367" y="2365"/>
                  <a:pt x="5452" y="2301"/>
                </a:cubicBezTo>
                <a:lnTo>
                  <a:pt x="6613" y="3440"/>
                </a:lnTo>
                <a:cubicBezTo>
                  <a:pt x="6560" y="3536"/>
                  <a:pt x="6528" y="3642"/>
                  <a:pt x="6528" y="3770"/>
                </a:cubicBezTo>
                <a:cubicBezTo>
                  <a:pt x="6538" y="4090"/>
                  <a:pt x="6805" y="4345"/>
                  <a:pt x="7124" y="4345"/>
                </a:cubicBezTo>
                <a:lnTo>
                  <a:pt x="7134" y="4345"/>
                </a:lnTo>
                <a:cubicBezTo>
                  <a:pt x="7465" y="4335"/>
                  <a:pt x="7721" y="4058"/>
                  <a:pt x="7709" y="3728"/>
                </a:cubicBezTo>
                <a:cubicBezTo>
                  <a:pt x="7699" y="3408"/>
                  <a:pt x="7444" y="3153"/>
                  <a:pt x="7124" y="3153"/>
                </a:cubicBezTo>
                <a:lnTo>
                  <a:pt x="7103" y="3153"/>
                </a:lnTo>
                <a:cubicBezTo>
                  <a:pt x="6985" y="3164"/>
                  <a:pt x="6879" y="3195"/>
                  <a:pt x="6794" y="3259"/>
                </a:cubicBezTo>
                <a:lnTo>
                  <a:pt x="5634" y="2120"/>
                </a:lnTo>
                <a:cubicBezTo>
                  <a:pt x="5697" y="2024"/>
                  <a:pt x="5729" y="1917"/>
                  <a:pt x="5719" y="1790"/>
                </a:cubicBezTo>
                <a:cubicBezTo>
                  <a:pt x="5719" y="1694"/>
                  <a:pt x="5697" y="1598"/>
                  <a:pt x="5644" y="1524"/>
                </a:cubicBezTo>
                <a:lnTo>
                  <a:pt x="6794" y="512"/>
                </a:lnTo>
                <a:cubicBezTo>
                  <a:pt x="6836" y="544"/>
                  <a:pt x="6879" y="565"/>
                  <a:pt x="6922" y="587"/>
                </a:cubicBezTo>
                <a:cubicBezTo>
                  <a:pt x="6805" y="395"/>
                  <a:pt x="6687" y="203"/>
                  <a:pt x="65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5"/>
          <p:cNvSpPr/>
          <p:nvPr/>
        </p:nvSpPr>
        <p:spPr>
          <a:xfrm>
            <a:off x="5395318" y="4284838"/>
            <a:ext cx="694179" cy="1117161"/>
          </a:xfrm>
          <a:custGeom>
            <a:avLst/>
            <a:gdLst/>
            <a:ahLst/>
            <a:cxnLst/>
            <a:rect l="l" t="t" r="r" b="b"/>
            <a:pathLst>
              <a:path w="6412" h="10319" extrusionOk="0">
                <a:moveTo>
                  <a:pt x="1119" y="1"/>
                </a:moveTo>
                <a:cubicBezTo>
                  <a:pt x="938" y="1"/>
                  <a:pt x="757" y="54"/>
                  <a:pt x="587" y="150"/>
                </a:cubicBezTo>
                <a:cubicBezTo>
                  <a:pt x="140" y="448"/>
                  <a:pt x="1" y="1055"/>
                  <a:pt x="299" y="1502"/>
                </a:cubicBezTo>
                <a:cubicBezTo>
                  <a:pt x="481" y="1790"/>
                  <a:pt x="800" y="1949"/>
                  <a:pt x="1119" y="1949"/>
                </a:cubicBezTo>
                <a:cubicBezTo>
                  <a:pt x="1300" y="1949"/>
                  <a:pt x="1481" y="1906"/>
                  <a:pt x="1652" y="1800"/>
                </a:cubicBezTo>
                <a:lnTo>
                  <a:pt x="1652" y="1790"/>
                </a:lnTo>
                <a:lnTo>
                  <a:pt x="3526" y="3589"/>
                </a:lnTo>
                <a:cubicBezTo>
                  <a:pt x="3046" y="4090"/>
                  <a:pt x="2951" y="4878"/>
                  <a:pt x="3355" y="5495"/>
                </a:cubicBezTo>
                <a:cubicBezTo>
                  <a:pt x="3419" y="5602"/>
                  <a:pt x="3515" y="5708"/>
                  <a:pt x="3611" y="5793"/>
                </a:cubicBezTo>
                <a:lnTo>
                  <a:pt x="1801" y="8444"/>
                </a:lnTo>
                <a:cubicBezTo>
                  <a:pt x="1683" y="8391"/>
                  <a:pt x="1556" y="8370"/>
                  <a:pt x="1428" y="8370"/>
                </a:cubicBezTo>
                <a:cubicBezTo>
                  <a:pt x="1247" y="8370"/>
                  <a:pt x="1066" y="8413"/>
                  <a:pt x="895" y="8519"/>
                </a:cubicBezTo>
                <a:cubicBezTo>
                  <a:pt x="448" y="8817"/>
                  <a:pt x="320" y="9424"/>
                  <a:pt x="608" y="9871"/>
                </a:cubicBezTo>
                <a:cubicBezTo>
                  <a:pt x="800" y="10159"/>
                  <a:pt x="1108" y="10318"/>
                  <a:pt x="1428" y="10318"/>
                </a:cubicBezTo>
                <a:cubicBezTo>
                  <a:pt x="1609" y="10318"/>
                  <a:pt x="1790" y="10266"/>
                  <a:pt x="1960" y="10159"/>
                </a:cubicBezTo>
                <a:cubicBezTo>
                  <a:pt x="2407" y="9871"/>
                  <a:pt x="2546" y="9265"/>
                  <a:pt x="2248" y="8817"/>
                </a:cubicBezTo>
                <a:cubicBezTo>
                  <a:pt x="2194" y="8732"/>
                  <a:pt x="2131" y="8657"/>
                  <a:pt x="2067" y="8604"/>
                </a:cubicBezTo>
                <a:lnTo>
                  <a:pt x="3856" y="5974"/>
                </a:lnTo>
                <a:cubicBezTo>
                  <a:pt x="4101" y="6123"/>
                  <a:pt x="4378" y="6198"/>
                  <a:pt x="4655" y="6198"/>
                </a:cubicBezTo>
                <a:cubicBezTo>
                  <a:pt x="4942" y="6198"/>
                  <a:pt x="5230" y="6123"/>
                  <a:pt x="5485" y="5953"/>
                </a:cubicBezTo>
                <a:cubicBezTo>
                  <a:pt x="6209" y="5495"/>
                  <a:pt x="6411" y="4537"/>
                  <a:pt x="5954" y="3813"/>
                </a:cubicBezTo>
                <a:cubicBezTo>
                  <a:pt x="5655" y="3355"/>
                  <a:pt x="5155" y="3110"/>
                  <a:pt x="4643" y="3110"/>
                </a:cubicBezTo>
                <a:cubicBezTo>
                  <a:pt x="4367" y="3110"/>
                  <a:pt x="4068" y="3184"/>
                  <a:pt x="3813" y="3355"/>
                </a:cubicBezTo>
                <a:cubicBezTo>
                  <a:pt x="3792" y="3366"/>
                  <a:pt x="3781" y="3376"/>
                  <a:pt x="3770" y="3387"/>
                </a:cubicBezTo>
                <a:lnTo>
                  <a:pt x="1886" y="1577"/>
                </a:lnTo>
                <a:cubicBezTo>
                  <a:pt x="2131" y="1257"/>
                  <a:pt x="2173" y="810"/>
                  <a:pt x="1939" y="448"/>
                </a:cubicBezTo>
                <a:cubicBezTo>
                  <a:pt x="1747" y="160"/>
                  <a:pt x="1439"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5"/>
          <p:cNvSpPr/>
          <p:nvPr/>
        </p:nvSpPr>
        <p:spPr>
          <a:xfrm>
            <a:off x="4462224" y="-295048"/>
            <a:ext cx="1103697" cy="1057037"/>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23" name="Google Shape;1623;p35"/>
          <p:cNvGrpSpPr/>
          <p:nvPr/>
        </p:nvGrpSpPr>
        <p:grpSpPr>
          <a:xfrm rot="-6949652">
            <a:off x="7907339" y="2528529"/>
            <a:ext cx="1337203" cy="899526"/>
            <a:chOff x="5898017" y="1162960"/>
            <a:chExt cx="1695492" cy="1140544"/>
          </a:xfrm>
        </p:grpSpPr>
        <p:sp>
          <p:nvSpPr>
            <p:cNvPr id="1624" name="Google Shape;1624;p35"/>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5"/>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5"/>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5"/>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5"/>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5"/>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5"/>
            <p:cNvSpPr/>
            <p:nvPr/>
          </p:nvSpPr>
          <p:spPr>
            <a:xfrm>
              <a:off x="6145217" y="1564292"/>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5"/>
            <p:cNvSpPr/>
            <p:nvPr/>
          </p:nvSpPr>
          <p:spPr>
            <a:xfrm>
              <a:off x="6607338" y="1465067"/>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5"/>
            <p:cNvSpPr/>
            <p:nvPr/>
          </p:nvSpPr>
          <p:spPr>
            <a:xfrm>
              <a:off x="6036570" y="1207676"/>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5"/>
            <p:cNvSpPr/>
            <p:nvPr/>
          </p:nvSpPr>
          <p:spPr>
            <a:xfrm>
              <a:off x="6919885" y="1162960"/>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2">
  <p:cSld name="CUSTOM_10">
    <p:spTree>
      <p:nvGrpSpPr>
        <p:cNvPr id="1" name="Shape 1662"/>
        <p:cNvGrpSpPr/>
        <p:nvPr/>
      </p:nvGrpSpPr>
      <p:grpSpPr>
        <a:xfrm>
          <a:off x="0" y="0"/>
          <a:ext cx="0" cy="0"/>
          <a:chOff x="0" y="0"/>
          <a:chExt cx="0" cy="0"/>
        </a:xfrm>
      </p:grpSpPr>
      <p:grpSp>
        <p:nvGrpSpPr>
          <p:cNvPr id="1663" name="Google Shape;1663;p37"/>
          <p:cNvGrpSpPr/>
          <p:nvPr/>
        </p:nvGrpSpPr>
        <p:grpSpPr>
          <a:xfrm flipH="1">
            <a:off x="99316" y="4098531"/>
            <a:ext cx="1195720" cy="842731"/>
            <a:chOff x="2458950" y="370151"/>
            <a:chExt cx="697050" cy="491274"/>
          </a:xfrm>
        </p:grpSpPr>
        <p:sp>
          <p:nvSpPr>
            <p:cNvPr id="1664" name="Google Shape;1664;p37"/>
            <p:cNvSpPr/>
            <p:nvPr/>
          </p:nvSpPr>
          <p:spPr>
            <a:xfrm>
              <a:off x="2820776" y="370151"/>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7"/>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7"/>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7"/>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7"/>
            <p:cNvSpPr/>
            <p:nvPr/>
          </p:nvSpPr>
          <p:spPr>
            <a:xfrm>
              <a:off x="3033750" y="467675"/>
              <a:ext cx="46950" cy="40975"/>
            </a:xfrm>
            <a:custGeom>
              <a:avLst/>
              <a:gdLst/>
              <a:ahLst/>
              <a:cxnLst/>
              <a:rect l="l" t="t" r="r" b="b"/>
              <a:pathLst>
                <a:path w="1878" h="1639" extrusionOk="0">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7"/>
            <p:cNvSpPr/>
            <p:nvPr/>
          </p:nvSpPr>
          <p:spPr>
            <a:xfrm>
              <a:off x="3077075" y="522600"/>
              <a:ext cx="44125" cy="37525"/>
            </a:xfrm>
            <a:custGeom>
              <a:avLst/>
              <a:gdLst/>
              <a:ahLst/>
              <a:cxnLst/>
              <a:rect l="l" t="t" r="r" b="b"/>
              <a:pathLst>
                <a:path w="1765" h="1501" extrusionOk="0">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7"/>
            <p:cNvSpPr/>
            <p:nvPr/>
          </p:nvSpPr>
          <p:spPr>
            <a:xfrm>
              <a:off x="3105725" y="457875"/>
              <a:ext cx="50275" cy="36825"/>
            </a:xfrm>
            <a:custGeom>
              <a:avLst/>
              <a:gdLst/>
              <a:ahLst/>
              <a:cxnLst/>
              <a:rect l="l" t="t" r="r" b="b"/>
              <a:pathLst>
                <a:path w="2011" h="1473" extrusionOk="0">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1" name="Google Shape;1671;p37"/>
          <p:cNvGrpSpPr/>
          <p:nvPr/>
        </p:nvGrpSpPr>
        <p:grpSpPr>
          <a:xfrm rot="5400000" flipH="1">
            <a:off x="7956059" y="414915"/>
            <a:ext cx="1195720" cy="842731"/>
            <a:chOff x="2458950" y="370151"/>
            <a:chExt cx="697050" cy="491274"/>
          </a:xfrm>
        </p:grpSpPr>
        <p:sp>
          <p:nvSpPr>
            <p:cNvPr id="1672" name="Google Shape;1672;p37"/>
            <p:cNvSpPr/>
            <p:nvPr/>
          </p:nvSpPr>
          <p:spPr>
            <a:xfrm>
              <a:off x="2820776" y="370151"/>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7"/>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7"/>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7"/>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7"/>
            <p:cNvSpPr/>
            <p:nvPr/>
          </p:nvSpPr>
          <p:spPr>
            <a:xfrm>
              <a:off x="3033750" y="467675"/>
              <a:ext cx="46950" cy="40975"/>
            </a:xfrm>
            <a:custGeom>
              <a:avLst/>
              <a:gdLst/>
              <a:ahLst/>
              <a:cxnLst/>
              <a:rect l="l" t="t" r="r" b="b"/>
              <a:pathLst>
                <a:path w="1878" h="1639" extrusionOk="0">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7"/>
            <p:cNvSpPr/>
            <p:nvPr/>
          </p:nvSpPr>
          <p:spPr>
            <a:xfrm>
              <a:off x="3077075" y="522600"/>
              <a:ext cx="44125" cy="37525"/>
            </a:xfrm>
            <a:custGeom>
              <a:avLst/>
              <a:gdLst/>
              <a:ahLst/>
              <a:cxnLst/>
              <a:rect l="l" t="t" r="r" b="b"/>
              <a:pathLst>
                <a:path w="1765" h="1501" extrusionOk="0">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7"/>
            <p:cNvSpPr/>
            <p:nvPr/>
          </p:nvSpPr>
          <p:spPr>
            <a:xfrm>
              <a:off x="3105725" y="457875"/>
              <a:ext cx="50275" cy="36825"/>
            </a:xfrm>
            <a:custGeom>
              <a:avLst/>
              <a:gdLst/>
              <a:ahLst/>
              <a:cxnLst/>
              <a:rect l="l" t="t" r="r" b="b"/>
              <a:pathLst>
                <a:path w="2011" h="1473" extrusionOk="0">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9" name="Google Shape;1679;p37"/>
          <p:cNvSpPr/>
          <p:nvPr/>
        </p:nvSpPr>
        <p:spPr>
          <a:xfrm>
            <a:off x="-336652" y="1791234"/>
            <a:ext cx="1195706" cy="1145157"/>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80" name="Google Shape;1680;p37"/>
          <p:cNvGrpSpPr/>
          <p:nvPr/>
        </p:nvGrpSpPr>
        <p:grpSpPr>
          <a:xfrm flipH="1">
            <a:off x="235053" y="238429"/>
            <a:ext cx="327767" cy="913867"/>
            <a:chOff x="2458950" y="370151"/>
            <a:chExt cx="176200" cy="491274"/>
          </a:xfrm>
        </p:grpSpPr>
        <p:sp>
          <p:nvSpPr>
            <p:cNvPr id="1681" name="Google Shape;1681;p37"/>
            <p:cNvSpPr/>
            <p:nvPr/>
          </p:nvSpPr>
          <p:spPr>
            <a:xfrm>
              <a:off x="2541639" y="370151"/>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7"/>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7"/>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7"/>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5" name="Google Shape;1685;p37"/>
          <p:cNvGrpSpPr/>
          <p:nvPr/>
        </p:nvGrpSpPr>
        <p:grpSpPr>
          <a:xfrm rot="1800362">
            <a:off x="7753496" y="4191553"/>
            <a:ext cx="1600852" cy="1630996"/>
            <a:chOff x="5510175" y="238275"/>
            <a:chExt cx="2841932" cy="2895701"/>
          </a:xfrm>
        </p:grpSpPr>
        <p:sp>
          <p:nvSpPr>
            <p:cNvPr id="1686" name="Google Shape;1686;p37"/>
            <p:cNvSpPr/>
            <p:nvPr/>
          </p:nvSpPr>
          <p:spPr>
            <a:xfrm>
              <a:off x="5510175" y="238275"/>
              <a:ext cx="2841932" cy="2895701"/>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7"/>
            <p:cNvSpPr/>
            <p:nvPr/>
          </p:nvSpPr>
          <p:spPr>
            <a:xfrm>
              <a:off x="5774125" y="2413353"/>
              <a:ext cx="160200" cy="180987"/>
            </a:xfrm>
            <a:custGeom>
              <a:avLst/>
              <a:gdLst/>
              <a:ahLst/>
              <a:cxnLst/>
              <a:rect l="l" t="t" r="r" b="b"/>
              <a:pathLst>
                <a:path w="1734" h="1959" extrusionOk="0">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7"/>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7"/>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7"/>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7"/>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7"/>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7"/>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7"/>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7"/>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7"/>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7"/>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7"/>
            <p:cNvSpPr/>
            <p:nvPr/>
          </p:nvSpPr>
          <p:spPr>
            <a:xfrm>
              <a:off x="6845264" y="2369284"/>
              <a:ext cx="134516" cy="124261"/>
            </a:xfrm>
            <a:custGeom>
              <a:avLst/>
              <a:gdLst/>
              <a:ahLst/>
              <a:cxnLst/>
              <a:rect l="l" t="t" r="r" b="b"/>
              <a:pathLst>
                <a:path w="1456" h="1345" extrusionOk="0">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7"/>
            <p:cNvSpPr/>
            <p:nvPr/>
          </p:nvSpPr>
          <p:spPr>
            <a:xfrm>
              <a:off x="7625844" y="1755831"/>
              <a:ext cx="99132" cy="115392"/>
            </a:xfrm>
            <a:custGeom>
              <a:avLst/>
              <a:gdLst/>
              <a:ahLst/>
              <a:cxnLst/>
              <a:rect l="l" t="t" r="r" b="b"/>
              <a:pathLst>
                <a:path w="1073" h="1249" extrusionOk="0">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4/8/2025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9498986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66"/>
        <p:cNvGrpSpPr/>
        <p:nvPr/>
      </p:nvGrpSpPr>
      <p:grpSpPr>
        <a:xfrm>
          <a:off x="0" y="0"/>
          <a:ext cx="0" cy="0"/>
          <a:chOff x="0" y="0"/>
          <a:chExt cx="0" cy="0"/>
        </a:xfrm>
      </p:grpSpPr>
      <p:sp>
        <p:nvSpPr>
          <p:cNvPr id="1967" name="Google Shape;1967;p10"/>
          <p:cNvSpPr txBox="1">
            <a:spLocks noGrp="1"/>
          </p:cNvSpPr>
          <p:nvPr>
            <p:ph type="title"/>
          </p:nvPr>
        </p:nvSpPr>
        <p:spPr>
          <a:xfrm>
            <a:off x="3978750" y="4216133"/>
            <a:ext cx="4445100" cy="39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1800">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0100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grpSp>
        <p:nvGrpSpPr>
          <p:cNvPr id="59" name="Google Shape;59;p3"/>
          <p:cNvGrpSpPr/>
          <p:nvPr/>
        </p:nvGrpSpPr>
        <p:grpSpPr>
          <a:xfrm>
            <a:off x="-304808" y="-2386708"/>
            <a:ext cx="9163869" cy="7193678"/>
            <a:chOff x="-304808" y="-2386708"/>
            <a:chExt cx="9163869" cy="7193678"/>
          </a:xfrm>
        </p:grpSpPr>
        <p:grpSp>
          <p:nvGrpSpPr>
            <p:cNvPr id="60" name="Google Shape;60;p3"/>
            <p:cNvGrpSpPr/>
            <p:nvPr/>
          </p:nvGrpSpPr>
          <p:grpSpPr>
            <a:xfrm rot="5400000">
              <a:off x="-365093" y="-2326424"/>
              <a:ext cx="6493094" cy="6372526"/>
              <a:chOff x="4654307" y="-1438674"/>
              <a:chExt cx="6493094" cy="6372526"/>
            </a:xfrm>
          </p:grpSpPr>
          <p:sp>
            <p:nvSpPr>
              <p:cNvPr id="61" name="Google Shape;61;p3"/>
              <p:cNvSpPr/>
              <p:nvPr/>
            </p:nvSpPr>
            <p:spPr>
              <a:xfrm rot="5400000">
                <a:off x="4714592" y="-1498958"/>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 name="Google Shape;62;p3"/>
              <p:cNvGrpSpPr/>
              <p:nvPr/>
            </p:nvGrpSpPr>
            <p:grpSpPr>
              <a:xfrm rot="-5400000" flipH="1">
                <a:off x="9434656" y="3291996"/>
                <a:ext cx="1162458" cy="1280547"/>
                <a:chOff x="6246280" y="679887"/>
                <a:chExt cx="1473892" cy="1623617"/>
              </a:xfrm>
            </p:grpSpPr>
            <p:sp>
              <p:nvSpPr>
                <p:cNvPr id="63" name="Google Shape;63;p3"/>
                <p:cNvSpPr/>
                <p:nvPr/>
              </p:nvSpPr>
              <p:spPr>
                <a:xfrm>
                  <a:off x="6246280" y="1552015"/>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rot="4230358" flipH="1">
                <a:off x="6798065" y="2153049"/>
                <a:ext cx="1437155" cy="1280566"/>
                <a:chOff x="5898017" y="679887"/>
                <a:chExt cx="1822155" cy="1623617"/>
              </a:xfrm>
            </p:grpSpPr>
            <p:sp>
              <p:nvSpPr>
                <p:cNvPr id="74" name="Google Shape;74;p3"/>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 name="Google Shape;83;p3"/>
            <p:cNvGrpSpPr/>
            <p:nvPr/>
          </p:nvGrpSpPr>
          <p:grpSpPr>
            <a:xfrm rot="-9000035">
              <a:off x="720024" y="760479"/>
              <a:ext cx="700648" cy="1160889"/>
              <a:chOff x="3330825" y="1367375"/>
              <a:chExt cx="280075" cy="464025"/>
            </a:xfrm>
          </p:grpSpPr>
          <p:sp>
            <p:nvSpPr>
              <p:cNvPr id="84" name="Google Shape;84;p3"/>
              <p:cNvSpPr/>
              <p:nvPr/>
            </p:nvSpPr>
            <p:spPr>
              <a:xfrm>
                <a:off x="3484800" y="1720525"/>
                <a:ext cx="115550" cy="110875"/>
              </a:xfrm>
              <a:custGeom>
                <a:avLst/>
                <a:gdLst/>
                <a:ahLst/>
                <a:cxnLst/>
                <a:rect l="l" t="t" r="r" b="b"/>
                <a:pathLst>
                  <a:path w="4622" h="4435" extrusionOk="0">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477400" y="1543325"/>
                <a:ext cx="133500" cy="103775"/>
              </a:xfrm>
              <a:custGeom>
                <a:avLst/>
                <a:gdLst/>
                <a:ahLst/>
                <a:cxnLst/>
                <a:rect l="l" t="t" r="r" b="b"/>
                <a:pathLst>
                  <a:path w="5340" h="4151" extrusionOk="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330825" y="1489400"/>
                <a:ext cx="143400" cy="13475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451275" y="1367375"/>
                <a:ext cx="111650" cy="100400"/>
              </a:xfrm>
              <a:custGeom>
                <a:avLst/>
                <a:gdLst/>
                <a:ahLst/>
                <a:cxnLst/>
                <a:rect l="l" t="t" r="r" b="b"/>
                <a:pathLst>
                  <a:path w="4466" h="4016" extrusionOk="0">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3353000" y="1520100"/>
                <a:ext cx="54450" cy="76825"/>
              </a:xfrm>
              <a:custGeom>
                <a:avLst/>
                <a:gdLst/>
                <a:ahLst/>
                <a:cxnLst/>
                <a:rect l="l" t="t" r="r" b="b"/>
                <a:pathLst>
                  <a:path w="2178" h="3073" extrusionOk="0">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3451525" y="1381525"/>
                <a:ext cx="55450" cy="76050"/>
              </a:xfrm>
              <a:custGeom>
                <a:avLst/>
                <a:gdLst/>
                <a:ahLst/>
                <a:cxnLst/>
                <a:rect l="l" t="t" r="r" b="b"/>
                <a:pathLst>
                  <a:path w="2218" h="3042" extrusionOk="0">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3507475" y="1562550"/>
                <a:ext cx="38475" cy="55175"/>
              </a:xfrm>
              <a:custGeom>
                <a:avLst/>
                <a:gdLst/>
                <a:ahLst/>
                <a:cxnLst/>
                <a:rect l="l" t="t" r="r" b="b"/>
                <a:pathLst>
                  <a:path w="1539" h="2207" extrusionOk="0">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3501025" y="1742650"/>
                <a:ext cx="41675" cy="55450"/>
              </a:xfrm>
              <a:custGeom>
                <a:avLst/>
                <a:gdLst/>
                <a:ahLst/>
                <a:cxnLst/>
                <a:rect l="l" t="t" r="r" b="b"/>
                <a:pathLst>
                  <a:path w="1667" h="2218" extrusionOk="0">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3"/>
            <p:cNvGrpSpPr/>
            <p:nvPr/>
          </p:nvGrpSpPr>
          <p:grpSpPr>
            <a:xfrm>
              <a:off x="8423992" y="323232"/>
              <a:ext cx="435069" cy="720816"/>
              <a:chOff x="3330825" y="1367375"/>
              <a:chExt cx="280075" cy="464025"/>
            </a:xfrm>
          </p:grpSpPr>
          <p:sp>
            <p:nvSpPr>
              <p:cNvPr id="93" name="Google Shape;93;p3"/>
              <p:cNvSpPr/>
              <p:nvPr/>
            </p:nvSpPr>
            <p:spPr>
              <a:xfrm>
                <a:off x="3484800" y="1720525"/>
                <a:ext cx="115550" cy="110875"/>
              </a:xfrm>
              <a:custGeom>
                <a:avLst/>
                <a:gdLst/>
                <a:ahLst/>
                <a:cxnLst/>
                <a:rect l="l" t="t" r="r" b="b"/>
                <a:pathLst>
                  <a:path w="4622" h="4435" extrusionOk="0">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3477400" y="1543325"/>
                <a:ext cx="133500" cy="103775"/>
              </a:xfrm>
              <a:custGeom>
                <a:avLst/>
                <a:gdLst/>
                <a:ahLst/>
                <a:cxnLst/>
                <a:rect l="l" t="t" r="r" b="b"/>
                <a:pathLst>
                  <a:path w="5340" h="4151" extrusionOk="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330825" y="1489400"/>
                <a:ext cx="143400" cy="13475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451275" y="1367375"/>
                <a:ext cx="111650" cy="100400"/>
              </a:xfrm>
              <a:custGeom>
                <a:avLst/>
                <a:gdLst/>
                <a:ahLst/>
                <a:cxnLst/>
                <a:rect l="l" t="t" r="r" b="b"/>
                <a:pathLst>
                  <a:path w="4466" h="4016" extrusionOk="0">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3353000" y="1520100"/>
                <a:ext cx="54450" cy="76825"/>
              </a:xfrm>
              <a:custGeom>
                <a:avLst/>
                <a:gdLst/>
                <a:ahLst/>
                <a:cxnLst/>
                <a:rect l="l" t="t" r="r" b="b"/>
                <a:pathLst>
                  <a:path w="2178" h="3073" extrusionOk="0">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3451525" y="1381525"/>
                <a:ext cx="55450" cy="76050"/>
              </a:xfrm>
              <a:custGeom>
                <a:avLst/>
                <a:gdLst/>
                <a:ahLst/>
                <a:cxnLst/>
                <a:rect l="l" t="t" r="r" b="b"/>
                <a:pathLst>
                  <a:path w="2218" h="3042" extrusionOk="0">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3507475" y="1562550"/>
                <a:ext cx="38475" cy="55175"/>
              </a:xfrm>
              <a:custGeom>
                <a:avLst/>
                <a:gdLst/>
                <a:ahLst/>
                <a:cxnLst/>
                <a:rect l="l" t="t" r="r" b="b"/>
                <a:pathLst>
                  <a:path w="1539" h="2207" extrusionOk="0">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3501025" y="1742650"/>
                <a:ext cx="41675" cy="55450"/>
              </a:xfrm>
              <a:custGeom>
                <a:avLst/>
                <a:gdLst/>
                <a:ahLst/>
                <a:cxnLst/>
                <a:rect l="l" t="t" r="r" b="b"/>
                <a:pathLst>
                  <a:path w="1667" h="2218" extrusionOk="0">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Google Shape;101;p3"/>
            <p:cNvSpPr/>
            <p:nvPr/>
          </p:nvSpPr>
          <p:spPr>
            <a:xfrm>
              <a:off x="585613" y="4366570"/>
              <a:ext cx="268771" cy="293851"/>
            </a:xfrm>
            <a:custGeom>
              <a:avLst/>
              <a:gdLst/>
              <a:ahLst/>
              <a:cxnLst/>
              <a:rect l="l" t="t" r="r" b="b"/>
              <a:pathLst>
                <a:path w="5337" h="5835" extrusionOk="0">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149400" y="4660424"/>
              <a:ext cx="134052" cy="146546"/>
            </a:xfrm>
            <a:custGeom>
              <a:avLst/>
              <a:gdLst/>
              <a:ahLst/>
              <a:cxnLst/>
              <a:rect l="l" t="t" r="r" b="b"/>
              <a:pathLst>
                <a:path w="5337" h="5835" extrusionOk="0">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3"/>
          <p:cNvSpPr txBox="1">
            <a:spLocks noGrp="1"/>
          </p:cNvSpPr>
          <p:nvPr>
            <p:ph type="title"/>
          </p:nvPr>
        </p:nvSpPr>
        <p:spPr>
          <a:xfrm>
            <a:off x="3879500" y="2150850"/>
            <a:ext cx="45444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5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4" name="Google Shape;104;p3"/>
          <p:cNvSpPr txBox="1">
            <a:spLocks noGrp="1"/>
          </p:cNvSpPr>
          <p:nvPr>
            <p:ph type="title" idx="2" hasCustomPrompt="1"/>
          </p:nvPr>
        </p:nvSpPr>
        <p:spPr>
          <a:xfrm>
            <a:off x="7049225" y="910000"/>
            <a:ext cx="1374900" cy="841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6000">
                <a:solidFill>
                  <a:schemeClr val="accent4"/>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5" name="Google Shape;105;p3"/>
          <p:cNvSpPr txBox="1">
            <a:spLocks noGrp="1"/>
          </p:cNvSpPr>
          <p:nvPr>
            <p:ph type="subTitle" idx="1"/>
          </p:nvPr>
        </p:nvSpPr>
        <p:spPr>
          <a:xfrm>
            <a:off x="4322850" y="3621841"/>
            <a:ext cx="4101300" cy="283800"/>
          </a:xfrm>
          <a:prstGeom prst="rect">
            <a:avLst/>
          </a:prstGeom>
          <a:solidFill>
            <a:schemeClr val="accent1"/>
          </a:solidFill>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6" name="Google Shape;106;p3"/>
          <p:cNvSpPr/>
          <p:nvPr/>
        </p:nvSpPr>
        <p:spPr>
          <a:xfrm rot="9844509" flipH="1">
            <a:off x="8100653" y="4356638"/>
            <a:ext cx="1443168" cy="1470473"/>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
        <p:cNvGrpSpPr/>
        <p:nvPr/>
      </p:nvGrpSpPr>
      <p:grpSpPr>
        <a:xfrm>
          <a:off x="0" y="0"/>
          <a:ext cx="0" cy="0"/>
          <a:chOff x="0" y="0"/>
          <a:chExt cx="0" cy="0"/>
        </a:xfrm>
      </p:grpSpPr>
      <p:sp>
        <p:nvSpPr>
          <p:cNvPr id="108" name="Google Shape;108;p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09" name="Google Shape;109;p4"/>
          <p:cNvSpPr txBox="1">
            <a:spLocks noGrp="1"/>
          </p:cNvSpPr>
          <p:nvPr>
            <p:ph type="body" idx="1"/>
          </p:nvPr>
        </p:nvSpPr>
        <p:spPr>
          <a:xfrm>
            <a:off x="720000" y="11395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250"/>
            </a:lvl1pPr>
            <a:lvl2pPr marL="914400" lvl="1" indent="-304800" rtl="0">
              <a:lnSpc>
                <a:spcPct val="115000"/>
              </a:lnSpc>
              <a:spcBef>
                <a:spcPts val="1600"/>
              </a:spcBef>
              <a:spcAft>
                <a:spcPts val="0"/>
              </a:spcAft>
              <a:buSzPts val="1200"/>
              <a:buFont typeface="Roboto Condensed Light"/>
              <a:buAutoNum type="alphaLcPeriod"/>
              <a:defRPr/>
            </a:lvl2pPr>
            <a:lvl3pPr marL="1371600" lvl="2" indent="-304800" rtl="0">
              <a:lnSpc>
                <a:spcPct val="115000"/>
              </a:lnSpc>
              <a:spcBef>
                <a:spcPts val="1600"/>
              </a:spcBef>
              <a:spcAft>
                <a:spcPts val="0"/>
              </a:spcAft>
              <a:buSzPts val="1200"/>
              <a:buFont typeface="Roboto Condensed Light"/>
              <a:buAutoNum type="romanLcPeriod"/>
              <a:defRPr/>
            </a:lvl3pPr>
            <a:lvl4pPr marL="1828800" lvl="3" indent="-304800" rtl="0">
              <a:lnSpc>
                <a:spcPct val="115000"/>
              </a:lnSpc>
              <a:spcBef>
                <a:spcPts val="1600"/>
              </a:spcBef>
              <a:spcAft>
                <a:spcPts val="0"/>
              </a:spcAft>
              <a:buSzPts val="1200"/>
              <a:buFont typeface="Roboto Condensed Light"/>
              <a:buAutoNum type="arabicPeriod"/>
              <a:defRPr/>
            </a:lvl4pPr>
            <a:lvl5pPr marL="2286000" lvl="4" indent="-304800" rtl="0">
              <a:lnSpc>
                <a:spcPct val="115000"/>
              </a:lnSpc>
              <a:spcBef>
                <a:spcPts val="1600"/>
              </a:spcBef>
              <a:spcAft>
                <a:spcPts val="0"/>
              </a:spcAft>
              <a:buSzPts val="1200"/>
              <a:buFont typeface="Roboto Condensed Light"/>
              <a:buAutoNum type="alphaLcPeriod"/>
              <a:defRPr/>
            </a:lvl5pPr>
            <a:lvl6pPr marL="2743200" lvl="5" indent="-304800" rtl="0">
              <a:lnSpc>
                <a:spcPct val="115000"/>
              </a:lnSpc>
              <a:spcBef>
                <a:spcPts val="1600"/>
              </a:spcBef>
              <a:spcAft>
                <a:spcPts val="0"/>
              </a:spcAft>
              <a:buSzPts val="1200"/>
              <a:buFont typeface="Roboto Condensed Light"/>
              <a:buAutoNum type="romanLcPeriod"/>
              <a:defRPr/>
            </a:lvl6pPr>
            <a:lvl7pPr marL="3200400" lvl="6" indent="-304800" rtl="0">
              <a:lnSpc>
                <a:spcPct val="115000"/>
              </a:lnSpc>
              <a:spcBef>
                <a:spcPts val="1600"/>
              </a:spcBef>
              <a:spcAft>
                <a:spcPts val="0"/>
              </a:spcAft>
              <a:buSzPts val="1200"/>
              <a:buFont typeface="Roboto Condensed Light"/>
              <a:buAutoNum type="arabicPeriod"/>
              <a:defRPr/>
            </a:lvl7pPr>
            <a:lvl8pPr marL="3657600" lvl="7" indent="-304800" rtl="0">
              <a:lnSpc>
                <a:spcPct val="115000"/>
              </a:lnSpc>
              <a:spcBef>
                <a:spcPts val="1600"/>
              </a:spcBef>
              <a:spcAft>
                <a:spcPts val="0"/>
              </a:spcAft>
              <a:buSzPts val="1200"/>
              <a:buFont typeface="Roboto Condensed Light"/>
              <a:buAutoNum type="alphaLcPeriod"/>
              <a:defRPr/>
            </a:lvl8pPr>
            <a:lvl9pPr marL="4114800" lvl="8" indent="-304800" rtl="0">
              <a:lnSpc>
                <a:spcPct val="115000"/>
              </a:lnSpc>
              <a:spcBef>
                <a:spcPts val="1600"/>
              </a:spcBef>
              <a:spcAft>
                <a:spcPts val="1600"/>
              </a:spcAft>
              <a:buSzPts val="1200"/>
              <a:buFont typeface="Roboto Condensed Light"/>
              <a:buAutoNum type="romanLcPeriod"/>
              <a:defRPr/>
            </a:lvl9pPr>
          </a:lstStyle>
          <a:p>
            <a:endParaRPr/>
          </a:p>
        </p:txBody>
      </p:sp>
      <p:grpSp>
        <p:nvGrpSpPr>
          <p:cNvPr id="110" name="Google Shape;110;p4"/>
          <p:cNvGrpSpPr/>
          <p:nvPr/>
        </p:nvGrpSpPr>
        <p:grpSpPr>
          <a:xfrm>
            <a:off x="-760571" y="142502"/>
            <a:ext cx="10272611" cy="5199839"/>
            <a:chOff x="-760571" y="142502"/>
            <a:chExt cx="10272611" cy="5199839"/>
          </a:xfrm>
        </p:grpSpPr>
        <p:grpSp>
          <p:nvGrpSpPr>
            <p:cNvPr id="111" name="Google Shape;111;p4"/>
            <p:cNvGrpSpPr/>
            <p:nvPr/>
          </p:nvGrpSpPr>
          <p:grpSpPr>
            <a:xfrm flipH="1">
              <a:off x="7603342" y="238429"/>
              <a:ext cx="1296652" cy="913867"/>
              <a:chOff x="2458950" y="370151"/>
              <a:chExt cx="697050" cy="491274"/>
            </a:xfrm>
          </p:grpSpPr>
          <p:sp>
            <p:nvSpPr>
              <p:cNvPr id="112" name="Google Shape;112;p4"/>
              <p:cNvSpPr/>
              <p:nvPr/>
            </p:nvSpPr>
            <p:spPr>
              <a:xfrm>
                <a:off x="2541639" y="370151"/>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3033750" y="467675"/>
                <a:ext cx="46950" cy="40975"/>
              </a:xfrm>
              <a:custGeom>
                <a:avLst/>
                <a:gdLst/>
                <a:ahLst/>
                <a:cxnLst/>
                <a:rect l="l" t="t" r="r" b="b"/>
                <a:pathLst>
                  <a:path w="1878" h="1639" extrusionOk="0">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3077075" y="522600"/>
                <a:ext cx="44125" cy="37525"/>
              </a:xfrm>
              <a:custGeom>
                <a:avLst/>
                <a:gdLst/>
                <a:ahLst/>
                <a:cxnLst/>
                <a:rect l="l" t="t" r="r" b="b"/>
                <a:pathLst>
                  <a:path w="1765" h="1501" extrusionOk="0">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3105725" y="457875"/>
                <a:ext cx="50275" cy="36825"/>
              </a:xfrm>
              <a:custGeom>
                <a:avLst/>
                <a:gdLst/>
                <a:ahLst/>
                <a:cxnLst/>
                <a:rect l="l" t="t" r="r" b="b"/>
                <a:pathLst>
                  <a:path w="2011" h="1473" extrusionOk="0">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4"/>
            <p:cNvGrpSpPr/>
            <p:nvPr/>
          </p:nvGrpSpPr>
          <p:grpSpPr>
            <a:xfrm rot="5400000">
              <a:off x="-746918" y="3885557"/>
              <a:ext cx="1443133" cy="1470437"/>
              <a:chOff x="5510175" y="238275"/>
              <a:chExt cx="2841932" cy="2895701"/>
            </a:xfrm>
          </p:grpSpPr>
          <p:sp>
            <p:nvSpPr>
              <p:cNvPr id="120" name="Google Shape;120;p4"/>
              <p:cNvSpPr/>
              <p:nvPr/>
            </p:nvSpPr>
            <p:spPr>
              <a:xfrm>
                <a:off x="5510175" y="238275"/>
                <a:ext cx="2841932" cy="2895701"/>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5774125" y="2413353"/>
                <a:ext cx="160200" cy="180987"/>
              </a:xfrm>
              <a:custGeom>
                <a:avLst/>
                <a:gdLst/>
                <a:ahLst/>
                <a:cxnLst/>
                <a:rect l="l" t="t" r="r" b="b"/>
                <a:pathLst>
                  <a:path w="1734" h="1959" extrusionOk="0">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6845264" y="2369284"/>
                <a:ext cx="134516" cy="124261"/>
              </a:xfrm>
              <a:custGeom>
                <a:avLst/>
                <a:gdLst/>
                <a:ahLst/>
                <a:cxnLst/>
                <a:rect l="l" t="t" r="r" b="b"/>
                <a:pathLst>
                  <a:path w="1456" h="1345" extrusionOk="0">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7625844" y="1755831"/>
                <a:ext cx="99132" cy="115392"/>
              </a:xfrm>
              <a:custGeom>
                <a:avLst/>
                <a:gdLst/>
                <a:ahLst/>
                <a:cxnLst/>
                <a:rect l="l" t="t" r="r" b="b"/>
                <a:pathLst>
                  <a:path w="1073" h="1249" extrusionOk="0">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4"/>
            <p:cNvGrpSpPr/>
            <p:nvPr/>
          </p:nvGrpSpPr>
          <p:grpSpPr>
            <a:xfrm rot="-5400000" flipH="1">
              <a:off x="7930732" y="3885557"/>
              <a:ext cx="1443133" cy="1470437"/>
              <a:chOff x="5510175" y="238275"/>
              <a:chExt cx="2841932" cy="2895701"/>
            </a:xfrm>
          </p:grpSpPr>
          <p:sp>
            <p:nvSpPr>
              <p:cNvPr id="135" name="Google Shape;135;p4"/>
              <p:cNvSpPr/>
              <p:nvPr/>
            </p:nvSpPr>
            <p:spPr>
              <a:xfrm>
                <a:off x="5510175" y="238275"/>
                <a:ext cx="2841932" cy="2895701"/>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5774125" y="2413353"/>
                <a:ext cx="160200" cy="180987"/>
              </a:xfrm>
              <a:custGeom>
                <a:avLst/>
                <a:gdLst/>
                <a:ahLst/>
                <a:cxnLst/>
                <a:rect l="l" t="t" r="r" b="b"/>
                <a:pathLst>
                  <a:path w="1734" h="1959" extrusionOk="0">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4"/>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4"/>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4"/>
              <p:cNvSpPr/>
              <p:nvPr/>
            </p:nvSpPr>
            <p:spPr>
              <a:xfrm>
                <a:off x="6845264" y="2369284"/>
                <a:ext cx="134516" cy="124261"/>
              </a:xfrm>
              <a:custGeom>
                <a:avLst/>
                <a:gdLst/>
                <a:ahLst/>
                <a:cxnLst/>
                <a:rect l="l" t="t" r="r" b="b"/>
                <a:pathLst>
                  <a:path w="1456" h="1345" extrusionOk="0">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4"/>
              <p:cNvSpPr/>
              <p:nvPr/>
            </p:nvSpPr>
            <p:spPr>
              <a:xfrm>
                <a:off x="7625844" y="1755831"/>
                <a:ext cx="99132" cy="115392"/>
              </a:xfrm>
              <a:custGeom>
                <a:avLst/>
                <a:gdLst/>
                <a:ahLst/>
                <a:cxnLst/>
                <a:rect l="l" t="t" r="r" b="b"/>
                <a:pathLst>
                  <a:path w="1073" h="1249" extrusionOk="0">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4"/>
            <p:cNvGrpSpPr/>
            <p:nvPr/>
          </p:nvGrpSpPr>
          <p:grpSpPr>
            <a:xfrm rot="10800000">
              <a:off x="228246" y="142502"/>
              <a:ext cx="345669" cy="572700"/>
              <a:chOff x="3330825" y="1367375"/>
              <a:chExt cx="280075" cy="464025"/>
            </a:xfrm>
          </p:grpSpPr>
          <p:sp>
            <p:nvSpPr>
              <p:cNvPr id="150" name="Google Shape;150;p4"/>
              <p:cNvSpPr/>
              <p:nvPr/>
            </p:nvSpPr>
            <p:spPr>
              <a:xfrm>
                <a:off x="3484800" y="1720525"/>
                <a:ext cx="115550" cy="110875"/>
              </a:xfrm>
              <a:custGeom>
                <a:avLst/>
                <a:gdLst/>
                <a:ahLst/>
                <a:cxnLst/>
                <a:rect l="l" t="t" r="r" b="b"/>
                <a:pathLst>
                  <a:path w="4622" h="4435" extrusionOk="0">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rgbClr val="AAB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4"/>
              <p:cNvSpPr/>
              <p:nvPr/>
            </p:nvSpPr>
            <p:spPr>
              <a:xfrm>
                <a:off x="3477400" y="1543325"/>
                <a:ext cx="133500" cy="103775"/>
              </a:xfrm>
              <a:custGeom>
                <a:avLst/>
                <a:gdLst/>
                <a:ahLst/>
                <a:cxnLst/>
                <a:rect l="l" t="t" r="r" b="b"/>
                <a:pathLst>
                  <a:path w="5340" h="4151" extrusionOk="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rgbClr val="AAB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4"/>
              <p:cNvSpPr/>
              <p:nvPr/>
            </p:nvSpPr>
            <p:spPr>
              <a:xfrm>
                <a:off x="3330825" y="1489400"/>
                <a:ext cx="143400" cy="13475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rgbClr val="AAB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4"/>
              <p:cNvSpPr/>
              <p:nvPr/>
            </p:nvSpPr>
            <p:spPr>
              <a:xfrm>
                <a:off x="3451275" y="1367375"/>
                <a:ext cx="111650" cy="100400"/>
              </a:xfrm>
              <a:custGeom>
                <a:avLst/>
                <a:gdLst/>
                <a:ahLst/>
                <a:cxnLst/>
                <a:rect l="l" t="t" r="r" b="b"/>
                <a:pathLst>
                  <a:path w="4466" h="4016" extrusionOk="0">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rgbClr val="AAB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4"/>
              <p:cNvSpPr/>
              <p:nvPr/>
            </p:nvSpPr>
            <p:spPr>
              <a:xfrm>
                <a:off x="3353000" y="1520100"/>
                <a:ext cx="54450" cy="76825"/>
              </a:xfrm>
              <a:custGeom>
                <a:avLst/>
                <a:gdLst/>
                <a:ahLst/>
                <a:cxnLst/>
                <a:rect l="l" t="t" r="r" b="b"/>
                <a:pathLst>
                  <a:path w="2178" h="3073" extrusionOk="0">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p:nvPr/>
            </p:nvSpPr>
            <p:spPr>
              <a:xfrm>
                <a:off x="3451525" y="1381525"/>
                <a:ext cx="55450" cy="76050"/>
              </a:xfrm>
              <a:custGeom>
                <a:avLst/>
                <a:gdLst/>
                <a:ahLst/>
                <a:cxnLst/>
                <a:rect l="l" t="t" r="r" b="b"/>
                <a:pathLst>
                  <a:path w="2218" h="3042" extrusionOk="0">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4"/>
              <p:cNvSpPr/>
              <p:nvPr/>
            </p:nvSpPr>
            <p:spPr>
              <a:xfrm>
                <a:off x="3507475" y="1562550"/>
                <a:ext cx="38475" cy="55175"/>
              </a:xfrm>
              <a:custGeom>
                <a:avLst/>
                <a:gdLst/>
                <a:ahLst/>
                <a:cxnLst/>
                <a:rect l="l" t="t" r="r" b="b"/>
                <a:pathLst>
                  <a:path w="1539" h="2207" extrusionOk="0">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3501025" y="1742650"/>
                <a:ext cx="41675" cy="55450"/>
              </a:xfrm>
              <a:custGeom>
                <a:avLst/>
                <a:gdLst/>
                <a:ahLst/>
                <a:cxnLst/>
                <a:rect l="l" t="t" r="r" b="b"/>
                <a:pathLst>
                  <a:path w="1667" h="2218" extrusionOk="0">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4"/>
            <p:cNvSpPr/>
            <p:nvPr/>
          </p:nvSpPr>
          <p:spPr>
            <a:xfrm>
              <a:off x="228238" y="4129400"/>
              <a:ext cx="133425" cy="145875"/>
            </a:xfrm>
            <a:custGeom>
              <a:avLst/>
              <a:gdLst/>
              <a:ahLst/>
              <a:cxnLst/>
              <a:rect l="l" t="t" r="r" b="b"/>
              <a:pathLst>
                <a:path w="5337" h="5835" extrusionOk="0">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8570063" y="1596050"/>
              <a:ext cx="941978" cy="949101"/>
            </a:xfrm>
            <a:custGeom>
              <a:avLst/>
              <a:gdLst/>
              <a:ahLst/>
              <a:cxnLst/>
              <a:rect l="l" t="t" r="r" b="b"/>
              <a:pathLst>
                <a:path w="15606" h="15724" extrusionOk="0">
                  <a:moveTo>
                    <a:pt x="12171" y="1"/>
                  </a:moveTo>
                  <a:cubicBezTo>
                    <a:pt x="11362" y="1"/>
                    <a:pt x="10564" y="470"/>
                    <a:pt x="10389" y="1561"/>
                  </a:cubicBezTo>
                  <a:cubicBezTo>
                    <a:pt x="10272" y="2229"/>
                    <a:pt x="10577" y="2768"/>
                    <a:pt x="11046" y="3108"/>
                  </a:cubicBezTo>
                  <a:lnTo>
                    <a:pt x="11057" y="3120"/>
                  </a:lnTo>
                  <a:cubicBezTo>
                    <a:pt x="11080" y="3132"/>
                    <a:pt x="11093" y="3143"/>
                    <a:pt x="11116" y="3155"/>
                  </a:cubicBezTo>
                  <a:cubicBezTo>
                    <a:pt x="11139" y="3179"/>
                    <a:pt x="11174" y="3213"/>
                    <a:pt x="11210" y="3237"/>
                  </a:cubicBezTo>
                  <a:cubicBezTo>
                    <a:pt x="11221" y="3237"/>
                    <a:pt x="11221" y="3237"/>
                    <a:pt x="11233" y="3249"/>
                  </a:cubicBezTo>
                  <a:cubicBezTo>
                    <a:pt x="11233" y="3249"/>
                    <a:pt x="11244" y="3249"/>
                    <a:pt x="11244" y="3260"/>
                  </a:cubicBezTo>
                  <a:cubicBezTo>
                    <a:pt x="10952" y="3812"/>
                    <a:pt x="10682" y="4375"/>
                    <a:pt x="10389" y="4925"/>
                  </a:cubicBezTo>
                  <a:cubicBezTo>
                    <a:pt x="9920" y="4738"/>
                    <a:pt x="9415" y="4633"/>
                    <a:pt x="8923" y="4633"/>
                  </a:cubicBezTo>
                  <a:cubicBezTo>
                    <a:pt x="7751" y="4633"/>
                    <a:pt x="6602" y="5183"/>
                    <a:pt x="6051" y="6438"/>
                  </a:cubicBezTo>
                  <a:cubicBezTo>
                    <a:pt x="5348" y="6144"/>
                    <a:pt x="4621" y="5899"/>
                    <a:pt x="3917" y="5594"/>
                  </a:cubicBezTo>
                  <a:lnTo>
                    <a:pt x="3917" y="5570"/>
                  </a:lnTo>
                  <a:lnTo>
                    <a:pt x="3917" y="5535"/>
                  </a:lnTo>
                  <a:cubicBezTo>
                    <a:pt x="3929" y="5488"/>
                    <a:pt x="3929" y="5430"/>
                    <a:pt x="3929" y="5371"/>
                  </a:cubicBezTo>
                  <a:lnTo>
                    <a:pt x="3929" y="5347"/>
                  </a:lnTo>
                  <a:cubicBezTo>
                    <a:pt x="3929" y="5289"/>
                    <a:pt x="3917" y="5230"/>
                    <a:pt x="3905" y="5172"/>
                  </a:cubicBezTo>
                  <a:lnTo>
                    <a:pt x="3905" y="5136"/>
                  </a:lnTo>
                  <a:cubicBezTo>
                    <a:pt x="3894" y="5078"/>
                    <a:pt x="3882" y="5019"/>
                    <a:pt x="3870" y="4972"/>
                  </a:cubicBezTo>
                  <a:cubicBezTo>
                    <a:pt x="3858" y="4914"/>
                    <a:pt x="3835" y="4867"/>
                    <a:pt x="3811" y="4808"/>
                  </a:cubicBezTo>
                  <a:cubicBezTo>
                    <a:pt x="3811" y="4797"/>
                    <a:pt x="3811" y="4784"/>
                    <a:pt x="3800" y="4773"/>
                  </a:cubicBezTo>
                  <a:lnTo>
                    <a:pt x="3730" y="4633"/>
                  </a:lnTo>
                  <a:cubicBezTo>
                    <a:pt x="3730" y="4620"/>
                    <a:pt x="3730" y="4620"/>
                    <a:pt x="3718" y="4609"/>
                  </a:cubicBezTo>
                  <a:cubicBezTo>
                    <a:pt x="3694" y="4562"/>
                    <a:pt x="3671" y="4527"/>
                    <a:pt x="3647" y="4480"/>
                  </a:cubicBezTo>
                  <a:cubicBezTo>
                    <a:pt x="3636" y="4480"/>
                    <a:pt x="3636" y="4468"/>
                    <a:pt x="3624" y="4456"/>
                  </a:cubicBezTo>
                  <a:cubicBezTo>
                    <a:pt x="3600" y="4421"/>
                    <a:pt x="3566" y="4375"/>
                    <a:pt x="3530" y="4339"/>
                  </a:cubicBezTo>
                  <a:cubicBezTo>
                    <a:pt x="3519" y="4328"/>
                    <a:pt x="3519" y="4316"/>
                    <a:pt x="3506" y="4316"/>
                  </a:cubicBezTo>
                  <a:cubicBezTo>
                    <a:pt x="3472" y="4269"/>
                    <a:pt x="3436" y="4234"/>
                    <a:pt x="3389" y="4198"/>
                  </a:cubicBezTo>
                  <a:cubicBezTo>
                    <a:pt x="3003" y="3823"/>
                    <a:pt x="2451" y="3612"/>
                    <a:pt x="1901" y="3612"/>
                  </a:cubicBezTo>
                  <a:cubicBezTo>
                    <a:pt x="1080" y="3612"/>
                    <a:pt x="294" y="4081"/>
                    <a:pt x="106" y="5172"/>
                  </a:cubicBezTo>
                  <a:cubicBezTo>
                    <a:pt x="0" y="5840"/>
                    <a:pt x="294" y="6379"/>
                    <a:pt x="763" y="6719"/>
                  </a:cubicBezTo>
                  <a:cubicBezTo>
                    <a:pt x="775" y="6719"/>
                    <a:pt x="775" y="6731"/>
                    <a:pt x="786" y="6731"/>
                  </a:cubicBezTo>
                  <a:cubicBezTo>
                    <a:pt x="833" y="6766"/>
                    <a:pt x="892" y="6801"/>
                    <a:pt x="951" y="6837"/>
                  </a:cubicBezTo>
                  <a:cubicBezTo>
                    <a:pt x="1010" y="6871"/>
                    <a:pt x="1068" y="6907"/>
                    <a:pt x="1127" y="6930"/>
                  </a:cubicBezTo>
                  <a:cubicBezTo>
                    <a:pt x="1138" y="6942"/>
                    <a:pt x="1162" y="6942"/>
                    <a:pt x="1185" y="6954"/>
                  </a:cubicBezTo>
                  <a:cubicBezTo>
                    <a:pt x="1221" y="6977"/>
                    <a:pt x="1268" y="6989"/>
                    <a:pt x="1315" y="7012"/>
                  </a:cubicBezTo>
                  <a:cubicBezTo>
                    <a:pt x="1338" y="7012"/>
                    <a:pt x="1361" y="7024"/>
                    <a:pt x="1373" y="7024"/>
                  </a:cubicBezTo>
                  <a:cubicBezTo>
                    <a:pt x="1443" y="7048"/>
                    <a:pt x="1502" y="7071"/>
                    <a:pt x="1572" y="7082"/>
                  </a:cubicBezTo>
                  <a:cubicBezTo>
                    <a:pt x="1643" y="7106"/>
                    <a:pt x="1701" y="7106"/>
                    <a:pt x="1771" y="7118"/>
                  </a:cubicBezTo>
                  <a:cubicBezTo>
                    <a:pt x="1795" y="7129"/>
                    <a:pt x="1807" y="7129"/>
                    <a:pt x="1830" y="7129"/>
                  </a:cubicBezTo>
                  <a:cubicBezTo>
                    <a:pt x="1877" y="7129"/>
                    <a:pt x="1924" y="7142"/>
                    <a:pt x="1982" y="7142"/>
                  </a:cubicBezTo>
                  <a:lnTo>
                    <a:pt x="2252" y="7142"/>
                  </a:lnTo>
                  <a:cubicBezTo>
                    <a:pt x="2311" y="7142"/>
                    <a:pt x="2381" y="7129"/>
                    <a:pt x="2440" y="7118"/>
                  </a:cubicBezTo>
                  <a:cubicBezTo>
                    <a:pt x="2463" y="7118"/>
                    <a:pt x="2487" y="7118"/>
                    <a:pt x="2498" y="7106"/>
                  </a:cubicBezTo>
                  <a:cubicBezTo>
                    <a:pt x="2545" y="7106"/>
                    <a:pt x="2592" y="7095"/>
                    <a:pt x="2639" y="7082"/>
                  </a:cubicBezTo>
                  <a:cubicBezTo>
                    <a:pt x="2662" y="7071"/>
                    <a:pt x="2686" y="7071"/>
                    <a:pt x="2698" y="7059"/>
                  </a:cubicBezTo>
                  <a:cubicBezTo>
                    <a:pt x="2768" y="7048"/>
                    <a:pt x="2826" y="7024"/>
                    <a:pt x="2886" y="7001"/>
                  </a:cubicBezTo>
                  <a:cubicBezTo>
                    <a:pt x="2897" y="7001"/>
                    <a:pt x="2897" y="6989"/>
                    <a:pt x="2897" y="6989"/>
                  </a:cubicBezTo>
                  <a:cubicBezTo>
                    <a:pt x="2956" y="6965"/>
                    <a:pt x="3014" y="6942"/>
                    <a:pt x="3073" y="6907"/>
                  </a:cubicBezTo>
                  <a:cubicBezTo>
                    <a:pt x="3084" y="6895"/>
                    <a:pt x="3108" y="6884"/>
                    <a:pt x="3120" y="6871"/>
                  </a:cubicBezTo>
                  <a:cubicBezTo>
                    <a:pt x="3167" y="6848"/>
                    <a:pt x="3202" y="6825"/>
                    <a:pt x="3249" y="6790"/>
                  </a:cubicBezTo>
                  <a:cubicBezTo>
                    <a:pt x="3261" y="6778"/>
                    <a:pt x="3272" y="6766"/>
                    <a:pt x="3295" y="6754"/>
                  </a:cubicBezTo>
                  <a:cubicBezTo>
                    <a:pt x="3342" y="6719"/>
                    <a:pt x="3401" y="6673"/>
                    <a:pt x="3448" y="6626"/>
                  </a:cubicBezTo>
                  <a:lnTo>
                    <a:pt x="3448" y="6613"/>
                  </a:lnTo>
                  <a:cubicBezTo>
                    <a:pt x="3495" y="6567"/>
                    <a:pt x="3542" y="6520"/>
                    <a:pt x="3577" y="6462"/>
                  </a:cubicBezTo>
                  <a:cubicBezTo>
                    <a:pt x="3589" y="6449"/>
                    <a:pt x="3600" y="6426"/>
                    <a:pt x="3612" y="6402"/>
                  </a:cubicBezTo>
                  <a:cubicBezTo>
                    <a:pt x="3636" y="6379"/>
                    <a:pt x="3659" y="6344"/>
                    <a:pt x="3683" y="6321"/>
                  </a:cubicBezTo>
                  <a:cubicBezTo>
                    <a:pt x="4386" y="6613"/>
                    <a:pt x="5113" y="6860"/>
                    <a:pt x="5817" y="7165"/>
                  </a:cubicBezTo>
                  <a:cubicBezTo>
                    <a:pt x="5804" y="7235"/>
                    <a:pt x="5781" y="7306"/>
                    <a:pt x="5770" y="7376"/>
                  </a:cubicBezTo>
                  <a:cubicBezTo>
                    <a:pt x="5606" y="8372"/>
                    <a:pt x="5969" y="9205"/>
                    <a:pt x="6590" y="9802"/>
                  </a:cubicBezTo>
                  <a:cubicBezTo>
                    <a:pt x="6109" y="10612"/>
                    <a:pt x="5734" y="11467"/>
                    <a:pt x="5289" y="12288"/>
                  </a:cubicBezTo>
                  <a:cubicBezTo>
                    <a:pt x="5078" y="12230"/>
                    <a:pt x="4866" y="12194"/>
                    <a:pt x="4655" y="12194"/>
                  </a:cubicBezTo>
                  <a:cubicBezTo>
                    <a:pt x="3847" y="12194"/>
                    <a:pt x="3050" y="12663"/>
                    <a:pt x="2873" y="13754"/>
                  </a:cubicBezTo>
                  <a:cubicBezTo>
                    <a:pt x="2756" y="14422"/>
                    <a:pt x="3061" y="14950"/>
                    <a:pt x="3530" y="15302"/>
                  </a:cubicBezTo>
                  <a:cubicBezTo>
                    <a:pt x="3530" y="15302"/>
                    <a:pt x="3542" y="15302"/>
                    <a:pt x="3542" y="15313"/>
                  </a:cubicBezTo>
                  <a:cubicBezTo>
                    <a:pt x="3600" y="15349"/>
                    <a:pt x="3647" y="15383"/>
                    <a:pt x="3706" y="15419"/>
                  </a:cubicBezTo>
                  <a:lnTo>
                    <a:pt x="3718" y="15419"/>
                  </a:lnTo>
                  <a:cubicBezTo>
                    <a:pt x="3764" y="15454"/>
                    <a:pt x="3823" y="15477"/>
                    <a:pt x="3882" y="15513"/>
                  </a:cubicBezTo>
                  <a:cubicBezTo>
                    <a:pt x="3905" y="15513"/>
                    <a:pt x="3917" y="15524"/>
                    <a:pt x="3941" y="15536"/>
                  </a:cubicBezTo>
                  <a:cubicBezTo>
                    <a:pt x="3988" y="15547"/>
                    <a:pt x="4035" y="15571"/>
                    <a:pt x="4081" y="15583"/>
                  </a:cubicBezTo>
                  <a:cubicBezTo>
                    <a:pt x="4093" y="15594"/>
                    <a:pt x="4116" y="15606"/>
                    <a:pt x="4140" y="15606"/>
                  </a:cubicBezTo>
                  <a:cubicBezTo>
                    <a:pt x="4199" y="15630"/>
                    <a:pt x="4269" y="15653"/>
                    <a:pt x="4327" y="15665"/>
                  </a:cubicBezTo>
                  <a:lnTo>
                    <a:pt x="4339" y="15665"/>
                  </a:lnTo>
                  <a:cubicBezTo>
                    <a:pt x="4398" y="15677"/>
                    <a:pt x="4468" y="15688"/>
                    <a:pt x="4527" y="15700"/>
                  </a:cubicBezTo>
                  <a:cubicBezTo>
                    <a:pt x="4550" y="15700"/>
                    <a:pt x="4574" y="15700"/>
                    <a:pt x="4585" y="15711"/>
                  </a:cubicBezTo>
                  <a:cubicBezTo>
                    <a:pt x="4644" y="15711"/>
                    <a:pt x="4691" y="15724"/>
                    <a:pt x="4738" y="15724"/>
                  </a:cubicBezTo>
                  <a:lnTo>
                    <a:pt x="5007" y="15724"/>
                  </a:lnTo>
                  <a:cubicBezTo>
                    <a:pt x="5078" y="15724"/>
                    <a:pt x="5137" y="15711"/>
                    <a:pt x="5207" y="15700"/>
                  </a:cubicBezTo>
                  <a:cubicBezTo>
                    <a:pt x="5218" y="15700"/>
                    <a:pt x="5242" y="15688"/>
                    <a:pt x="5265" y="15688"/>
                  </a:cubicBezTo>
                  <a:lnTo>
                    <a:pt x="5406" y="15653"/>
                  </a:lnTo>
                  <a:cubicBezTo>
                    <a:pt x="5429" y="15653"/>
                    <a:pt x="5441" y="15641"/>
                    <a:pt x="5465" y="15641"/>
                  </a:cubicBezTo>
                  <a:cubicBezTo>
                    <a:pt x="5523" y="15618"/>
                    <a:pt x="5593" y="15606"/>
                    <a:pt x="5652" y="15571"/>
                  </a:cubicBezTo>
                  <a:cubicBezTo>
                    <a:pt x="5711" y="15547"/>
                    <a:pt x="5770" y="15513"/>
                    <a:pt x="5828" y="15489"/>
                  </a:cubicBezTo>
                  <a:cubicBezTo>
                    <a:pt x="5851" y="15477"/>
                    <a:pt x="5864" y="15466"/>
                    <a:pt x="5887" y="15454"/>
                  </a:cubicBezTo>
                  <a:cubicBezTo>
                    <a:pt x="5922" y="15430"/>
                    <a:pt x="5969" y="15407"/>
                    <a:pt x="6004" y="15372"/>
                  </a:cubicBezTo>
                  <a:cubicBezTo>
                    <a:pt x="6015" y="15360"/>
                    <a:pt x="6039" y="15349"/>
                    <a:pt x="6051" y="15336"/>
                  </a:cubicBezTo>
                  <a:cubicBezTo>
                    <a:pt x="6109" y="15289"/>
                    <a:pt x="6156" y="15255"/>
                    <a:pt x="6203" y="15196"/>
                  </a:cubicBezTo>
                  <a:cubicBezTo>
                    <a:pt x="6250" y="15149"/>
                    <a:pt x="6297" y="15091"/>
                    <a:pt x="6344" y="15044"/>
                  </a:cubicBezTo>
                  <a:cubicBezTo>
                    <a:pt x="6356" y="15020"/>
                    <a:pt x="6367" y="15008"/>
                    <a:pt x="6379" y="14985"/>
                  </a:cubicBezTo>
                  <a:cubicBezTo>
                    <a:pt x="6414" y="14938"/>
                    <a:pt x="6438" y="14903"/>
                    <a:pt x="6461" y="14844"/>
                  </a:cubicBezTo>
                  <a:cubicBezTo>
                    <a:pt x="6473" y="14833"/>
                    <a:pt x="6484" y="14809"/>
                    <a:pt x="6497" y="14797"/>
                  </a:cubicBezTo>
                  <a:cubicBezTo>
                    <a:pt x="6531" y="14727"/>
                    <a:pt x="6567" y="14656"/>
                    <a:pt x="6590" y="14575"/>
                  </a:cubicBezTo>
                  <a:cubicBezTo>
                    <a:pt x="6614" y="14516"/>
                    <a:pt x="6625" y="14445"/>
                    <a:pt x="6649" y="14375"/>
                  </a:cubicBezTo>
                  <a:lnTo>
                    <a:pt x="6649" y="14340"/>
                  </a:lnTo>
                  <a:cubicBezTo>
                    <a:pt x="6661" y="14270"/>
                    <a:pt x="6672" y="14211"/>
                    <a:pt x="6684" y="14153"/>
                  </a:cubicBezTo>
                  <a:lnTo>
                    <a:pt x="6684" y="14117"/>
                  </a:lnTo>
                  <a:lnTo>
                    <a:pt x="6684" y="13953"/>
                  </a:lnTo>
                  <a:lnTo>
                    <a:pt x="6684" y="13918"/>
                  </a:lnTo>
                  <a:cubicBezTo>
                    <a:pt x="6684" y="13859"/>
                    <a:pt x="6684" y="13812"/>
                    <a:pt x="6672" y="13754"/>
                  </a:cubicBezTo>
                  <a:cubicBezTo>
                    <a:pt x="6672" y="13742"/>
                    <a:pt x="6672" y="13731"/>
                    <a:pt x="6661" y="13718"/>
                  </a:cubicBezTo>
                  <a:cubicBezTo>
                    <a:pt x="6649" y="13601"/>
                    <a:pt x="6614" y="13496"/>
                    <a:pt x="6578" y="13390"/>
                  </a:cubicBezTo>
                  <a:cubicBezTo>
                    <a:pt x="6567" y="13379"/>
                    <a:pt x="6567" y="13367"/>
                    <a:pt x="6567" y="13355"/>
                  </a:cubicBezTo>
                  <a:lnTo>
                    <a:pt x="6497" y="13215"/>
                  </a:lnTo>
                  <a:cubicBezTo>
                    <a:pt x="6484" y="13202"/>
                    <a:pt x="6484" y="13191"/>
                    <a:pt x="6484" y="13191"/>
                  </a:cubicBezTo>
                  <a:cubicBezTo>
                    <a:pt x="6461" y="13144"/>
                    <a:pt x="6426" y="13097"/>
                    <a:pt x="6403" y="13062"/>
                  </a:cubicBezTo>
                  <a:cubicBezTo>
                    <a:pt x="6403" y="13051"/>
                    <a:pt x="6391" y="13051"/>
                    <a:pt x="6391" y="13038"/>
                  </a:cubicBezTo>
                  <a:cubicBezTo>
                    <a:pt x="6356" y="13004"/>
                    <a:pt x="6320" y="12957"/>
                    <a:pt x="6286" y="12910"/>
                  </a:cubicBezTo>
                  <a:cubicBezTo>
                    <a:pt x="6286" y="12910"/>
                    <a:pt x="6273" y="12898"/>
                    <a:pt x="6273" y="12886"/>
                  </a:cubicBezTo>
                  <a:cubicBezTo>
                    <a:pt x="6239" y="12851"/>
                    <a:pt x="6192" y="12816"/>
                    <a:pt x="6156" y="12769"/>
                  </a:cubicBezTo>
                  <a:cubicBezTo>
                    <a:pt x="6098" y="12722"/>
                    <a:pt x="6039" y="12675"/>
                    <a:pt x="5969" y="12628"/>
                  </a:cubicBezTo>
                  <a:cubicBezTo>
                    <a:pt x="6403" y="11842"/>
                    <a:pt x="6755" y="11034"/>
                    <a:pt x="7200" y="10271"/>
                  </a:cubicBezTo>
                  <a:cubicBezTo>
                    <a:pt x="7211" y="10284"/>
                    <a:pt x="7235" y="10284"/>
                    <a:pt x="7247" y="10295"/>
                  </a:cubicBezTo>
                  <a:cubicBezTo>
                    <a:pt x="7247" y="10307"/>
                    <a:pt x="7258" y="10307"/>
                    <a:pt x="7258" y="10307"/>
                  </a:cubicBezTo>
                  <a:lnTo>
                    <a:pt x="7399" y="10377"/>
                  </a:lnTo>
                  <a:cubicBezTo>
                    <a:pt x="7422" y="10389"/>
                    <a:pt x="7435" y="10401"/>
                    <a:pt x="7446" y="10412"/>
                  </a:cubicBezTo>
                  <a:cubicBezTo>
                    <a:pt x="7493" y="10424"/>
                    <a:pt x="7528" y="10448"/>
                    <a:pt x="7563" y="10459"/>
                  </a:cubicBezTo>
                  <a:cubicBezTo>
                    <a:pt x="7587" y="10471"/>
                    <a:pt x="7599" y="10482"/>
                    <a:pt x="7610" y="10482"/>
                  </a:cubicBezTo>
                  <a:cubicBezTo>
                    <a:pt x="7669" y="10506"/>
                    <a:pt x="7716" y="10529"/>
                    <a:pt x="7774" y="10553"/>
                  </a:cubicBezTo>
                  <a:lnTo>
                    <a:pt x="7786" y="10553"/>
                  </a:lnTo>
                  <a:cubicBezTo>
                    <a:pt x="7833" y="10576"/>
                    <a:pt x="7891" y="10600"/>
                    <a:pt x="7938" y="10612"/>
                  </a:cubicBezTo>
                  <a:cubicBezTo>
                    <a:pt x="7962" y="10623"/>
                    <a:pt x="7974" y="10623"/>
                    <a:pt x="7997" y="10635"/>
                  </a:cubicBezTo>
                  <a:cubicBezTo>
                    <a:pt x="8032" y="10647"/>
                    <a:pt x="8079" y="10659"/>
                    <a:pt x="8115" y="10670"/>
                  </a:cubicBezTo>
                  <a:cubicBezTo>
                    <a:pt x="8138" y="10682"/>
                    <a:pt x="8149" y="10682"/>
                    <a:pt x="8173" y="10682"/>
                  </a:cubicBezTo>
                  <a:cubicBezTo>
                    <a:pt x="8220" y="10706"/>
                    <a:pt x="8279" y="10717"/>
                    <a:pt x="8337" y="10729"/>
                  </a:cubicBezTo>
                  <a:lnTo>
                    <a:pt x="8349" y="10729"/>
                  </a:lnTo>
                  <a:cubicBezTo>
                    <a:pt x="8407" y="10740"/>
                    <a:pt x="8454" y="10753"/>
                    <a:pt x="8513" y="10764"/>
                  </a:cubicBezTo>
                  <a:cubicBezTo>
                    <a:pt x="8537" y="10776"/>
                    <a:pt x="8548" y="10776"/>
                    <a:pt x="8571" y="10776"/>
                  </a:cubicBezTo>
                  <a:cubicBezTo>
                    <a:pt x="8607" y="10787"/>
                    <a:pt x="8654" y="10787"/>
                    <a:pt x="8701" y="10799"/>
                  </a:cubicBezTo>
                  <a:cubicBezTo>
                    <a:pt x="8712" y="10799"/>
                    <a:pt x="8735" y="10799"/>
                    <a:pt x="8748" y="10811"/>
                  </a:cubicBezTo>
                  <a:cubicBezTo>
                    <a:pt x="8806" y="10811"/>
                    <a:pt x="8865" y="10823"/>
                    <a:pt x="8923" y="10823"/>
                  </a:cubicBezTo>
                  <a:lnTo>
                    <a:pt x="8935" y="10823"/>
                  </a:lnTo>
                  <a:cubicBezTo>
                    <a:pt x="8993" y="10834"/>
                    <a:pt x="9052" y="10834"/>
                    <a:pt x="9111" y="10834"/>
                  </a:cubicBezTo>
                  <a:lnTo>
                    <a:pt x="9158" y="10834"/>
                  </a:lnTo>
                  <a:cubicBezTo>
                    <a:pt x="9204" y="10846"/>
                    <a:pt x="9251" y="10846"/>
                    <a:pt x="9287" y="10846"/>
                  </a:cubicBezTo>
                  <a:lnTo>
                    <a:pt x="9345" y="10846"/>
                  </a:lnTo>
                  <a:cubicBezTo>
                    <a:pt x="9404" y="10846"/>
                    <a:pt x="9462" y="10834"/>
                    <a:pt x="9521" y="10834"/>
                  </a:cubicBezTo>
                  <a:lnTo>
                    <a:pt x="9533" y="10834"/>
                  </a:lnTo>
                  <a:cubicBezTo>
                    <a:pt x="9580" y="10834"/>
                    <a:pt x="9639" y="10823"/>
                    <a:pt x="9697" y="10823"/>
                  </a:cubicBezTo>
                  <a:cubicBezTo>
                    <a:pt x="9709" y="10823"/>
                    <a:pt x="9733" y="10811"/>
                    <a:pt x="9744" y="10811"/>
                  </a:cubicBezTo>
                  <a:cubicBezTo>
                    <a:pt x="9791" y="10811"/>
                    <a:pt x="9838" y="10799"/>
                    <a:pt x="9884" y="10799"/>
                  </a:cubicBezTo>
                  <a:cubicBezTo>
                    <a:pt x="9897" y="10787"/>
                    <a:pt x="9908" y="10787"/>
                    <a:pt x="9931" y="10787"/>
                  </a:cubicBezTo>
                  <a:lnTo>
                    <a:pt x="10108" y="10753"/>
                  </a:lnTo>
                  <a:cubicBezTo>
                    <a:pt x="10166" y="10740"/>
                    <a:pt x="10225" y="10729"/>
                    <a:pt x="10272" y="10706"/>
                  </a:cubicBezTo>
                  <a:cubicBezTo>
                    <a:pt x="10295" y="10706"/>
                    <a:pt x="10307" y="10706"/>
                    <a:pt x="10319" y="10694"/>
                  </a:cubicBezTo>
                  <a:cubicBezTo>
                    <a:pt x="10366" y="10682"/>
                    <a:pt x="10413" y="10670"/>
                    <a:pt x="10447" y="10659"/>
                  </a:cubicBezTo>
                  <a:cubicBezTo>
                    <a:pt x="10459" y="10647"/>
                    <a:pt x="10483" y="10647"/>
                    <a:pt x="10494" y="10635"/>
                  </a:cubicBezTo>
                  <a:cubicBezTo>
                    <a:pt x="10553" y="10623"/>
                    <a:pt x="10611" y="10600"/>
                    <a:pt x="10658" y="10576"/>
                  </a:cubicBezTo>
                  <a:lnTo>
                    <a:pt x="10670" y="10576"/>
                  </a:lnTo>
                  <a:cubicBezTo>
                    <a:pt x="10717" y="10553"/>
                    <a:pt x="10764" y="10529"/>
                    <a:pt x="10822" y="10506"/>
                  </a:cubicBezTo>
                  <a:cubicBezTo>
                    <a:pt x="10835" y="10495"/>
                    <a:pt x="10846" y="10482"/>
                    <a:pt x="10869" y="10482"/>
                  </a:cubicBezTo>
                  <a:cubicBezTo>
                    <a:pt x="10905" y="10459"/>
                    <a:pt x="10940" y="10436"/>
                    <a:pt x="10987" y="10412"/>
                  </a:cubicBezTo>
                  <a:cubicBezTo>
                    <a:pt x="10999" y="10412"/>
                    <a:pt x="11010" y="10401"/>
                    <a:pt x="11022" y="10389"/>
                  </a:cubicBezTo>
                  <a:cubicBezTo>
                    <a:pt x="11080" y="10365"/>
                    <a:pt x="11127" y="10331"/>
                    <a:pt x="11174" y="10295"/>
                  </a:cubicBezTo>
                  <a:lnTo>
                    <a:pt x="11280" y="10225"/>
                  </a:lnTo>
                  <a:cubicBezTo>
                    <a:pt x="11549" y="10506"/>
                    <a:pt x="11819" y="10787"/>
                    <a:pt x="12101" y="11069"/>
                  </a:cubicBezTo>
                  <a:cubicBezTo>
                    <a:pt x="11948" y="11280"/>
                    <a:pt x="11843" y="11561"/>
                    <a:pt x="11784" y="11889"/>
                  </a:cubicBezTo>
                  <a:cubicBezTo>
                    <a:pt x="11679" y="12546"/>
                    <a:pt x="11971" y="13085"/>
                    <a:pt x="12453" y="13426"/>
                  </a:cubicBezTo>
                  <a:lnTo>
                    <a:pt x="12440" y="13426"/>
                  </a:lnTo>
                  <a:cubicBezTo>
                    <a:pt x="12453" y="13437"/>
                    <a:pt x="12453" y="13437"/>
                    <a:pt x="12464" y="13437"/>
                  </a:cubicBezTo>
                  <a:cubicBezTo>
                    <a:pt x="12511" y="13484"/>
                    <a:pt x="12570" y="13520"/>
                    <a:pt x="12628" y="13543"/>
                  </a:cubicBezTo>
                  <a:cubicBezTo>
                    <a:pt x="12628" y="13554"/>
                    <a:pt x="12628" y="13554"/>
                    <a:pt x="12640" y="13554"/>
                  </a:cubicBezTo>
                  <a:cubicBezTo>
                    <a:pt x="12687" y="13590"/>
                    <a:pt x="12745" y="13613"/>
                    <a:pt x="12804" y="13637"/>
                  </a:cubicBezTo>
                  <a:cubicBezTo>
                    <a:pt x="12828" y="13648"/>
                    <a:pt x="12839" y="13660"/>
                    <a:pt x="12862" y="13660"/>
                  </a:cubicBezTo>
                  <a:cubicBezTo>
                    <a:pt x="12909" y="13684"/>
                    <a:pt x="12956" y="13707"/>
                    <a:pt x="12992" y="13718"/>
                  </a:cubicBezTo>
                  <a:cubicBezTo>
                    <a:pt x="13015" y="13731"/>
                    <a:pt x="13039" y="13731"/>
                    <a:pt x="13050" y="13742"/>
                  </a:cubicBezTo>
                  <a:cubicBezTo>
                    <a:pt x="13120" y="13754"/>
                    <a:pt x="13179" y="13777"/>
                    <a:pt x="13250" y="13789"/>
                  </a:cubicBezTo>
                  <a:cubicBezTo>
                    <a:pt x="13250" y="13801"/>
                    <a:pt x="13261" y="13801"/>
                    <a:pt x="13261" y="13801"/>
                  </a:cubicBezTo>
                  <a:cubicBezTo>
                    <a:pt x="13320" y="13812"/>
                    <a:pt x="13390" y="13824"/>
                    <a:pt x="13449" y="13836"/>
                  </a:cubicBezTo>
                  <a:lnTo>
                    <a:pt x="13508" y="13836"/>
                  </a:lnTo>
                  <a:cubicBezTo>
                    <a:pt x="13555" y="13848"/>
                    <a:pt x="13613" y="13848"/>
                    <a:pt x="13660" y="13848"/>
                  </a:cubicBezTo>
                  <a:cubicBezTo>
                    <a:pt x="13683" y="13859"/>
                    <a:pt x="13695" y="13859"/>
                    <a:pt x="13719" y="13859"/>
                  </a:cubicBezTo>
                  <a:lnTo>
                    <a:pt x="13918" y="13859"/>
                  </a:lnTo>
                  <a:cubicBezTo>
                    <a:pt x="13930" y="13859"/>
                    <a:pt x="13930" y="13848"/>
                    <a:pt x="13930" y="13848"/>
                  </a:cubicBezTo>
                  <a:cubicBezTo>
                    <a:pt x="14000" y="13848"/>
                    <a:pt x="14058" y="13836"/>
                    <a:pt x="14117" y="13836"/>
                  </a:cubicBezTo>
                  <a:cubicBezTo>
                    <a:pt x="14141" y="13824"/>
                    <a:pt x="14164" y="13824"/>
                    <a:pt x="14188" y="13824"/>
                  </a:cubicBezTo>
                  <a:lnTo>
                    <a:pt x="14328" y="13789"/>
                  </a:lnTo>
                  <a:cubicBezTo>
                    <a:pt x="14340" y="13789"/>
                    <a:pt x="14363" y="13777"/>
                    <a:pt x="14387" y="13777"/>
                  </a:cubicBezTo>
                  <a:cubicBezTo>
                    <a:pt x="14446" y="13754"/>
                    <a:pt x="14504" y="13731"/>
                    <a:pt x="14574" y="13707"/>
                  </a:cubicBezTo>
                  <a:cubicBezTo>
                    <a:pt x="14633" y="13671"/>
                    <a:pt x="14691" y="13648"/>
                    <a:pt x="14750" y="13613"/>
                  </a:cubicBezTo>
                  <a:cubicBezTo>
                    <a:pt x="14762" y="13613"/>
                    <a:pt x="14785" y="13601"/>
                    <a:pt x="14797" y="13590"/>
                  </a:cubicBezTo>
                  <a:cubicBezTo>
                    <a:pt x="14844" y="13566"/>
                    <a:pt x="14879" y="13531"/>
                    <a:pt x="14926" y="13507"/>
                  </a:cubicBezTo>
                  <a:cubicBezTo>
                    <a:pt x="14938" y="13496"/>
                    <a:pt x="14962" y="13484"/>
                    <a:pt x="14973" y="13473"/>
                  </a:cubicBezTo>
                  <a:cubicBezTo>
                    <a:pt x="15020" y="13426"/>
                    <a:pt x="15079" y="13379"/>
                    <a:pt x="15126" y="13332"/>
                  </a:cubicBezTo>
                  <a:cubicBezTo>
                    <a:pt x="15173" y="13285"/>
                    <a:pt x="15219" y="13226"/>
                    <a:pt x="15254" y="13168"/>
                  </a:cubicBezTo>
                  <a:cubicBezTo>
                    <a:pt x="15278" y="13156"/>
                    <a:pt x="15290" y="13132"/>
                    <a:pt x="15301" y="13121"/>
                  </a:cubicBezTo>
                  <a:cubicBezTo>
                    <a:pt x="15324" y="13074"/>
                    <a:pt x="15360" y="13027"/>
                    <a:pt x="15384" y="12980"/>
                  </a:cubicBezTo>
                  <a:cubicBezTo>
                    <a:pt x="15395" y="12957"/>
                    <a:pt x="15407" y="12945"/>
                    <a:pt x="15418" y="12921"/>
                  </a:cubicBezTo>
                  <a:cubicBezTo>
                    <a:pt x="15454" y="12851"/>
                    <a:pt x="15489" y="12780"/>
                    <a:pt x="15512" y="12710"/>
                  </a:cubicBezTo>
                  <a:cubicBezTo>
                    <a:pt x="15536" y="12640"/>
                    <a:pt x="15548" y="12569"/>
                    <a:pt x="15559" y="12511"/>
                  </a:cubicBezTo>
                  <a:cubicBezTo>
                    <a:pt x="15571" y="12499"/>
                    <a:pt x="15571" y="12476"/>
                    <a:pt x="15571" y="12464"/>
                  </a:cubicBezTo>
                  <a:cubicBezTo>
                    <a:pt x="15582" y="12405"/>
                    <a:pt x="15595" y="12335"/>
                    <a:pt x="15595" y="12277"/>
                  </a:cubicBezTo>
                  <a:lnTo>
                    <a:pt x="15595" y="12253"/>
                  </a:lnTo>
                  <a:cubicBezTo>
                    <a:pt x="15606" y="12194"/>
                    <a:pt x="15606" y="12136"/>
                    <a:pt x="15606" y="12089"/>
                  </a:cubicBezTo>
                  <a:lnTo>
                    <a:pt x="15606" y="12054"/>
                  </a:lnTo>
                  <a:cubicBezTo>
                    <a:pt x="15606" y="11995"/>
                    <a:pt x="15595" y="11936"/>
                    <a:pt x="15595" y="11878"/>
                  </a:cubicBezTo>
                  <a:cubicBezTo>
                    <a:pt x="15582" y="11866"/>
                    <a:pt x="15582" y="11855"/>
                    <a:pt x="15582" y="11842"/>
                  </a:cubicBezTo>
                  <a:cubicBezTo>
                    <a:pt x="15571" y="11784"/>
                    <a:pt x="15559" y="11737"/>
                    <a:pt x="15548" y="11678"/>
                  </a:cubicBezTo>
                  <a:cubicBezTo>
                    <a:pt x="15536" y="11620"/>
                    <a:pt x="15512" y="11573"/>
                    <a:pt x="15501" y="11526"/>
                  </a:cubicBezTo>
                  <a:cubicBezTo>
                    <a:pt x="15489" y="11514"/>
                    <a:pt x="15489" y="11503"/>
                    <a:pt x="15477" y="11491"/>
                  </a:cubicBezTo>
                  <a:cubicBezTo>
                    <a:pt x="15465" y="11433"/>
                    <a:pt x="15442" y="11386"/>
                    <a:pt x="15418" y="11339"/>
                  </a:cubicBezTo>
                  <a:cubicBezTo>
                    <a:pt x="15407" y="11339"/>
                    <a:pt x="15407" y="11327"/>
                    <a:pt x="15395" y="11315"/>
                  </a:cubicBezTo>
                  <a:cubicBezTo>
                    <a:pt x="15371" y="11280"/>
                    <a:pt x="15348" y="11233"/>
                    <a:pt x="15324" y="11198"/>
                  </a:cubicBezTo>
                  <a:cubicBezTo>
                    <a:pt x="15313" y="11186"/>
                    <a:pt x="15313" y="11175"/>
                    <a:pt x="15313" y="11175"/>
                  </a:cubicBezTo>
                  <a:cubicBezTo>
                    <a:pt x="15278" y="11128"/>
                    <a:pt x="15243" y="11092"/>
                    <a:pt x="15207" y="11045"/>
                  </a:cubicBezTo>
                  <a:cubicBezTo>
                    <a:pt x="15207" y="11034"/>
                    <a:pt x="15196" y="11034"/>
                    <a:pt x="15184" y="11022"/>
                  </a:cubicBezTo>
                  <a:cubicBezTo>
                    <a:pt x="15149" y="10975"/>
                    <a:pt x="15113" y="10940"/>
                    <a:pt x="15079" y="10905"/>
                  </a:cubicBezTo>
                  <a:cubicBezTo>
                    <a:pt x="14680" y="10529"/>
                    <a:pt x="14129" y="10318"/>
                    <a:pt x="13578" y="10318"/>
                  </a:cubicBezTo>
                  <a:cubicBezTo>
                    <a:pt x="13261" y="10318"/>
                    <a:pt x="12933" y="10401"/>
                    <a:pt x="12664" y="10553"/>
                  </a:cubicBezTo>
                  <a:cubicBezTo>
                    <a:pt x="12370" y="10271"/>
                    <a:pt x="12089" y="9990"/>
                    <a:pt x="11819" y="9709"/>
                  </a:cubicBezTo>
                  <a:cubicBezTo>
                    <a:pt x="11843" y="9685"/>
                    <a:pt x="11854" y="9651"/>
                    <a:pt x="11878" y="9627"/>
                  </a:cubicBezTo>
                  <a:lnTo>
                    <a:pt x="11913" y="9591"/>
                  </a:lnTo>
                  <a:cubicBezTo>
                    <a:pt x="11948" y="9533"/>
                    <a:pt x="11984" y="9486"/>
                    <a:pt x="12018" y="9427"/>
                  </a:cubicBezTo>
                  <a:cubicBezTo>
                    <a:pt x="12054" y="9369"/>
                    <a:pt x="12089" y="9322"/>
                    <a:pt x="12112" y="9263"/>
                  </a:cubicBezTo>
                  <a:cubicBezTo>
                    <a:pt x="12124" y="9240"/>
                    <a:pt x="12135" y="9228"/>
                    <a:pt x="12148" y="9205"/>
                  </a:cubicBezTo>
                  <a:cubicBezTo>
                    <a:pt x="12159" y="9169"/>
                    <a:pt x="12182" y="9122"/>
                    <a:pt x="12206" y="9076"/>
                  </a:cubicBezTo>
                  <a:cubicBezTo>
                    <a:pt x="12218" y="9052"/>
                    <a:pt x="12229" y="9041"/>
                    <a:pt x="12229" y="9017"/>
                  </a:cubicBezTo>
                  <a:cubicBezTo>
                    <a:pt x="12265" y="8958"/>
                    <a:pt x="12288" y="8888"/>
                    <a:pt x="12312" y="8830"/>
                  </a:cubicBezTo>
                  <a:cubicBezTo>
                    <a:pt x="12335" y="8747"/>
                    <a:pt x="12359" y="8677"/>
                    <a:pt x="12370" y="8595"/>
                  </a:cubicBezTo>
                  <a:cubicBezTo>
                    <a:pt x="12382" y="8572"/>
                    <a:pt x="12382" y="8548"/>
                    <a:pt x="12393" y="8525"/>
                  </a:cubicBezTo>
                  <a:cubicBezTo>
                    <a:pt x="12406" y="8478"/>
                    <a:pt x="12417" y="8431"/>
                    <a:pt x="12417" y="8372"/>
                  </a:cubicBezTo>
                  <a:cubicBezTo>
                    <a:pt x="12429" y="8349"/>
                    <a:pt x="12429" y="8325"/>
                    <a:pt x="12440" y="8302"/>
                  </a:cubicBezTo>
                  <a:cubicBezTo>
                    <a:pt x="12440" y="8244"/>
                    <a:pt x="12453" y="8197"/>
                    <a:pt x="12453" y="8150"/>
                  </a:cubicBezTo>
                  <a:cubicBezTo>
                    <a:pt x="12464" y="8126"/>
                    <a:pt x="12464" y="8103"/>
                    <a:pt x="12464" y="8079"/>
                  </a:cubicBezTo>
                  <a:cubicBezTo>
                    <a:pt x="12476" y="7939"/>
                    <a:pt x="12476" y="7798"/>
                    <a:pt x="12476" y="7669"/>
                  </a:cubicBezTo>
                  <a:lnTo>
                    <a:pt x="12476" y="7598"/>
                  </a:lnTo>
                  <a:cubicBezTo>
                    <a:pt x="12464" y="7551"/>
                    <a:pt x="12464" y="7505"/>
                    <a:pt x="12464" y="7470"/>
                  </a:cubicBezTo>
                  <a:cubicBezTo>
                    <a:pt x="12464" y="7446"/>
                    <a:pt x="12453" y="7423"/>
                    <a:pt x="12453" y="7399"/>
                  </a:cubicBezTo>
                  <a:cubicBezTo>
                    <a:pt x="12453" y="7353"/>
                    <a:pt x="12440" y="7306"/>
                    <a:pt x="12429" y="7259"/>
                  </a:cubicBezTo>
                  <a:cubicBezTo>
                    <a:pt x="12429" y="7235"/>
                    <a:pt x="12429" y="7223"/>
                    <a:pt x="12417" y="7200"/>
                  </a:cubicBezTo>
                  <a:cubicBezTo>
                    <a:pt x="12393" y="7071"/>
                    <a:pt x="12359" y="6954"/>
                    <a:pt x="12323" y="6837"/>
                  </a:cubicBezTo>
                  <a:cubicBezTo>
                    <a:pt x="12312" y="6813"/>
                    <a:pt x="12312" y="6801"/>
                    <a:pt x="12300" y="6778"/>
                  </a:cubicBezTo>
                  <a:cubicBezTo>
                    <a:pt x="12288" y="6743"/>
                    <a:pt x="12265" y="6696"/>
                    <a:pt x="12253" y="6660"/>
                  </a:cubicBezTo>
                  <a:cubicBezTo>
                    <a:pt x="12241" y="6637"/>
                    <a:pt x="12229" y="6626"/>
                    <a:pt x="12229" y="6602"/>
                  </a:cubicBezTo>
                  <a:cubicBezTo>
                    <a:pt x="12206" y="6567"/>
                    <a:pt x="12195" y="6520"/>
                    <a:pt x="12171" y="6485"/>
                  </a:cubicBezTo>
                  <a:cubicBezTo>
                    <a:pt x="12159" y="6462"/>
                    <a:pt x="12148" y="6449"/>
                    <a:pt x="12148" y="6438"/>
                  </a:cubicBezTo>
                  <a:cubicBezTo>
                    <a:pt x="12089" y="6321"/>
                    <a:pt x="12018" y="6215"/>
                    <a:pt x="11948" y="6121"/>
                  </a:cubicBezTo>
                  <a:cubicBezTo>
                    <a:pt x="11937" y="6110"/>
                    <a:pt x="11924" y="6086"/>
                    <a:pt x="11913" y="6074"/>
                  </a:cubicBezTo>
                  <a:lnTo>
                    <a:pt x="11843" y="5969"/>
                  </a:lnTo>
                  <a:cubicBezTo>
                    <a:pt x="11819" y="5957"/>
                    <a:pt x="11807" y="5946"/>
                    <a:pt x="11796" y="5922"/>
                  </a:cubicBezTo>
                  <a:cubicBezTo>
                    <a:pt x="11773" y="5887"/>
                    <a:pt x="11737" y="5863"/>
                    <a:pt x="11713" y="5828"/>
                  </a:cubicBezTo>
                  <a:cubicBezTo>
                    <a:pt x="11702" y="5816"/>
                    <a:pt x="11690" y="5793"/>
                    <a:pt x="11679" y="5782"/>
                  </a:cubicBezTo>
                  <a:cubicBezTo>
                    <a:pt x="11491" y="5594"/>
                    <a:pt x="11291" y="5430"/>
                    <a:pt x="11069" y="5277"/>
                  </a:cubicBezTo>
                  <a:cubicBezTo>
                    <a:pt x="11362" y="4714"/>
                    <a:pt x="11632" y="4140"/>
                    <a:pt x="11937" y="3577"/>
                  </a:cubicBezTo>
                  <a:cubicBezTo>
                    <a:pt x="11960" y="3589"/>
                    <a:pt x="11995" y="3601"/>
                    <a:pt x="12018" y="3601"/>
                  </a:cubicBezTo>
                  <a:cubicBezTo>
                    <a:pt x="12089" y="3612"/>
                    <a:pt x="12148" y="3624"/>
                    <a:pt x="12218" y="3636"/>
                  </a:cubicBezTo>
                  <a:cubicBezTo>
                    <a:pt x="12241" y="3636"/>
                    <a:pt x="12253" y="3648"/>
                    <a:pt x="12276" y="3648"/>
                  </a:cubicBezTo>
                  <a:cubicBezTo>
                    <a:pt x="12323" y="3648"/>
                    <a:pt x="12382" y="3659"/>
                    <a:pt x="12429" y="3659"/>
                  </a:cubicBezTo>
                  <a:lnTo>
                    <a:pt x="12698" y="3659"/>
                  </a:lnTo>
                  <a:cubicBezTo>
                    <a:pt x="12757" y="3659"/>
                    <a:pt x="12828" y="3648"/>
                    <a:pt x="12886" y="3636"/>
                  </a:cubicBezTo>
                  <a:cubicBezTo>
                    <a:pt x="12909" y="3636"/>
                    <a:pt x="12933" y="3636"/>
                    <a:pt x="12945" y="3624"/>
                  </a:cubicBezTo>
                  <a:cubicBezTo>
                    <a:pt x="12992" y="3624"/>
                    <a:pt x="13050" y="3612"/>
                    <a:pt x="13097" y="3589"/>
                  </a:cubicBezTo>
                  <a:cubicBezTo>
                    <a:pt x="13109" y="3589"/>
                    <a:pt x="13133" y="3589"/>
                    <a:pt x="13156" y="3577"/>
                  </a:cubicBezTo>
                  <a:cubicBezTo>
                    <a:pt x="13214" y="3565"/>
                    <a:pt x="13273" y="3542"/>
                    <a:pt x="13344" y="3518"/>
                  </a:cubicBezTo>
                  <a:lnTo>
                    <a:pt x="13344" y="3507"/>
                  </a:lnTo>
                  <a:cubicBezTo>
                    <a:pt x="13402" y="3484"/>
                    <a:pt x="13461" y="3460"/>
                    <a:pt x="13519" y="3424"/>
                  </a:cubicBezTo>
                  <a:cubicBezTo>
                    <a:pt x="13531" y="3413"/>
                    <a:pt x="13555" y="3401"/>
                    <a:pt x="13566" y="3390"/>
                  </a:cubicBezTo>
                  <a:cubicBezTo>
                    <a:pt x="13613" y="3366"/>
                    <a:pt x="13648" y="3343"/>
                    <a:pt x="13695" y="3307"/>
                  </a:cubicBezTo>
                  <a:cubicBezTo>
                    <a:pt x="13707" y="3296"/>
                    <a:pt x="13719" y="3284"/>
                    <a:pt x="13742" y="3273"/>
                  </a:cubicBezTo>
                  <a:cubicBezTo>
                    <a:pt x="13789" y="3237"/>
                    <a:pt x="13847" y="3190"/>
                    <a:pt x="13894" y="3143"/>
                  </a:cubicBezTo>
                  <a:lnTo>
                    <a:pt x="13894" y="3132"/>
                  </a:lnTo>
                  <a:cubicBezTo>
                    <a:pt x="13941" y="3085"/>
                    <a:pt x="13988" y="3038"/>
                    <a:pt x="14024" y="2979"/>
                  </a:cubicBezTo>
                  <a:cubicBezTo>
                    <a:pt x="14047" y="2955"/>
                    <a:pt x="14058" y="2944"/>
                    <a:pt x="14070" y="2921"/>
                  </a:cubicBezTo>
                  <a:cubicBezTo>
                    <a:pt x="14094" y="2885"/>
                    <a:pt x="14129" y="2838"/>
                    <a:pt x="14152" y="2791"/>
                  </a:cubicBezTo>
                  <a:cubicBezTo>
                    <a:pt x="14164" y="2768"/>
                    <a:pt x="14176" y="2744"/>
                    <a:pt x="14188" y="2733"/>
                  </a:cubicBezTo>
                  <a:cubicBezTo>
                    <a:pt x="14222" y="2663"/>
                    <a:pt x="14246" y="2593"/>
                    <a:pt x="14282" y="2522"/>
                  </a:cubicBezTo>
                  <a:cubicBezTo>
                    <a:pt x="14305" y="2452"/>
                    <a:pt x="14316" y="2381"/>
                    <a:pt x="14328" y="2311"/>
                  </a:cubicBezTo>
                  <a:cubicBezTo>
                    <a:pt x="14328" y="2299"/>
                    <a:pt x="14340" y="2288"/>
                    <a:pt x="14340" y="2275"/>
                  </a:cubicBezTo>
                  <a:cubicBezTo>
                    <a:pt x="14352" y="2205"/>
                    <a:pt x="14363" y="2147"/>
                    <a:pt x="14363" y="2088"/>
                  </a:cubicBezTo>
                  <a:lnTo>
                    <a:pt x="14363" y="2053"/>
                  </a:lnTo>
                  <a:cubicBezTo>
                    <a:pt x="14375" y="1994"/>
                    <a:pt x="14375" y="1947"/>
                    <a:pt x="14375" y="1889"/>
                  </a:cubicBezTo>
                  <a:lnTo>
                    <a:pt x="14375" y="1866"/>
                  </a:lnTo>
                  <a:cubicBezTo>
                    <a:pt x="14375" y="1807"/>
                    <a:pt x="14363" y="1748"/>
                    <a:pt x="14363" y="1689"/>
                  </a:cubicBezTo>
                  <a:cubicBezTo>
                    <a:pt x="14352" y="1678"/>
                    <a:pt x="14352" y="1666"/>
                    <a:pt x="14352" y="1655"/>
                  </a:cubicBezTo>
                  <a:cubicBezTo>
                    <a:pt x="14340" y="1595"/>
                    <a:pt x="14328" y="1537"/>
                    <a:pt x="14316" y="1490"/>
                  </a:cubicBezTo>
                  <a:lnTo>
                    <a:pt x="14316" y="1478"/>
                  </a:lnTo>
                  <a:cubicBezTo>
                    <a:pt x="14305" y="1431"/>
                    <a:pt x="14282" y="1373"/>
                    <a:pt x="14258" y="1326"/>
                  </a:cubicBezTo>
                  <a:cubicBezTo>
                    <a:pt x="14258" y="1314"/>
                    <a:pt x="14258" y="1303"/>
                    <a:pt x="14246" y="1291"/>
                  </a:cubicBezTo>
                  <a:cubicBezTo>
                    <a:pt x="14235" y="1244"/>
                    <a:pt x="14211" y="1197"/>
                    <a:pt x="14176" y="1150"/>
                  </a:cubicBezTo>
                  <a:cubicBezTo>
                    <a:pt x="14176" y="1139"/>
                    <a:pt x="14176" y="1139"/>
                    <a:pt x="14164" y="1127"/>
                  </a:cubicBezTo>
                  <a:cubicBezTo>
                    <a:pt x="14141" y="1080"/>
                    <a:pt x="14117" y="1045"/>
                    <a:pt x="14094" y="998"/>
                  </a:cubicBezTo>
                  <a:cubicBezTo>
                    <a:pt x="14082" y="998"/>
                    <a:pt x="14082" y="986"/>
                    <a:pt x="14070" y="975"/>
                  </a:cubicBezTo>
                  <a:cubicBezTo>
                    <a:pt x="14047" y="939"/>
                    <a:pt x="14011" y="892"/>
                    <a:pt x="13977" y="857"/>
                  </a:cubicBezTo>
                  <a:cubicBezTo>
                    <a:pt x="13977" y="845"/>
                    <a:pt x="13964" y="834"/>
                    <a:pt x="13953" y="822"/>
                  </a:cubicBezTo>
                  <a:lnTo>
                    <a:pt x="13847" y="717"/>
                  </a:lnTo>
                  <a:cubicBezTo>
                    <a:pt x="13766" y="634"/>
                    <a:pt x="13672" y="564"/>
                    <a:pt x="13578" y="506"/>
                  </a:cubicBezTo>
                  <a:cubicBezTo>
                    <a:pt x="13191" y="189"/>
                    <a:pt x="12675" y="1"/>
                    <a:pt x="12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4"/>
          <p:cNvGrpSpPr/>
          <p:nvPr/>
        </p:nvGrpSpPr>
        <p:grpSpPr>
          <a:xfrm rot="10800000">
            <a:off x="811408" y="159639"/>
            <a:ext cx="184985" cy="212691"/>
            <a:chOff x="2189450" y="2335450"/>
            <a:chExt cx="251475" cy="289100"/>
          </a:xfrm>
        </p:grpSpPr>
        <p:sp>
          <p:nvSpPr>
            <p:cNvPr id="161" name="Google Shape;161;p4"/>
            <p:cNvSpPr/>
            <p:nvPr/>
          </p:nvSpPr>
          <p:spPr>
            <a:xfrm>
              <a:off x="2231500" y="2545625"/>
              <a:ext cx="101625" cy="78925"/>
            </a:xfrm>
            <a:custGeom>
              <a:avLst/>
              <a:gdLst/>
              <a:ahLst/>
              <a:cxnLst/>
              <a:rect l="l" t="t" r="r" b="b"/>
              <a:pathLst>
                <a:path w="4065" h="3157" extrusionOk="0">
                  <a:moveTo>
                    <a:pt x="2032" y="0"/>
                  </a:moveTo>
                  <a:cubicBezTo>
                    <a:pt x="1" y="0"/>
                    <a:pt x="1" y="3157"/>
                    <a:pt x="2032" y="3157"/>
                  </a:cubicBezTo>
                  <a:cubicBezTo>
                    <a:pt x="4065" y="3157"/>
                    <a:pt x="4065" y="0"/>
                    <a:pt x="2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2189450" y="2335450"/>
              <a:ext cx="101625" cy="78950"/>
            </a:xfrm>
            <a:custGeom>
              <a:avLst/>
              <a:gdLst/>
              <a:ahLst/>
              <a:cxnLst/>
              <a:rect l="l" t="t" r="r" b="b"/>
              <a:pathLst>
                <a:path w="4065" h="3158" extrusionOk="0">
                  <a:moveTo>
                    <a:pt x="2033" y="1"/>
                  </a:moveTo>
                  <a:cubicBezTo>
                    <a:pt x="1" y="1"/>
                    <a:pt x="1" y="3157"/>
                    <a:pt x="2033" y="3157"/>
                  </a:cubicBezTo>
                  <a:cubicBezTo>
                    <a:pt x="4065" y="3157"/>
                    <a:pt x="4065" y="1"/>
                    <a:pt x="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2344175" y="2388250"/>
              <a:ext cx="96750" cy="89125"/>
            </a:xfrm>
            <a:custGeom>
              <a:avLst/>
              <a:gdLst/>
              <a:ahLst/>
              <a:cxnLst/>
              <a:rect l="l" t="t" r="r" b="b"/>
              <a:pathLst>
                <a:path w="3870" h="3565" extrusionOk="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5"/>
        <p:cNvGrpSpPr/>
        <p:nvPr/>
      </p:nvGrpSpPr>
      <p:grpSpPr>
        <a:xfrm>
          <a:off x="0" y="0"/>
          <a:ext cx="0" cy="0"/>
          <a:chOff x="0" y="0"/>
          <a:chExt cx="0" cy="0"/>
        </a:xfrm>
      </p:grpSpPr>
      <p:sp>
        <p:nvSpPr>
          <p:cNvPr id="216" name="Google Shape;216;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217" name="Google Shape;217;p6"/>
          <p:cNvGrpSpPr/>
          <p:nvPr/>
        </p:nvGrpSpPr>
        <p:grpSpPr>
          <a:xfrm>
            <a:off x="288171" y="229503"/>
            <a:ext cx="1195720" cy="801006"/>
            <a:chOff x="2458950" y="394475"/>
            <a:chExt cx="697050" cy="466950"/>
          </a:xfrm>
        </p:grpSpPr>
        <p:sp>
          <p:nvSpPr>
            <p:cNvPr id="218" name="Google Shape;218;p6"/>
            <p:cNvSpPr/>
            <p:nvPr/>
          </p:nvSpPr>
          <p:spPr>
            <a:xfrm>
              <a:off x="2585335" y="394475"/>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6"/>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6"/>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p:nvPr/>
          </p:nvSpPr>
          <p:spPr>
            <a:xfrm>
              <a:off x="3033750" y="467675"/>
              <a:ext cx="46950" cy="40975"/>
            </a:xfrm>
            <a:custGeom>
              <a:avLst/>
              <a:gdLst/>
              <a:ahLst/>
              <a:cxnLst/>
              <a:rect l="l" t="t" r="r" b="b"/>
              <a:pathLst>
                <a:path w="1878" h="1639" extrusionOk="0">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6"/>
            <p:cNvSpPr/>
            <p:nvPr/>
          </p:nvSpPr>
          <p:spPr>
            <a:xfrm>
              <a:off x="3077075" y="522600"/>
              <a:ext cx="44125" cy="37525"/>
            </a:xfrm>
            <a:custGeom>
              <a:avLst/>
              <a:gdLst/>
              <a:ahLst/>
              <a:cxnLst/>
              <a:rect l="l" t="t" r="r" b="b"/>
              <a:pathLst>
                <a:path w="1765" h="1501" extrusionOk="0">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p:nvPr/>
          </p:nvSpPr>
          <p:spPr>
            <a:xfrm>
              <a:off x="3105725" y="457875"/>
              <a:ext cx="50275" cy="36825"/>
            </a:xfrm>
            <a:custGeom>
              <a:avLst/>
              <a:gdLst/>
              <a:ahLst/>
              <a:cxnLst/>
              <a:rect l="l" t="t" r="r" b="b"/>
              <a:pathLst>
                <a:path w="2011" h="1473" extrusionOk="0">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6"/>
          <p:cNvGrpSpPr/>
          <p:nvPr/>
        </p:nvGrpSpPr>
        <p:grpSpPr>
          <a:xfrm rot="1800362">
            <a:off x="7623583" y="4314678"/>
            <a:ext cx="1600852" cy="1630996"/>
            <a:chOff x="5510175" y="238275"/>
            <a:chExt cx="2841932" cy="2895701"/>
          </a:xfrm>
        </p:grpSpPr>
        <p:sp>
          <p:nvSpPr>
            <p:cNvPr id="226" name="Google Shape;226;p6"/>
            <p:cNvSpPr/>
            <p:nvPr/>
          </p:nvSpPr>
          <p:spPr>
            <a:xfrm>
              <a:off x="5510175" y="238275"/>
              <a:ext cx="2841932" cy="2895701"/>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6"/>
            <p:cNvSpPr/>
            <p:nvPr/>
          </p:nvSpPr>
          <p:spPr>
            <a:xfrm>
              <a:off x="5774125" y="2413353"/>
              <a:ext cx="160200" cy="180987"/>
            </a:xfrm>
            <a:custGeom>
              <a:avLst/>
              <a:gdLst/>
              <a:ahLst/>
              <a:cxnLst/>
              <a:rect l="l" t="t" r="r" b="b"/>
              <a:pathLst>
                <a:path w="1734" h="1959" extrusionOk="0">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6"/>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6"/>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6"/>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6"/>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6"/>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6"/>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6"/>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6"/>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6"/>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6"/>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6"/>
            <p:cNvSpPr/>
            <p:nvPr/>
          </p:nvSpPr>
          <p:spPr>
            <a:xfrm>
              <a:off x="6845264" y="2369284"/>
              <a:ext cx="134516" cy="124261"/>
            </a:xfrm>
            <a:custGeom>
              <a:avLst/>
              <a:gdLst/>
              <a:ahLst/>
              <a:cxnLst/>
              <a:rect l="l" t="t" r="r" b="b"/>
              <a:pathLst>
                <a:path w="1456" h="1345" extrusionOk="0">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6"/>
            <p:cNvSpPr/>
            <p:nvPr/>
          </p:nvSpPr>
          <p:spPr>
            <a:xfrm>
              <a:off x="7625844" y="1755831"/>
              <a:ext cx="99132" cy="115392"/>
            </a:xfrm>
            <a:custGeom>
              <a:avLst/>
              <a:gdLst/>
              <a:ahLst/>
              <a:cxnLst/>
              <a:rect l="l" t="t" r="r" b="b"/>
              <a:pathLst>
                <a:path w="1073" h="1249" extrusionOk="0">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6"/>
          <p:cNvGrpSpPr/>
          <p:nvPr/>
        </p:nvGrpSpPr>
        <p:grpSpPr>
          <a:xfrm rot="3716836">
            <a:off x="-710548" y="4009883"/>
            <a:ext cx="1600793" cy="1630961"/>
            <a:chOff x="5510175" y="238275"/>
            <a:chExt cx="2841932" cy="2895701"/>
          </a:xfrm>
        </p:grpSpPr>
        <p:sp>
          <p:nvSpPr>
            <p:cNvPr id="241" name="Google Shape;241;p6"/>
            <p:cNvSpPr/>
            <p:nvPr/>
          </p:nvSpPr>
          <p:spPr>
            <a:xfrm>
              <a:off x="5510175" y="238275"/>
              <a:ext cx="2841932" cy="2895701"/>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6"/>
            <p:cNvSpPr/>
            <p:nvPr/>
          </p:nvSpPr>
          <p:spPr>
            <a:xfrm>
              <a:off x="5774125" y="2413353"/>
              <a:ext cx="160200" cy="180987"/>
            </a:xfrm>
            <a:custGeom>
              <a:avLst/>
              <a:gdLst/>
              <a:ahLst/>
              <a:cxnLst/>
              <a:rect l="l" t="t" r="r" b="b"/>
              <a:pathLst>
                <a:path w="1734" h="1959" extrusionOk="0">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6"/>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6"/>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6"/>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6"/>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6"/>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6"/>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6"/>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6"/>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6"/>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6"/>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6"/>
            <p:cNvSpPr/>
            <p:nvPr/>
          </p:nvSpPr>
          <p:spPr>
            <a:xfrm>
              <a:off x="6845264" y="2369284"/>
              <a:ext cx="134516" cy="124261"/>
            </a:xfrm>
            <a:custGeom>
              <a:avLst/>
              <a:gdLst/>
              <a:ahLst/>
              <a:cxnLst/>
              <a:rect l="l" t="t" r="r" b="b"/>
              <a:pathLst>
                <a:path w="1456" h="1345" extrusionOk="0">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6"/>
            <p:cNvSpPr/>
            <p:nvPr/>
          </p:nvSpPr>
          <p:spPr>
            <a:xfrm>
              <a:off x="7625844" y="1755831"/>
              <a:ext cx="99132" cy="115392"/>
            </a:xfrm>
            <a:custGeom>
              <a:avLst/>
              <a:gdLst/>
              <a:ahLst/>
              <a:cxnLst/>
              <a:rect l="l" t="t" r="r" b="b"/>
              <a:pathLst>
                <a:path w="1073" h="1249" extrusionOk="0">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6"/>
          <p:cNvSpPr/>
          <p:nvPr/>
        </p:nvSpPr>
        <p:spPr>
          <a:xfrm>
            <a:off x="8249410" y="319637"/>
            <a:ext cx="694785" cy="665412"/>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6"/>
        <p:cNvGrpSpPr/>
        <p:nvPr/>
      </p:nvGrpSpPr>
      <p:grpSpPr>
        <a:xfrm>
          <a:off x="0" y="0"/>
          <a:ext cx="0" cy="0"/>
          <a:chOff x="0" y="0"/>
          <a:chExt cx="0" cy="0"/>
        </a:xfrm>
      </p:grpSpPr>
      <p:grpSp>
        <p:nvGrpSpPr>
          <p:cNvPr id="257" name="Google Shape;257;p7"/>
          <p:cNvGrpSpPr/>
          <p:nvPr/>
        </p:nvGrpSpPr>
        <p:grpSpPr>
          <a:xfrm>
            <a:off x="-710005" y="-614511"/>
            <a:ext cx="11980232" cy="6372526"/>
            <a:chOff x="-710005" y="-614511"/>
            <a:chExt cx="11980232" cy="6372526"/>
          </a:xfrm>
        </p:grpSpPr>
        <p:grpSp>
          <p:nvGrpSpPr>
            <p:cNvPr id="258" name="Google Shape;258;p7"/>
            <p:cNvGrpSpPr/>
            <p:nvPr/>
          </p:nvGrpSpPr>
          <p:grpSpPr>
            <a:xfrm>
              <a:off x="4777132" y="-614511"/>
              <a:ext cx="6493094" cy="6372526"/>
              <a:chOff x="4601307" y="-614499"/>
              <a:chExt cx="6493094" cy="6372526"/>
            </a:xfrm>
          </p:grpSpPr>
          <p:sp>
            <p:nvSpPr>
              <p:cNvPr id="259" name="Google Shape;259;p7"/>
              <p:cNvSpPr/>
              <p:nvPr/>
            </p:nvSpPr>
            <p:spPr>
              <a:xfrm rot="-5400000">
                <a:off x="4661592" y="-674783"/>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260;p7"/>
              <p:cNvGrpSpPr/>
              <p:nvPr/>
            </p:nvGrpSpPr>
            <p:grpSpPr>
              <a:xfrm rot="8999737" flipH="1">
                <a:off x="5263499" y="-136247"/>
                <a:ext cx="1641696" cy="1338569"/>
                <a:chOff x="5511975" y="1266547"/>
                <a:chExt cx="2081534" cy="1697194"/>
              </a:xfrm>
            </p:grpSpPr>
            <p:sp>
              <p:nvSpPr>
                <p:cNvPr id="261" name="Google Shape;261;p7"/>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7"/>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7"/>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7"/>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7"/>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7"/>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7"/>
                <p:cNvSpPr/>
                <p:nvPr/>
              </p:nvSpPr>
              <p:spPr>
                <a:xfrm>
                  <a:off x="5511975" y="243718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7"/>
                <p:cNvSpPr/>
                <p:nvPr/>
              </p:nvSpPr>
              <p:spPr>
                <a:xfrm>
                  <a:off x="6607338" y="1465067"/>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7"/>
                <p:cNvSpPr/>
                <p:nvPr/>
              </p:nvSpPr>
              <p:spPr>
                <a:xfrm>
                  <a:off x="5943819" y="2804281"/>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0" name="Google Shape;270;p7"/>
            <p:cNvSpPr/>
            <p:nvPr/>
          </p:nvSpPr>
          <p:spPr>
            <a:xfrm>
              <a:off x="4476967" y="4280020"/>
              <a:ext cx="1231155" cy="1179107"/>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 name="Google Shape;271;p7"/>
            <p:cNvGrpSpPr/>
            <p:nvPr/>
          </p:nvGrpSpPr>
          <p:grpSpPr>
            <a:xfrm rot="5400000">
              <a:off x="-688801" y="3478533"/>
              <a:ext cx="2241432" cy="2283840"/>
              <a:chOff x="5510175" y="238275"/>
              <a:chExt cx="2841932" cy="2895701"/>
            </a:xfrm>
          </p:grpSpPr>
          <p:sp>
            <p:nvSpPr>
              <p:cNvPr id="272" name="Google Shape;272;p7"/>
              <p:cNvSpPr/>
              <p:nvPr/>
            </p:nvSpPr>
            <p:spPr>
              <a:xfrm>
                <a:off x="5510175" y="238275"/>
                <a:ext cx="2841932" cy="2895701"/>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7"/>
              <p:cNvSpPr/>
              <p:nvPr/>
            </p:nvSpPr>
            <p:spPr>
              <a:xfrm>
                <a:off x="5774125" y="2413353"/>
                <a:ext cx="160200" cy="180987"/>
              </a:xfrm>
              <a:custGeom>
                <a:avLst/>
                <a:gdLst/>
                <a:ahLst/>
                <a:cxnLst/>
                <a:rect l="l" t="t" r="r" b="b"/>
                <a:pathLst>
                  <a:path w="1734" h="1959" extrusionOk="0">
                    <a:moveTo>
                      <a:pt x="991" y="1"/>
                    </a:moveTo>
                    <a:cubicBezTo>
                      <a:pt x="816" y="1"/>
                      <a:pt x="681" y="104"/>
                      <a:pt x="578" y="249"/>
                    </a:cubicBezTo>
                    <a:cubicBezTo>
                      <a:pt x="568" y="258"/>
                      <a:pt x="557" y="279"/>
                      <a:pt x="537" y="300"/>
                    </a:cubicBezTo>
                    <a:cubicBezTo>
                      <a:pt x="351" y="320"/>
                      <a:pt x="217" y="465"/>
                      <a:pt x="145" y="650"/>
                    </a:cubicBezTo>
                    <a:cubicBezTo>
                      <a:pt x="0" y="1012"/>
                      <a:pt x="0" y="1393"/>
                      <a:pt x="248" y="1703"/>
                    </a:cubicBezTo>
                    <a:cubicBezTo>
                      <a:pt x="381" y="1873"/>
                      <a:pt x="606" y="1959"/>
                      <a:pt x="825" y="1959"/>
                    </a:cubicBezTo>
                    <a:cubicBezTo>
                      <a:pt x="910" y="1959"/>
                      <a:pt x="995" y="1946"/>
                      <a:pt x="1073" y="1920"/>
                    </a:cubicBezTo>
                    <a:cubicBezTo>
                      <a:pt x="1373" y="1837"/>
                      <a:pt x="1630" y="1579"/>
                      <a:pt x="1692" y="1269"/>
                    </a:cubicBezTo>
                    <a:cubicBezTo>
                      <a:pt x="1733" y="1074"/>
                      <a:pt x="1713" y="898"/>
                      <a:pt x="1661" y="733"/>
                    </a:cubicBezTo>
                    <a:cubicBezTo>
                      <a:pt x="1692" y="547"/>
                      <a:pt x="1579" y="362"/>
                      <a:pt x="1424" y="258"/>
                    </a:cubicBezTo>
                    <a:cubicBezTo>
                      <a:pt x="1393" y="228"/>
                      <a:pt x="1362" y="187"/>
                      <a:pt x="1331" y="145"/>
                    </a:cubicBezTo>
                    <a:cubicBezTo>
                      <a:pt x="1259" y="52"/>
                      <a:pt x="1104" y="1"/>
                      <a:pt x="9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7"/>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7"/>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7"/>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7"/>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7"/>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7"/>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7"/>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7"/>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7"/>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7"/>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7"/>
              <p:cNvSpPr/>
              <p:nvPr/>
            </p:nvSpPr>
            <p:spPr>
              <a:xfrm>
                <a:off x="6845264" y="2369284"/>
                <a:ext cx="134516" cy="124261"/>
              </a:xfrm>
              <a:custGeom>
                <a:avLst/>
                <a:gdLst/>
                <a:ahLst/>
                <a:cxnLst/>
                <a:rect l="l" t="t" r="r" b="b"/>
                <a:pathLst>
                  <a:path w="1456" h="1345" extrusionOk="0">
                    <a:moveTo>
                      <a:pt x="894" y="0"/>
                    </a:moveTo>
                    <a:cubicBezTo>
                      <a:pt x="878" y="0"/>
                      <a:pt x="862" y="1"/>
                      <a:pt x="846" y="3"/>
                    </a:cubicBezTo>
                    <a:cubicBezTo>
                      <a:pt x="733" y="13"/>
                      <a:pt x="630" y="55"/>
                      <a:pt x="537" y="107"/>
                    </a:cubicBezTo>
                    <a:cubicBezTo>
                      <a:pt x="496" y="127"/>
                      <a:pt x="465" y="137"/>
                      <a:pt x="434" y="158"/>
                    </a:cubicBezTo>
                    <a:cubicBezTo>
                      <a:pt x="321" y="240"/>
                      <a:pt x="238" y="343"/>
                      <a:pt x="186" y="478"/>
                    </a:cubicBezTo>
                    <a:cubicBezTo>
                      <a:pt x="176" y="488"/>
                      <a:pt x="156" y="509"/>
                      <a:pt x="145" y="529"/>
                    </a:cubicBezTo>
                    <a:cubicBezTo>
                      <a:pt x="1" y="746"/>
                      <a:pt x="104" y="1056"/>
                      <a:pt x="321" y="1189"/>
                    </a:cubicBezTo>
                    <a:cubicBezTo>
                      <a:pt x="351" y="1200"/>
                      <a:pt x="383" y="1221"/>
                      <a:pt x="413" y="1231"/>
                    </a:cubicBezTo>
                    <a:cubicBezTo>
                      <a:pt x="475" y="1272"/>
                      <a:pt x="537" y="1313"/>
                      <a:pt x="619" y="1324"/>
                    </a:cubicBezTo>
                    <a:cubicBezTo>
                      <a:pt x="733" y="1344"/>
                      <a:pt x="836" y="1344"/>
                      <a:pt x="950" y="1344"/>
                    </a:cubicBezTo>
                    <a:cubicBezTo>
                      <a:pt x="1197" y="1344"/>
                      <a:pt x="1435" y="1127"/>
                      <a:pt x="1424" y="870"/>
                    </a:cubicBezTo>
                    <a:cubicBezTo>
                      <a:pt x="1424" y="808"/>
                      <a:pt x="1414" y="756"/>
                      <a:pt x="1403" y="705"/>
                    </a:cubicBezTo>
                    <a:cubicBezTo>
                      <a:pt x="1455" y="509"/>
                      <a:pt x="1393" y="282"/>
                      <a:pt x="1218" y="178"/>
                    </a:cubicBezTo>
                    <a:cubicBezTo>
                      <a:pt x="1144" y="77"/>
                      <a:pt x="1029" y="0"/>
                      <a:pt x="8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7"/>
              <p:cNvSpPr/>
              <p:nvPr/>
            </p:nvSpPr>
            <p:spPr>
              <a:xfrm>
                <a:off x="7625844" y="1755831"/>
                <a:ext cx="99132" cy="115392"/>
              </a:xfrm>
              <a:custGeom>
                <a:avLst/>
                <a:gdLst/>
                <a:ahLst/>
                <a:cxnLst/>
                <a:rect l="l" t="t" r="r" b="b"/>
                <a:pathLst>
                  <a:path w="1073" h="1249" extrusionOk="0">
                    <a:moveTo>
                      <a:pt x="484" y="0"/>
                    </a:moveTo>
                    <a:cubicBezTo>
                      <a:pt x="227" y="0"/>
                      <a:pt x="0" y="217"/>
                      <a:pt x="0" y="485"/>
                    </a:cubicBezTo>
                    <a:cubicBezTo>
                      <a:pt x="0" y="588"/>
                      <a:pt x="41" y="681"/>
                      <a:pt x="103" y="764"/>
                    </a:cubicBezTo>
                    <a:lnTo>
                      <a:pt x="103" y="774"/>
                    </a:lnTo>
                    <a:cubicBezTo>
                      <a:pt x="103" y="1032"/>
                      <a:pt x="319" y="1248"/>
                      <a:pt x="578" y="1248"/>
                    </a:cubicBezTo>
                    <a:cubicBezTo>
                      <a:pt x="846" y="1248"/>
                      <a:pt x="1062" y="1032"/>
                      <a:pt x="1062" y="774"/>
                    </a:cubicBezTo>
                    <a:cubicBezTo>
                      <a:pt x="1062" y="599"/>
                      <a:pt x="1073" y="423"/>
                      <a:pt x="980" y="269"/>
                    </a:cubicBezTo>
                    <a:cubicBezTo>
                      <a:pt x="876" y="83"/>
                      <a:pt x="691" y="0"/>
                      <a:pt x="4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7"/>
            <p:cNvSpPr/>
            <p:nvPr/>
          </p:nvSpPr>
          <p:spPr>
            <a:xfrm>
              <a:off x="140923" y="287571"/>
              <a:ext cx="579071" cy="473817"/>
            </a:xfrm>
            <a:custGeom>
              <a:avLst/>
              <a:gdLst/>
              <a:ahLst/>
              <a:cxnLst/>
              <a:rect l="l" t="t" r="r" b="b"/>
              <a:pathLst>
                <a:path w="7731" h="6326" extrusionOk="0">
                  <a:moveTo>
                    <a:pt x="6794" y="1"/>
                  </a:moveTo>
                  <a:cubicBezTo>
                    <a:pt x="6485" y="1"/>
                    <a:pt x="6187" y="171"/>
                    <a:pt x="6038" y="480"/>
                  </a:cubicBezTo>
                  <a:cubicBezTo>
                    <a:pt x="5846" y="885"/>
                    <a:pt x="6027" y="1385"/>
                    <a:pt x="6443" y="1576"/>
                  </a:cubicBezTo>
                  <a:lnTo>
                    <a:pt x="6453" y="1576"/>
                  </a:lnTo>
                  <a:lnTo>
                    <a:pt x="6006" y="3727"/>
                  </a:lnTo>
                  <a:cubicBezTo>
                    <a:pt x="5920" y="3717"/>
                    <a:pt x="5835" y="3706"/>
                    <a:pt x="5750" y="3706"/>
                  </a:cubicBezTo>
                  <a:cubicBezTo>
                    <a:pt x="5260" y="3706"/>
                    <a:pt x="4792" y="3983"/>
                    <a:pt x="4569" y="4462"/>
                  </a:cubicBezTo>
                  <a:cubicBezTo>
                    <a:pt x="4515" y="4569"/>
                    <a:pt x="4483" y="4675"/>
                    <a:pt x="4462" y="4782"/>
                  </a:cubicBezTo>
                  <a:lnTo>
                    <a:pt x="1746" y="4686"/>
                  </a:lnTo>
                  <a:cubicBezTo>
                    <a:pt x="1704" y="4430"/>
                    <a:pt x="1545" y="4196"/>
                    <a:pt x="1289" y="4079"/>
                  </a:cubicBezTo>
                  <a:cubicBezTo>
                    <a:pt x="1171" y="4025"/>
                    <a:pt x="1055" y="3994"/>
                    <a:pt x="937" y="3994"/>
                  </a:cubicBezTo>
                  <a:cubicBezTo>
                    <a:pt x="629" y="3994"/>
                    <a:pt x="331" y="4175"/>
                    <a:pt x="192" y="4473"/>
                  </a:cubicBezTo>
                  <a:cubicBezTo>
                    <a:pt x="0" y="4888"/>
                    <a:pt x="171" y="5378"/>
                    <a:pt x="586" y="5570"/>
                  </a:cubicBezTo>
                  <a:cubicBezTo>
                    <a:pt x="703" y="5623"/>
                    <a:pt x="820" y="5655"/>
                    <a:pt x="937" y="5655"/>
                  </a:cubicBezTo>
                  <a:cubicBezTo>
                    <a:pt x="1246" y="5655"/>
                    <a:pt x="1545" y="5474"/>
                    <a:pt x="1683" y="5175"/>
                  </a:cubicBezTo>
                  <a:cubicBezTo>
                    <a:pt x="1725" y="5101"/>
                    <a:pt x="1746" y="5026"/>
                    <a:pt x="1758" y="4941"/>
                  </a:cubicBezTo>
                  <a:lnTo>
                    <a:pt x="4441" y="5048"/>
                  </a:lnTo>
                  <a:cubicBezTo>
                    <a:pt x="4451" y="5527"/>
                    <a:pt x="4728" y="5985"/>
                    <a:pt x="5196" y="6198"/>
                  </a:cubicBezTo>
                  <a:cubicBezTo>
                    <a:pt x="5378" y="6283"/>
                    <a:pt x="5569" y="6325"/>
                    <a:pt x="5750" y="6325"/>
                  </a:cubicBezTo>
                  <a:cubicBezTo>
                    <a:pt x="6240" y="6325"/>
                    <a:pt x="6719" y="6049"/>
                    <a:pt x="6943" y="5570"/>
                  </a:cubicBezTo>
                  <a:cubicBezTo>
                    <a:pt x="7241" y="4910"/>
                    <a:pt x="6964" y="4132"/>
                    <a:pt x="6304" y="3824"/>
                  </a:cubicBezTo>
                  <a:cubicBezTo>
                    <a:pt x="6294" y="3824"/>
                    <a:pt x="6272" y="3813"/>
                    <a:pt x="6261" y="3813"/>
                  </a:cubicBezTo>
                  <a:lnTo>
                    <a:pt x="6708" y="1651"/>
                  </a:lnTo>
                  <a:lnTo>
                    <a:pt x="6794" y="1651"/>
                  </a:lnTo>
                  <a:cubicBezTo>
                    <a:pt x="7103" y="1651"/>
                    <a:pt x="7401" y="1470"/>
                    <a:pt x="7539" y="1172"/>
                  </a:cubicBezTo>
                  <a:cubicBezTo>
                    <a:pt x="7731" y="757"/>
                    <a:pt x="7550" y="267"/>
                    <a:pt x="7145" y="75"/>
                  </a:cubicBezTo>
                  <a:cubicBezTo>
                    <a:pt x="7028" y="22"/>
                    <a:pt x="6911" y="1"/>
                    <a:pt x="67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7"/>
            <p:cNvSpPr/>
            <p:nvPr/>
          </p:nvSpPr>
          <p:spPr>
            <a:xfrm>
              <a:off x="2546656" y="-343875"/>
              <a:ext cx="1248545" cy="1118630"/>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 name="Google Shape;288;p7"/>
          <p:cNvSpPr txBox="1">
            <a:spLocks noGrp="1"/>
          </p:cNvSpPr>
          <p:nvPr>
            <p:ph type="title"/>
          </p:nvPr>
        </p:nvSpPr>
        <p:spPr>
          <a:xfrm>
            <a:off x="720000" y="1015750"/>
            <a:ext cx="429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9" name="Google Shape;289;p7"/>
          <p:cNvSpPr txBox="1">
            <a:spLocks noGrp="1"/>
          </p:cNvSpPr>
          <p:nvPr>
            <p:ph type="subTitle" idx="1"/>
          </p:nvPr>
        </p:nvSpPr>
        <p:spPr>
          <a:xfrm>
            <a:off x="720000" y="1829450"/>
            <a:ext cx="4294800" cy="22983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999999"/>
              </a:buClr>
              <a:buSzPts val="800"/>
              <a:buFont typeface="Open Sans"/>
              <a:buChar char="●"/>
              <a:defRPr sz="1400"/>
            </a:lvl1pPr>
            <a:lvl2pPr lvl="1" algn="ctr" rtl="0">
              <a:lnSpc>
                <a:spcPct val="100000"/>
              </a:lnSpc>
              <a:spcBef>
                <a:spcPts val="0"/>
              </a:spcBef>
              <a:spcAft>
                <a:spcPts val="0"/>
              </a:spcAft>
              <a:buClr>
                <a:srgbClr val="999999"/>
              </a:buClr>
              <a:buSzPts val="800"/>
              <a:buFont typeface="Open Sans"/>
              <a:buChar char="○"/>
              <a:defRPr/>
            </a:lvl2pPr>
            <a:lvl3pPr lvl="2" algn="ctr" rtl="0">
              <a:lnSpc>
                <a:spcPct val="100000"/>
              </a:lnSpc>
              <a:spcBef>
                <a:spcPts val="1600"/>
              </a:spcBef>
              <a:spcAft>
                <a:spcPts val="0"/>
              </a:spcAft>
              <a:buClr>
                <a:srgbClr val="999999"/>
              </a:buClr>
              <a:buSzPts val="800"/>
              <a:buFont typeface="Open Sans"/>
              <a:buChar char="■"/>
              <a:defRPr/>
            </a:lvl3pPr>
            <a:lvl4pPr lvl="3" algn="ctr" rtl="0">
              <a:lnSpc>
                <a:spcPct val="100000"/>
              </a:lnSpc>
              <a:spcBef>
                <a:spcPts val="1600"/>
              </a:spcBef>
              <a:spcAft>
                <a:spcPts val="0"/>
              </a:spcAft>
              <a:buClr>
                <a:srgbClr val="999999"/>
              </a:buClr>
              <a:buSzPts val="800"/>
              <a:buFont typeface="Open Sans"/>
              <a:buChar char="●"/>
              <a:defRPr/>
            </a:lvl4pPr>
            <a:lvl5pPr lvl="4" algn="ctr" rtl="0">
              <a:lnSpc>
                <a:spcPct val="100000"/>
              </a:lnSpc>
              <a:spcBef>
                <a:spcPts val="1600"/>
              </a:spcBef>
              <a:spcAft>
                <a:spcPts val="0"/>
              </a:spcAft>
              <a:buClr>
                <a:srgbClr val="999999"/>
              </a:buClr>
              <a:buSzPts val="1200"/>
              <a:buFont typeface="Open Sans"/>
              <a:buChar char="○"/>
              <a:defRPr/>
            </a:lvl5pPr>
            <a:lvl6pPr lvl="5" algn="ctr" rtl="0">
              <a:lnSpc>
                <a:spcPct val="100000"/>
              </a:lnSpc>
              <a:spcBef>
                <a:spcPts val="1600"/>
              </a:spcBef>
              <a:spcAft>
                <a:spcPts val="0"/>
              </a:spcAft>
              <a:buClr>
                <a:srgbClr val="999999"/>
              </a:buClr>
              <a:buSzPts val="1200"/>
              <a:buFont typeface="Open Sans"/>
              <a:buChar char="■"/>
              <a:defRPr/>
            </a:lvl6pPr>
            <a:lvl7pPr lvl="6" algn="ctr" rtl="0">
              <a:lnSpc>
                <a:spcPct val="100000"/>
              </a:lnSpc>
              <a:spcBef>
                <a:spcPts val="1600"/>
              </a:spcBef>
              <a:spcAft>
                <a:spcPts val="0"/>
              </a:spcAft>
              <a:buClr>
                <a:srgbClr val="999999"/>
              </a:buClr>
              <a:buSzPts val="700"/>
              <a:buFont typeface="Open Sans"/>
              <a:buChar char="●"/>
              <a:defRPr/>
            </a:lvl7pPr>
            <a:lvl8pPr lvl="7" algn="ctr" rtl="0">
              <a:lnSpc>
                <a:spcPct val="100000"/>
              </a:lnSpc>
              <a:spcBef>
                <a:spcPts val="1600"/>
              </a:spcBef>
              <a:spcAft>
                <a:spcPts val="0"/>
              </a:spcAft>
              <a:buClr>
                <a:srgbClr val="999999"/>
              </a:buClr>
              <a:buSzPts val="700"/>
              <a:buFont typeface="Open Sans"/>
              <a:buChar char="○"/>
              <a:defRPr/>
            </a:lvl8pPr>
            <a:lvl9pPr lvl="8" algn="ctr" rtl="0">
              <a:lnSpc>
                <a:spcPct val="100000"/>
              </a:lnSpc>
              <a:spcBef>
                <a:spcPts val="1600"/>
              </a:spcBef>
              <a:spcAft>
                <a:spcPts val="1600"/>
              </a:spcAft>
              <a:buClr>
                <a:srgbClr val="999999"/>
              </a:buClr>
              <a:buSzPts val="600"/>
              <a:buFont typeface="Open Sans"/>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290"/>
        <p:cNvGrpSpPr/>
        <p:nvPr/>
      </p:nvGrpSpPr>
      <p:grpSpPr>
        <a:xfrm>
          <a:off x="0" y="0"/>
          <a:ext cx="0" cy="0"/>
          <a:chOff x="0" y="0"/>
          <a:chExt cx="0" cy="0"/>
        </a:xfrm>
      </p:grpSpPr>
      <p:sp>
        <p:nvSpPr>
          <p:cNvPr id="291" name="Google Shape;291;p8"/>
          <p:cNvSpPr txBox="1">
            <a:spLocks noGrp="1"/>
          </p:cNvSpPr>
          <p:nvPr>
            <p:ph type="title"/>
          </p:nvPr>
        </p:nvSpPr>
        <p:spPr>
          <a:xfrm>
            <a:off x="720000" y="1307100"/>
            <a:ext cx="7703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92" name="Google Shape;292;p8"/>
          <p:cNvGrpSpPr/>
          <p:nvPr/>
        </p:nvGrpSpPr>
        <p:grpSpPr>
          <a:xfrm flipH="1">
            <a:off x="7570777" y="-989449"/>
            <a:ext cx="6493094" cy="6372526"/>
            <a:chOff x="-5101468" y="-829074"/>
            <a:chExt cx="6493094" cy="6372526"/>
          </a:xfrm>
        </p:grpSpPr>
        <p:sp>
          <p:nvSpPr>
            <p:cNvPr id="293" name="Google Shape;293;p8"/>
            <p:cNvSpPr/>
            <p:nvPr/>
          </p:nvSpPr>
          <p:spPr>
            <a:xfrm rot="5400000">
              <a:off x="-5041183" y="-889358"/>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 name="Google Shape;294;p8"/>
            <p:cNvGrpSpPr/>
            <p:nvPr/>
          </p:nvGrpSpPr>
          <p:grpSpPr>
            <a:xfrm rot="-5400000" flipH="1">
              <a:off x="-218007" y="3904809"/>
              <a:ext cx="1337234" cy="899547"/>
              <a:chOff x="5898017" y="1162960"/>
              <a:chExt cx="1695492" cy="1140544"/>
            </a:xfrm>
          </p:grpSpPr>
          <p:sp>
            <p:nvSpPr>
              <p:cNvPr id="295" name="Google Shape;295;p8"/>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6145217" y="1564292"/>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6607338" y="1465067"/>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6036570" y="1207676"/>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6919885" y="1162960"/>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5" name="Google Shape;305;p8"/>
          <p:cNvGrpSpPr/>
          <p:nvPr/>
        </p:nvGrpSpPr>
        <p:grpSpPr>
          <a:xfrm flipH="1">
            <a:off x="-732339" y="-5450658"/>
            <a:ext cx="6372526" cy="6493094"/>
            <a:chOff x="3322217" y="-5290283"/>
            <a:chExt cx="6372526" cy="6493094"/>
          </a:xfrm>
        </p:grpSpPr>
        <p:sp>
          <p:nvSpPr>
            <p:cNvPr id="306" name="Google Shape;306;p8"/>
            <p:cNvSpPr/>
            <p:nvPr/>
          </p:nvSpPr>
          <p:spPr>
            <a:xfrm rot="10800000" flipH="1">
              <a:off x="3322217" y="-5290283"/>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7" name="Google Shape;307;p8"/>
            <p:cNvGrpSpPr/>
            <p:nvPr/>
          </p:nvGrpSpPr>
          <p:grpSpPr>
            <a:xfrm>
              <a:off x="7837255" y="-568979"/>
              <a:ext cx="1437133" cy="1280547"/>
              <a:chOff x="5898017" y="679887"/>
              <a:chExt cx="1822155" cy="1623617"/>
            </a:xfrm>
          </p:grpSpPr>
          <p:sp>
            <p:nvSpPr>
              <p:cNvPr id="308" name="Google Shape;308;p8"/>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8" name="Google Shape;318;p8"/>
          <p:cNvGrpSpPr/>
          <p:nvPr/>
        </p:nvGrpSpPr>
        <p:grpSpPr>
          <a:xfrm flipH="1">
            <a:off x="-1916868" y="3696948"/>
            <a:ext cx="3898111" cy="3971863"/>
            <a:chOff x="6981160" y="3857323"/>
            <a:chExt cx="3898111" cy="3971863"/>
          </a:xfrm>
        </p:grpSpPr>
        <p:sp>
          <p:nvSpPr>
            <p:cNvPr id="319" name="Google Shape;319;p8"/>
            <p:cNvSpPr/>
            <p:nvPr/>
          </p:nvSpPr>
          <p:spPr>
            <a:xfrm flipH="1">
              <a:off x="6981160" y="3857323"/>
              <a:ext cx="3898111" cy="3971863"/>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8"/>
            <p:cNvGrpSpPr/>
            <p:nvPr/>
          </p:nvGrpSpPr>
          <p:grpSpPr>
            <a:xfrm rot="10800000">
              <a:off x="7238697" y="4157927"/>
              <a:ext cx="879007" cy="783233"/>
              <a:chOff x="5898017" y="679887"/>
              <a:chExt cx="1822155" cy="1623617"/>
            </a:xfrm>
          </p:grpSpPr>
          <p:sp>
            <p:nvSpPr>
              <p:cNvPr id="321" name="Google Shape;321;p8"/>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1" name="Google Shape;331;p8"/>
          <p:cNvSpPr/>
          <p:nvPr/>
        </p:nvSpPr>
        <p:spPr>
          <a:xfrm>
            <a:off x="7144276" y="-290401"/>
            <a:ext cx="961042" cy="920413"/>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 name="Google Shape;332;p8"/>
          <p:cNvGrpSpPr/>
          <p:nvPr/>
        </p:nvGrpSpPr>
        <p:grpSpPr>
          <a:xfrm rot="10800000">
            <a:off x="1233376" y="477284"/>
            <a:ext cx="810251" cy="571057"/>
            <a:chOff x="2458950" y="370151"/>
            <a:chExt cx="697050" cy="491274"/>
          </a:xfrm>
        </p:grpSpPr>
        <p:sp>
          <p:nvSpPr>
            <p:cNvPr id="333" name="Google Shape;333;p8"/>
            <p:cNvSpPr/>
            <p:nvPr/>
          </p:nvSpPr>
          <p:spPr>
            <a:xfrm>
              <a:off x="2820776" y="370151"/>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8"/>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8"/>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8"/>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8"/>
            <p:cNvSpPr/>
            <p:nvPr/>
          </p:nvSpPr>
          <p:spPr>
            <a:xfrm>
              <a:off x="3033750" y="467675"/>
              <a:ext cx="46950" cy="40975"/>
            </a:xfrm>
            <a:custGeom>
              <a:avLst/>
              <a:gdLst/>
              <a:ahLst/>
              <a:cxnLst/>
              <a:rect l="l" t="t" r="r" b="b"/>
              <a:pathLst>
                <a:path w="1878" h="1639" extrusionOk="0">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8"/>
            <p:cNvSpPr/>
            <p:nvPr/>
          </p:nvSpPr>
          <p:spPr>
            <a:xfrm>
              <a:off x="3077075" y="522600"/>
              <a:ext cx="44125" cy="37525"/>
            </a:xfrm>
            <a:custGeom>
              <a:avLst/>
              <a:gdLst/>
              <a:ahLst/>
              <a:cxnLst/>
              <a:rect l="l" t="t" r="r" b="b"/>
              <a:pathLst>
                <a:path w="1765" h="1501" extrusionOk="0">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8"/>
            <p:cNvSpPr/>
            <p:nvPr/>
          </p:nvSpPr>
          <p:spPr>
            <a:xfrm>
              <a:off x="3105725" y="457875"/>
              <a:ext cx="50275" cy="36825"/>
            </a:xfrm>
            <a:custGeom>
              <a:avLst/>
              <a:gdLst/>
              <a:ahLst/>
              <a:cxnLst/>
              <a:rect l="l" t="t" r="r" b="b"/>
              <a:pathLst>
                <a:path w="2011" h="1473" extrusionOk="0">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8"/>
          <p:cNvGrpSpPr/>
          <p:nvPr/>
        </p:nvGrpSpPr>
        <p:grpSpPr>
          <a:xfrm rot="5400000">
            <a:off x="8018876" y="486909"/>
            <a:ext cx="810251" cy="571057"/>
            <a:chOff x="2458950" y="370151"/>
            <a:chExt cx="697050" cy="491274"/>
          </a:xfrm>
        </p:grpSpPr>
        <p:sp>
          <p:nvSpPr>
            <p:cNvPr id="341" name="Google Shape;341;p8"/>
            <p:cNvSpPr/>
            <p:nvPr/>
          </p:nvSpPr>
          <p:spPr>
            <a:xfrm>
              <a:off x="2820776" y="370151"/>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8"/>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8"/>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8"/>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8"/>
            <p:cNvSpPr/>
            <p:nvPr/>
          </p:nvSpPr>
          <p:spPr>
            <a:xfrm>
              <a:off x="3033750" y="467675"/>
              <a:ext cx="46950" cy="40975"/>
            </a:xfrm>
            <a:custGeom>
              <a:avLst/>
              <a:gdLst/>
              <a:ahLst/>
              <a:cxnLst/>
              <a:rect l="l" t="t" r="r" b="b"/>
              <a:pathLst>
                <a:path w="1878" h="1639" extrusionOk="0">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8"/>
            <p:cNvSpPr/>
            <p:nvPr/>
          </p:nvSpPr>
          <p:spPr>
            <a:xfrm>
              <a:off x="3077075" y="522600"/>
              <a:ext cx="44125" cy="37525"/>
            </a:xfrm>
            <a:custGeom>
              <a:avLst/>
              <a:gdLst/>
              <a:ahLst/>
              <a:cxnLst/>
              <a:rect l="l" t="t" r="r" b="b"/>
              <a:pathLst>
                <a:path w="1765" h="1501" extrusionOk="0">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8"/>
            <p:cNvSpPr/>
            <p:nvPr/>
          </p:nvSpPr>
          <p:spPr>
            <a:xfrm>
              <a:off x="3105725" y="457875"/>
              <a:ext cx="50275" cy="36825"/>
            </a:xfrm>
            <a:custGeom>
              <a:avLst/>
              <a:gdLst/>
              <a:ahLst/>
              <a:cxnLst/>
              <a:rect l="l" t="t" r="r" b="b"/>
              <a:pathLst>
                <a:path w="2011" h="1473" extrusionOk="0">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48"/>
        <p:cNvGrpSpPr/>
        <p:nvPr/>
      </p:nvGrpSpPr>
      <p:grpSpPr>
        <a:xfrm>
          <a:off x="0" y="0"/>
          <a:ext cx="0" cy="0"/>
          <a:chOff x="0" y="0"/>
          <a:chExt cx="0" cy="0"/>
        </a:xfrm>
      </p:grpSpPr>
      <p:sp>
        <p:nvSpPr>
          <p:cNvPr id="349" name="Google Shape;349;p9"/>
          <p:cNvSpPr txBox="1">
            <a:spLocks noGrp="1"/>
          </p:cNvSpPr>
          <p:nvPr>
            <p:ph type="title"/>
          </p:nvPr>
        </p:nvSpPr>
        <p:spPr>
          <a:xfrm>
            <a:off x="4174450" y="578175"/>
            <a:ext cx="42495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50" name="Google Shape;350;p9"/>
          <p:cNvSpPr txBox="1">
            <a:spLocks noGrp="1"/>
          </p:cNvSpPr>
          <p:nvPr>
            <p:ph type="subTitle" idx="1"/>
          </p:nvPr>
        </p:nvSpPr>
        <p:spPr>
          <a:xfrm>
            <a:off x="5253775" y="1507650"/>
            <a:ext cx="3170400" cy="168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51" name="Google Shape;351;p9"/>
          <p:cNvGrpSpPr/>
          <p:nvPr/>
        </p:nvGrpSpPr>
        <p:grpSpPr>
          <a:xfrm>
            <a:off x="-1865543" y="-676674"/>
            <a:ext cx="10740718" cy="6535751"/>
            <a:chOff x="-1865543" y="-676674"/>
            <a:chExt cx="10740718" cy="6535751"/>
          </a:xfrm>
        </p:grpSpPr>
        <p:sp>
          <p:nvSpPr>
            <p:cNvPr id="352" name="Google Shape;352;p9"/>
            <p:cNvSpPr/>
            <p:nvPr/>
          </p:nvSpPr>
          <p:spPr>
            <a:xfrm rot="5400000">
              <a:off x="-1805258" y="-736958"/>
              <a:ext cx="6372526" cy="6493094"/>
            </a:xfrm>
            <a:custGeom>
              <a:avLst/>
              <a:gdLst/>
              <a:ahLst/>
              <a:cxnLst/>
              <a:rect l="l" t="t" r="r" b="b"/>
              <a:pathLst>
                <a:path w="30761" h="31343" extrusionOk="0">
                  <a:moveTo>
                    <a:pt x="25462" y="1"/>
                  </a:moveTo>
                  <a:cubicBezTo>
                    <a:pt x="25003" y="1"/>
                    <a:pt x="24504" y="84"/>
                    <a:pt x="23962" y="262"/>
                  </a:cubicBezTo>
                  <a:cubicBezTo>
                    <a:pt x="22714" y="644"/>
                    <a:pt x="21848" y="1706"/>
                    <a:pt x="21270" y="2862"/>
                  </a:cubicBezTo>
                  <a:cubicBezTo>
                    <a:pt x="20785" y="3728"/>
                    <a:pt x="20693" y="5740"/>
                    <a:pt x="19919" y="6421"/>
                  </a:cubicBezTo>
                  <a:cubicBezTo>
                    <a:pt x="19549" y="6724"/>
                    <a:pt x="19197" y="6855"/>
                    <a:pt x="18859" y="6855"/>
                  </a:cubicBezTo>
                  <a:cubicBezTo>
                    <a:pt x="16740" y="6855"/>
                    <a:pt x="15176" y="1692"/>
                    <a:pt x="13183" y="1603"/>
                  </a:cubicBezTo>
                  <a:cubicBezTo>
                    <a:pt x="13116" y="1599"/>
                    <a:pt x="13051" y="1598"/>
                    <a:pt x="12987" y="1598"/>
                  </a:cubicBezTo>
                  <a:cubicBezTo>
                    <a:pt x="9937" y="1598"/>
                    <a:pt x="10508" y="5882"/>
                    <a:pt x="11357" y="7762"/>
                  </a:cubicBezTo>
                  <a:cubicBezTo>
                    <a:pt x="11842" y="8917"/>
                    <a:pt x="12420" y="10072"/>
                    <a:pt x="13276" y="11134"/>
                  </a:cubicBezTo>
                  <a:cubicBezTo>
                    <a:pt x="13956" y="12094"/>
                    <a:pt x="15205" y="12867"/>
                    <a:pt x="15586" y="14116"/>
                  </a:cubicBezTo>
                  <a:cubicBezTo>
                    <a:pt x="16357" y="16711"/>
                    <a:pt x="14815" y="17501"/>
                    <a:pt x="12974" y="17501"/>
                  </a:cubicBezTo>
                  <a:cubicBezTo>
                    <a:pt x="11807" y="17501"/>
                    <a:pt x="10520" y="17184"/>
                    <a:pt x="9624" y="16808"/>
                  </a:cubicBezTo>
                  <a:cubicBezTo>
                    <a:pt x="8752" y="16450"/>
                    <a:pt x="7859" y="16277"/>
                    <a:pt x="6986" y="16277"/>
                  </a:cubicBezTo>
                  <a:cubicBezTo>
                    <a:pt x="4586" y="16277"/>
                    <a:pt x="2333" y="17587"/>
                    <a:pt x="1062" y="19985"/>
                  </a:cubicBezTo>
                  <a:cubicBezTo>
                    <a:pt x="0" y="22203"/>
                    <a:pt x="93" y="25472"/>
                    <a:pt x="1248" y="27783"/>
                  </a:cubicBezTo>
                  <a:cubicBezTo>
                    <a:pt x="1953" y="29293"/>
                    <a:pt x="2762" y="29890"/>
                    <a:pt x="3534" y="29890"/>
                  </a:cubicBezTo>
                  <a:cubicBezTo>
                    <a:pt x="4978" y="29890"/>
                    <a:pt x="6291" y="27799"/>
                    <a:pt x="6540" y="25669"/>
                  </a:cubicBezTo>
                  <a:cubicBezTo>
                    <a:pt x="6754" y="23757"/>
                    <a:pt x="7623" y="23083"/>
                    <a:pt x="8725" y="23083"/>
                  </a:cubicBezTo>
                  <a:cubicBezTo>
                    <a:pt x="10121" y="23083"/>
                    <a:pt x="11892" y="24164"/>
                    <a:pt x="13183" y="25184"/>
                  </a:cubicBezTo>
                  <a:cubicBezTo>
                    <a:pt x="14106" y="25895"/>
                    <a:pt x="14783" y="26188"/>
                    <a:pt x="15317" y="26188"/>
                  </a:cubicBezTo>
                  <a:cubicBezTo>
                    <a:pt x="16736" y="26188"/>
                    <a:pt x="17148" y="24117"/>
                    <a:pt x="18474" y="22295"/>
                  </a:cubicBezTo>
                  <a:cubicBezTo>
                    <a:pt x="19049" y="21552"/>
                    <a:pt x="19836" y="21252"/>
                    <a:pt x="20692" y="21252"/>
                  </a:cubicBezTo>
                  <a:cubicBezTo>
                    <a:pt x="22710" y="21252"/>
                    <a:pt x="25108" y="22925"/>
                    <a:pt x="25984" y="24410"/>
                  </a:cubicBezTo>
                  <a:cubicBezTo>
                    <a:pt x="26655" y="25669"/>
                    <a:pt x="26944" y="27010"/>
                    <a:pt x="27336" y="28454"/>
                  </a:cubicBezTo>
                  <a:cubicBezTo>
                    <a:pt x="27624" y="29227"/>
                    <a:pt x="27624" y="30671"/>
                    <a:pt x="28006" y="31342"/>
                  </a:cubicBezTo>
                  <a:lnTo>
                    <a:pt x="28099" y="31146"/>
                  </a:lnTo>
                  <a:cubicBezTo>
                    <a:pt x="28129" y="31161"/>
                    <a:pt x="28159" y="31168"/>
                    <a:pt x="28189" y="31168"/>
                  </a:cubicBezTo>
                  <a:cubicBezTo>
                    <a:pt x="28548" y="31168"/>
                    <a:pt x="28887" y="30143"/>
                    <a:pt x="29069" y="29609"/>
                  </a:cubicBezTo>
                  <a:cubicBezTo>
                    <a:pt x="30502" y="24802"/>
                    <a:pt x="29935" y="19315"/>
                    <a:pt x="30409" y="14311"/>
                  </a:cubicBezTo>
                  <a:cubicBezTo>
                    <a:pt x="30760" y="10859"/>
                    <a:pt x="30710" y="1"/>
                    <a:pt x="254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5455457" y="4057589"/>
              <a:ext cx="2010681" cy="1801488"/>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8466575" y="4554416"/>
              <a:ext cx="204300" cy="223364"/>
            </a:xfrm>
            <a:custGeom>
              <a:avLst/>
              <a:gdLst/>
              <a:ahLst/>
              <a:cxnLst/>
              <a:rect l="l" t="t" r="r" b="b"/>
              <a:pathLst>
                <a:path w="5337" h="5835" extrusionOk="0">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8670875" y="4135591"/>
              <a:ext cx="204300" cy="223364"/>
            </a:xfrm>
            <a:custGeom>
              <a:avLst/>
              <a:gdLst/>
              <a:ahLst/>
              <a:cxnLst/>
              <a:rect l="l" t="t" r="r" b="b"/>
              <a:pathLst>
                <a:path w="5337" h="5835" extrusionOk="0">
                  <a:moveTo>
                    <a:pt x="1857" y="0"/>
                  </a:moveTo>
                  <a:cubicBezTo>
                    <a:pt x="1460" y="0"/>
                    <a:pt x="1059" y="321"/>
                    <a:pt x="1209" y="807"/>
                  </a:cubicBezTo>
                  <a:cubicBezTo>
                    <a:pt x="1374" y="1323"/>
                    <a:pt x="1590" y="1829"/>
                    <a:pt x="1828" y="2313"/>
                  </a:cubicBezTo>
                  <a:cubicBezTo>
                    <a:pt x="1456" y="2448"/>
                    <a:pt x="1074" y="2571"/>
                    <a:pt x="703" y="2716"/>
                  </a:cubicBezTo>
                  <a:cubicBezTo>
                    <a:pt x="1" y="2983"/>
                    <a:pt x="201" y="4030"/>
                    <a:pt x="821" y="4030"/>
                  </a:cubicBezTo>
                  <a:cubicBezTo>
                    <a:pt x="893" y="4030"/>
                    <a:pt x="971" y="4015"/>
                    <a:pt x="1054" y="3984"/>
                  </a:cubicBezTo>
                  <a:cubicBezTo>
                    <a:pt x="1498" y="3809"/>
                    <a:pt x="1952" y="3654"/>
                    <a:pt x="2395" y="3500"/>
                  </a:cubicBezTo>
                  <a:cubicBezTo>
                    <a:pt x="2674" y="4098"/>
                    <a:pt x="2921" y="4706"/>
                    <a:pt x="3045" y="5356"/>
                  </a:cubicBezTo>
                  <a:cubicBezTo>
                    <a:pt x="3111" y="5690"/>
                    <a:pt x="3353" y="5834"/>
                    <a:pt x="3609" y="5834"/>
                  </a:cubicBezTo>
                  <a:cubicBezTo>
                    <a:pt x="3994" y="5834"/>
                    <a:pt x="4413" y="5507"/>
                    <a:pt x="4313" y="5006"/>
                  </a:cubicBezTo>
                  <a:cubicBezTo>
                    <a:pt x="4180" y="4314"/>
                    <a:pt x="3911" y="3675"/>
                    <a:pt x="3612" y="3035"/>
                  </a:cubicBezTo>
                  <a:cubicBezTo>
                    <a:pt x="3983" y="2881"/>
                    <a:pt x="4355" y="2716"/>
                    <a:pt x="4716" y="2510"/>
                  </a:cubicBezTo>
                  <a:cubicBezTo>
                    <a:pt x="5336" y="2160"/>
                    <a:pt x="4957" y="1292"/>
                    <a:pt x="4375" y="1292"/>
                  </a:cubicBezTo>
                  <a:cubicBezTo>
                    <a:pt x="4270" y="1292"/>
                    <a:pt x="4159" y="1320"/>
                    <a:pt x="4045" y="1385"/>
                  </a:cubicBezTo>
                  <a:cubicBezTo>
                    <a:pt x="3726" y="1561"/>
                    <a:pt x="3385" y="1715"/>
                    <a:pt x="3045" y="1859"/>
                  </a:cubicBezTo>
                  <a:cubicBezTo>
                    <a:pt x="2828" y="1405"/>
                    <a:pt x="2632" y="942"/>
                    <a:pt x="2477" y="456"/>
                  </a:cubicBezTo>
                  <a:cubicBezTo>
                    <a:pt x="2375" y="138"/>
                    <a:pt x="2117" y="0"/>
                    <a:pt x="18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6" name="Google Shape;356;p9"/>
            <p:cNvGrpSpPr/>
            <p:nvPr/>
          </p:nvGrpSpPr>
          <p:grpSpPr>
            <a:xfrm>
              <a:off x="8298263" y="4102713"/>
              <a:ext cx="251475" cy="289100"/>
              <a:chOff x="2189450" y="2335450"/>
              <a:chExt cx="251475" cy="289100"/>
            </a:xfrm>
          </p:grpSpPr>
          <p:sp>
            <p:nvSpPr>
              <p:cNvPr id="357" name="Google Shape;357;p9"/>
              <p:cNvSpPr/>
              <p:nvPr/>
            </p:nvSpPr>
            <p:spPr>
              <a:xfrm>
                <a:off x="2231500" y="2545625"/>
                <a:ext cx="101625" cy="78925"/>
              </a:xfrm>
              <a:custGeom>
                <a:avLst/>
                <a:gdLst/>
                <a:ahLst/>
                <a:cxnLst/>
                <a:rect l="l" t="t" r="r" b="b"/>
                <a:pathLst>
                  <a:path w="4065" h="3157" extrusionOk="0">
                    <a:moveTo>
                      <a:pt x="2032" y="0"/>
                    </a:moveTo>
                    <a:cubicBezTo>
                      <a:pt x="1" y="0"/>
                      <a:pt x="1" y="3157"/>
                      <a:pt x="2032" y="3157"/>
                    </a:cubicBezTo>
                    <a:cubicBezTo>
                      <a:pt x="4065" y="3157"/>
                      <a:pt x="4065" y="0"/>
                      <a:pt x="203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2189450" y="2335450"/>
                <a:ext cx="101625" cy="78950"/>
              </a:xfrm>
              <a:custGeom>
                <a:avLst/>
                <a:gdLst/>
                <a:ahLst/>
                <a:cxnLst/>
                <a:rect l="l" t="t" r="r" b="b"/>
                <a:pathLst>
                  <a:path w="4065" h="3158" extrusionOk="0">
                    <a:moveTo>
                      <a:pt x="2033" y="1"/>
                    </a:moveTo>
                    <a:cubicBezTo>
                      <a:pt x="1" y="1"/>
                      <a:pt x="1" y="3157"/>
                      <a:pt x="2033" y="3157"/>
                    </a:cubicBezTo>
                    <a:cubicBezTo>
                      <a:pt x="4065" y="3157"/>
                      <a:pt x="4065" y="1"/>
                      <a:pt x="20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2344175" y="2388250"/>
                <a:ext cx="96750" cy="89125"/>
              </a:xfrm>
              <a:custGeom>
                <a:avLst/>
                <a:gdLst/>
                <a:ahLst/>
                <a:cxnLst/>
                <a:rect l="l" t="t" r="r" b="b"/>
                <a:pathLst>
                  <a:path w="3870" h="3565" extrusionOk="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60" name="Google Shape;360;p9"/>
          <p:cNvGrpSpPr/>
          <p:nvPr/>
        </p:nvGrpSpPr>
        <p:grpSpPr>
          <a:xfrm rot="5400000" flipH="1">
            <a:off x="210299" y="-10266"/>
            <a:ext cx="1437133" cy="1280547"/>
            <a:chOff x="5898017" y="679887"/>
            <a:chExt cx="1822155" cy="1623617"/>
          </a:xfrm>
        </p:grpSpPr>
        <p:sp>
          <p:nvSpPr>
            <p:cNvPr id="361" name="Google Shape;361;p9"/>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1" name="Google Shape;371;p9"/>
          <p:cNvGrpSpPr/>
          <p:nvPr/>
        </p:nvGrpSpPr>
        <p:grpSpPr>
          <a:xfrm rot="-4602649" flipH="1">
            <a:off x="2650247" y="3753164"/>
            <a:ext cx="1013954" cy="1280580"/>
            <a:chOff x="6434602" y="679887"/>
            <a:chExt cx="1285569" cy="1623617"/>
          </a:xfrm>
        </p:grpSpPr>
        <p:sp>
          <p:nvSpPr>
            <p:cNvPr id="372" name="Google Shape;372;p9"/>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6821520" y="1081218"/>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434"/>
        <p:cNvGrpSpPr/>
        <p:nvPr/>
      </p:nvGrpSpPr>
      <p:grpSpPr>
        <a:xfrm>
          <a:off x="0" y="0"/>
          <a:ext cx="0" cy="0"/>
          <a:chOff x="0" y="0"/>
          <a:chExt cx="0" cy="0"/>
        </a:xfrm>
      </p:grpSpPr>
      <p:sp>
        <p:nvSpPr>
          <p:cNvPr id="435" name="Google Shape;43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36" name="Google Shape;436;p13"/>
          <p:cNvSpPr txBox="1">
            <a:spLocks noGrp="1"/>
          </p:cNvSpPr>
          <p:nvPr>
            <p:ph type="title" idx="2"/>
          </p:nvPr>
        </p:nvSpPr>
        <p:spPr>
          <a:xfrm>
            <a:off x="720000"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7" name="Google Shape;437;p13"/>
          <p:cNvSpPr txBox="1">
            <a:spLocks noGrp="1"/>
          </p:cNvSpPr>
          <p:nvPr>
            <p:ph type="subTitle" idx="1"/>
          </p:nvPr>
        </p:nvSpPr>
        <p:spPr>
          <a:xfrm>
            <a:off x="720000" y="23455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38" name="Google Shape;438;p13"/>
          <p:cNvSpPr txBox="1">
            <a:spLocks noGrp="1"/>
          </p:cNvSpPr>
          <p:nvPr>
            <p:ph type="title" idx="3"/>
          </p:nvPr>
        </p:nvSpPr>
        <p:spPr>
          <a:xfrm>
            <a:off x="3419269"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9" name="Google Shape;439;p13"/>
          <p:cNvSpPr txBox="1">
            <a:spLocks noGrp="1"/>
          </p:cNvSpPr>
          <p:nvPr>
            <p:ph type="subTitle" idx="4"/>
          </p:nvPr>
        </p:nvSpPr>
        <p:spPr>
          <a:xfrm>
            <a:off x="3419269" y="23455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0" name="Google Shape;440;p13"/>
          <p:cNvSpPr txBox="1">
            <a:spLocks noGrp="1"/>
          </p:cNvSpPr>
          <p:nvPr>
            <p:ph type="title" idx="5"/>
          </p:nvPr>
        </p:nvSpPr>
        <p:spPr>
          <a:xfrm>
            <a:off x="720000"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1" name="Google Shape;441;p13"/>
          <p:cNvSpPr txBox="1">
            <a:spLocks noGrp="1"/>
          </p:cNvSpPr>
          <p:nvPr>
            <p:ph type="subTitle" idx="6"/>
          </p:nvPr>
        </p:nvSpPr>
        <p:spPr>
          <a:xfrm>
            <a:off x="720000"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2" name="Google Shape;442;p13"/>
          <p:cNvSpPr txBox="1">
            <a:spLocks noGrp="1"/>
          </p:cNvSpPr>
          <p:nvPr>
            <p:ph type="title" idx="7"/>
          </p:nvPr>
        </p:nvSpPr>
        <p:spPr>
          <a:xfrm>
            <a:off x="3419269"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3" name="Google Shape;443;p13"/>
          <p:cNvSpPr txBox="1">
            <a:spLocks noGrp="1"/>
          </p:cNvSpPr>
          <p:nvPr>
            <p:ph type="subTitle" idx="8"/>
          </p:nvPr>
        </p:nvSpPr>
        <p:spPr>
          <a:xfrm>
            <a:off x="3419269"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4" name="Google Shape;444;p13"/>
          <p:cNvSpPr txBox="1">
            <a:spLocks noGrp="1"/>
          </p:cNvSpPr>
          <p:nvPr>
            <p:ph type="title" idx="9"/>
          </p:nvPr>
        </p:nvSpPr>
        <p:spPr>
          <a:xfrm>
            <a:off x="6118548"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5" name="Google Shape;445;p13"/>
          <p:cNvSpPr txBox="1">
            <a:spLocks noGrp="1"/>
          </p:cNvSpPr>
          <p:nvPr>
            <p:ph type="subTitle" idx="13"/>
          </p:nvPr>
        </p:nvSpPr>
        <p:spPr>
          <a:xfrm>
            <a:off x="6118548" y="23455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6" name="Google Shape;446;p13"/>
          <p:cNvSpPr txBox="1">
            <a:spLocks noGrp="1"/>
          </p:cNvSpPr>
          <p:nvPr>
            <p:ph type="title" idx="14"/>
          </p:nvPr>
        </p:nvSpPr>
        <p:spPr>
          <a:xfrm>
            <a:off x="6118548"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1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7" name="Google Shape;447;p13"/>
          <p:cNvSpPr txBox="1">
            <a:spLocks noGrp="1"/>
          </p:cNvSpPr>
          <p:nvPr>
            <p:ph type="subTitle" idx="15"/>
          </p:nvPr>
        </p:nvSpPr>
        <p:spPr>
          <a:xfrm>
            <a:off x="6118548" y="40287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8" name="Google Shape;448;p13"/>
          <p:cNvSpPr txBox="1">
            <a:spLocks noGrp="1"/>
          </p:cNvSpPr>
          <p:nvPr>
            <p:ph type="title" idx="16" hasCustomPrompt="1"/>
          </p:nvPr>
        </p:nvSpPr>
        <p:spPr>
          <a:xfrm>
            <a:off x="1523700" y="1396530"/>
            <a:ext cx="698100" cy="2805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449" name="Google Shape;449;p13"/>
          <p:cNvSpPr txBox="1">
            <a:spLocks noGrp="1"/>
          </p:cNvSpPr>
          <p:nvPr>
            <p:ph type="title" idx="17" hasCustomPrompt="1"/>
          </p:nvPr>
        </p:nvSpPr>
        <p:spPr>
          <a:xfrm>
            <a:off x="4222969" y="1396530"/>
            <a:ext cx="698100" cy="2805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450" name="Google Shape;450;p13"/>
          <p:cNvSpPr txBox="1">
            <a:spLocks noGrp="1"/>
          </p:cNvSpPr>
          <p:nvPr>
            <p:ph type="title" idx="18" hasCustomPrompt="1"/>
          </p:nvPr>
        </p:nvSpPr>
        <p:spPr>
          <a:xfrm>
            <a:off x="6922248" y="1396380"/>
            <a:ext cx="698100" cy="2805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451" name="Google Shape;451;p13"/>
          <p:cNvSpPr txBox="1">
            <a:spLocks noGrp="1"/>
          </p:cNvSpPr>
          <p:nvPr>
            <p:ph type="title" idx="19" hasCustomPrompt="1"/>
          </p:nvPr>
        </p:nvSpPr>
        <p:spPr>
          <a:xfrm>
            <a:off x="1523700" y="3086289"/>
            <a:ext cx="698100" cy="2805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452" name="Google Shape;452;p13"/>
          <p:cNvSpPr txBox="1">
            <a:spLocks noGrp="1"/>
          </p:cNvSpPr>
          <p:nvPr>
            <p:ph type="title" idx="20" hasCustomPrompt="1"/>
          </p:nvPr>
        </p:nvSpPr>
        <p:spPr>
          <a:xfrm>
            <a:off x="4222969" y="3086289"/>
            <a:ext cx="698100" cy="2805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453" name="Google Shape;453;p13"/>
          <p:cNvSpPr txBox="1">
            <a:spLocks noGrp="1"/>
          </p:cNvSpPr>
          <p:nvPr>
            <p:ph type="title" idx="21" hasCustomPrompt="1"/>
          </p:nvPr>
        </p:nvSpPr>
        <p:spPr>
          <a:xfrm>
            <a:off x="6922248" y="3086289"/>
            <a:ext cx="698100" cy="2805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1800"/>
              <a:buNone/>
              <a:defRPr sz="2100">
                <a:solidFill>
                  <a:schemeClr val="l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454" name="Google Shape;454;p13"/>
          <p:cNvSpPr/>
          <p:nvPr/>
        </p:nvSpPr>
        <p:spPr>
          <a:xfrm>
            <a:off x="8094190" y="315499"/>
            <a:ext cx="868471" cy="831756"/>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5" name="Google Shape;455;p13"/>
          <p:cNvGrpSpPr/>
          <p:nvPr/>
        </p:nvGrpSpPr>
        <p:grpSpPr>
          <a:xfrm rot="-5400000" flipH="1">
            <a:off x="71667" y="467029"/>
            <a:ext cx="1296652" cy="913867"/>
            <a:chOff x="2458950" y="370151"/>
            <a:chExt cx="697050" cy="491274"/>
          </a:xfrm>
        </p:grpSpPr>
        <p:sp>
          <p:nvSpPr>
            <p:cNvPr id="456" name="Google Shape;456;p13"/>
            <p:cNvSpPr/>
            <p:nvPr/>
          </p:nvSpPr>
          <p:spPr>
            <a:xfrm>
              <a:off x="2820776" y="370151"/>
              <a:ext cx="88000" cy="100225"/>
            </a:xfrm>
            <a:custGeom>
              <a:avLst/>
              <a:gdLst/>
              <a:ahLst/>
              <a:cxnLst/>
              <a:rect l="l" t="t" r="r" b="b"/>
              <a:pathLst>
                <a:path w="3520" h="4009" extrusionOk="0">
                  <a:moveTo>
                    <a:pt x="2021" y="1"/>
                  </a:moveTo>
                  <a:cubicBezTo>
                    <a:pt x="1846" y="1"/>
                    <a:pt x="1681" y="99"/>
                    <a:pt x="1636" y="325"/>
                  </a:cubicBezTo>
                  <a:cubicBezTo>
                    <a:pt x="1585" y="645"/>
                    <a:pt x="1502" y="965"/>
                    <a:pt x="1420" y="1284"/>
                  </a:cubicBezTo>
                  <a:cubicBezTo>
                    <a:pt x="1203" y="1192"/>
                    <a:pt x="976" y="1099"/>
                    <a:pt x="749" y="1037"/>
                  </a:cubicBezTo>
                  <a:cubicBezTo>
                    <a:pt x="704" y="1024"/>
                    <a:pt x="661" y="1018"/>
                    <a:pt x="620" y="1018"/>
                  </a:cubicBezTo>
                  <a:cubicBezTo>
                    <a:pt x="159" y="1018"/>
                    <a:pt x="0" y="1761"/>
                    <a:pt x="512" y="1903"/>
                  </a:cubicBezTo>
                  <a:cubicBezTo>
                    <a:pt x="728" y="1965"/>
                    <a:pt x="945" y="2048"/>
                    <a:pt x="1152" y="2141"/>
                  </a:cubicBezTo>
                  <a:cubicBezTo>
                    <a:pt x="1007" y="2584"/>
                    <a:pt x="842" y="3028"/>
                    <a:pt x="677" y="3461"/>
                  </a:cubicBezTo>
                  <a:cubicBezTo>
                    <a:pt x="552" y="3791"/>
                    <a:pt x="823" y="4008"/>
                    <a:pt x="1099" y="4008"/>
                  </a:cubicBezTo>
                  <a:cubicBezTo>
                    <a:pt x="1281" y="4008"/>
                    <a:pt x="1466" y="3915"/>
                    <a:pt x="1544" y="3698"/>
                  </a:cubicBezTo>
                  <a:cubicBezTo>
                    <a:pt x="1698" y="3306"/>
                    <a:pt x="1842" y="2904"/>
                    <a:pt x="1977" y="2512"/>
                  </a:cubicBezTo>
                  <a:cubicBezTo>
                    <a:pt x="2224" y="2615"/>
                    <a:pt x="2472" y="2698"/>
                    <a:pt x="2740" y="2749"/>
                  </a:cubicBezTo>
                  <a:cubicBezTo>
                    <a:pt x="2775" y="2756"/>
                    <a:pt x="2809" y="2759"/>
                    <a:pt x="2841" y="2759"/>
                  </a:cubicBezTo>
                  <a:cubicBezTo>
                    <a:pt x="3334" y="2759"/>
                    <a:pt x="3519" y="1990"/>
                    <a:pt x="2977" y="1883"/>
                  </a:cubicBezTo>
                  <a:cubicBezTo>
                    <a:pt x="2729" y="1831"/>
                    <a:pt x="2482" y="1749"/>
                    <a:pt x="2255" y="1656"/>
                  </a:cubicBezTo>
                  <a:cubicBezTo>
                    <a:pt x="2358" y="1295"/>
                    <a:pt x="2441" y="934"/>
                    <a:pt x="2513" y="573"/>
                  </a:cubicBezTo>
                  <a:cubicBezTo>
                    <a:pt x="2575" y="225"/>
                    <a:pt x="2286" y="1"/>
                    <a:pt x="20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2458950" y="728400"/>
              <a:ext cx="67825" cy="58925"/>
            </a:xfrm>
            <a:custGeom>
              <a:avLst/>
              <a:gdLst/>
              <a:ahLst/>
              <a:cxnLst/>
              <a:rect l="l" t="t" r="r" b="b"/>
              <a:pathLst>
                <a:path w="2713" h="2357" extrusionOk="0">
                  <a:moveTo>
                    <a:pt x="1510" y="0"/>
                  </a:moveTo>
                  <a:cubicBezTo>
                    <a:pt x="1288" y="0"/>
                    <a:pt x="1065" y="67"/>
                    <a:pt x="877" y="205"/>
                  </a:cubicBezTo>
                  <a:cubicBezTo>
                    <a:pt x="774" y="287"/>
                    <a:pt x="671" y="370"/>
                    <a:pt x="558" y="452"/>
                  </a:cubicBezTo>
                  <a:cubicBezTo>
                    <a:pt x="93" y="792"/>
                    <a:pt x="0" y="1473"/>
                    <a:pt x="351" y="1938"/>
                  </a:cubicBezTo>
                  <a:cubicBezTo>
                    <a:pt x="552" y="2212"/>
                    <a:pt x="872" y="2357"/>
                    <a:pt x="1196" y="2357"/>
                  </a:cubicBezTo>
                  <a:cubicBezTo>
                    <a:pt x="1421" y="2357"/>
                    <a:pt x="1647" y="2288"/>
                    <a:pt x="1837" y="2144"/>
                  </a:cubicBezTo>
                  <a:cubicBezTo>
                    <a:pt x="1940" y="2072"/>
                    <a:pt x="2053" y="1989"/>
                    <a:pt x="2156" y="1906"/>
                  </a:cubicBezTo>
                  <a:cubicBezTo>
                    <a:pt x="2621" y="1556"/>
                    <a:pt x="2713" y="886"/>
                    <a:pt x="2362" y="421"/>
                  </a:cubicBezTo>
                  <a:cubicBezTo>
                    <a:pt x="2160" y="145"/>
                    <a:pt x="1837" y="0"/>
                    <a:pt x="1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2521600" y="807300"/>
              <a:ext cx="63725" cy="54125"/>
            </a:xfrm>
            <a:custGeom>
              <a:avLst/>
              <a:gdLst/>
              <a:ahLst/>
              <a:cxnLst/>
              <a:rect l="l" t="t" r="r" b="b"/>
              <a:pathLst>
                <a:path w="2549" h="2165" extrusionOk="0">
                  <a:moveTo>
                    <a:pt x="1157" y="1"/>
                  </a:moveTo>
                  <a:cubicBezTo>
                    <a:pt x="631" y="1"/>
                    <a:pt x="159" y="384"/>
                    <a:pt x="83" y="917"/>
                  </a:cubicBezTo>
                  <a:cubicBezTo>
                    <a:pt x="1" y="1484"/>
                    <a:pt x="413" y="2031"/>
                    <a:pt x="991" y="2113"/>
                  </a:cubicBezTo>
                  <a:lnTo>
                    <a:pt x="1270" y="2154"/>
                  </a:lnTo>
                  <a:cubicBezTo>
                    <a:pt x="1319" y="2162"/>
                    <a:pt x="1367" y="2165"/>
                    <a:pt x="1415" y="2165"/>
                  </a:cubicBezTo>
                  <a:cubicBezTo>
                    <a:pt x="1927" y="2165"/>
                    <a:pt x="2391" y="1776"/>
                    <a:pt x="2466" y="1257"/>
                  </a:cubicBezTo>
                  <a:cubicBezTo>
                    <a:pt x="2549" y="680"/>
                    <a:pt x="2136" y="133"/>
                    <a:pt x="1569" y="50"/>
                  </a:cubicBezTo>
                  <a:lnTo>
                    <a:pt x="1290" y="9"/>
                  </a:lnTo>
                  <a:cubicBezTo>
                    <a:pt x="1246" y="3"/>
                    <a:pt x="1201" y="1"/>
                    <a:pt x="11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2562825" y="714100"/>
              <a:ext cx="72325" cy="53275"/>
            </a:xfrm>
            <a:custGeom>
              <a:avLst/>
              <a:gdLst/>
              <a:ahLst/>
              <a:cxnLst/>
              <a:rect l="l" t="t" r="r" b="b"/>
              <a:pathLst>
                <a:path w="2893" h="2131" extrusionOk="0">
                  <a:moveTo>
                    <a:pt x="1426" y="1"/>
                  </a:moveTo>
                  <a:cubicBezTo>
                    <a:pt x="216" y="1"/>
                    <a:pt x="1" y="1930"/>
                    <a:pt x="1302" y="2118"/>
                  </a:cubicBezTo>
                  <a:cubicBezTo>
                    <a:pt x="1362" y="2127"/>
                    <a:pt x="1420" y="2131"/>
                    <a:pt x="1475" y="2131"/>
                  </a:cubicBezTo>
                  <a:cubicBezTo>
                    <a:pt x="2677" y="2131"/>
                    <a:pt x="2892" y="200"/>
                    <a:pt x="1601" y="14"/>
                  </a:cubicBezTo>
                  <a:cubicBezTo>
                    <a:pt x="1541" y="5"/>
                    <a:pt x="1482" y="1"/>
                    <a:pt x="14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3033750" y="467675"/>
              <a:ext cx="46950" cy="40975"/>
            </a:xfrm>
            <a:custGeom>
              <a:avLst/>
              <a:gdLst/>
              <a:ahLst/>
              <a:cxnLst/>
              <a:rect l="l" t="t" r="r" b="b"/>
              <a:pathLst>
                <a:path w="1878" h="1639" extrusionOk="0">
                  <a:moveTo>
                    <a:pt x="1045" y="0"/>
                  </a:moveTo>
                  <a:cubicBezTo>
                    <a:pt x="892" y="0"/>
                    <a:pt x="739" y="47"/>
                    <a:pt x="610" y="143"/>
                  </a:cubicBezTo>
                  <a:cubicBezTo>
                    <a:pt x="527" y="205"/>
                    <a:pt x="454" y="257"/>
                    <a:pt x="383" y="319"/>
                  </a:cubicBezTo>
                  <a:cubicBezTo>
                    <a:pt x="62" y="556"/>
                    <a:pt x="1" y="1020"/>
                    <a:pt x="238" y="1350"/>
                  </a:cubicBezTo>
                  <a:cubicBezTo>
                    <a:pt x="378" y="1539"/>
                    <a:pt x="602" y="1638"/>
                    <a:pt x="828" y="1638"/>
                  </a:cubicBezTo>
                  <a:cubicBezTo>
                    <a:pt x="983" y="1638"/>
                    <a:pt x="1139" y="1591"/>
                    <a:pt x="1270" y="1495"/>
                  </a:cubicBezTo>
                  <a:cubicBezTo>
                    <a:pt x="1342" y="1433"/>
                    <a:pt x="1414" y="1381"/>
                    <a:pt x="1486" y="1330"/>
                  </a:cubicBezTo>
                  <a:cubicBezTo>
                    <a:pt x="1816" y="1082"/>
                    <a:pt x="1878" y="617"/>
                    <a:pt x="1641" y="298"/>
                  </a:cubicBezTo>
                  <a:cubicBezTo>
                    <a:pt x="1494" y="102"/>
                    <a:pt x="1269" y="0"/>
                    <a:pt x="10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3077075" y="522600"/>
              <a:ext cx="44125" cy="37525"/>
            </a:xfrm>
            <a:custGeom>
              <a:avLst/>
              <a:gdLst/>
              <a:ahLst/>
              <a:cxnLst/>
              <a:rect l="l" t="t" r="r" b="b"/>
              <a:pathLst>
                <a:path w="1765" h="1501" extrusionOk="0">
                  <a:moveTo>
                    <a:pt x="789" y="1"/>
                  </a:moveTo>
                  <a:cubicBezTo>
                    <a:pt x="429" y="1"/>
                    <a:pt x="110" y="272"/>
                    <a:pt x="62" y="628"/>
                  </a:cubicBezTo>
                  <a:cubicBezTo>
                    <a:pt x="1" y="1031"/>
                    <a:pt x="289" y="1402"/>
                    <a:pt x="681" y="1464"/>
                  </a:cubicBezTo>
                  <a:lnTo>
                    <a:pt x="878" y="1494"/>
                  </a:lnTo>
                  <a:cubicBezTo>
                    <a:pt x="910" y="1499"/>
                    <a:pt x="942" y="1501"/>
                    <a:pt x="974" y="1501"/>
                  </a:cubicBezTo>
                  <a:cubicBezTo>
                    <a:pt x="1339" y="1501"/>
                    <a:pt x="1666" y="1235"/>
                    <a:pt x="1713" y="866"/>
                  </a:cubicBezTo>
                  <a:cubicBezTo>
                    <a:pt x="1765" y="463"/>
                    <a:pt x="1486" y="91"/>
                    <a:pt x="1084" y="30"/>
                  </a:cubicBezTo>
                  <a:lnTo>
                    <a:pt x="898" y="9"/>
                  </a:lnTo>
                  <a:cubicBezTo>
                    <a:pt x="862" y="3"/>
                    <a:pt x="825" y="1"/>
                    <a:pt x="7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3105725" y="457875"/>
              <a:ext cx="50275" cy="36825"/>
            </a:xfrm>
            <a:custGeom>
              <a:avLst/>
              <a:gdLst/>
              <a:ahLst/>
              <a:cxnLst/>
              <a:rect l="l" t="t" r="r" b="b"/>
              <a:pathLst>
                <a:path w="2011" h="1473" extrusionOk="0">
                  <a:moveTo>
                    <a:pt x="983" y="0"/>
                  </a:moveTo>
                  <a:cubicBezTo>
                    <a:pt x="149" y="0"/>
                    <a:pt x="0" y="1336"/>
                    <a:pt x="897" y="1463"/>
                  </a:cubicBezTo>
                  <a:cubicBezTo>
                    <a:pt x="938" y="1469"/>
                    <a:pt x="978" y="1472"/>
                    <a:pt x="1017" y="1472"/>
                  </a:cubicBezTo>
                  <a:cubicBezTo>
                    <a:pt x="1853" y="1472"/>
                    <a:pt x="2010" y="137"/>
                    <a:pt x="1103" y="9"/>
                  </a:cubicBezTo>
                  <a:cubicBezTo>
                    <a:pt x="1062" y="3"/>
                    <a:pt x="1022" y="0"/>
                    <a:pt x="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13"/>
          <p:cNvGrpSpPr/>
          <p:nvPr/>
        </p:nvGrpSpPr>
        <p:grpSpPr>
          <a:xfrm rot="-8999975">
            <a:off x="8491571" y="4359238"/>
            <a:ext cx="295979" cy="490416"/>
            <a:chOff x="3330825" y="1367375"/>
            <a:chExt cx="280075" cy="464025"/>
          </a:xfrm>
        </p:grpSpPr>
        <p:sp>
          <p:nvSpPr>
            <p:cNvPr id="464" name="Google Shape;464;p13"/>
            <p:cNvSpPr/>
            <p:nvPr/>
          </p:nvSpPr>
          <p:spPr>
            <a:xfrm>
              <a:off x="3484800" y="1720525"/>
              <a:ext cx="115550" cy="110875"/>
            </a:xfrm>
            <a:custGeom>
              <a:avLst/>
              <a:gdLst/>
              <a:ahLst/>
              <a:cxnLst/>
              <a:rect l="l" t="t" r="r" b="b"/>
              <a:pathLst>
                <a:path w="4622" h="4435" extrusionOk="0">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3477400" y="1543325"/>
              <a:ext cx="133500" cy="103775"/>
            </a:xfrm>
            <a:custGeom>
              <a:avLst/>
              <a:gdLst/>
              <a:ahLst/>
              <a:cxnLst/>
              <a:rect l="l" t="t" r="r" b="b"/>
              <a:pathLst>
                <a:path w="5340" h="4151" extrusionOk="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3330825" y="1489400"/>
              <a:ext cx="143400" cy="13475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3451275" y="1367375"/>
              <a:ext cx="111650" cy="100400"/>
            </a:xfrm>
            <a:custGeom>
              <a:avLst/>
              <a:gdLst/>
              <a:ahLst/>
              <a:cxnLst/>
              <a:rect l="l" t="t" r="r" b="b"/>
              <a:pathLst>
                <a:path w="4466" h="4016" extrusionOk="0">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3353000" y="1520100"/>
              <a:ext cx="54450" cy="76825"/>
            </a:xfrm>
            <a:custGeom>
              <a:avLst/>
              <a:gdLst/>
              <a:ahLst/>
              <a:cxnLst/>
              <a:rect l="l" t="t" r="r" b="b"/>
              <a:pathLst>
                <a:path w="2178" h="3073" extrusionOk="0">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3451525" y="1381525"/>
              <a:ext cx="55450" cy="76050"/>
            </a:xfrm>
            <a:custGeom>
              <a:avLst/>
              <a:gdLst/>
              <a:ahLst/>
              <a:cxnLst/>
              <a:rect l="l" t="t" r="r" b="b"/>
              <a:pathLst>
                <a:path w="2218" h="3042" extrusionOk="0">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3507475" y="1562550"/>
              <a:ext cx="38475" cy="55175"/>
            </a:xfrm>
            <a:custGeom>
              <a:avLst/>
              <a:gdLst/>
              <a:ahLst/>
              <a:cxnLst/>
              <a:rect l="l" t="t" r="r" b="b"/>
              <a:pathLst>
                <a:path w="1539" h="2207" extrusionOk="0">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3501025" y="1742650"/>
              <a:ext cx="41675" cy="55450"/>
            </a:xfrm>
            <a:custGeom>
              <a:avLst/>
              <a:gdLst/>
              <a:ahLst/>
              <a:cxnLst/>
              <a:rect l="l" t="t" r="r" b="b"/>
              <a:pathLst>
                <a:path w="1667" h="2218" extrusionOk="0">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1pPr>
            <a:lvl2pPr marL="914400" lvl="1"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160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1600"/>
              </a:spcBef>
              <a:spcAft>
                <a:spcPts val="160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8" r:id="rId8"/>
    <p:sldLayoutId id="2147483659" r:id="rId9"/>
    <p:sldLayoutId id="2147483661" r:id="rId10"/>
    <p:sldLayoutId id="2147483662" r:id="rId11"/>
    <p:sldLayoutId id="2147483681" r:id="rId12"/>
    <p:sldLayoutId id="2147483683" r:id="rId13"/>
    <p:sldLayoutId id="2147483686" r:id="rId14"/>
    <p:sldLayoutId id="2147483687"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8.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audio" Target="../media/audio2.wav"/><Relationship Id="rId21" Type="http://schemas.openxmlformats.org/officeDocument/2006/relationships/image" Target="../media/image45.png"/><Relationship Id="rId7" Type="http://schemas.openxmlformats.org/officeDocument/2006/relationships/image" Target="../media/image24.svg"/><Relationship Id="rId12" Type="http://schemas.openxmlformats.org/officeDocument/2006/relationships/image" Target="../media/image37.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7.xml"/><Relationship Id="rId16" Type="http://schemas.openxmlformats.org/officeDocument/2006/relationships/image" Target="../media/image40.svg"/><Relationship Id="rId20"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18.svg"/><Relationship Id="rId24" Type="http://schemas.openxmlformats.org/officeDocument/2006/relationships/image" Target="../media/image48.png"/><Relationship Id="rId5" Type="http://schemas.openxmlformats.org/officeDocument/2006/relationships/image" Target="../media/image10.sv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17.png"/><Relationship Id="rId19" Type="http://schemas.openxmlformats.org/officeDocument/2006/relationships/image" Target="../media/image43.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slide" Target="slide4.xml"/><Relationship Id="rId22"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slide" Target="slide4.xml"/><Relationship Id="rId18" Type="http://schemas.openxmlformats.org/officeDocument/2006/relationships/image" Target="../media/image43.png"/><Relationship Id="rId3" Type="http://schemas.openxmlformats.org/officeDocument/2006/relationships/image" Target="../media/image9.png"/><Relationship Id="rId21" Type="http://schemas.openxmlformats.org/officeDocument/2006/relationships/image" Target="../media/image46.png"/><Relationship Id="rId7" Type="http://schemas.openxmlformats.org/officeDocument/2006/relationships/image" Target="../media/image15.png"/><Relationship Id="rId12" Type="http://schemas.openxmlformats.org/officeDocument/2006/relationships/image" Target="../media/image38.sv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8.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24.svg"/><Relationship Id="rId11" Type="http://schemas.openxmlformats.org/officeDocument/2006/relationships/image" Target="../media/image37.png"/><Relationship Id="rId24" Type="http://schemas.openxmlformats.org/officeDocument/2006/relationships/image" Target="../media/image49.png"/><Relationship Id="rId5" Type="http://schemas.openxmlformats.org/officeDocument/2006/relationships/image" Target="../media/image23.png"/><Relationship Id="rId15" Type="http://schemas.openxmlformats.org/officeDocument/2006/relationships/image" Target="../media/image40.svg"/><Relationship Id="rId23" Type="http://schemas.openxmlformats.org/officeDocument/2006/relationships/image" Target="../media/image48.png"/><Relationship Id="rId10" Type="http://schemas.openxmlformats.org/officeDocument/2006/relationships/image" Target="../media/image18.svg"/><Relationship Id="rId19" Type="http://schemas.openxmlformats.org/officeDocument/2006/relationships/image" Target="../media/image44.png"/><Relationship Id="rId4" Type="http://schemas.openxmlformats.org/officeDocument/2006/relationships/image" Target="../media/image10.svg"/><Relationship Id="rId9" Type="http://schemas.openxmlformats.org/officeDocument/2006/relationships/image" Target="../media/image17.png"/><Relationship Id="rId14" Type="http://schemas.openxmlformats.org/officeDocument/2006/relationships/image" Target="../media/image39.png"/><Relationship Id="rId22" Type="http://schemas.openxmlformats.org/officeDocument/2006/relationships/image" Target="../media/image47.png"/></Relationships>
</file>

<file path=ppt/slides/_rels/slide1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59.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image" Target="../media/image25.pn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24.svg"/><Relationship Id="rId2" Type="http://schemas.openxmlformats.org/officeDocument/2006/relationships/image" Target="../media/image9.png"/><Relationship Id="rId16"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2" Type="http://schemas.openxmlformats.org/officeDocument/2006/relationships/image" Target="../media/image63.webp"/><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png"/><Relationship Id="rId1" Type="http://schemas.openxmlformats.org/officeDocument/2006/relationships/slideLayout" Target="../slideLayouts/slideLayout13.xml"/><Relationship Id="rId5" Type="http://schemas.openxmlformats.org/officeDocument/2006/relationships/image" Target="../media/image67.jpg"/><Relationship Id="rId4" Type="http://schemas.openxmlformats.org/officeDocument/2006/relationships/image" Target="../media/image66.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0.svg"/><Relationship Id="rId7" Type="http://schemas.openxmlformats.org/officeDocument/2006/relationships/image" Target="../media/image24.svg"/><Relationship Id="rId2" Type="http://schemas.openxmlformats.org/officeDocument/2006/relationships/image" Target="../media/image9.png"/><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28.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18" Type="http://schemas.openxmlformats.org/officeDocument/2006/relationships/image" Target="../media/image35.png"/><Relationship Id="rId3" Type="http://schemas.openxmlformats.org/officeDocument/2006/relationships/audio" Target="../media/audio1.wav"/><Relationship Id="rId21" Type="http://schemas.openxmlformats.org/officeDocument/2006/relationships/image" Target="../media/image36.png"/><Relationship Id="rId7" Type="http://schemas.openxmlformats.org/officeDocument/2006/relationships/image" Target="../media/image32.png"/><Relationship Id="rId12" Type="http://schemas.openxmlformats.org/officeDocument/2006/relationships/slide" Target="slide10.xml"/><Relationship Id="rId17" Type="http://schemas.openxmlformats.org/officeDocument/2006/relationships/slide" Target="slide13.xml"/><Relationship Id="rId2" Type="http://schemas.openxmlformats.org/officeDocument/2006/relationships/notesSlide" Target="../notesSlides/notesSlide1.xml"/><Relationship Id="rId16" Type="http://schemas.openxmlformats.org/officeDocument/2006/relationships/slide" Target="slide11.xml"/><Relationship Id="rId20" Type="http://schemas.openxmlformats.org/officeDocument/2006/relationships/slide" Target="slide12.xml"/><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slide" Target="slide6.xml"/><Relationship Id="rId5" Type="http://schemas.openxmlformats.org/officeDocument/2006/relationships/image" Target="../media/image30.svg"/><Relationship Id="rId15" Type="http://schemas.openxmlformats.org/officeDocument/2006/relationships/slide" Target="slide7.xml"/><Relationship Id="rId10" Type="http://schemas.openxmlformats.org/officeDocument/2006/relationships/image" Target="../media/image34.svg"/><Relationship Id="rId19"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3.png"/><Relationship Id="rId14" Type="http://schemas.openxmlformats.org/officeDocument/2006/relationships/slide" Target="slide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8.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audio" Target="../media/audio2.wav"/><Relationship Id="rId21" Type="http://schemas.openxmlformats.org/officeDocument/2006/relationships/image" Target="../media/image45.png"/><Relationship Id="rId7" Type="http://schemas.openxmlformats.org/officeDocument/2006/relationships/image" Target="../media/image24.svg"/><Relationship Id="rId12" Type="http://schemas.openxmlformats.org/officeDocument/2006/relationships/image" Target="../media/image37.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2.xml"/><Relationship Id="rId16" Type="http://schemas.openxmlformats.org/officeDocument/2006/relationships/image" Target="../media/image40.svg"/><Relationship Id="rId20"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18.svg"/><Relationship Id="rId24" Type="http://schemas.openxmlformats.org/officeDocument/2006/relationships/image" Target="../media/image48.png"/><Relationship Id="rId5" Type="http://schemas.openxmlformats.org/officeDocument/2006/relationships/image" Target="../media/image10.sv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17.png"/><Relationship Id="rId19" Type="http://schemas.openxmlformats.org/officeDocument/2006/relationships/image" Target="../media/image43.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slide" Target="slide4.xml"/><Relationship Id="rId22" Type="http://schemas.openxmlformats.org/officeDocument/2006/relationships/image" Target="../media/image46.png"/></Relationships>
</file>

<file path=ppt/slides/_rels/slide5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audio" Target="../media/audio5.wav"/><Relationship Id="rId5" Type="http://schemas.openxmlformats.org/officeDocument/2006/relationships/image" Target="../media/image340.png"/><Relationship Id="rId4" Type="http://schemas.openxmlformats.org/officeDocument/2006/relationships/audio" Target="../media/audio4.wav"/></Relationships>
</file>

<file path=ppt/slides/_rels/slide5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audio" Target="../media/audio5.wav"/><Relationship Id="rId4" Type="http://schemas.openxmlformats.org/officeDocument/2006/relationships/audio" Target="../media/audio3.wav"/></Relationships>
</file>

<file path=ppt/slides/_rels/slide52.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audio" Target="../media/audio5.wav"/><Relationship Id="rId4" Type="http://schemas.openxmlformats.org/officeDocument/2006/relationships/audio" Target="../media/audio3.wav"/></Relationships>
</file>

<file path=ppt/slides/_rels/slide5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5.xml"/><Relationship Id="rId1" Type="http://schemas.openxmlformats.org/officeDocument/2006/relationships/slideLayout" Target="../slideLayouts/slideLayout8.xml"/><Relationship Id="rId5" Type="http://schemas.openxmlformats.org/officeDocument/2006/relationships/audio" Target="../media/audio5.wav"/><Relationship Id="rId4" Type="http://schemas.openxmlformats.org/officeDocument/2006/relationships/audio" Target="../media/audio3.wav"/></Relationships>
</file>

<file path=ppt/slides/_rels/slide5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audio" Target="../media/audio5.wav"/><Relationship Id="rId4" Type="http://schemas.openxmlformats.org/officeDocument/2006/relationships/audio" Target="../media/audio3.wav"/></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8.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audio" Target="../media/audio2.wav"/><Relationship Id="rId21" Type="http://schemas.openxmlformats.org/officeDocument/2006/relationships/image" Target="../media/image45.png"/><Relationship Id="rId7" Type="http://schemas.openxmlformats.org/officeDocument/2006/relationships/image" Target="../media/image24.svg"/><Relationship Id="rId12" Type="http://schemas.openxmlformats.org/officeDocument/2006/relationships/image" Target="../media/image37.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3.xml"/><Relationship Id="rId16" Type="http://schemas.openxmlformats.org/officeDocument/2006/relationships/image" Target="../media/image40.svg"/><Relationship Id="rId20"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18.svg"/><Relationship Id="rId24" Type="http://schemas.openxmlformats.org/officeDocument/2006/relationships/image" Target="../media/image48.png"/><Relationship Id="rId5" Type="http://schemas.openxmlformats.org/officeDocument/2006/relationships/image" Target="../media/image10.sv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17.png"/><Relationship Id="rId19" Type="http://schemas.openxmlformats.org/officeDocument/2006/relationships/image" Target="../media/image43.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slide" Target="slide4.xml"/><Relationship Id="rId22" Type="http://schemas.openxmlformats.org/officeDocument/2006/relationships/image" Target="../media/image46.png"/><Relationship Id="rId27" Type="http://schemas.openxmlformats.org/officeDocument/2006/relationships/image" Target="../media/image51.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8.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audio" Target="../media/audio2.wav"/><Relationship Id="rId21" Type="http://schemas.openxmlformats.org/officeDocument/2006/relationships/image" Target="../media/image45.png"/><Relationship Id="rId7" Type="http://schemas.openxmlformats.org/officeDocument/2006/relationships/image" Target="../media/image24.svg"/><Relationship Id="rId12" Type="http://schemas.openxmlformats.org/officeDocument/2006/relationships/image" Target="../media/image37.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4.xml"/><Relationship Id="rId16" Type="http://schemas.openxmlformats.org/officeDocument/2006/relationships/image" Target="../media/image40.svg"/><Relationship Id="rId20"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18.svg"/><Relationship Id="rId24" Type="http://schemas.openxmlformats.org/officeDocument/2006/relationships/image" Target="../media/image48.png"/><Relationship Id="rId5" Type="http://schemas.openxmlformats.org/officeDocument/2006/relationships/image" Target="../media/image10.sv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17.png"/><Relationship Id="rId19" Type="http://schemas.openxmlformats.org/officeDocument/2006/relationships/image" Target="../media/image43.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slide" Target="slide4.xml"/><Relationship Id="rId22" Type="http://schemas.openxmlformats.org/officeDocument/2006/relationships/image" Target="../media/image46.png"/><Relationship Id="rId27"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8.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audio" Target="../media/audio2.wav"/><Relationship Id="rId21" Type="http://schemas.openxmlformats.org/officeDocument/2006/relationships/image" Target="../media/image45.png"/><Relationship Id="rId7" Type="http://schemas.openxmlformats.org/officeDocument/2006/relationships/image" Target="../media/image24.svg"/><Relationship Id="rId12" Type="http://schemas.openxmlformats.org/officeDocument/2006/relationships/image" Target="../media/image37.png"/><Relationship Id="rId17" Type="http://schemas.openxmlformats.org/officeDocument/2006/relationships/image" Target="../media/image41.png"/><Relationship Id="rId25"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0.svg"/><Relationship Id="rId20"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image" Target="../media/image23.png"/><Relationship Id="rId11" Type="http://schemas.openxmlformats.org/officeDocument/2006/relationships/image" Target="../media/image18.svg"/><Relationship Id="rId24" Type="http://schemas.openxmlformats.org/officeDocument/2006/relationships/image" Target="../media/image48.png"/><Relationship Id="rId5" Type="http://schemas.openxmlformats.org/officeDocument/2006/relationships/image" Target="../media/image10.svg"/><Relationship Id="rId15" Type="http://schemas.openxmlformats.org/officeDocument/2006/relationships/image" Target="../media/image39.png"/><Relationship Id="rId23" Type="http://schemas.openxmlformats.org/officeDocument/2006/relationships/image" Target="../media/image47.png"/><Relationship Id="rId10" Type="http://schemas.openxmlformats.org/officeDocument/2006/relationships/image" Target="../media/image17.png"/><Relationship Id="rId19" Type="http://schemas.openxmlformats.org/officeDocument/2006/relationships/image" Target="../media/image43.png"/><Relationship Id="rId4" Type="http://schemas.openxmlformats.org/officeDocument/2006/relationships/image" Target="../media/image9.png"/><Relationship Id="rId9" Type="http://schemas.openxmlformats.org/officeDocument/2006/relationships/image" Target="../media/image16.svg"/><Relationship Id="rId14" Type="http://schemas.openxmlformats.org/officeDocument/2006/relationships/slide" Target="slide4.xml"/><Relationship Id="rId22" Type="http://schemas.openxmlformats.org/officeDocument/2006/relationships/image" Target="../media/image46.png"/><Relationship Id="rId27" Type="http://schemas.openxmlformats.org/officeDocument/2006/relationships/image" Target="../media/image53.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slide" Target="slide4.xml"/><Relationship Id="rId18" Type="http://schemas.openxmlformats.org/officeDocument/2006/relationships/image" Target="../media/image43.png"/><Relationship Id="rId26" Type="http://schemas.openxmlformats.org/officeDocument/2006/relationships/image" Target="../media/image54.png"/><Relationship Id="rId3" Type="http://schemas.openxmlformats.org/officeDocument/2006/relationships/image" Target="../media/image9.png"/><Relationship Id="rId21" Type="http://schemas.openxmlformats.org/officeDocument/2006/relationships/image" Target="../media/image46.png"/><Relationship Id="rId7" Type="http://schemas.openxmlformats.org/officeDocument/2006/relationships/image" Target="../media/image15.png"/><Relationship Id="rId12" Type="http://schemas.openxmlformats.org/officeDocument/2006/relationships/image" Target="../media/image38.svg"/><Relationship Id="rId17" Type="http://schemas.openxmlformats.org/officeDocument/2006/relationships/image" Target="../media/image42.png"/><Relationship Id="rId25"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24.svg"/><Relationship Id="rId11" Type="http://schemas.openxmlformats.org/officeDocument/2006/relationships/image" Target="../media/image37.png"/><Relationship Id="rId24" Type="http://schemas.openxmlformats.org/officeDocument/2006/relationships/image" Target="../media/image49.png"/><Relationship Id="rId5" Type="http://schemas.openxmlformats.org/officeDocument/2006/relationships/image" Target="../media/image23.png"/><Relationship Id="rId15" Type="http://schemas.openxmlformats.org/officeDocument/2006/relationships/image" Target="../media/image40.svg"/><Relationship Id="rId23" Type="http://schemas.openxmlformats.org/officeDocument/2006/relationships/image" Target="../media/image48.png"/><Relationship Id="rId10" Type="http://schemas.openxmlformats.org/officeDocument/2006/relationships/image" Target="../media/image18.svg"/><Relationship Id="rId19" Type="http://schemas.openxmlformats.org/officeDocument/2006/relationships/image" Target="../media/image44.png"/><Relationship Id="rId4" Type="http://schemas.openxmlformats.org/officeDocument/2006/relationships/image" Target="../media/image10.svg"/><Relationship Id="rId9" Type="http://schemas.openxmlformats.org/officeDocument/2006/relationships/image" Target="../media/image17.png"/><Relationship Id="rId14" Type="http://schemas.openxmlformats.org/officeDocument/2006/relationships/image" Target="../media/image39.png"/><Relationship Id="rId22"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73484" y="0"/>
            <a:ext cx="10600795" cy="5143500"/>
          </a:xfrm>
          <a:prstGeom prst="rect">
            <a:avLst/>
          </a:prstGeom>
        </p:spPr>
      </p:pic>
      <p:sp>
        <p:nvSpPr>
          <p:cNvPr id="12" name="Rounded Rectangle 11"/>
          <p:cNvSpPr/>
          <p:nvPr/>
        </p:nvSpPr>
        <p:spPr>
          <a:xfrm>
            <a:off x="1000461" y="1312433"/>
            <a:ext cx="7476565" cy="27324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7"/>
          <p:cNvSpPr txBox="1"/>
          <p:nvPr/>
        </p:nvSpPr>
        <p:spPr>
          <a:xfrm>
            <a:off x="1290289" y="1728981"/>
            <a:ext cx="6522020" cy="1910138"/>
          </a:xfrm>
          <a:prstGeom prst="rect">
            <a:avLst/>
          </a:prstGeom>
        </p:spPr>
        <p:txBody>
          <a:bodyPr lIns="0" tIns="0" rIns="0" bIns="0" rtlCol="0" anchor="t">
            <a:spAutoFit/>
          </a:bodyPr>
          <a:lstStyle/>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CHÀO MỪNG</a:t>
            </a:r>
          </a:p>
          <a:p>
            <a:pPr algn="ctr" defTabSz="457223">
              <a:lnSpc>
                <a:spcPts val="7700"/>
              </a:lnSpc>
            </a:pPr>
            <a:r>
              <a:rPr lang="en-US" sz="5501" b="1" dirty="0">
                <a:solidFill>
                  <a:srgbClr val="FFFFFF"/>
                </a:solidFill>
                <a:latin typeface="Times New Roman" panose="02020603050405020304" pitchFamily="18" charset="0"/>
                <a:cs typeface="Times New Roman" panose="02020603050405020304" pitchFamily="18" charset="0"/>
              </a:rPr>
              <a:t>CÁC EM HỌC SINH </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746718" y="1114883"/>
            <a:ext cx="1882933" cy="20574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290" y="2831475"/>
            <a:ext cx="1948919" cy="20574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4350" y="1209968"/>
            <a:ext cx="1674538" cy="1693007"/>
          </a:xfrm>
          <a:prstGeom prst="rect">
            <a:avLst/>
          </a:prstGeom>
        </p:spPr>
      </p:pic>
      <p:sp>
        <p:nvSpPr>
          <p:cNvPr id="4" name="Text Box 5">
            <a:extLst>
              <a:ext uri="{FF2B5EF4-FFF2-40B4-BE49-F238E27FC236}">
                <a16:creationId xmlns:a16="http://schemas.microsoft.com/office/drawing/2014/main" id="{7032B6F7-9260-0617-94E6-FEF670189197}"/>
              </a:ext>
            </a:extLst>
          </p:cNvPr>
          <p:cNvSpPr txBox="1">
            <a:spLocks noChangeArrowheads="1"/>
          </p:cNvSpPr>
          <p:nvPr/>
        </p:nvSpPr>
        <p:spPr bwMode="auto">
          <a:xfrm>
            <a:off x="1185191" y="450269"/>
            <a:ext cx="673221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sz="1600" b="1" dirty="0">
                <a:solidFill>
                  <a:schemeClr val="tx1">
                    <a:lumMod val="50000"/>
                  </a:schemeClr>
                </a:solidFill>
                <a:latin typeface="Times New Roman" pitchFamily="18" charset="0"/>
                <a:cs typeface="Times New Roman" pitchFamily="18" charset="0"/>
              </a:rPr>
              <a:t>UBND HUYỆN CÁT HẢI</a:t>
            </a:r>
          </a:p>
          <a:p>
            <a:pPr algn="ctr" eaLnBrk="1" hangingPunct="1">
              <a:lnSpc>
                <a:spcPct val="100000"/>
              </a:lnSpc>
              <a:spcBef>
                <a:spcPct val="50000"/>
              </a:spcBef>
              <a:buFontTx/>
              <a:buNone/>
            </a:pPr>
            <a:r>
              <a:rPr lang="vi-VN" altLang="en-US" sz="1600" b="1" dirty="0">
                <a:solidFill>
                  <a:schemeClr val="tx1">
                    <a:lumMod val="50000"/>
                  </a:schemeClr>
                </a:solidFill>
                <a:latin typeface="Times New Roman" pitchFamily="18" charset="0"/>
                <a:cs typeface="Times New Roman" pitchFamily="18" charset="0"/>
              </a:rPr>
              <a:t>TRƯỜNG TH&amp;THCS HÀ SEN</a:t>
            </a:r>
            <a:endParaRPr lang="en-US" altLang="en-US" sz="1600" b="1" dirty="0">
              <a:solidFill>
                <a:schemeClr val="tx1">
                  <a:lumMod val="50000"/>
                </a:schemeClr>
              </a:solidFill>
              <a:latin typeface="Times New Roman" pitchFamily="18" charset="0"/>
              <a:cs typeface="Times New Roman" pitchFamily="18" charset="0"/>
            </a:endParaRPr>
          </a:p>
        </p:txBody>
      </p:sp>
      <p:sp>
        <p:nvSpPr>
          <p:cNvPr id="5" name="Text Box 5">
            <a:extLst>
              <a:ext uri="{FF2B5EF4-FFF2-40B4-BE49-F238E27FC236}">
                <a16:creationId xmlns:a16="http://schemas.microsoft.com/office/drawing/2014/main" id="{813B5CAF-09AA-29BE-6514-F6BF2F842F46}"/>
              </a:ext>
            </a:extLst>
          </p:cNvPr>
          <p:cNvSpPr txBox="1">
            <a:spLocks noChangeArrowheads="1"/>
          </p:cNvSpPr>
          <p:nvPr/>
        </p:nvSpPr>
        <p:spPr bwMode="auto">
          <a:xfrm>
            <a:off x="2946173" y="4400843"/>
            <a:ext cx="561662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50000"/>
              </a:spcBef>
              <a:buFontTx/>
              <a:buNone/>
            </a:pPr>
            <a:r>
              <a:rPr lang="vi-VN" altLang="en-US" sz="3200" b="1" dirty="0">
                <a:solidFill>
                  <a:schemeClr val="tx1">
                    <a:lumMod val="50000"/>
                  </a:schemeClr>
                </a:solidFill>
                <a:latin typeface="Times New Roman" pitchFamily="18" charset="0"/>
                <a:cs typeface="Times New Roman" pitchFamily="18" charset="0"/>
              </a:rPr>
              <a:t>Giáo viên: </a:t>
            </a:r>
            <a:r>
              <a:rPr lang="en-US" sz="3200" b="1" dirty="0">
                <a:solidFill>
                  <a:schemeClr val="tx1">
                    <a:lumMod val="50000"/>
                  </a:schemeClr>
                </a:solidFill>
                <a:latin typeface="Times New Roman" pitchFamily="18" charset="0"/>
                <a:cs typeface="Times New Roman" pitchFamily="18" charset="0"/>
              </a:rPr>
              <a:t>Phạm Thị Dương</a:t>
            </a:r>
            <a:endParaRPr lang="en-US" altLang="en-US" sz="3200" b="1" dirty="0">
              <a:solidFill>
                <a:schemeClr val="tx1">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56318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AAA6391-3ABD-CCC8-2F21-355FD3A8F666}"/>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CBE9BA5D-AD63-03D8-C66B-49B82826BAC5}"/>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6ED6EA7E-660C-5498-9B1D-4AAD27614DC9}"/>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9B182616-AA75-39E4-C04A-993D71B834FB}"/>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B644D146-360D-A018-0754-9652690C7E50}"/>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C486CFF0-99A2-5389-DAEF-CADEC23F7519}"/>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4D3063DF-2886-63B1-B411-5C1A38C0A2A0}"/>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CE4E4F39-22AF-8A2B-7532-F2F36DBBB055}"/>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D9058D83-748F-981E-63F5-B4B05D41B7C1}"/>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sp>
        <p:nvSpPr>
          <p:cNvPr id="73" name="Rectangle: Rounded Corners 28"/>
          <p:cNvSpPr/>
          <p:nvPr/>
        </p:nvSpPr>
        <p:spPr>
          <a:xfrm>
            <a:off x="601016" y="956510"/>
            <a:ext cx="7769628" cy="1876876"/>
          </a:xfrm>
          <a:prstGeom prst="roundRect">
            <a:avLst>
              <a:gd name="adj" fmla="val 14024"/>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91" name="Group 90"/>
          <p:cNvGrpSpPr/>
          <p:nvPr/>
        </p:nvGrpSpPr>
        <p:grpSpPr>
          <a:xfrm>
            <a:off x="3252479" y="3039271"/>
            <a:ext cx="2466702" cy="660353"/>
            <a:chOff x="4037538" y="4547895"/>
            <a:chExt cx="3288936" cy="880471"/>
          </a:xfrm>
        </p:grpSpPr>
        <p:sp>
          <p:nvSpPr>
            <p:cNvPr id="92"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108"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110" name="!!Ques2"/>
            <p:cNvGrpSpPr/>
            <p:nvPr/>
          </p:nvGrpSpPr>
          <p:grpSpPr>
            <a:xfrm>
              <a:off x="4037538" y="4547895"/>
              <a:ext cx="880471" cy="880471"/>
              <a:chOff x="3024040" y="4053992"/>
              <a:chExt cx="880471" cy="880471"/>
            </a:xfrm>
          </p:grpSpPr>
          <p:sp>
            <p:nvSpPr>
              <p:cNvPr id="11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114" name="Group 113"/>
              <p:cNvGrpSpPr/>
              <p:nvPr/>
            </p:nvGrpSpPr>
            <p:grpSpPr>
              <a:xfrm>
                <a:off x="3274432" y="4303974"/>
                <a:ext cx="379686" cy="380506"/>
                <a:chOff x="-2134638" y="3977659"/>
                <a:chExt cx="1406150" cy="1409187"/>
              </a:xfrm>
              <a:solidFill>
                <a:schemeClr val="bg1"/>
              </a:solidFill>
              <a:effectLst/>
            </p:grpSpPr>
            <p:sp>
              <p:nvSpPr>
                <p:cNvPr id="11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16"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19" name="TextBox 118"/>
          <p:cNvSpPr txBox="1"/>
          <p:nvPr/>
        </p:nvSpPr>
        <p:spPr>
          <a:xfrm>
            <a:off x="1600628" y="1066560"/>
            <a:ext cx="6278039" cy="1569660"/>
          </a:xfrm>
          <a:prstGeom prst="rect">
            <a:avLst/>
          </a:prstGeom>
          <a:noFill/>
          <a:ln>
            <a:noFill/>
          </a:ln>
        </p:spPr>
        <p:txBody>
          <a:bodyPr wrap="square">
            <a:spAutoFit/>
          </a:bodyPr>
          <a:lstStyle/>
          <a:p>
            <a:pPr lvl="0" algn="ctr">
              <a:buClr>
                <a:srgbClr val="000000"/>
              </a:buClr>
              <a:buSzPts val="2200"/>
            </a:pPr>
            <a:r>
              <a:rPr lang="en-US" sz="3200" b="1" dirty="0" err="1">
                <a:solidFill>
                  <a:srgbClr val="EE4036"/>
                </a:solidFill>
                <a:latin typeface="Times New Roman" panose="02020603050405020304" pitchFamily="18" charset="0"/>
                <a:cs typeface="Times New Roman" panose="02020603050405020304" pitchFamily="18" charset="0"/>
              </a:rPr>
              <a:t>Khi</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đốt</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cháy</a:t>
            </a:r>
            <a:r>
              <a:rPr lang="en-US" sz="3200" b="1" dirty="0">
                <a:solidFill>
                  <a:srgbClr val="EE4036"/>
                </a:solidFill>
                <a:latin typeface="Times New Roman" panose="02020603050405020304" pitchFamily="18" charset="0"/>
                <a:cs typeface="Times New Roman" panose="02020603050405020304" pitchFamily="18" charset="0"/>
              </a:rPr>
              <a:t> alkane </a:t>
            </a:r>
            <a:r>
              <a:rPr lang="en-US" sz="3200" b="1" dirty="0" err="1">
                <a:solidFill>
                  <a:srgbClr val="EE4036"/>
                </a:solidFill>
                <a:latin typeface="Times New Roman" panose="02020603050405020304" pitchFamily="18" charset="0"/>
                <a:cs typeface="Times New Roman" panose="02020603050405020304" pitchFamily="18" charset="0"/>
              </a:rPr>
              <a:t>trong</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không</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khí</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thu</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được</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sản</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phẩm</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chủ</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yếu</a:t>
            </a:r>
            <a:r>
              <a:rPr lang="en-US" sz="3200" b="1" dirty="0">
                <a:solidFill>
                  <a:srgbClr val="EE4036"/>
                </a:solidFill>
                <a:latin typeface="Times New Roman" panose="02020603050405020304" pitchFamily="18" charset="0"/>
                <a:cs typeface="Times New Roman" panose="02020603050405020304" pitchFamily="18" charset="0"/>
              </a:rPr>
              <a:t> </a:t>
            </a:r>
            <a:r>
              <a:rPr lang="en-US" sz="3200" b="1" dirty="0" err="1">
                <a:solidFill>
                  <a:srgbClr val="EE4036"/>
                </a:solidFill>
                <a:latin typeface="Times New Roman" panose="02020603050405020304" pitchFamily="18" charset="0"/>
                <a:cs typeface="Times New Roman" panose="02020603050405020304" pitchFamily="18" charset="0"/>
              </a:rPr>
              <a:t>là</a:t>
            </a:r>
            <a:r>
              <a:rPr lang="en-US" sz="3200" b="1" dirty="0">
                <a:solidFill>
                  <a:srgbClr val="EE4036"/>
                </a:solidFill>
                <a:latin typeface="Times New Roman" panose="02020603050405020304" pitchFamily="18" charset="0"/>
                <a:cs typeface="Times New Roman" panose="02020603050405020304" pitchFamily="18" charset="0"/>
              </a:rPr>
              <a:t> carbon dioxide </a:t>
            </a:r>
            <a:r>
              <a:rPr lang="en-US" sz="3200" b="1" dirty="0" err="1">
                <a:solidFill>
                  <a:srgbClr val="EE4036"/>
                </a:solidFill>
                <a:latin typeface="Times New Roman" panose="02020603050405020304" pitchFamily="18" charset="0"/>
                <a:cs typeface="Times New Roman" panose="02020603050405020304" pitchFamily="18" charset="0"/>
              </a:rPr>
              <a:t>và</a:t>
            </a:r>
            <a:r>
              <a:rPr lang="en-US" sz="3200" b="1" dirty="0">
                <a:solidFill>
                  <a:srgbClr val="EE4036"/>
                </a:solidFill>
                <a:latin typeface="Times New Roman" panose="02020603050405020304" pitchFamily="18" charset="0"/>
                <a:cs typeface="Times New Roman" panose="02020603050405020304" pitchFamily="18" charset="0"/>
              </a:rPr>
              <a:t> ____?</a:t>
            </a:r>
          </a:p>
        </p:txBody>
      </p:sp>
      <p:sp>
        <p:nvSpPr>
          <p:cNvPr id="70" name="!!o6d"/>
          <p:cNvSpPr/>
          <p:nvPr/>
        </p:nvSpPr>
        <p:spPr>
          <a:xfrm>
            <a:off x="4263406" y="3987242"/>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1" name="!!6d"/>
          <p:cNvSpPr txBox="1"/>
          <p:nvPr/>
        </p:nvSpPr>
        <p:spPr>
          <a:xfrm>
            <a:off x="4385918" y="4017810"/>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75" name="!!o6d"/>
          <p:cNvSpPr/>
          <p:nvPr/>
        </p:nvSpPr>
        <p:spPr>
          <a:xfrm>
            <a:off x="3406657" y="3987242"/>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78" name="!!6d"/>
          <p:cNvSpPr txBox="1"/>
          <p:nvPr/>
        </p:nvSpPr>
        <p:spPr>
          <a:xfrm>
            <a:off x="3529169" y="4017810"/>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93" name="!!o6d"/>
          <p:cNvSpPr/>
          <p:nvPr/>
        </p:nvSpPr>
        <p:spPr>
          <a:xfrm>
            <a:off x="2539248" y="3988421"/>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94" name="!!6d"/>
          <p:cNvSpPr txBox="1"/>
          <p:nvPr/>
        </p:nvSpPr>
        <p:spPr>
          <a:xfrm>
            <a:off x="2651347" y="4017810"/>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p>
        </p:txBody>
      </p:sp>
      <p:sp>
        <p:nvSpPr>
          <p:cNvPr id="95" name="!!o6d"/>
          <p:cNvSpPr/>
          <p:nvPr/>
        </p:nvSpPr>
        <p:spPr>
          <a:xfrm>
            <a:off x="1682499" y="3987242"/>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96" name="!!6d"/>
          <p:cNvSpPr txBox="1"/>
          <p:nvPr/>
        </p:nvSpPr>
        <p:spPr>
          <a:xfrm>
            <a:off x="1793196" y="4017810"/>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pic>
        <p:nvPicPr>
          <p:cNvPr id="50" name="Picture 49"/>
          <p:cNvPicPr>
            <a:picLocks noChangeAspect="1"/>
          </p:cNvPicPr>
          <p:nvPr/>
        </p:nvPicPr>
        <p:blipFill>
          <a:blip r:embed="rId17"/>
          <a:stretch>
            <a:fillRect/>
          </a:stretch>
        </p:blipFill>
        <p:spPr>
          <a:xfrm>
            <a:off x="3223189" y="-473440"/>
            <a:ext cx="270000" cy="160961"/>
          </a:xfrm>
          <a:prstGeom prst="rect">
            <a:avLst/>
          </a:prstGeom>
        </p:spPr>
      </p:pic>
      <p:pic>
        <p:nvPicPr>
          <p:cNvPr id="51" name="Picture 50"/>
          <p:cNvPicPr>
            <a:picLocks noChangeAspect="1"/>
          </p:cNvPicPr>
          <p:nvPr/>
        </p:nvPicPr>
        <p:blipFill>
          <a:blip r:embed="rId18"/>
          <a:stretch>
            <a:fillRect/>
          </a:stretch>
        </p:blipFill>
        <p:spPr>
          <a:xfrm>
            <a:off x="1517167" y="-510292"/>
            <a:ext cx="270000" cy="160961"/>
          </a:xfrm>
          <a:prstGeom prst="rect">
            <a:avLst/>
          </a:prstGeom>
        </p:spPr>
      </p:pic>
      <p:pic>
        <p:nvPicPr>
          <p:cNvPr id="52" name="Picture 51"/>
          <p:cNvPicPr>
            <a:picLocks noChangeAspect="1"/>
          </p:cNvPicPr>
          <p:nvPr/>
        </p:nvPicPr>
        <p:blipFill>
          <a:blip r:embed="rId19"/>
          <a:stretch>
            <a:fillRect/>
          </a:stretch>
        </p:blipFill>
        <p:spPr>
          <a:xfrm>
            <a:off x="2671803" y="-758170"/>
            <a:ext cx="270000" cy="163556"/>
          </a:xfrm>
          <a:prstGeom prst="rect">
            <a:avLst/>
          </a:prstGeom>
        </p:spPr>
      </p:pic>
      <p:pic>
        <p:nvPicPr>
          <p:cNvPr id="53" name="Picture 52"/>
          <p:cNvPicPr>
            <a:picLocks noChangeAspect="1"/>
          </p:cNvPicPr>
          <p:nvPr/>
        </p:nvPicPr>
        <p:blipFill>
          <a:blip r:embed="rId20"/>
          <a:stretch>
            <a:fillRect/>
          </a:stretch>
        </p:blipFill>
        <p:spPr>
          <a:xfrm>
            <a:off x="3997272" y="-539434"/>
            <a:ext cx="270000" cy="163556"/>
          </a:xfrm>
          <a:prstGeom prst="rect">
            <a:avLst/>
          </a:prstGeom>
        </p:spPr>
      </p:pic>
      <p:pic>
        <p:nvPicPr>
          <p:cNvPr id="54" name="Picture 53"/>
          <p:cNvPicPr>
            <a:picLocks noChangeAspect="1"/>
          </p:cNvPicPr>
          <p:nvPr/>
        </p:nvPicPr>
        <p:blipFill>
          <a:blip r:embed="rId21"/>
          <a:stretch>
            <a:fillRect/>
          </a:stretch>
        </p:blipFill>
        <p:spPr>
          <a:xfrm>
            <a:off x="7613711" y="-487142"/>
            <a:ext cx="270000" cy="160961"/>
          </a:xfrm>
          <a:prstGeom prst="rect">
            <a:avLst/>
          </a:prstGeom>
        </p:spPr>
      </p:pic>
      <p:pic>
        <p:nvPicPr>
          <p:cNvPr id="55" name="Picture 54"/>
          <p:cNvPicPr>
            <a:picLocks noChangeAspect="1"/>
          </p:cNvPicPr>
          <p:nvPr/>
        </p:nvPicPr>
        <p:blipFill>
          <a:blip r:embed="rId22"/>
          <a:stretch>
            <a:fillRect/>
          </a:stretch>
        </p:blipFill>
        <p:spPr>
          <a:xfrm>
            <a:off x="5609151" y="-826005"/>
            <a:ext cx="270000" cy="163556"/>
          </a:xfrm>
          <a:prstGeom prst="rect">
            <a:avLst/>
          </a:prstGeom>
        </p:spPr>
      </p:pic>
      <p:pic>
        <p:nvPicPr>
          <p:cNvPr id="56" name="Picture 55"/>
          <p:cNvPicPr>
            <a:picLocks noChangeAspect="1"/>
          </p:cNvPicPr>
          <p:nvPr/>
        </p:nvPicPr>
        <p:blipFill>
          <a:blip r:embed="rId23"/>
          <a:stretch>
            <a:fillRect/>
          </a:stretch>
        </p:blipFill>
        <p:spPr>
          <a:xfrm>
            <a:off x="6287767" y="-444772"/>
            <a:ext cx="270000" cy="160961"/>
          </a:xfrm>
          <a:prstGeom prst="rect">
            <a:avLst/>
          </a:prstGeom>
        </p:spPr>
      </p:pic>
      <p:pic>
        <p:nvPicPr>
          <p:cNvPr id="57" name="Picture 56"/>
          <p:cNvPicPr>
            <a:picLocks noChangeAspect="1"/>
          </p:cNvPicPr>
          <p:nvPr/>
        </p:nvPicPr>
        <p:blipFill>
          <a:blip r:embed="rId24"/>
          <a:stretch>
            <a:fillRect/>
          </a:stretch>
        </p:blipFill>
        <p:spPr>
          <a:xfrm>
            <a:off x="6869317" y="-476035"/>
            <a:ext cx="270000" cy="163556"/>
          </a:xfrm>
          <a:prstGeom prst="rect">
            <a:avLst/>
          </a:prstGeom>
        </p:spPr>
      </p:pic>
      <p:pic>
        <p:nvPicPr>
          <p:cNvPr id="58" name="Picture 57"/>
          <p:cNvPicPr>
            <a:picLocks noChangeAspect="1"/>
          </p:cNvPicPr>
          <p:nvPr/>
        </p:nvPicPr>
        <p:blipFill>
          <a:blip r:embed="rId25"/>
          <a:stretch>
            <a:fillRect/>
          </a:stretch>
        </p:blipFill>
        <p:spPr>
          <a:xfrm>
            <a:off x="5185774" y="-417147"/>
            <a:ext cx="270000" cy="163556"/>
          </a:xfrm>
          <a:prstGeom prst="rect">
            <a:avLst/>
          </a:prstGeom>
        </p:spPr>
      </p:pic>
      <p:pic>
        <p:nvPicPr>
          <p:cNvPr id="59" name="Picture 58"/>
          <p:cNvPicPr>
            <a:picLocks noChangeAspect="1"/>
          </p:cNvPicPr>
          <p:nvPr/>
        </p:nvPicPr>
        <p:blipFill>
          <a:blip r:embed="rId26"/>
          <a:stretch>
            <a:fillRect/>
          </a:stretch>
        </p:blipFill>
        <p:spPr>
          <a:xfrm>
            <a:off x="2062406" y="-529233"/>
            <a:ext cx="270000" cy="163556"/>
          </a:xfrm>
          <a:prstGeom prst="rect">
            <a:avLst/>
          </a:prstGeom>
        </p:spPr>
      </p:pic>
      <p:pic>
        <p:nvPicPr>
          <p:cNvPr id="60" name="Picture 59"/>
          <p:cNvPicPr>
            <a:picLocks noChangeAspect="1"/>
          </p:cNvPicPr>
          <p:nvPr/>
        </p:nvPicPr>
        <p:blipFill>
          <a:blip r:embed="rId18"/>
          <a:stretch>
            <a:fillRect/>
          </a:stretch>
        </p:blipFill>
        <p:spPr>
          <a:xfrm>
            <a:off x="5154519" y="-640108"/>
            <a:ext cx="270000" cy="160961"/>
          </a:xfrm>
          <a:prstGeom prst="rect">
            <a:avLst/>
          </a:prstGeom>
        </p:spPr>
      </p:pic>
      <p:pic>
        <p:nvPicPr>
          <p:cNvPr id="62" name="Picture 61"/>
          <p:cNvPicPr>
            <a:picLocks noChangeAspect="1"/>
          </p:cNvPicPr>
          <p:nvPr/>
        </p:nvPicPr>
        <p:blipFill>
          <a:blip r:embed="rId19"/>
          <a:stretch>
            <a:fillRect/>
          </a:stretch>
        </p:blipFill>
        <p:spPr>
          <a:xfrm>
            <a:off x="7626198" y="-853913"/>
            <a:ext cx="270000" cy="163556"/>
          </a:xfrm>
          <a:prstGeom prst="rect">
            <a:avLst/>
          </a:prstGeom>
        </p:spPr>
      </p:pic>
      <p:pic>
        <p:nvPicPr>
          <p:cNvPr id="65" name="Picture 64"/>
          <p:cNvPicPr>
            <a:picLocks noChangeAspect="1"/>
          </p:cNvPicPr>
          <p:nvPr/>
        </p:nvPicPr>
        <p:blipFill>
          <a:blip r:embed="rId26"/>
          <a:stretch>
            <a:fillRect/>
          </a:stretch>
        </p:blipFill>
        <p:spPr>
          <a:xfrm>
            <a:off x="5699758" y="-659049"/>
            <a:ext cx="270000" cy="163556"/>
          </a:xfrm>
          <a:prstGeom prst="rect">
            <a:avLst/>
          </a:prstGeom>
        </p:spPr>
      </p:pic>
      <p:pic>
        <p:nvPicPr>
          <p:cNvPr id="66" name="Picture 65"/>
          <p:cNvPicPr>
            <a:picLocks noChangeAspect="1"/>
          </p:cNvPicPr>
          <p:nvPr/>
        </p:nvPicPr>
        <p:blipFill>
          <a:blip r:embed="rId20"/>
          <a:stretch>
            <a:fillRect/>
          </a:stretch>
        </p:blipFill>
        <p:spPr>
          <a:xfrm>
            <a:off x="525251" y="-423583"/>
            <a:ext cx="270000" cy="163556"/>
          </a:xfrm>
          <a:prstGeom prst="rect">
            <a:avLst/>
          </a:prstGeom>
        </p:spPr>
      </p:pic>
      <p:pic>
        <p:nvPicPr>
          <p:cNvPr id="67" name="Picture 66"/>
          <p:cNvPicPr>
            <a:picLocks noChangeAspect="1"/>
          </p:cNvPicPr>
          <p:nvPr/>
        </p:nvPicPr>
        <p:blipFill>
          <a:blip r:embed="rId21"/>
          <a:stretch>
            <a:fillRect/>
          </a:stretch>
        </p:blipFill>
        <p:spPr>
          <a:xfrm>
            <a:off x="1223445" y="-735054"/>
            <a:ext cx="270000" cy="160961"/>
          </a:xfrm>
          <a:prstGeom prst="rect">
            <a:avLst/>
          </a:prstGeom>
        </p:spPr>
      </p:pic>
      <p:pic>
        <p:nvPicPr>
          <p:cNvPr id="76" name="Picture 75"/>
          <p:cNvPicPr>
            <a:picLocks noChangeAspect="1"/>
          </p:cNvPicPr>
          <p:nvPr/>
        </p:nvPicPr>
        <p:blipFill>
          <a:blip r:embed="rId22"/>
          <a:stretch>
            <a:fillRect/>
          </a:stretch>
        </p:blipFill>
        <p:spPr>
          <a:xfrm>
            <a:off x="2137130" y="-710154"/>
            <a:ext cx="270000" cy="163556"/>
          </a:xfrm>
          <a:prstGeom prst="rect">
            <a:avLst/>
          </a:prstGeom>
        </p:spPr>
      </p:pic>
      <p:pic>
        <p:nvPicPr>
          <p:cNvPr id="77" name="Picture 76"/>
          <p:cNvPicPr>
            <a:picLocks noChangeAspect="1"/>
          </p:cNvPicPr>
          <p:nvPr/>
        </p:nvPicPr>
        <p:blipFill>
          <a:blip r:embed="rId18"/>
          <a:stretch>
            <a:fillRect/>
          </a:stretch>
        </p:blipFill>
        <p:spPr>
          <a:xfrm>
            <a:off x="1682498" y="-524257"/>
            <a:ext cx="270000" cy="160961"/>
          </a:xfrm>
          <a:prstGeom prst="rect">
            <a:avLst/>
          </a:prstGeom>
        </p:spPr>
      </p:pic>
      <p:pic>
        <p:nvPicPr>
          <p:cNvPr id="79" name="Picture 78"/>
          <p:cNvPicPr>
            <a:picLocks noChangeAspect="1"/>
          </p:cNvPicPr>
          <p:nvPr/>
        </p:nvPicPr>
        <p:blipFill>
          <a:blip r:embed="rId19"/>
          <a:stretch>
            <a:fillRect/>
          </a:stretch>
        </p:blipFill>
        <p:spPr>
          <a:xfrm>
            <a:off x="2837135" y="-772135"/>
            <a:ext cx="270000" cy="163556"/>
          </a:xfrm>
          <a:prstGeom prst="rect">
            <a:avLst/>
          </a:prstGeom>
        </p:spPr>
      </p:pic>
      <p:pic>
        <p:nvPicPr>
          <p:cNvPr id="80" name="Picture 79"/>
          <p:cNvPicPr>
            <a:picLocks noChangeAspect="1"/>
          </p:cNvPicPr>
          <p:nvPr/>
        </p:nvPicPr>
        <p:blipFill>
          <a:blip r:embed="rId26"/>
          <a:stretch>
            <a:fillRect/>
          </a:stretch>
        </p:blipFill>
        <p:spPr>
          <a:xfrm>
            <a:off x="2227737" y="-543198"/>
            <a:ext cx="270000" cy="163556"/>
          </a:xfrm>
          <a:prstGeom prst="rect">
            <a:avLst/>
          </a:prstGeom>
        </p:spPr>
      </p:pic>
      <p:pic>
        <p:nvPicPr>
          <p:cNvPr id="81" name="Picture 80"/>
          <p:cNvPicPr>
            <a:picLocks noChangeAspect="1"/>
          </p:cNvPicPr>
          <p:nvPr/>
        </p:nvPicPr>
        <p:blipFill>
          <a:blip r:embed="rId19"/>
          <a:stretch>
            <a:fillRect/>
          </a:stretch>
        </p:blipFill>
        <p:spPr>
          <a:xfrm>
            <a:off x="4485830" y="-756958"/>
            <a:ext cx="270000" cy="163556"/>
          </a:xfrm>
          <a:prstGeom prst="rect">
            <a:avLst/>
          </a:prstGeom>
        </p:spPr>
      </p:pic>
      <p:pic>
        <p:nvPicPr>
          <p:cNvPr id="82" name="Picture 81"/>
          <p:cNvPicPr>
            <a:picLocks noChangeAspect="1"/>
          </p:cNvPicPr>
          <p:nvPr/>
        </p:nvPicPr>
        <p:blipFill>
          <a:blip r:embed="rId21"/>
          <a:stretch>
            <a:fillRect/>
          </a:stretch>
        </p:blipFill>
        <p:spPr>
          <a:xfrm>
            <a:off x="3037472" y="-733842"/>
            <a:ext cx="270000" cy="160961"/>
          </a:xfrm>
          <a:prstGeom prst="rect">
            <a:avLst/>
          </a:prstGeom>
        </p:spPr>
      </p:pic>
      <p:pic>
        <p:nvPicPr>
          <p:cNvPr id="83" name="Picture 82"/>
          <p:cNvPicPr>
            <a:picLocks noChangeAspect="1"/>
          </p:cNvPicPr>
          <p:nvPr/>
        </p:nvPicPr>
        <p:blipFill>
          <a:blip r:embed="rId22"/>
          <a:stretch>
            <a:fillRect/>
          </a:stretch>
        </p:blipFill>
        <p:spPr>
          <a:xfrm>
            <a:off x="3951157" y="-708942"/>
            <a:ext cx="270000" cy="163556"/>
          </a:xfrm>
          <a:prstGeom prst="rect">
            <a:avLst/>
          </a:prstGeom>
        </p:spPr>
      </p:pic>
      <p:pic>
        <p:nvPicPr>
          <p:cNvPr id="84" name="Picture 83"/>
          <p:cNvPicPr>
            <a:picLocks noChangeAspect="1"/>
          </p:cNvPicPr>
          <p:nvPr/>
        </p:nvPicPr>
        <p:blipFill>
          <a:blip r:embed="rId19"/>
          <a:stretch>
            <a:fillRect/>
          </a:stretch>
        </p:blipFill>
        <p:spPr>
          <a:xfrm>
            <a:off x="4651161" y="-770923"/>
            <a:ext cx="270000" cy="163556"/>
          </a:xfrm>
          <a:prstGeom prst="rect">
            <a:avLst/>
          </a:prstGeom>
        </p:spPr>
      </p:pic>
      <p:pic>
        <p:nvPicPr>
          <p:cNvPr id="85" name="Picture 84"/>
          <p:cNvPicPr>
            <a:picLocks noChangeAspect="1"/>
          </p:cNvPicPr>
          <p:nvPr/>
        </p:nvPicPr>
        <p:blipFill>
          <a:blip r:embed="rId22"/>
          <a:stretch>
            <a:fillRect/>
          </a:stretch>
        </p:blipFill>
        <p:spPr>
          <a:xfrm>
            <a:off x="3870250" y="-433148"/>
            <a:ext cx="270000" cy="163556"/>
          </a:xfrm>
          <a:prstGeom prst="rect">
            <a:avLst/>
          </a:prstGeom>
        </p:spPr>
      </p:pic>
      <p:pic>
        <p:nvPicPr>
          <p:cNvPr id="86" name="Picture 85"/>
          <p:cNvPicPr>
            <a:picLocks noChangeAspect="1"/>
          </p:cNvPicPr>
          <p:nvPr/>
        </p:nvPicPr>
        <p:blipFill>
          <a:blip r:embed="rId18"/>
          <a:stretch>
            <a:fillRect/>
          </a:stretch>
        </p:blipFill>
        <p:spPr>
          <a:xfrm>
            <a:off x="3415618" y="-247252"/>
            <a:ext cx="270000" cy="160961"/>
          </a:xfrm>
          <a:prstGeom prst="rect">
            <a:avLst/>
          </a:prstGeom>
        </p:spPr>
      </p:pic>
      <p:pic>
        <p:nvPicPr>
          <p:cNvPr id="87" name="Picture 86"/>
          <p:cNvPicPr>
            <a:picLocks noChangeAspect="1"/>
          </p:cNvPicPr>
          <p:nvPr/>
        </p:nvPicPr>
        <p:blipFill>
          <a:blip r:embed="rId19"/>
          <a:stretch>
            <a:fillRect/>
          </a:stretch>
        </p:blipFill>
        <p:spPr>
          <a:xfrm>
            <a:off x="4570254" y="-495129"/>
            <a:ext cx="270000" cy="163556"/>
          </a:xfrm>
          <a:prstGeom prst="rect">
            <a:avLst/>
          </a:prstGeom>
        </p:spPr>
      </p:pic>
      <p:pic>
        <p:nvPicPr>
          <p:cNvPr id="88" name="Picture 87"/>
          <p:cNvPicPr>
            <a:picLocks noChangeAspect="1"/>
          </p:cNvPicPr>
          <p:nvPr/>
        </p:nvPicPr>
        <p:blipFill>
          <a:blip r:embed="rId26"/>
          <a:stretch>
            <a:fillRect/>
          </a:stretch>
        </p:blipFill>
        <p:spPr>
          <a:xfrm>
            <a:off x="3960857" y="-266192"/>
            <a:ext cx="270000" cy="163556"/>
          </a:xfrm>
          <a:prstGeom prst="rect">
            <a:avLst/>
          </a:prstGeom>
        </p:spPr>
      </p:pic>
      <p:pic>
        <p:nvPicPr>
          <p:cNvPr id="89" name="Picture 88"/>
          <p:cNvPicPr>
            <a:picLocks noChangeAspect="1"/>
          </p:cNvPicPr>
          <p:nvPr/>
        </p:nvPicPr>
        <p:blipFill>
          <a:blip r:embed="rId19"/>
          <a:stretch>
            <a:fillRect/>
          </a:stretch>
        </p:blipFill>
        <p:spPr>
          <a:xfrm>
            <a:off x="2746928" y="-364101"/>
            <a:ext cx="270000" cy="163556"/>
          </a:xfrm>
          <a:prstGeom prst="rect">
            <a:avLst/>
          </a:prstGeom>
        </p:spPr>
      </p:pic>
      <p:pic>
        <p:nvPicPr>
          <p:cNvPr id="90" name="Picture 89"/>
          <p:cNvPicPr>
            <a:picLocks noChangeAspect="1"/>
          </p:cNvPicPr>
          <p:nvPr/>
        </p:nvPicPr>
        <p:blipFill>
          <a:blip r:embed="rId19"/>
          <a:stretch>
            <a:fillRect/>
          </a:stretch>
        </p:blipFill>
        <p:spPr>
          <a:xfrm>
            <a:off x="2912260" y="-378066"/>
            <a:ext cx="270000" cy="163556"/>
          </a:xfrm>
          <a:prstGeom prst="rect">
            <a:avLst/>
          </a:prstGeom>
        </p:spPr>
      </p:pic>
      <p:sp>
        <p:nvSpPr>
          <p:cNvPr id="15" name="!!o6d">
            <a:extLst>
              <a:ext uri="{FF2B5EF4-FFF2-40B4-BE49-F238E27FC236}">
                <a16:creationId xmlns:a16="http://schemas.microsoft.com/office/drawing/2014/main" id="{E4AD757E-3F3F-66BD-8E54-A7A2DFB0E3DD}"/>
              </a:ext>
            </a:extLst>
          </p:cNvPr>
          <p:cNvSpPr/>
          <p:nvPr/>
        </p:nvSpPr>
        <p:spPr>
          <a:xfrm>
            <a:off x="6857686" y="3986179"/>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6" name="!!6d">
            <a:extLst>
              <a:ext uri="{FF2B5EF4-FFF2-40B4-BE49-F238E27FC236}">
                <a16:creationId xmlns:a16="http://schemas.microsoft.com/office/drawing/2014/main" id="{8C71C82F-7063-E6AB-746E-58C37AE0AF7B}"/>
              </a:ext>
            </a:extLst>
          </p:cNvPr>
          <p:cNvSpPr txBox="1"/>
          <p:nvPr/>
        </p:nvSpPr>
        <p:spPr>
          <a:xfrm>
            <a:off x="6980198" y="401674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7" name="!!o6d">
            <a:extLst>
              <a:ext uri="{FF2B5EF4-FFF2-40B4-BE49-F238E27FC236}">
                <a16:creationId xmlns:a16="http://schemas.microsoft.com/office/drawing/2014/main" id="{7B45C1A1-4D78-91B3-45F2-3D20A0C47342}"/>
              </a:ext>
            </a:extLst>
          </p:cNvPr>
          <p:cNvSpPr/>
          <p:nvPr/>
        </p:nvSpPr>
        <p:spPr>
          <a:xfrm>
            <a:off x="5990277" y="398735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8" name="!!6d">
            <a:extLst>
              <a:ext uri="{FF2B5EF4-FFF2-40B4-BE49-F238E27FC236}">
                <a16:creationId xmlns:a16="http://schemas.microsoft.com/office/drawing/2014/main" id="{A12E6EEF-A145-0617-1A6F-0A8FB5394E62}"/>
              </a:ext>
            </a:extLst>
          </p:cNvPr>
          <p:cNvSpPr txBox="1"/>
          <p:nvPr/>
        </p:nvSpPr>
        <p:spPr>
          <a:xfrm>
            <a:off x="6102376" y="401674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ớ</a:t>
            </a:r>
          </a:p>
        </p:txBody>
      </p:sp>
      <p:sp>
        <p:nvSpPr>
          <p:cNvPr id="19" name="!!o6d">
            <a:extLst>
              <a:ext uri="{FF2B5EF4-FFF2-40B4-BE49-F238E27FC236}">
                <a16:creationId xmlns:a16="http://schemas.microsoft.com/office/drawing/2014/main" id="{26F410F6-6C3C-035F-2DF0-2878FA179058}"/>
              </a:ext>
            </a:extLst>
          </p:cNvPr>
          <p:cNvSpPr/>
          <p:nvPr/>
        </p:nvSpPr>
        <p:spPr>
          <a:xfrm>
            <a:off x="5133528" y="3986179"/>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20" name="!!6d">
            <a:extLst>
              <a:ext uri="{FF2B5EF4-FFF2-40B4-BE49-F238E27FC236}">
                <a16:creationId xmlns:a16="http://schemas.microsoft.com/office/drawing/2014/main" id="{82813FD5-CEF5-3DC0-206C-1CE7839E0D25}"/>
              </a:ext>
            </a:extLst>
          </p:cNvPr>
          <p:cNvSpPr txBox="1"/>
          <p:nvPr/>
        </p:nvSpPr>
        <p:spPr>
          <a:xfrm>
            <a:off x="5244225" y="4016748"/>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a:t>
            </a:r>
          </a:p>
        </p:txBody>
      </p:sp>
    </p:spTree>
    <p:extLst>
      <p:ext uri="{BB962C8B-B14F-4D97-AF65-F5344CB8AC3E}">
        <p14:creationId xmlns:p14="http://schemas.microsoft.com/office/powerpoint/2010/main" val="16722843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8" dur="2000" fill="hold"/>
                                        <p:tgtEl>
                                          <p:spTgt spid="51"/>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1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0" dur="2000" fill="hold"/>
                                        <p:tgtEl>
                                          <p:spTgt spid="59"/>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2" dur="2000" fill="hold"/>
                                        <p:tgtEl>
                                          <p:spTgt spid="52"/>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4" dur="2000" fill="hold"/>
                                        <p:tgtEl>
                                          <p:spTgt spid="50"/>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6" dur="2000" fill="hold"/>
                                        <p:tgtEl>
                                          <p:spTgt spid="53"/>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8" dur="2000" fill="hold"/>
                                        <p:tgtEl>
                                          <p:spTgt spid="54"/>
                                        </p:tgtEl>
                                        <p:attrNameLst>
                                          <p:attrName>ppt_x</p:attrName>
                                          <p:attrName>ppt_y</p:attrName>
                                        </p:attrNameLst>
                                      </p:cBhvr>
                                      <p:rCtr x="-4792" y="65810"/>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0" dur="2000" fill="hold"/>
                                        <p:tgtEl>
                                          <p:spTgt spid="58"/>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2" dur="2000" fill="hold"/>
                                        <p:tgtEl>
                                          <p:spTgt spid="55"/>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4" dur="2000" fill="hold"/>
                                        <p:tgtEl>
                                          <p:spTgt spid="56"/>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6" dur="2000" fill="hold"/>
                                        <p:tgtEl>
                                          <p:spTgt spid="57"/>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000" fill="hold"/>
                                        <p:tgtEl>
                                          <p:spTgt spid="60"/>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3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000" fill="hold"/>
                                        <p:tgtEl>
                                          <p:spTgt spid="65"/>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par>
                                <p:cTn id="41" presetID="0" presetClass="path" presetSubtype="0" fill="hold" nodeType="withEffect">
                                  <p:stCondLst>
                                    <p:cond delay="0"/>
                                  </p:stCondLst>
                                  <p:childTnLst>
                                    <p:animMotion origin="layout" path="M -0.0086 0.00394 L -0.0086 0.00417 C -0.00964 0.03611 -0.01172 0.06829 -0.0086 0.10069 C -0.0069 0.1169 -0.00365 0.13264 -0.00052 0.14861 C 0.00794 0.19259 0.01588 0.23032 0.03776 0.26204 C 0.0694 0.30787 0.11002 0.3081 0.14778 0.32153 C 0.23437 0.35231 0.17721 0.33819 0.24831 0.35278 C 0.26224 0.35093 0.27617 0.35093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8 0.52338 0.29622 0.53426 C 0.33138 0.52963 0.36666 0.52824 0.40156 0.52014 C 0.4039 0.51968 0.40547 0.51273 0.40469 0.5088 C 0.40299 0.49907 0.40065 0.48588 0.39518 0.48333 C 0.37409 0.47292 0.35156 0.47569 0.32969 0.47199 C 0.27226 0.48356 0.22409 0.48241 0.17174 0.52569 C 0.15156 0.54259 0.1237 0.58935 0.10638 0.61667 C 0.10156 0.63171 0.09479 0.64537 0.09193 0.66204 C 0.08802 0.68542 0.0901 0.74468 0.09831 0.76412 C 0.10729 0.78519 0.12031 0.80046 0.13346 0.81227 C 0.18672 0.85972 0.22304 0.85463 0.28346 0.8662 C 0.34193 0.86343 0.40065 0.86458 0.45898 0.85764 C 0.49492 0.85347 0.46237 0.79583 0.44466 0.78403 C 0.42122 0.76806 0.39466 0.77639 0.36966 0.77269 C 0.34778 0.78773 0.32278 0.79259 0.30416 0.81806 C 0.29544 0.83009 0.29479 0.85509 0.29466 0.87477 C 0.29427 0.93264 0.29896 0.99028 0.3026 1.04769 C 0.30429 1.07454 0.30989 1.10023 0.31054 1.12731 C 0.31263 1.21227 0.31054 1.29745 0.31054 1.38264 " pathEditMode="relative" rAng="0" ptsTypes="AAAAAAAAAAAAAAAAAAAAAAAAAAAAAAAAA">
                                      <p:cBhvr>
                                        <p:cTn id="42" dur="2000" fill="hold"/>
                                        <p:tgtEl>
                                          <p:spTgt spid="62"/>
                                        </p:tgtEl>
                                        <p:attrNameLst>
                                          <p:attrName>ppt_x</p:attrName>
                                          <p:attrName>ppt_y</p:attrName>
                                        </p:attrNameLst>
                                      </p:cBhvr>
                                      <p:rCtr x="24102" y="68935"/>
                                    </p:animMotion>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4" dur="2000" fill="hold"/>
                                        <p:tgtEl>
                                          <p:spTgt spid="66"/>
                                        </p:tgtEl>
                                        <p:attrNameLst>
                                          <p:attrName>ppt_x</p:attrName>
                                          <p:attrName>ppt_y</p:attrName>
                                        </p:attrNameLst>
                                      </p:cBhvr>
                                      <p:rCtr x="18750" y="58287"/>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2000" fill="hold"/>
                                        <p:tgtEl>
                                          <p:spTgt spid="67"/>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76"/>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par>
                                <p:cTn id="4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0" dur="2000" fill="hold"/>
                                        <p:tgtEl>
                                          <p:spTgt spid="77"/>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2" dur="2000" fill="hold"/>
                                        <p:tgtEl>
                                          <p:spTgt spid="80"/>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4" dur="2000" fill="hold"/>
                                        <p:tgtEl>
                                          <p:spTgt spid="79"/>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81"/>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8" dur="2000" fill="hold"/>
                                        <p:tgtEl>
                                          <p:spTgt spid="82"/>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par>
                                <p:cTn id="5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3"/>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4"/>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par>
                                <p:cTn id="6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4" dur="2000" fill="hold"/>
                                        <p:tgtEl>
                                          <p:spTgt spid="85"/>
                                        </p:tgtEl>
                                        <p:attrNameLst>
                                          <p:attrName>ppt_x</p:attrName>
                                          <p:attrName>ppt_y</p:attrName>
                                        </p:attrNameLst>
                                      </p:cBhvr>
                                    </p:animMotion>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par>
                                <p:cTn id="6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6" dur="2000" fill="hold"/>
                                        <p:tgtEl>
                                          <p:spTgt spid="86"/>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par>
                                <p:cTn id="67" presetID="0" presetClass="path" presetSubtype="0" fill="hold" nodeType="withEffect">
                                  <p:stCondLst>
                                    <p:cond delay="0"/>
                                  </p:stCondLst>
                                  <p:childTnLst>
                                    <p:animMotion origin="layout" path="M 0.00065 -0.00023 L 0.00065 -3.7037E-7 C -0.01537 0.04468 -0.02331 0.05162 -0.02331 0.10463 C -0.02331 0.11759 -0.02552 0.24607 -0.00417 0.27199 C 0.03112 0.31458 0.12916 0.32245 0.15703 0.32847 C 0.16771 0.34282 0.17903 0.35556 0.18893 0.37107 C 0.19922 0.38796 0.21458 0.42824 0.22239 0.44792 C 0.22304 0.45833 0.22474 0.46875 0.22409 0.47917 C 0.222 0.51389 0.21484 0.55255 0.19856 0.57546 C 0.1806 0.60069 0.14557 0.6081 0.12513 0.61528 C 0.09909 0.60648 0.04544 0.60995 0.01979 0.56412 C 0.0164 0.55833 0.01549 0.54907 0.01341 0.5412 C 0.01549 0.53403 0.01549 0.52222 0.01979 0.51875 C 0.06471 0.48287 0.17526 0.50648 0.19687 0.50741 C 0.22812 0.51852 0.24557 0.51921 0.27187 0.54444 C 0.28411 0.55602 0.29518 0.5713 0.30703 0.58403 C 0.32226 0.60069 0.35325 0.63241 0.35325 0.63264 C 0.35846 0.65509 0.36419 0.66829 0.35807 0.69444 C 0.35651 0.70139 0.35247 0.70694 0.34856 0.7088 C 0.34088 0.7125 0.33255 0.71088 0.32461 0.71181 C 0.28945 0.71088 0.25416 0.71574 0.21927 0.7088 C 0.21588 0.7081 0.21927 0.69375 0.22239 0.69167 C 0.23567 0.68426 0.25013 0.68611 0.26393 0.68333 C 0.32382 0.69607 0.35286 0.67431 0.38997 0.74861 C 0.39804 0.76482 0.40169 0.78634 0.40755 0.80509 C 0.41015 0.88727 0.41002 0.83542 0.40442 0.9412 C 0.40325 0.96319 0.40364 0.98542 0.40117 1.00671 C 0.39284 1.08148 0.39648 1.04444 0.38997 1.11736 C 0.38828 1.18357 0.38841 1.15694 0.38841 1.19676 " pathEditMode="relative" rAng="0" ptsTypes="AAAAAAAAAAAAAAAAAAAAAAAAAAAAA">
                                      <p:cBhvr>
                                        <p:cTn id="68" dur="2000" fill="hold"/>
                                        <p:tgtEl>
                                          <p:spTgt spid="88"/>
                                        </p:tgtEl>
                                        <p:attrNameLst>
                                          <p:attrName>ppt_x</p:attrName>
                                          <p:attrName>ppt_y</p:attrName>
                                        </p:attrNameLst>
                                      </p:cBhvr>
                                      <p:rCtr x="19219" y="59838"/>
                                    </p:animMotion>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par>
                                <p:cTn id="6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87"/>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9"/>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90"/>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8" grpId="0"/>
      <p:bldP spid="94" grpId="0"/>
      <p:bldP spid="96"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84004A32-5541-41D0-A891-8E48CED4CDB9}"/>
              </a:ext>
            </a:extLst>
          </p:cNvPr>
          <p:cNvSpPr/>
          <p:nvPr/>
        </p:nvSpPr>
        <p:spPr>
          <a:xfrm>
            <a:off x="-169126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100">
              <a:latin typeface="+mj-lt"/>
            </a:endParaRPr>
          </a:p>
        </p:txBody>
      </p:sp>
      <p:sp>
        <p:nvSpPr>
          <p:cNvPr id="11" name="Freeform 3">
            <a:extLst>
              <a:ext uri="{FF2B5EF4-FFF2-40B4-BE49-F238E27FC236}">
                <a16:creationId xmlns:a16="http://schemas.microsoft.com/office/drawing/2014/main" id="{509CAFFF-C0A4-87CF-B1B2-5A4F01A8BD7C}"/>
              </a:ext>
            </a:extLst>
          </p:cNvPr>
          <p:cNvSpPr/>
          <p:nvPr/>
        </p:nvSpPr>
        <p:spPr>
          <a:xfrm>
            <a:off x="2789919" y="4033339"/>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100">
              <a:latin typeface="+mj-lt"/>
            </a:endParaRPr>
          </a:p>
        </p:txBody>
      </p:sp>
      <p:sp>
        <p:nvSpPr>
          <p:cNvPr id="12" name="Freeform 7">
            <a:extLst>
              <a:ext uri="{FF2B5EF4-FFF2-40B4-BE49-F238E27FC236}">
                <a16:creationId xmlns:a16="http://schemas.microsoft.com/office/drawing/2014/main" id="{D484E1CE-EF73-F8E5-DCF2-A64D47AC588C}"/>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100">
              <a:latin typeface="+mj-lt"/>
            </a:endParaRPr>
          </a:p>
        </p:txBody>
      </p:sp>
      <p:sp>
        <p:nvSpPr>
          <p:cNvPr id="13" name="Freeform 11">
            <a:extLst>
              <a:ext uri="{FF2B5EF4-FFF2-40B4-BE49-F238E27FC236}">
                <a16:creationId xmlns:a16="http://schemas.microsoft.com/office/drawing/2014/main" id="{F3ECB5E0-061E-9553-5DAA-6E0B25F63531}"/>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asvg="http://schemas.microsoft.com/office/drawing/2016/SVG/main" r:embed="rId8"/>
                </a:ext>
              </a:extLst>
            </a:blip>
            <a:stretch>
              <a:fillRect b="-45245"/>
            </a:stretch>
          </a:blipFill>
        </p:spPr>
        <p:txBody>
          <a:bodyPr/>
          <a:lstStyle/>
          <a:p>
            <a:endParaRPr lang="vi-VN" sz="1100">
              <a:latin typeface="+mj-lt"/>
            </a:endParaRPr>
          </a:p>
        </p:txBody>
      </p:sp>
      <p:sp>
        <p:nvSpPr>
          <p:cNvPr id="14" name="Freeform 12">
            <a:extLst>
              <a:ext uri="{FF2B5EF4-FFF2-40B4-BE49-F238E27FC236}">
                <a16:creationId xmlns:a16="http://schemas.microsoft.com/office/drawing/2014/main" id="{4A18DAE8-F234-812C-C7F1-092966256D37}"/>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asvg="http://schemas.microsoft.com/office/drawing/2016/SVG/main" r:embed="rId8"/>
                </a:ext>
              </a:extLst>
            </a:blip>
            <a:stretch>
              <a:fillRect b="-164406"/>
            </a:stretch>
          </a:blipFill>
        </p:spPr>
        <p:txBody>
          <a:bodyPr/>
          <a:lstStyle/>
          <a:p>
            <a:endParaRPr lang="vi-VN" sz="1100">
              <a:latin typeface="+mj-lt"/>
            </a:endParaRPr>
          </a:p>
        </p:txBody>
      </p:sp>
      <p:sp>
        <p:nvSpPr>
          <p:cNvPr id="15" name="Freeform 13">
            <a:extLst>
              <a:ext uri="{FF2B5EF4-FFF2-40B4-BE49-F238E27FC236}">
                <a16:creationId xmlns:a16="http://schemas.microsoft.com/office/drawing/2014/main" id="{EAE137B0-1BD7-3760-EFC2-B68048AD05AD}"/>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100">
              <a:latin typeface="+mj-lt"/>
            </a:endParaRPr>
          </a:p>
        </p:txBody>
      </p:sp>
      <p:sp>
        <p:nvSpPr>
          <p:cNvPr id="16" name="Freeform 14">
            <a:extLst>
              <a:ext uri="{FF2B5EF4-FFF2-40B4-BE49-F238E27FC236}">
                <a16:creationId xmlns:a16="http://schemas.microsoft.com/office/drawing/2014/main" id="{F6326055-DDBA-7800-E5FA-FD9B53D27743}"/>
              </a:ext>
            </a:extLst>
          </p:cNvPr>
          <p:cNvSpPr/>
          <p:nvPr/>
        </p:nvSpPr>
        <p:spPr>
          <a:xfrm>
            <a:off x="1079968" y="3207164"/>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100">
              <a:latin typeface="+mj-lt"/>
            </a:endParaRPr>
          </a:p>
        </p:txBody>
      </p:sp>
      <p:sp>
        <p:nvSpPr>
          <p:cNvPr id="17" name="Freeform 15">
            <a:extLst>
              <a:ext uri="{FF2B5EF4-FFF2-40B4-BE49-F238E27FC236}">
                <a16:creationId xmlns:a16="http://schemas.microsoft.com/office/drawing/2014/main" id="{F92AB88D-A362-2FF8-4B3A-390AF14D6FE8}"/>
              </a:ext>
            </a:extLst>
          </p:cNvPr>
          <p:cNvSpPr/>
          <p:nvPr/>
        </p:nvSpPr>
        <p:spPr>
          <a:xfrm>
            <a:off x="-155611" y="1297232"/>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100">
              <a:latin typeface="+mj-lt"/>
            </a:endParaRPr>
          </a:p>
        </p:txBody>
      </p:sp>
      <p:sp>
        <p:nvSpPr>
          <p:cNvPr id="18" name="Freeform 16">
            <a:extLst>
              <a:ext uri="{FF2B5EF4-FFF2-40B4-BE49-F238E27FC236}">
                <a16:creationId xmlns:a16="http://schemas.microsoft.com/office/drawing/2014/main" id="{081AA014-B2E7-E647-B219-135ED747DB8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100">
              <a:latin typeface="+mj-lt"/>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752" y="270246"/>
            <a:ext cx="295865" cy="192491"/>
          </a:xfrm>
          <a:prstGeom prst="rect">
            <a:avLst/>
          </a:prstGeom>
        </p:spPr>
      </p:pic>
      <p:sp>
        <p:nvSpPr>
          <p:cNvPr id="29" name="Rectangle: Rounded Corners 28"/>
          <p:cNvSpPr/>
          <p:nvPr/>
        </p:nvSpPr>
        <p:spPr>
          <a:xfrm>
            <a:off x="896882" y="846362"/>
            <a:ext cx="7447895" cy="2107268"/>
          </a:xfrm>
          <a:prstGeom prst="roundRect">
            <a:avLst>
              <a:gd name="adj" fmla="val 1482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mj-lt"/>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28358" y="343470"/>
              <a:ext cx="424964" cy="337856"/>
            </a:xfrm>
            <a:prstGeom prst="rect">
              <a:avLst/>
            </a:prstGeom>
          </p:spPr>
        </p:pic>
      </p:grpSp>
      <p:grpSp>
        <p:nvGrpSpPr>
          <p:cNvPr id="68" name="Group 67"/>
          <p:cNvGrpSpPr/>
          <p:nvPr/>
        </p:nvGrpSpPr>
        <p:grpSpPr>
          <a:xfrm>
            <a:off x="3406604" y="3141117"/>
            <a:ext cx="2466702" cy="660353"/>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0" name="!!Quesion1"/>
            <p:cNvSpPr txBox="1"/>
            <p:nvPr/>
          </p:nvSpPr>
          <p:spPr>
            <a:xfrm>
              <a:off x="5073934" y="4726520"/>
              <a:ext cx="1895428" cy="615554"/>
            </a:xfrm>
            <a:prstGeom prst="rect">
              <a:avLst/>
            </a:prstGeom>
            <a:noFill/>
          </p:spPr>
          <p:txBody>
            <a:bodyPr wrap="square">
              <a:spAutoFit/>
            </a:bodyPr>
            <a:lstStyle/>
            <a:p>
              <a:pPr algn="ctr"/>
              <a:r>
                <a:rPr lang="en-US" sz="2400" dirty="0" err="1">
                  <a:solidFill>
                    <a:srgbClr val="EE4036"/>
                  </a:solidFill>
                  <a:latin typeface="Times New Roman" panose="02020603050405020304" pitchFamily="18" charset="0"/>
                  <a:cs typeface="Times New Roman" panose="02020603050405020304" pitchFamily="18" charset="0"/>
                </a:rPr>
                <a:t>Đáp</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án</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là</a:t>
              </a:r>
              <a:endParaRPr lang="en-US" sz="2400" dirty="0">
                <a:solidFill>
                  <a:srgbClr val="EE4036"/>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1025275" y="1089306"/>
            <a:ext cx="7251771" cy="1815882"/>
          </a:xfrm>
          <a:prstGeom prst="rect">
            <a:avLst/>
          </a:prstGeom>
          <a:noFill/>
          <a:ln>
            <a:noFill/>
          </a:ln>
        </p:spPr>
        <p:txBody>
          <a:bodyPr wrap="square">
            <a:spAutoFit/>
          </a:bodyPr>
          <a:lstStyle/>
          <a:p>
            <a:pPr algn="ctr">
              <a:buClr>
                <a:srgbClr val="000000"/>
              </a:buClr>
              <a:buSzPts val="2200"/>
            </a:pPr>
            <a:r>
              <a:rPr lang="vi-VN" sz="2800" b="1" dirty="0">
                <a:solidFill>
                  <a:srgbClr val="EE4036"/>
                </a:solidFill>
                <a:latin typeface="+mj-lt"/>
              </a:rPr>
              <a:t>Loại nhiên liệu nào chủ yếu bao gồm các alkane có số nguyên tử cacbon từ C10 đến C15 và được sử dụng phổ biến trong các động cơ xe tải và tàu thuyền?</a:t>
            </a:r>
            <a:endParaRPr lang="vi-VN" sz="2800" b="1" dirty="0">
              <a:solidFill>
                <a:srgbClr val="EE4036"/>
              </a:solidFill>
              <a:latin typeface="+mj-lt"/>
              <a:sym typeface="Times New Roman" panose="02020603050405020304"/>
            </a:endParaRPr>
          </a:p>
        </p:txBody>
      </p:sp>
      <p:pic>
        <p:nvPicPr>
          <p:cNvPr id="50" name="Picture 49"/>
          <p:cNvPicPr>
            <a:picLocks noChangeAspect="1"/>
          </p:cNvPicPr>
          <p:nvPr/>
        </p:nvPicPr>
        <p:blipFill>
          <a:blip r:embed="rId16"/>
          <a:stretch>
            <a:fillRect/>
          </a:stretch>
        </p:blipFill>
        <p:spPr>
          <a:xfrm>
            <a:off x="3223189" y="-473440"/>
            <a:ext cx="270000" cy="160961"/>
          </a:xfrm>
          <a:prstGeom prst="rect">
            <a:avLst/>
          </a:prstGeom>
        </p:spPr>
      </p:pic>
      <p:pic>
        <p:nvPicPr>
          <p:cNvPr id="51" name="Picture 50"/>
          <p:cNvPicPr>
            <a:picLocks noChangeAspect="1"/>
          </p:cNvPicPr>
          <p:nvPr/>
        </p:nvPicPr>
        <p:blipFill>
          <a:blip r:embed="rId17"/>
          <a:stretch>
            <a:fillRect/>
          </a:stretch>
        </p:blipFill>
        <p:spPr>
          <a:xfrm>
            <a:off x="1517167" y="-510292"/>
            <a:ext cx="270000" cy="160961"/>
          </a:xfrm>
          <a:prstGeom prst="rect">
            <a:avLst/>
          </a:prstGeom>
        </p:spPr>
      </p:pic>
      <p:pic>
        <p:nvPicPr>
          <p:cNvPr id="52" name="Picture 51"/>
          <p:cNvPicPr>
            <a:picLocks noChangeAspect="1"/>
          </p:cNvPicPr>
          <p:nvPr/>
        </p:nvPicPr>
        <p:blipFill>
          <a:blip r:embed="rId18"/>
          <a:stretch>
            <a:fillRect/>
          </a:stretch>
        </p:blipFill>
        <p:spPr>
          <a:xfrm>
            <a:off x="2671803" y="-758170"/>
            <a:ext cx="270000" cy="163556"/>
          </a:xfrm>
          <a:prstGeom prst="rect">
            <a:avLst/>
          </a:prstGeom>
        </p:spPr>
      </p:pic>
      <p:pic>
        <p:nvPicPr>
          <p:cNvPr id="53" name="Picture 52"/>
          <p:cNvPicPr>
            <a:picLocks noChangeAspect="1"/>
          </p:cNvPicPr>
          <p:nvPr/>
        </p:nvPicPr>
        <p:blipFill>
          <a:blip r:embed="rId19"/>
          <a:stretch>
            <a:fillRect/>
          </a:stretch>
        </p:blipFill>
        <p:spPr>
          <a:xfrm>
            <a:off x="3997272" y="-539434"/>
            <a:ext cx="270000" cy="163556"/>
          </a:xfrm>
          <a:prstGeom prst="rect">
            <a:avLst/>
          </a:prstGeom>
        </p:spPr>
      </p:pic>
      <p:pic>
        <p:nvPicPr>
          <p:cNvPr id="54" name="Picture 53"/>
          <p:cNvPicPr>
            <a:picLocks noChangeAspect="1"/>
          </p:cNvPicPr>
          <p:nvPr/>
        </p:nvPicPr>
        <p:blipFill>
          <a:blip r:embed="rId20"/>
          <a:stretch>
            <a:fillRect/>
          </a:stretch>
        </p:blipFill>
        <p:spPr>
          <a:xfrm>
            <a:off x="7613711" y="-487142"/>
            <a:ext cx="270000" cy="160961"/>
          </a:xfrm>
          <a:prstGeom prst="rect">
            <a:avLst/>
          </a:prstGeom>
        </p:spPr>
      </p:pic>
      <p:pic>
        <p:nvPicPr>
          <p:cNvPr id="55" name="Picture 54"/>
          <p:cNvPicPr>
            <a:picLocks noChangeAspect="1"/>
          </p:cNvPicPr>
          <p:nvPr/>
        </p:nvPicPr>
        <p:blipFill>
          <a:blip r:embed="rId21"/>
          <a:stretch>
            <a:fillRect/>
          </a:stretch>
        </p:blipFill>
        <p:spPr>
          <a:xfrm>
            <a:off x="5609151" y="-826005"/>
            <a:ext cx="270000" cy="163556"/>
          </a:xfrm>
          <a:prstGeom prst="rect">
            <a:avLst/>
          </a:prstGeom>
        </p:spPr>
      </p:pic>
      <p:pic>
        <p:nvPicPr>
          <p:cNvPr id="56" name="Picture 55"/>
          <p:cNvPicPr>
            <a:picLocks noChangeAspect="1"/>
          </p:cNvPicPr>
          <p:nvPr/>
        </p:nvPicPr>
        <p:blipFill>
          <a:blip r:embed="rId22"/>
          <a:stretch>
            <a:fillRect/>
          </a:stretch>
        </p:blipFill>
        <p:spPr>
          <a:xfrm>
            <a:off x="6287767" y="-444772"/>
            <a:ext cx="270000" cy="160961"/>
          </a:xfrm>
          <a:prstGeom prst="rect">
            <a:avLst/>
          </a:prstGeom>
        </p:spPr>
      </p:pic>
      <p:pic>
        <p:nvPicPr>
          <p:cNvPr id="57" name="Picture 56"/>
          <p:cNvPicPr>
            <a:picLocks noChangeAspect="1"/>
          </p:cNvPicPr>
          <p:nvPr/>
        </p:nvPicPr>
        <p:blipFill>
          <a:blip r:embed="rId23"/>
          <a:stretch>
            <a:fillRect/>
          </a:stretch>
        </p:blipFill>
        <p:spPr>
          <a:xfrm>
            <a:off x="6869317" y="-476035"/>
            <a:ext cx="270000" cy="163556"/>
          </a:xfrm>
          <a:prstGeom prst="rect">
            <a:avLst/>
          </a:prstGeom>
        </p:spPr>
      </p:pic>
      <p:pic>
        <p:nvPicPr>
          <p:cNvPr id="58" name="Picture 57"/>
          <p:cNvPicPr>
            <a:picLocks noChangeAspect="1"/>
          </p:cNvPicPr>
          <p:nvPr/>
        </p:nvPicPr>
        <p:blipFill>
          <a:blip r:embed="rId24"/>
          <a:stretch>
            <a:fillRect/>
          </a:stretch>
        </p:blipFill>
        <p:spPr>
          <a:xfrm>
            <a:off x="5185774" y="-417147"/>
            <a:ext cx="270000" cy="163556"/>
          </a:xfrm>
          <a:prstGeom prst="rect">
            <a:avLst/>
          </a:prstGeom>
        </p:spPr>
      </p:pic>
      <p:pic>
        <p:nvPicPr>
          <p:cNvPr id="59" name="Picture 58"/>
          <p:cNvPicPr>
            <a:picLocks noChangeAspect="1"/>
          </p:cNvPicPr>
          <p:nvPr/>
        </p:nvPicPr>
        <p:blipFill>
          <a:blip r:embed="rId25"/>
          <a:stretch>
            <a:fillRect/>
          </a:stretch>
        </p:blipFill>
        <p:spPr>
          <a:xfrm>
            <a:off x="2062406" y="-529233"/>
            <a:ext cx="270000" cy="163556"/>
          </a:xfrm>
          <a:prstGeom prst="rect">
            <a:avLst/>
          </a:prstGeom>
        </p:spPr>
      </p:pic>
      <p:pic>
        <p:nvPicPr>
          <p:cNvPr id="60" name="Picture 59"/>
          <p:cNvPicPr>
            <a:picLocks noChangeAspect="1"/>
          </p:cNvPicPr>
          <p:nvPr/>
        </p:nvPicPr>
        <p:blipFill>
          <a:blip r:embed="rId17"/>
          <a:stretch>
            <a:fillRect/>
          </a:stretch>
        </p:blipFill>
        <p:spPr>
          <a:xfrm>
            <a:off x="5154519" y="-640108"/>
            <a:ext cx="270000" cy="160961"/>
          </a:xfrm>
          <a:prstGeom prst="rect">
            <a:avLst/>
          </a:prstGeom>
        </p:spPr>
      </p:pic>
      <p:pic>
        <p:nvPicPr>
          <p:cNvPr id="62" name="Picture 61"/>
          <p:cNvPicPr>
            <a:picLocks noChangeAspect="1"/>
          </p:cNvPicPr>
          <p:nvPr/>
        </p:nvPicPr>
        <p:blipFill>
          <a:blip r:embed="rId18"/>
          <a:stretch>
            <a:fillRect/>
          </a:stretch>
        </p:blipFill>
        <p:spPr>
          <a:xfrm>
            <a:off x="6309155" y="-887986"/>
            <a:ext cx="270000" cy="163556"/>
          </a:xfrm>
          <a:prstGeom prst="rect">
            <a:avLst/>
          </a:prstGeom>
        </p:spPr>
      </p:pic>
      <p:pic>
        <p:nvPicPr>
          <p:cNvPr id="65" name="Picture 64"/>
          <p:cNvPicPr>
            <a:picLocks noChangeAspect="1"/>
          </p:cNvPicPr>
          <p:nvPr/>
        </p:nvPicPr>
        <p:blipFill>
          <a:blip r:embed="rId25"/>
          <a:stretch>
            <a:fillRect/>
          </a:stretch>
        </p:blipFill>
        <p:spPr>
          <a:xfrm>
            <a:off x="5699758" y="-659049"/>
            <a:ext cx="270000" cy="163556"/>
          </a:xfrm>
          <a:prstGeom prst="rect">
            <a:avLst/>
          </a:prstGeom>
        </p:spPr>
      </p:pic>
      <p:pic>
        <p:nvPicPr>
          <p:cNvPr id="66" name="Picture 65"/>
          <p:cNvPicPr>
            <a:picLocks noChangeAspect="1"/>
          </p:cNvPicPr>
          <p:nvPr/>
        </p:nvPicPr>
        <p:blipFill>
          <a:blip r:embed="rId19"/>
          <a:stretch>
            <a:fillRect/>
          </a:stretch>
        </p:blipFill>
        <p:spPr>
          <a:xfrm>
            <a:off x="525251" y="-423583"/>
            <a:ext cx="270000" cy="163556"/>
          </a:xfrm>
          <a:prstGeom prst="rect">
            <a:avLst/>
          </a:prstGeom>
        </p:spPr>
      </p:pic>
      <p:pic>
        <p:nvPicPr>
          <p:cNvPr id="67" name="Picture 66"/>
          <p:cNvPicPr>
            <a:picLocks noChangeAspect="1"/>
          </p:cNvPicPr>
          <p:nvPr/>
        </p:nvPicPr>
        <p:blipFill>
          <a:blip r:embed="rId20"/>
          <a:stretch>
            <a:fillRect/>
          </a:stretch>
        </p:blipFill>
        <p:spPr>
          <a:xfrm>
            <a:off x="1223445" y="-735054"/>
            <a:ext cx="270000" cy="160961"/>
          </a:xfrm>
          <a:prstGeom prst="rect">
            <a:avLst/>
          </a:prstGeom>
        </p:spPr>
      </p:pic>
      <p:pic>
        <p:nvPicPr>
          <p:cNvPr id="76" name="Picture 75"/>
          <p:cNvPicPr>
            <a:picLocks noChangeAspect="1"/>
          </p:cNvPicPr>
          <p:nvPr/>
        </p:nvPicPr>
        <p:blipFill>
          <a:blip r:embed="rId21"/>
          <a:stretch>
            <a:fillRect/>
          </a:stretch>
        </p:blipFill>
        <p:spPr>
          <a:xfrm>
            <a:off x="2137130" y="-710154"/>
            <a:ext cx="270000" cy="163556"/>
          </a:xfrm>
          <a:prstGeom prst="rect">
            <a:avLst/>
          </a:prstGeom>
        </p:spPr>
      </p:pic>
      <p:pic>
        <p:nvPicPr>
          <p:cNvPr id="77" name="Picture 76"/>
          <p:cNvPicPr>
            <a:picLocks noChangeAspect="1"/>
          </p:cNvPicPr>
          <p:nvPr/>
        </p:nvPicPr>
        <p:blipFill>
          <a:blip r:embed="rId17"/>
          <a:stretch>
            <a:fillRect/>
          </a:stretch>
        </p:blipFill>
        <p:spPr>
          <a:xfrm>
            <a:off x="1682498" y="-524257"/>
            <a:ext cx="270000" cy="160961"/>
          </a:xfrm>
          <a:prstGeom prst="rect">
            <a:avLst/>
          </a:prstGeom>
        </p:spPr>
      </p:pic>
      <p:pic>
        <p:nvPicPr>
          <p:cNvPr id="79" name="Picture 78"/>
          <p:cNvPicPr>
            <a:picLocks noChangeAspect="1"/>
          </p:cNvPicPr>
          <p:nvPr/>
        </p:nvPicPr>
        <p:blipFill>
          <a:blip r:embed="rId18"/>
          <a:stretch>
            <a:fillRect/>
          </a:stretch>
        </p:blipFill>
        <p:spPr>
          <a:xfrm>
            <a:off x="2837135" y="-772135"/>
            <a:ext cx="270000" cy="163556"/>
          </a:xfrm>
          <a:prstGeom prst="rect">
            <a:avLst/>
          </a:prstGeom>
        </p:spPr>
      </p:pic>
      <p:pic>
        <p:nvPicPr>
          <p:cNvPr id="80" name="Picture 79"/>
          <p:cNvPicPr>
            <a:picLocks noChangeAspect="1"/>
          </p:cNvPicPr>
          <p:nvPr/>
        </p:nvPicPr>
        <p:blipFill>
          <a:blip r:embed="rId25"/>
          <a:stretch>
            <a:fillRect/>
          </a:stretch>
        </p:blipFill>
        <p:spPr>
          <a:xfrm>
            <a:off x="2227737" y="-543198"/>
            <a:ext cx="270000" cy="163556"/>
          </a:xfrm>
          <a:prstGeom prst="rect">
            <a:avLst/>
          </a:prstGeom>
        </p:spPr>
      </p:pic>
      <p:pic>
        <p:nvPicPr>
          <p:cNvPr id="81" name="Picture 80"/>
          <p:cNvPicPr>
            <a:picLocks noChangeAspect="1"/>
          </p:cNvPicPr>
          <p:nvPr/>
        </p:nvPicPr>
        <p:blipFill>
          <a:blip r:embed="rId18"/>
          <a:stretch>
            <a:fillRect/>
          </a:stretch>
        </p:blipFill>
        <p:spPr>
          <a:xfrm>
            <a:off x="4485830" y="-756958"/>
            <a:ext cx="270000" cy="163556"/>
          </a:xfrm>
          <a:prstGeom prst="rect">
            <a:avLst/>
          </a:prstGeom>
        </p:spPr>
      </p:pic>
      <p:pic>
        <p:nvPicPr>
          <p:cNvPr id="82" name="Picture 81"/>
          <p:cNvPicPr>
            <a:picLocks noChangeAspect="1"/>
          </p:cNvPicPr>
          <p:nvPr/>
        </p:nvPicPr>
        <p:blipFill>
          <a:blip r:embed="rId20"/>
          <a:stretch>
            <a:fillRect/>
          </a:stretch>
        </p:blipFill>
        <p:spPr>
          <a:xfrm>
            <a:off x="3037472" y="-733842"/>
            <a:ext cx="270000" cy="160961"/>
          </a:xfrm>
          <a:prstGeom prst="rect">
            <a:avLst/>
          </a:prstGeom>
        </p:spPr>
      </p:pic>
      <p:pic>
        <p:nvPicPr>
          <p:cNvPr id="83" name="Picture 82"/>
          <p:cNvPicPr>
            <a:picLocks noChangeAspect="1"/>
          </p:cNvPicPr>
          <p:nvPr/>
        </p:nvPicPr>
        <p:blipFill>
          <a:blip r:embed="rId21"/>
          <a:stretch>
            <a:fillRect/>
          </a:stretch>
        </p:blipFill>
        <p:spPr>
          <a:xfrm>
            <a:off x="3951157" y="-708942"/>
            <a:ext cx="270000" cy="163556"/>
          </a:xfrm>
          <a:prstGeom prst="rect">
            <a:avLst/>
          </a:prstGeom>
        </p:spPr>
      </p:pic>
      <p:pic>
        <p:nvPicPr>
          <p:cNvPr id="84" name="Picture 83"/>
          <p:cNvPicPr>
            <a:picLocks noChangeAspect="1"/>
          </p:cNvPicPr>
          <p:nvPr/>
        </p:nvPicPr>
        <p:blipFill>
          <a:blip r:embed="rId18"/>
          <a:stretch>
            <a:fillRect/>
          </a:stretch>
        </p:blipFill>
        <p:spPr>
          <a:xfrm>
            <a:off x="4651161" y="-770923"/>
            <a:ext cx="270000" cy="163556"/>
          </a:xfrm>
          <a:prstGeom prst="rect">
            <a:avLst/>
          </a:prstGeom>
        </p:spPr>
      </p:pic>
      <p:pic>
        <p:nvPicPr>
          <p:cNvPr id="85" name="Picture 84"/>
          <p:cNvPicPr>
            <a:picLocks noChangeAspect="1"/>
          </p:cNvPicPr>
          <p:nvPr/>
        </p:nvPicPr>
        <p:blipFill>
          <a:blip r:embed="rId21"/>
          <a:stretch>
            <a:fillRect/>
          </a:stretch>
        </p:blipFill>
        <p:spPr>
          <a:xfrm>
            <a:off x="3870250" y="-433148"/>
            <a:ext cx="270000" cy="163556"/>
          </a:xfrm>
          <a:prstGeom prst="rect">
            <a:avLst/>
          </a:prstGeom>
        </p:spPr>
      </p:pic>
      <p:pic>
        <p:nvPicPr>
          <p:cNvPr id="86" name="Picture 85"/>
          <p:cNvPicPr>
            <a:picLocks noChangeAspect="1"/>
          </p:cNvPicPr>
          <p:nvPr/>
        </p:nvPicPr>
        <p:blipFill>
          <a:blip r:embed="rId17"/>
          <a:stretch>
            <a:fillRect/>
          </a:stretch>
        </p:blipFill>
        <p:spPr>
          <a:xfrm>
            <a:off x="3415618" y="-247252"/>
            <a:ext cx="270000" cy="160961"/>
          </a:xfrm>
          <a:prstGeom prst="rect">
            <a:avLst/>
          </a:prstGeom>
        </p:spPr>
      </p:pic>
      <p:pic>
        <p:nvPicPr>
          <p:cNvPr id="87" name="Picture 86"/>
          <p:cNvPicPr>
            <a:picLocks noChangeAspect="1"/>
          </p:cNvPicPr>
          <p:nvPr/>
        </p:nvPicPr>
        <p:blipFill>
          <a:blip r:embed="rId18"/>
          <a:stretch>
            <a:fillRect/>
          </a:stretch>
        </p:blipFill>
        <p:spPr>
          <a:xfrm>
            <a:off x="4570254" y="-495129"/>
            <a:ext cx="270000" cy="163556"/>
          </a:xfrm>
          <a:prstGeom prst="rect">
            <a:avLst/>
          </a:prstGeom>
        </p:spPr>
      </p:pic>
      <p:pic>
        <p:nvPicPr>
          <p:cNvPr id="88" name="Picture 87"/>
          <p:cNvPicPr>
            <a:picLocks noChangeAspect="1"/>
          </p:cNvPicPr>
          <p:nvPr/>
        </p:nvPicPr>
        <p:blipFill>
          <a:blip r:embed="rId25"/>
          <a:stretch>
            <a:fillRect/>
          </a:stretch>
        </p:blipFill>
        <p:spPr>
          <a:xfrm>
            <a:off x="3960857" y="-266192"/>
            <a:ext cx="270000" cy="163556"/>
          </a:xfrm>
          <a:prstGeom prst="rect">
            <a:avLst/>
          </a:prstGeom>
        </p:spPr>
      </p:pic>
      <p:pic>
        <p:nvPicPr>
          <p:cNvPr id="89" name="Picture 88"/>
          <p:cNvPicPr>
            <a:picLocks noChangeAspect="1"/>
          </p:cNvPicPr>
          <p:nvPr/>
        </p:nvPicPr>
        <p:blipFill>
          <a:blip r:embed="rId18"/>
          <a:stretch>
            <a:fillRect/>
          </a:stretch>
        </p:blipFill>
        <p:spPr>
          <a:xfrm>
            <a:off x="2746928" y="-364101"/>
            <a:ext cx="270000" cy="163556"/>
          </a:xfrm>
          <a:prstGeom prst="rect">
            <a:avLst/>
          </a:prstGeom>
        </p:spPr>
      </p:pic>
      <p:pic>
        <p:nvPicPr>
          <p:cNvPr id="90" name="Picture 89"/>
          <p:cNvPicPr>
            <a:picLocks noChangeAspect="1"/>
          </p:cNvPicPr>
          <p:nvPr/>
        </p:nvPicPr>
        <p:blipFill>
          <a:blip r:embed="rId18"/>
          <a:stretch>
            <a:fillRect/>
          </a:stretch>
        </p:blipFill>
        <p:spPr>
          <a:xfrm>
            <a:off x="2912260" y="-378066"/>
            <a:ext cx="270000" cy="163556"/>
          </a:xfrm>
          <a:prstGeom prst="rect">
            <a:avLst/>
          </a:prstGeom>
        </p:spPr>
      </p:pic>
      <p:sp>
        <p:nvSpPr>
          <p:cNvPr id="91" name="!!o6d"/>
          <p:cNvSpPr/>
          <p:nvPr/>
        </p:nvSpPr>
        <p:spPr>
          <a:xfrm>
            <a:off x="3551025" y="394463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92" name="!!6d"/>
          <p:cNvSpPr txBox="1"/>
          <p:nvPr/>
        </p:nvSpPr>
        <p:spPr>
          <a:xfrm>
            <a:off x="3673403" y="3972624"/>
            <a:ext cx="510498"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2" name="!!o6d">
            <a:extLst>
              <a:ext uri="{FF2B5EF4-FFF2-40B4-BE49-F238E27FC236}">
                <a16:creationId xmlns:a16="http://schemas.microsoft.com/office/drawing/2014/main" id="{4B34EE9A-A391-BD30-5FEE-4D28CE7AE84C}"/>
              </a:ext>
            </a:extLst>
          </p:cNvPr>
          <p:cNvSpPr/>
          <p:nvPr/>
        </p:nvSpPr>
        <p:spPr>
          <a:xfrm>
            <a:off x="2684982" y="394463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3" name="!!6d">
            <a:extLst>
              <a:ext uri="{FF2B5EF4-FFF2-40B4-BE49-F238E27FC236}">
                <a16:creationId xmlns:a16="http://schemas.microsoft.com/office/drawing/2014/main" id="{07F25F99-37A1-FD47-5BD8-68A2DBD506DC}"/>
              </a:ext>
            </a:extLst>
          </p:cNvPr>
          <p:cNvSpPr txBox="1"/>
          <p:nvPr/>
        </p:nvSpPr>
        <p:spPr>
          <a:xfrm>
            <a:off x="2807494" y="4005775"/>
            <a:ext cx="510498"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4" name="!!o6d">
            <a:extLst>
              <a:ext uri="{FF2B5EF4-FFF2-40B4-BE49-F238E27FC236}">
                <a16:creationId xmlns:a16="http://schemas.microsoft.com/office/drawing/2014/main" id="{7FE1A1BB-FDE0-13A7-A93D-502EA26A6EAF}"/>
              </a:ext>
            </a:extLst>
          </p:cNvPr>
          <p:cNvSpPr/>
          <p:nvPr/>
        </p:nvSpPr>
        <p:spPr>
          <a:xfrm>
            <a:off x="1820753" y="394463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5" name="!!6d">
            <a:extLst>
              <a:ext uri="{FF2B5EF4-FFF2-40B4-BE49-F238E27FC236}">
                <a16:creationId xmlns:a16="http://schemas.microsoft.com/office/drawing/2014/main" id="{E582838C-CC2E-8310-F636-A33EA00DBD53}"/>
              </a:ext>
            </a:extLst>
          </p:cNvPr>
          <p:cNvSpPr txBox="1"/>
          <p:nvPr/>
        </p:nvSpPr>
        <p:spPr>
          <a:xfrm>
            <a:off x="1943131" y="3972624"/>
            <a:ext cx="510498"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ầ</a:t>
            </a:r>
          </a:p>
        </p:txBody>
      </p:sp>
      <p:sp>
        <p:nvSpPr>
          <p:cNvPr id="6" name="!!o6d">
            <a:extLst>
              <a:ext uri="{FF2B5EF4-FFF2-40B4-BE49-F238E27FC236}">
                <a16:creationId xmlns:a16="http://schemas.microsoft.com/office/drawing/2014/main" id="{20EEB3AA-D832-7BEF-D075-C638F4EDF11C}"/>
              </a:ext>
            </a:extLst>
          </p:cNvPr>
          <p:cNvSpPr/>
          <p:nvPr/>
        </p:nvSpPr>
        <p:spPr>
          <a:xfrm>
            <a:off x="986650" y="394463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9" name="!!6d">
            <a:extLst>
              <a:ext uri="{FF2B5EF4-FFF2-40B4-BE49-F238E27FC236}">
                <a16:creationId xmlns:a16="http://schemas.microsoft.com/office/drawing/2014/main" id="{35755E51-5735-AA13-74E5-02006EA827D8}"/>
              </a:ext>
            </a:extLst>
          </p:cNvPr>
          <p:cNvSpPr txBox="1"/>
          <p:nvPr/>
        </p:nvSpPr>
        <p:spPr>
          <a:xfrm>
            <a:off x="1109028" y="3972624"/>
            <a:ext cx="510498"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21" name="!!o6d">
            <a:extLst>
              <a:ext uri="{FF2B5EF4-FFF2-40B4-BE49-F238E27FC236}">
                <a16:creationId xmlns:a16="http://schemas.microsoft.com/office/drawing/2014/main" id="{DF5C2557-D69F-EFC4-8503-63B56E316752}"/>
              </a:ext>
            </a:extLst>
          </p:cNvPr>
          <p:cNvSpPr/>
          <p:nvPr/>
        </p:nvSpPr>
        <p:spPr>
          <a:xfrm>
            <a:off x="5264445" y="3956627"/>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22" name="!!6d">
            <a:extLst>
              <a:ext uri="{FF2B5EF4-FFF2-40B4-BE49-F238E27FC236}">
                <a16:creationId xmlns:a16="http://schemas.microsoft.com/office/drawing/2014/main" id="{007FF3E1-4CE8-8918-1535-35CE95E10373}"/>
              </a:ext>
            </a:extLst>
          </p:cNvPr>
          <p:cNvSpPr txBox="1"/>
          <p:nvPr/>
        </p:nvSpPr>
        <p:spPr>
          <a:xfrm>
            <a:off x="5386957" y="4017766"/>
            <a:ext cx="510498"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3" name="!!o6d">
            <a:extLst>
              <a:ext uri="{FF2B5EF4-FFF2-40B4-BE49-F238E27FC236}">
                <a16:creationId xmlns:a16="http://schemas.microsoft.com/office/drawing/2014/main" id="{44C412AB-6CEB-35CB-E5B5-B5F8673550E2}"/>
              </a:ext>
            </a:extLst>
          </p:cNvPr>
          <p:cNvSpPr/>
          <p:nvPr/>
        </p:nvSpPr>
        <p:spPr>
          <a:xfrm>
            <a:off x="4407747" y="3956627"/>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24" name="!!6d">
            <a:extLst>
              <a:ext uri="{FF2B5EF4-FFF2-40B4-BE49-F238E27FC236}">
                <a16:creationId xmlns:a16="http://schemas.microsoft.com/office/drawing/2014/main" id="{6EA966AA-E77F-6322-835C-250D595B92DE}"/>
              </a:ext>
            </a:extLst>
          </p:cNvPr>
          <p:cNvSpPr txBox="1"/>
          <p:nvPr/>
        </p:nvSpPr>
        <p:spPr>
          <a:xfrm>
            <a:off x="4530125" y="3984615"/>
            <a:ext cx="510498"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99" name="!!o6d"/>
          <p:cNvSpPr/>
          <p:nvPr/>
        </p:nvSpPr>
        <p:spPr>
          <a:xfrm>
            <a:off x="6093803" y="395531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00" name="!!6d"/>
          <p:cNvSpPr txBox="1"/>
          <p:nvPr/>
        </p:nvSpPr>
        <p:spPr>
          <a:xfrm>
            <a:off x="6216181" y="3983304"/>
            <a:ext cx="510498"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101" name="!!o6d">
            <a:extLst>
              <a:ext uri="{FF2B5EF4-FFF2-40B4-BE49-F238E27FC236}">
                <a16:creationId xmlns:a16="http://schemas.microsoft.com/office/drawing/2014/main" id="{DF5C2557-D69F-EFC4-8503-63B56E316752}"/>
              </a:ext>
            </a:extLst>
          </p:cNvPr>
          <p:cNvSpPr/>
          <p:nvPr/>
        </p:nvSpPr>
        <p:spPr>
          <a:xfrm>
            <a:off x="7807223" y="3967307"/>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02" name="!!6d">
            <a:extLst>
              <a:ext uri="{FF2B5EF4-FFF2-40B4-BE49-F238E27FC236}">
                <a16:creationId xmlns:a16="http://schemas.microsoft.com/office/drawing/2014/main" id="{007FF3E1-4CE8-8918-1535-35CE95E10373}"/>
              </a:ext>
            </a:extLst>
          </p:cNvPr>
          <p:cNvSpPr txBox="1"/>
          <p:nvPr/>
        </p:nvSpPr>
        <p:spPr>
          <a:xfrm>
            <a:off x="7929735" y="4028446"/>
            <a:ext cx="510498"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103" name="!!o6d">
            <a:extLst>
              <a:ext uri="{FF2B5EF4-FFF2-40B4-BE49-F238E27FC236}">
                <a16:creationId xmlns:a16="http://schemas.microsoft.com/office/drawing/2014/main" id="{44C412AB-6CEB-35CB-E5B5-B5F8673550E2}"/>
              </a:ext>
            </a:extLst>
          </p:cNvPr>
          <p:cNvSpPr/>
          <p:nvPr/>
        </p:nvSpPr>
        <p:spPr>
          <a:xfrm>
            <a:off x="6950526" y="3967307"/>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04" name="!!6d">
            <a:extLst>
              <a:ext uri="{FF2B5EF4-FFF2-40B4-BE49-F238E27FC236}">
                <a16:creationId xmlns:a16="http://schemas.microsoft.com/office/drawing/2014/main" id="{6EA966AA-E77F-6322-835C-250D595B92DE}"/>
              </a:ext>
            </a:extLst>
          </p:cNvPr>
          <p:cNvSpPr txBox="1"/>
          <p:nvPr/>
        </p:nvSpPr>
        <p:spPr>
          <a:xfrm>
            <a:off x="7072904" y="3995295"/>
            <a:ext cx="510498"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42449214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 dur="2000" fill="hold"/>
                                        <p:tgtEl>
                                          <p:spTgt spid="51"/>
                                        </p:tgtEl>
                                        <p:attrNameLst>
                                          <p:attrName>ppt_x</p:attrName>
                                          <p:attrName>ppt_y</p:attrName>
                                        </p:attrNameLst>
                                      </p:cBhvr>
                                    </p:animMotion>
                                  </p:childTnLst>
                                </p:cTn>
                              </p:par>
                              <p:par>
                                <p:cTn id="1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 dur="2000" fill="hold"/>
                                        <p:tgtEl>
                                          <p:spTgt spid="59"/>
                                        </p:tgtEl>
                                        <p:attrNameLst>
                                          <p:attrName>ppt_x</p:attrName>
                                          <p:attrName>ppt_y</p:attrName>
                                        </p:attrNameLst>
                                      </p:cBhvr>
                                    </p:animMotion>
                                  </p:childTnLst>
                                </p:cTn>
                              </p:par>
                              <p:par>
                                <p:cTn id="1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 dur="2000" fill="hold"/>
                                        <p:tgtEl>
                                          <p:spTgt spid="52"/>
                                        </p:tgtEl>
                                        <p:attrNameLst>
                                          <p:attrName>ppt_x</p:attrName>
                                          <p:attrName>ppt_y</p:attrName>
                                        </p:attrNameLst>
                                      </p:cBhvr>
                                    </p:animMotion>
                                  </p:childTnLst>
                                </p:cTn>
                              </p:par>
                              <p:par>
                                <p:cTn id="14"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5" dur="2000" fill="hold"/>
                                        <p:tgtEl>
                                          <p:spTgt spid="50"/>
                                        </p:tgtEl>
                                        <p:attrNameLst>
                                          <p:attrName>ppt_x</p:attrName>
                                          <p:attrName>ppt_y</p:attrName>
                                        </p:attrNameLst>
                                      </p:cBhvr>
                                    </p:animMotion>
                                  </p:childTnLst>
                                </p:cTn>
                              </p:par>
                              <p:par>
                                <p:cTn id="16"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7" dur="2000" fill="hold"/>
                                        <p:tgtEl>
                                          <p:spTgt spid="53"/>
                                        </p:tgtEl>
                                        <p:attrNameLst>
                                          <p:attrName>ppt_x</p:attrName>
                                          <p:attrName>ppt_y</p:attrName>
                                        </p:attrNameLst>
                                      </p:cBhvr>
                                    </p:animMotion>
                                  </p:childTnLst>
                                </p:cTn>
                              </p:par>
                              <p:par>
                                <p:cTn id="18"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9" dur="2000" fill="hold"/>
                                        <p:tgtEl>
                                          <p:spTgt spid="54"/>
                                        </p:tgtEl>
                                        <p:attrNameLst>
                                          <p:attrName>ppt_x</p:attrName>
                                          <p:attrName>ppt_y</p:attrName>
                                        </p:attrNameLst>
                                      </p:cBhvr>
                                      <p:rCtr x="-4792" y="65810"/>
                                    </p:animMotion>
                                  </p:childTnLst>
                                </p:cTn>
                              </p:par>
                              <p:par>
                                <p:cTn id="20"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1" dur="2000" fill="hold"/>
                                        <p:tgtEl>
                                          <p:spTgt spid="58"/>
                                        </p:tgtEl>
                                        <p:attrNameLst>
                                          <p:attrName>ppt_x</p:attrName>
                                          <p:attrName>ppt_y</p:attrName>
                                        </p:attrNameLst>
                                      </p:cBhvr>
                                    </p:animMotion>
                                  </p:childTnLst>
                                </p:cTn>
                              </p:par>
                              <p:par>
                                <p:cTn id="2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3" dur="2000" fill="hold"/>
                                        <p:tgtEl>
                                          <p:spTgt spid="55"/>
                                        </p:tgtEl>
                                        <p:attrNameLst>
                                          <p:attrName>ppt_x</p:attrName>
                                          <p:attrName>ppt_y</p:attrName>
                                        </p:attrNameLst>
                                      </p:cBhvr>
                                    </p:animMotion>
                                  </p:childTnLst>
                                </p:cTn>
                              </p:par>
                              <p:par>
                                <p:cTn id="24"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7" dur="2000" fill="hold"/>
                                        <p:tgtEl>
                                          <p:spTgt spid="57"/>
                                        </p:tgtEl>
                                        <p:attrNameLst>
                                          <p:attrName>ppt_x</p:attrName>
                                          <p:attrName>ppt_y</p:attrName>
                                        </p:attrNameLst>
                                      </p:cBhvr>
                                    </p:animMotion>
                                  </p:childTnLst>
                                </p:cTn>
                              </p:par>
                              <p:par>
                                <p:cTn id="2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9" dur="2000" fill="hold"/>
                                        <p:tgtEl>
                                          <p:spTgt spid="60"/>
                                        </p:tgtEl>
                                        <p:attrNameLst>
                                          <p:attrName>ppt_x</p:attrName>
                                          <p:attrName>ppt_y</p:attrName>
                                        </p:attrNameLst>
                                      </p:cBhvr>
                                    </p:animMotion>
                                  </p:childTnLst>
                                </p:cTn>
                              </p:par>
                              <p:par>
                                <p:cTn id="3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1" dur="2000" fill="hold"/>
                                        <p:tgtEl>
                                          <p:spTgt spid="65"/>
                                        </p:tgtEl>
                                        <p:attrNameLst>
                                          <p:attrName>ppt_x</p:attrName>
                                          <p:attrName>ppt_y</p:attrName>
                                        </p:attrNameLst>
                                      </p:cBhvr>
                                    </p:animMotion>
                                  </p:childTnLst>
                                </p:cTn>
                              </p:par>
                              <p:par>
                                <p:cTn id="3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3" dur="2000" fill="hold"/>
                                        <p:tgtEl>
                                          <p:spTgt spid="62"/>
                                        </p:tgtEl>
                                        <p:attrNameLst>
                                          <p:attrName>ppt_x</p:attrName>
                                          <p:attrName>ppt_y</p:attrName>
                                        </p:attrNameLst>
                                      </p:cBhvr>
                                    </p:animMotion>
                                  </p:childTnLst>
                                </p:cTn>
                              </p:par>
                              <p:par>
                                <p:cTn id="34"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5" dur="2000" fill="hold"/>
                                        <p:tgtEl>
                                          <p:spTgt spid="66"/>
                                        </p:tgtEl>
                                        <p:attrNameLst>
                                          <p:attrName>ppt_x</p:attrName>
                                          <p:attrName>ppt_y</p:attrName>
                                        </p:attrNameLst>
                                      </p:cBhvr>
                                      <p:rCtr x="18750" y="58287"/>
                                    </p:animMotion>
                                  </p:childTnLst>
                                </p:cTn>
                              </p:par>
                              <p:par>
                                <p:cTn id="36"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7" dur="2000" fill="hold"/>
                                        <p:tgtEl>
                                          <p:spTgt spid="67"/>
                                        </p:tgtEl>
                                        <p:attrNameLst>
                                          <p:attrName>ppt_x</p:attrName>
                                          <p:attrName>ppt_y</p:attrName>
                                        </p:attrNameLst>
                                      </p:cBhvr>
                                    </p:animMotion>
                                  </p:childTnLst>
                                </p:cTn>
                              </p:par>
                              <p:par>
                                <p:cTn id="3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76"/>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77"/>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80"/>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79"/>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7" dur="2000" fill="hold"/>
                                        <p:tgtEl>
                                          <p:spTgt spid="81"/>
                                        </p:tgtEl>
                                        <p:attrNameLst>
                                          <p:attrName>ppt_x</p:attrName>
                                          <p:attrName>ppt_y</p:attrName>
                                        </p:attrNameLst>
                                      </p:cBhvr>
                                    </p:animMotion>
                                  </p:child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82"/>
                                        </p:tgtEl>
                                        <p:attrNameLst>
                                          <p:attrName>ppt_x</p:attrName>
                                          <p:attrName>ppt_y</p:attrName>
                                        </p:attrNameLst>
                                      </p:cBhvr>
                                    </p:animMotion>
                                  </p:child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83"/>
                                        </p:tgtEl>
                                        <p:attrNameLst>
                                          <p:attrName>ppt_x</p:attrName>
                                          <p:attrName>ppt_y</p:attrName>
                                        </p:attrNameLst>
                                      </p:cBhvr>
                                    </p:animMotion>
                                  </p:childTnLst>
                                </p:cTn>
                              </p:par>
                              <p:par>
                                <p:cTn id="5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3" dur="2000" fill="hold"/>
                                        <p:tgtEl>
                                          <p:spTgt spid="84"/>
                                        </p:tgtEl>
                                        <p:attrNameLst>
                                          <p:attrName>ppt_x</p:attrName>
                                          <p:attrName>ppt_y</p:attrName>
                                        </p:attrNameLst>
                                      </p:cBhvr>
                                    </p:animMotion>
                                  </p:childTnLst>
                                </p:cTn>
                              </p:par>
                              <p:par>
                                <p:cTn id="5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5"/>
                                        </p:tgtEl>
                                        <p:attrNameLst>
                                          <p:attrName>ppt_x</p:attrName>
                                          <p:attrName>ppt_y</p:attrName>
                                        </p:attrNameLst>
                                      </p:cBhvr>
                                    </p:animMotion>
                                  </p:childTnLst>
                                </p:cTn>
                              </p:par>
                              <p:par>
                                <p:cTn id="5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6"/>
                                        </p:tgtEl>
                                        <p:attrNameLst>
                                          <p:attrName>ppt_x</p:attrName>
                                          <p:attrName>ppt_y</p:attrName>
                                        </p:attrNameLst>
                                      </p:cBhvr>
                                    </p:animMotion>
                                  </p:childTnLst>
                                </p:cTn>
                              </p:par>
                              <p:par>
                                <p:cTn id="5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8"/>
                                        </p:tgtEl>
                                        <p:attrNameLst>
                                          <p:attrName>ppt_x</p:attrName>
                                          <p:attrName>ppt_y</p:attrName>
                                        </p:attrNameLst>
                                      </p:cBhvr>
                                    </p:animMotion>
                                  </p:childTnLst>
                                </p:cTn>
                              </p:par>
                              <p:par>
                                <p:cTn id="6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7"/>
                                        </p:tgtEl>
                                        <p:attrNameLst>
                                          <p:attrName>ppt_x</p:attrName>
                                          <p:attrName>ppt_y</p:attrName>
                                        </p:attrNameLst>
                                      </p:cBhvr>
                                    </p:animMotion>
                                  </p:child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9"/>
                                        </p:tgtEl>
                                        <p:attrNameLst>
                                          <p:attrName>ppt_x</p:attrName>
                                          <p:attrName>ppt_y</p:attrName>
                                        </p:attrNameLst>
                                      </p:cBhvr>
                                    </p:animMotion>
                                  </p:child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90"/>
                                        </p:tgtEl>
                                        <p:attrNameLst>
                                          <p:attrName>ppt_x</p:attrName>
                                          <p:attrName>ppt_y</p:attrName>
                                        </p:attrNameLst>
                                      </p:cBhvr>
                                    </p:animMotion>
                                  </p:childTnLst>
                                </p:cTn>
                              </p:par>
                              <p:par>
                                <p:cTn id="66" presetID="10"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0"/>
                                        </p:tgtEl>
                                        <p:attrNameLst>
                                          <p:attrName>style.visibility</p:attrName>
                                        </p:attrNameLst>
                                      </p:cBhvr>
                                      <p:to>
                                        <p:strVal val="visible"/>
                                      </p:to>
                                    </p:set>
                                    <p:animEffect transition="in" filter="fade">
                                      <p:cBhvr>
                                        <p:cTn id="83" dur="500"/>
                                        <p:tgtEl>
                                          <p:spTgt spid="10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04"/>
                                        </p:tgtEl>
                                        <p:attrNameLst>
                                          <p:attrName>style.visibility</p:attrName>
                                        </p:attrNameLst>
                                      </p:cBhvr>
                                      <p:to>
                                        <p:strVal val="visible"/>
                                      </p:to>
                                    </p:set>
                                    <p:animEffect transition="in" filter="fade">
                                      <p:cBhvr>
                                        <p:cTn id="86" dur="500"/>
                                        <p:tgtEl>
                                          <p:spTgt spid="10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02"/>
                                        </p:tgtEl>
                                        <p:attrNameLst>
                                          <p:attrName>style.visibility</p:attrName>
                                        </p:attrNameLst>
                                      </p:cBhvr>
                                      <p:to>
                                        <p:strVal val="visible"/>
                                      </p:to>
                                    </p:set>
                                    <p:animEffect transition="in" filter="fade">
                                      <p:cBhvr>
                                        <p:cTn id="89"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3" grpId="0"/>
      <p:bldP spid="5" grpId="0"/>
      <p:bldP spid="9" grpId="0"/>
      <p:bldP spid="22" grpId="0"/>
      <p:bldP spid="24" grpId="0"/>
      <p:bldP spid="100" grpId="0"/>
      <p:bldP spid="102" grpId="0"/>
      <p:bldP spid="10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ethane leaks from US oil and gas projects cost $10 billion yearly •  Earth.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876300" y="962026"/>
            <a:ext cx="7458075" cy="367665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Rectangle 1"/>
          <p:cNvSpPr/>
          <p:nvPr/>
        </p:nvSpPr>
        <p:spPr>
          <a:xfrm>
            <a:off x="1019175" y="1082881"/>
            <a:ext cx="7143750" cy="3477875"/>
          </a:xfrm>
          <a:prstGeom prst="rect">
            <a:avLst/>
          </a:prstGeom>
        </p:spPr>
        <p:txBody>
          <a:bodyPr wrap="square">
            <a:spAutoFit/>
          </a:bodyPr>
          <a:lstStyle/>
          <a:p>
            <a:pPr algn="just"/>
            <a:r>
              <a:rPr lang="vi-VN" sz="2000" dirty="0">
                <a:solidFill>
                  <a:srgbClr val="FF0000"/>
                </a:solidFill>
                <a:latin typeface="Times New Roman" panose="02020603050405020304" pitchFamily="18" charset="0"/>
                <a:cs typeface="Times New Roman" panose="02020603050405020304" pitchFamily="18" charset="0"/>
              </a:rPr>
              <a:t>Methane </a:t>
            </a:r>
            <a:r>
              <a:rPr lang="vi-VN" sz="2000" dirty="0">
                <a:solidFill>
                  <a:srgbClr val="0D0D0D"/>
                </a:solidFill>
                <a:latin typeface="Times New Roman" panose="02020603050405020304" pitchFamily="18" charset="0"/>
                <a:cs typeface="Times New Roman" panose="02020603050405020304" pitchFamily="18" charset="0"/>
              </a:rPr>
              <a:t>(CH₄) là chất điển hình của alkane. Đây là hydrocarbon đơn giản nhất, chỉ chứa một nguyên tử carbon liên kết với bốn nguyên tử hydrogen. Methane là một khí không màu, không mùi (tuy nhiên, một số phương tiện thêm vào mùi để dễ phát hiện rò rỉ), và không có hại cho sức khỏe khi ở nồng độ thấp.</a:t>
            </a:r>
          </a:p>
          <a:p>
            <a:pPr algn="just"/>
            <a:r>
              <a:rPr lang="vi-VN" sz="2000" dirty="0">
                <a:solidFill>
                  <a:srgbClr val="0D0D0D"/>
                </a:solidFill>
                <a:latin typeface="Times New Roman" panose="02020603050405020304" pitchFamily="18" charset="0"/>
                <a:cs typeface="Times New Roman" panose="02020603050405020304" pitchFamily="18" charset="0"/>
              </a:rPr>
              <a:t>Methane được tạo ra từ nhiều quá trình tự nhiên và nhân tạo. Trong tự nhiên, nó được sản xuất trong quá trình phân hủy hữu cơ, chẳng hạn như trong quá trình phân huỷ động vật và rau cỏ dưới dạng khí và được tìm thấy dưới lòng đất và dưới biển. Methane cũng là một phần của khí thải từ các quá trình công nghiệp và nông nghiệp, bao gồm cả từ hầm mỏ, trại chăn nuôi và quá trình sản xuất dầu mỏ.</a:t>
            </a:r>
          </a:p>
        </p:txBody>
      </p:sp>
    </p:spTree>
    <p:extLst>
      <p:ext uri="{BB962C8B-B14F-4D97-AF65-F5344CB8AC3E}">
        <p14:creationId xmlns:p14="http://schemas.microsoft.com/office/powerpoint/2010/main" val="552563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63" name="Rectangle 516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126" name="Picture 6" descr="30 best Employee Rewards and Recognition slogans that really work">
            <a:extLst>
              <a:ext uri="{FF2B5EF4-FFF2-40B4-BE49-F238E27FC236}">
                <a16:creationId xmlns:a16="http://schemas.microsoft.com/office/drawing/2014/main" id="{A894BCFA-F184-D2A1-1D76-281D59F7CB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8" t="9091" r="4963"/>
          <a:stretch/>
        </p:blipFill>
        <p:spPr bwMode="auto">
          <a:xfrm>
            <a:off x="15" y="7"/>
            <a:ext cx="9143986" cy="5143493"/>
          </a:xfrm>
          <a:prstGeom prst="rect">
            <a:avLst/>
          </a:prstGeom>
          <a:noFill/>
          <a:extLst>
            <a:ext uri="{909E8E84-426E-40DD-AFC4-6F175D3DCCD1}">
              <a14:hiddenFill xmlns:a14="http://schemas.microsoft.com/office/drawing/2010/main">
                <a:solidFill>
                  <a:srgbClr val="FFFFFF"/>
                </a:solidFill>
              </a14:hiddenFill>
            </a:ext>
          </a:extLst>
        </p:spPr>
      </p:pic>
      <p:sp>
        <p:nvSpPr>
          <p:cNvPr id="5165" name="Rectangle 516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49899" y="-1143383"/>
            <a:ext cx="3444203"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TextBox 4">
            <a:extLst>
              <a:ext uri="{FF2B5EF4-FFF2-40B4-BE49-F238E27FC236}">
                <a16:creationId xmlns:a16="http://schemas.microsoft.com/office/drawing/2014/main" id="{30C6599F-A28D-E480-C33C-14002DEC73EA}"/>
              </a:ext>
            </a:extLst>
          </p:cNvPr>
          <p:cNvSpPr txBox="1"/>
          <p:nvPr/>
        </p:nvSpPr>
        <p:spPr>
          <a:xfrm>
            <a:off x="303415" y="2318946"/>
            <a:ext cx="8171114" cy="1790700"/>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4000" b="1">
                <a:solidFill>
                  <a:schemeClr val="bg1"/>
                </a:solidFill>
                <a:latin typeface="Times New Roman" panose="02020603050405020304" pitchFamily="18" charset="0"/>
                <a:ea typeface="+mj-ea"/>
                <a:cs typeface="Times New Roman" panose="02020603050405020304" pitchFamily="18" charset="0"/>
              </a:rPr>
              <a:t>TỔNG KẾT VÀ TRAO THƯỞNG</a:t>
            </a:r>
          </a:p>
        </p:txBody>
      </p:sp>
      <p:sp>
        <p:nvSpPr>
          <p:cNvPr id="5167" name="Rectangle: Rounded Corners 516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81279"/>
            <a:ext cx="7339423"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148448379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sp>
        <p:nvSpPr>
          <p:cNvPr id="1708" name="Google Shape;1708;p40"/>
          <p:cNvSpPr txBox="1">
            <a:spLocks noGrp="1"/>
          </p:cNvSpPr>
          <p:nvPr>
            <p:ph type="ctrTitle"/>
          </p:nvPr>
        </p:nvSpPr>
        <p:spPr>
          <a:xfrm flipH="1">
            <a:off x="3060239" y="1473375"/>
            <a:ext cx="5365036" cy="2104800"/>
          </a:xfrm>
          <a:prstGeom prst="rect">
            <a:avLst/>
          </a:prstGeom>
        </p:spPr>
        <p:txBody>
          <a:bodyPr spcFirstLastPara="1" wrap="square" lIns="91425" tIns="91425" rIns="91425" bIns="91425" anchor="ctr" anchorCtr="0">
            <a:noAutofit/>
          </a:bodyPr>
          <a:lstStyle/>
          <a:p>
            <a:pPr lvl="0"/>
            <a:r>
              <a:rPr lang="en-US" sz="9600" b="1" dirty="0">
                <a:solidFill>
                  <a:srgbClr val="FF0000"/>
                </a:solidFill>
                <a:latin typeface="Times New Roman" panose="02020603050405020304" pitchFamily="18" charset="0"/>
                <a:cs typeface="Times New Roman" panose="02020603050405020304" pitchFamily="18" charset="0"/>
              </a:rPr>
              <a:t>ALKENE</a:t>
            </a:r>
            <a:endParaRPr dirty="0">
              <a:solidFill>
                <a:schemeClr val="accent3"/>
              </a:solidFill>
            </a:endParaRPr>
          </a:p>
        </p:txBody>
      </p:sp>
      <p:sp>
        <p:nvSpPr>
          <p:cNvPr id="1714" name="Google Shape;1714;p40"/>
          <p:cNvSpPr/>
          <p:nvPr/>
        </p:nvSpPr>
        <p:spPr>
          <a:xfrm flipH="1">
            <a:off x="5086312" y="1150656"/>
            <a:ext cx="2489100" cy="4758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dirty="0">
                <a:solidFill>
                  <a:schemeClr val="lt1"/>
                </a:solidFill>
                <a:latin typeface="Times New Roman" panose="02020603050405020304" pitchFamily="18" charset="0"/>
                <a:ea typeface="Fredoka One"/>
                <a:cs typeface="Times New Roman" panose="02020603050405020304" pitchFamily="18" charset="0"/>
                <a:sym typeface="Fredoka One"/>
              </a:rPr>
              <a:t> </a:t>
            </a:r>
            <a:r>
              <a:rPr lang="en" sz="3600" b="1">
                <a:solidFill>
                  <a:schemeClr val="lt1"/>
                </a:solidFill>
                <a:latin typeface="Times New Roman" panose="02020603050405020304" pitchFamily="18" charset="0"/>
                <a:ea typeface="Fredoka One"/>
                <a:cs typeface="Times New Roman" panose="02020603050405020304" pitchFamily="18" charset="0"/>
                <a:sym typeface="Fredoka One"/>
              </a:rPr>
              <a:t>Bài 24</a:t>
            </a:r>
            <a:endParaRPr sz="2000" b="1" dirty="0">
              <a:solidFill>
                <a:schemeClr val="lt1"/>
              </a:solidFill>
              <a:latin typeface="Times New Roman" panose="02020603050405020304" pitchFamily="18" charset="0"/>
              <a:cs typeface="Times New Roman" panose="02020603050405020304" pitchFamily="18" charset="0"/>
            </a:endParaRPr>
          </a:p>
        </p:txBody>
      </p:sp>
      <p:grpSp>
        <p:nvGrpSpPr>
          <p:cNvPr id="1715" name="Google Shape;1715;p40"/>
          <p:cNvGrpSpPr/>
          <p:nvPr/>
        </p:nvGrpSpPr>
        <p:grpSpPr>
          <a:xfrm flipH="1">
            <a:off x="5228747" y="1170759"/>
            <a:ext cx="469866" cy="435596"/>
            <a:chOff x="5229325" y="2108500"/>
            <a:chExt cx="841150" cy="779800"/>
          </a:xfrm>
        </p:grpSpPr>
        <p:sp>
          <p:nvSpPr>
            <p:cNvPr id="1716" name="Google Shape;1716;p40"/>
            <p:cNvSpPr/>
            <p:nvPr/>
          </p:nvSpPr>
          <p:spPr>
            <a:xfrm>
              <a:off x="5542650" y="2401650"/>
              <a:ext cx="266775" cy="223250"/>
            </a:xfrm>
            <a:custGeom>
              <a:avLst/>
              <a:gdLst/>
              <a:ahLst/>
              <a:cxnLst/>
              <a:rect l="l" t="t" r="r" b="b"/>
              <a:pathLst>
                <a:path w="10671" h="8930" extrusionOk="0">
                  <a:moveTo>
                    <a:pt x="4726" y="0"/>
                  </a:moveTo>
                  <a:cubicBezTo>
                    <a:pt x="2755" y="0"/>
                    <a:pt x="863" y="1198"/>
                    <a:pt x="430" y="4100"/>
                  </a:cubicBezTo>
                  <a:cubicBezTo>
                    <a:pt x="1" y="7019"/>
                    <a:pt x="2721" y="8930"/>
                    <a:pt x="5358" y="8930"/>
                  </a:cubicBezTo>
                  <a:cubicBezTo>
                    <a:pt x="7115" y="8930"/>
                    <a:pt x="8836" y="8081"/>
                    <a:pt x="9563" y="6116"/>
                  </a:cubicBezTo>
                  <a:cubicBezTo>
                    <a:pt x="10671" y="2570"/>
                    <a:pt x="7613" y="0"/>
                    <a:pt x="47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0"/>
            <p:cNvSpPr/>
            <p:nvPr/>
          </p:nvSpPr>
          <p:spPr>
            <a:xfrm>
              <a:off x="5252075" y="2296225"/>
              <a:ext cx="777325" cy="462450"/>
            </a:xfrm>
            <a:custGeom>
              <a:avLst/>
              <a:gdLst/>
              <a:ahLst/>
              <a:cxnLst/>
              <a:rect l="l" t="t" r="r" b="b"/>
              <a:pathLst>
                <a:path w="31093" h="18498" extrusionOk="0">
                  <a:moveTo>
                    <a:pt x="24783" y="869"/>
                  </a:moveTo>
                  <a:cubicBezTo>
                    <a:pt x="24890" y="869"/>
                    <a:pt x="24996" y="870"/>
                    <a:pt x="25102" y="871"/>
                  </a:cubicBezTo>
                  <a:cubicBezTo>
                    <a:pt x="26778" y="930"/>
                    <a:pt x="28490" y="1048"/>
                    <a:pt x="29440" y="2630"/>
                  </a:cubicBezTo>
                  <a:cubicBezTo>
                    <a:pt x="29944" y="3474"/>
                    <a:pt x="30061" y="4541"/>
                    <a:pt x="29979" y="5503"/>
                  </a:cubicBezTo>
                  <a:cubicBezTo>
                    <a:pt x="29792" y="7426"/>
                    <a:pt x="28385" y="9102"/>
                    <a:pt x="27036" y="10380"/>
                  </a:cubicBezTo>
                  <a:cubicBezTo>
                    <a:pt x="23555" y="13663"/>
                    <a:pt x="18712" y="15656"/>
                    <a:pt x="14140" y="16793"/>
                  </a:cubicBezTo>
                  <a:cubicBezTo>
                    <a:pt x="12500" y="17202"/>
                    <a:pt x="10654" y="17568"/>
                    <a:pt x="8863" y="17568"/>
                  </a:cubicBezTo>
                  <a:cubicBezTo>
                    <a:pt x="6647" y="17568"/>
                    <a:pt x="4516" y="17007"/>
                    <a:pt x="2967" y="15269"/>
                  </a:cubicBezTo>
                  <a:cubicBezTo>
                    <a:pt x="0" y="11928"/>
                    <a:pt x="5241" y="8070"/>
                    <a:pt x="7680" y="6499"/>
                  </a:cubicBezTo>
                  <a:cubicBezTo>
                    <a:pt x="12539" y="3390"/>
                    <a:pt x="18914" y="869"/>
                    <a:pt x="24783" y="869"/>
                  </a:cubicBezTo>
                  <a:close/>
                  <a:moveTo>
                    <a:pt x="24759" y="1"/>
                  </a:moveTo>
                  <a:cubicBezTo>
                    <a:pt x="20286" y="1"/>
                    <a:pt x="15771" y="1539"/>
                    <a:pt x="11737" y="3346"/>
                  </a:cubicBezTo>
                  <a:cubicBezTo>
                    <a:pt x="8113" y="4964"/>
                    <a:pt x="3635" y="7308"/>
                    <a:pt x="1771" y="11025"/>
                  </a:cubicBezTo>
                  <a:cubicBezTo>
                    <a:pt x="235" y="14073"/>
                    <a:pt x="2556" y="17016"/>
                    <a:pt x="5476" y="17989"/>
                  </a:cubicBezTo>
                  <a:cubicBezTo>
                    <a:pt x="6556" y="18349"/>
                    <a:pt x="7713" y="18497"/>
                    <a:pt x="8899" y="18497"/>
                  </a:cubicBezTo>
                  <a:cubicBezTo>
                    <a:pt x="11808" y="18497"/>
                    <a:pt x="14887" y="17604"/>
                    <a:pt x="17411" y="16746"/>
                  </a:cubicBezTo>
                  <a:cubicBezTo>
                    <a:pt x="21854" y="15234"/>
                    <a:pt x="26638" y="12842"/>
                    <a:pt x="29464" y="8950"/>
                  </a:cubicBezTo>
                  <a:cubicBezTo>
                    <a:pt x="30542" y="7449"/>
                    <a:pt x="31093" y="5644"/>
                    <a:pt x="30777" y="3802"/>
                  </a:cubicBezTo>
                  <a:cubicBezTo>
                    <a:pt x="30263" y="837"/>
                    <a:pt x="27796" y="92"/>
                    <a:pt x="25136" y="5"/>
                  </a:cubicBezTo>
                  <a:lnTo>
                    <a:pt x="25136" y="5"/>
                  </a:lnTo>
                  <a:cubicBezTo>
                    <a:pt x="25125" y="4"/>
                    <a:pt x="25114" y="4"/>
                    <a:pt x="25102" y="4"/>
                  </a:cubicBezTo>
                  <a:cubicBezTo>
                    <a:pt x="25095" y="3"/>
                    <a:pt x="25087" y="3"/>
                    <a:pt x="25080" y="3"/>
                  </a:cubicBezTo>
                  <a:cubicBezTo>
                    <a:pt x="25079" y="3"/>
                    <a:pt x="25078" y="3"/>
                    <a:pt x="25076" y="3"/>
                  </a:cubicBezTo>
                  <a:lnTo>
                    <a:pt x="25076" y="3"/>
                  </a:lnTo>
                  <a:cubicBezTo>
                    <a:pt x="24970" y="2"/>
                    <a:pt x="24865" y="1"/>
                    <a:pt x="247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0"/>
            <p:cNvSpPr/>
            <p:nvPr/>
          </p:nvSpPr>
          <p:spPr>
            <a:xfrm>
              <a:off x="5365200" y="2206950"/>
              <a:ext cx="640100" cy="644625"/>
            </a:xfrm>
            <a:custGeom>
              <a:avLst/>
              <a:gdLst/>
              <a:ahLst/>
              <a:cxnLst/>
              <a:rect l="l" t="t" r="r" b="b"/>
              <a:pathLst>
                <a:path w="25604" h="25785" extrusionOk="0">
                  <a:moveTo>
                    <a:pt x="5371" y="853"/>
                  </a:moveTo>
                  <a:cubicBezTo>
                    <a:pt x="7715" y="853"/>
                    <a:pt x="10457" y="2503"/>
                    <a:pt x="12112" y="3669"/>
                  </a:cubicBezTo>
                  <a:cubicBezTo>
                    <a:pt x="14890" y="5627"/>
                    <a:pt x="17306" y="8124"/>
                    <a:pt x="19416" y="10762"/>
                  </a:cubicBezTo>
                  <a:cubicBezTo>
                    <a:pt x="21315" y="13142"/>
                    <a:pt x="23074" y="15838"/>
                    <a:pt x="23907" y="18782"/>
                  </a:cubicBezTo>
                  <a:cubicBezTo>
                    <a:pt x="24387" y="20551"/>
                    <a:pt x="24728" y="22287"/>
                    <a:pt x="23238" y="23670"/>
                  </a:cubicBezTo>
                  <a:cubicBezTo>
                    <a:pt x="22547" y="24315"/>
                    <a:pt x="21620" y="24667"/>
                    <a:pt x="20706" y="24831"/>
                  </a:cubicBezTo>
                  <a:cubicBezTo>
                    <a:pt x="20373" y="24893"/>
                    <a:pt x="20037" y="24921"/>
                    <a:pt x="19700" y="24921"/>
                  </a:cubicBezTo>
                  <a:cubicBezTo>
                    <a:pt x="18050" y="24921"/>
                    <a:pt x="16372" y="24248"/>
                    <a:pt x="14961" y="23518"/>
                  </a:cubicBezTo>
                  <a:cubicBezTo>
                    <a:pt x="10670" y="21325"/>
                    <a:pt x="7082" y="17539"/>
                    <a:pt x="4398" y="13599"/>
                  </a:cubicBezTo>
                  <a:cubicBezTo>
                    <a:pt x="2299" y="10516"/>
                    <a:pt x="1" y="6401"/>
                    <a:pt x="2076" y="2766"/>
                  </a:cubicBezTo>
                  <a:cubicBezTo>
                    <a:pt x="2878" y="1367"/>
                    <a:pt x="4063" y="853"/>
                    <a:pt x="5371" y="853"/>
                  </a:cubicBezTo>
                  <a:close/>
                  <a:moveTo>
                    <a:pt x="5551" y="0"/>
                  </a:moveTo>
                  <a:cubicBezTo>
                    <a:pt x="2639" y="0"/>
                    <a:pt x="562" y="2377"/>
                    <a:pt x="329" y="5369"/>
                  </a:cubicBezTo>
                  <a:cubicBezTo>
                    <a:pt x="36" y="9050"/>
                    <a:pt x="2744" y="13001"/>
                    <a:pt x="4867" y="15745"/>
                  </a:cubicBezTo>
                  <a:cubicBezTo>
                    <a:pt x="7950" y="19731"/>
                    <a:pt x="12006" y="23659"/>
                    <a:pt x="16884" y="25288"/>
                  </a:cubicBezTo>
                  <a:cubicBezTo>
                    <a:pt x="17794" y="25593"/>
                    <a:pt x="18784" y="25784"/>
                    <a:pt x="19765" y="25784"/>
                  </a:cubicBezTo>
                  <a:cubicBezTo>
                    <a:pt x="20668" y="25784"/>
                    <a:pt x="21563" y="25623"/>
                    <a:pt x="22383" y="25241"/>
                  </a:cubicBezTo>
                  <a:cubicBezTo>
                    <a:pt x="23391" y="24784"/>
                    <a:pt x="24246" y="24092"/>
                    <a:pt x="24809" y="23131"/>
                  </a:cubicBezTo>
                  <a:cubicBezTo>
                    <a:pt x="25603" y="21765"/>
                    <a:pt x="25141" y="19968"/>
                    <a:pt x="24767" y="18563"/>
                  </a:cubicBezTo>
                  <a:lnTo>
                    <a:pt x="24767" y="18563"/>
                  </a:lnTo>
                  <a:cubicBezTo>
                    <a:pt x="24765" y="18558"/>
                    <a:pt x="24764" y="18552"/>
                    <a:pt x="24762" y="18547"/>
                  </a:cubicBezTo>
                  <a:lnTo>
                    <a:pt x="24762" y="18547"/>
                  </a:lnTo>
                  <a:cubicBezTo>
                    <a:pt x="24762" y="18547"/>
                    <a:pt x="24762" y="18547"/>
                    <a:pt x="24762" y="18547"/>
                  </a:cubicBezTo>
                  <a:cubicBezTo>
                    <a:pt x="24761" y="18544"/>
                    <a:pt x="24760" y="18540"/>
                    <a:pt x="24759" y="18537"/>
                  </a:cubicBezTo>
                  <a:lnTo>
                    <a:pt x="24759" y="18537"/>
                  </a:lnTo>
                  <a:cubicBezTo>
                    <a:pt x="23515" y="14191"/>
                    <a:pt x="20469" y="10338"/>
                    <a:pt x="17388" y="7115"/>
                  </a:cubicBezTo>
                  <a:cubicBezTo>
                    <a:pt x="14515" y="4126"/>
                    <a:pt x="10729" y="797"/>
                    <a:pt x="6496" y="81"/>
                  </a:cubicBezTo>
                  <a:cubicBezTo>
                    <a:pt x="6172" y="26"/>
                    <a:pt x="5857" y="0"/>
                    <a:pt x="55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0"/>
            <p:cNvSpPr/>
            <p:nvPr/>
          </p:nvSpPr>
          <p:spPr>
            <a:xfrm>
              <a:off x="5438475" y="2144975"/>
              <a:ext cx="446450" cy="743325"/>
            </a:xfrm>
            <a:custGeom>
              <a:avLst/>
              <a:gdLst/>
              <a:ahLst/>
              <a:cxnLst/>
              <a:rect l="l" t="t" r="r" b="b"/>
              <a:pathLst>
                <a:path w="17858" h="29733" extrusionOk="0">
                  <a:moveTo>
                    <a:pt x="11974" y="800"/>
                  </a:moveTo>
                  <a:cubicBezTo>
                    <a:pt x="15629" y="800"/>
                    <a:pt x="16322" y="5401"/>
                    <a:pt x="16356" y="8305"/>
                  </a:cubicBezTo>
                  <a:cubicBezTo>
                    <a:pt x="16403" y="11564"/>
                    <a:pt x="15758" y="14836"/>
                    <a:pt x="14832" y="17954"/>
                  </a:cubicBezTo>
                  <a:cubicBezTo>
                    <a:pt x="13953" y="20920"/>
                    <a:pt x="12722" y="23968"/>
                    <a:pt x="10776" y="26419"/>
                  </a:cubicBezTo>
                  <a:cubicBezTo>
                    <a:pt x="9766" y="27645"/>
                    <a:pt x="8693" y="28835"/>
                    <a:pt x="7103" y="28835"/>
                  </a:cubicBezTo>
                  <a:cubicBezTo>
                    <a:pt x="6884" y="28835"/>
                    <a:pt x="6654" y="28812"/>
                    <a:pt x="6414" y="28764"/>
                  </a:cubicBezTo>
                  <a:cubicBezTo>
                    <a:pt x="5500" y="28588"/>
                    <a:pt x="4656" y="28072"/>
                    <a:pt x="3987" y="27439"/>
                  </a:cubicBezTo>
                  <a:cubicBezTo>
                    <a:pt x="2604" y="26138"/>
                    <a:pt x="2053" y="24168"/>
                    <a:pt x="1772" y="22363"/>
                  </a:cubicBezTo>
                  <a:cubicBezTo>
                    <a:pt x="1079" y="17825"/>
                    <a:pt x="2205" y="12913"/>
                    <a:pt x="3870" y="8703"/>
                  </a:cubicBezTo>
                  <a:cubicBezTo>
                    <a:pt x="5242" y="5256"/>
                    <a:pt x="7423" y="1236"/>
                    <a:pt x="11503" y="825"/>
                  </a:cubicBezTo>
                  <a:cubicBezTo>
                    <a:pt x="11665" y="808"/>
                    <a:pt x="11822" y="800"/>
                    <a:pt x="11974" y="800"/>
                  </a:cubicBezTo>
                  <a:close/>
                  <a:moveTo>
                    <a:pt x="11778" y="1"/>
                  </a:moveTo>
                  <a:cubicBezTo>
                    <a:pt x="10940" y="1"/>
                    <a:pt x="10053" y="175"/>
                    <a:pt x="9158" y="509"/>
                  </a:cubicBezTo>
                  <a:cubicBezTo>
                    <a:pt x="5933" y="1716"/>
                    <a:pt x="4093" y="5772"/>
                    <a:pt x="2921" y="8727"/>
                  </a:cubicBezTo>
                  <a:cubicBezTo>
                    <a:pt x="1068" y="13393"/>
                    <a:pt x="1" y="19021"/>
                    <a:pt x="1197" y="23992"/>
                  </a:cubicBezTo>
                  <a:cubicBezTo>
                    <a:pt x="1678" y="25927"/>
                    <a:pt x="2686" y="27744"/>
                    <a:pt x="4386" y="28858"/>
                  </a:cubicBezTo>
                  <a:cubicBezTo>
                    <a:pt x="5218" y="29412"/>
                    <a:pt x="6247" y="29733"/>
                    <a:pt x="7261" y="29733"/>
                  </a:cubicBezTo>
                  <a:cubicBezTo>
                    <a:pt x="7405" y="29733"/>
                    <a:pt x="7549" y="29726"/>
                    <a:pt x="7692" y="29713"/>
                  </a:cubicBezTo>
                  <a:cubicBezTo>
                    <a:pt x="9272" y="29573"/>
                    <a:pt x="10454" y="28184"/>
                    <a:pt x="11391" y="27047"/>
                  </a:cubicBezTo>
                  <a:lnTo>
                    <a:pt x="11391" y="27047"/>
                  </a:lnTo>
                  <a:cubicBezTo>
                    <a:pt x="11393" y="27045"/>
                    <a:pt x="11395" y="27043"/>
                    <a:pt x="11397" y="27040"/>
                  </a:cubicBezTo>
                  <a:lnTo>
                    <a:pt x="11397" y="27040"/>
                  </a:lnTo>
                  <a:cubicBezTo>
                    <a:pt x="11397" y="27040"/>
                    <a:pt x="11397" y="27040"/>
                    <a:pt x="11397" y="27040"/>
                  </a:cubicBezTo>
                  <a:cubicBezTo>
                    <a:pt x="11399" y="27037"/>
                    <a:pt x="11402" y="27034"/>
                    <a:pt x="11404" y="27031"/>
                  </a:cubicBezTo>
                  <a:lnTo>
                    <a:pt x="11404" y="27031"/>
                  </a:lnTo>
                  <a:cubicBezTo>
                    <a:pt x="14026" y="23726"/>
                    <a:pt x="15478" y="19498"/>
                    <a:pt x="16403" y="15433"/>
                  </a:cubicBezTo>
                  <a:cubicBezTo>
                    <a:pt x="17271" y="11623"/>
                    <a:pt x="17857" y="7121"/>
                    <a:pt x="16450" y="3357"/>
                  </a:cubicBezTo>
                  <a:cubicBezTo>
                    <a:pt x="15585" y="1044"/>
                    <a:pt x="13828" y="1"/>
                    <a:pt x="11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0"/>
            <p:cNvSpPr/>
            <p:nvPr/>
          </p:nvSpPr>
          <p:spPr>
            <a:xfrm>
              <a:off x="5936000" y="2312425"/>
              <a:ext cx="134475" cy="112500"/>
            </a:xfrm>
            <a:custGeom>
              <a:avLst/>
              <a:gdLst/>
              <a:ahLst/>
              <a:cxnLst/>
              <a:rect l="l" t="t" r="r" b="b"/>
              <a:pathLst>
                <a:path w="5379" h="4500" extrusionOk="0">
                  <a:moveTo>
                    <a:pt x="2386" y="0"/>
                  </a:moveTo>
                  <a:cubicBezTo>
                    <a:pt x="1392" y="0"/>
                    <a:pt x="437" y="604"/>
                    <a:pt x="219" y="2065"/>
                  </a:cubicBezTo>
                  <a:cubicBezTo>
                    <a:pt x="1" y="3536"/>
                    <a:pt x="1372" y="4500"/>
                    <a:pt x="2700" y="4500"/>
                  </a:cubicBezTo>
                  <a:cubicBezTo>
                    <a:pt x="3584" y="4500"/>
                    <a:pt x="4449" y="4073"/>
                    <a:pt x="4814" y="3084"/>
                  </a:cubicBezTo>
                  <a:cubicBezTo>
                    <a:pt x="5379" y="1294"/>
                    <a:pt x="3840" y="0"/>
                    <a:pt x="2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0"/>
            <p:cNvSpPr/>
            <p:nvPr/>
          </p:nvSpPr>
          <p:spPr>
            <a:xfrm>
              <a:off x="5229325" y="2554525"/>
              <a:ext cx="134600" cy="112725"/>
            </a:xfrm>
            <a:custGeom>
              <a:avLst/>
              <a:gdLst/>
              <a:ahLst/>
              <a:cxnLst/>
              <a:rect l="l" t="t" r="r" b="b"/>
              <a:pathLst>
                <a:path w="5384" h="4509" extrusionOk="0">
                  <a:moveTo>
                    <a:pt x="2386" y="0"/>
                  </a:moveTo>
                  <a:cubicBezTo>
                    <a:pt x="1392" y="0"/>
                    <a:pt x="438" y="604"/>
                    <a:pt x="219" y="2065"/>
                  </a:cubicBezTo>
                  <a:cubicBezTo>
                    <a:pt x="1" y="3542"/>
                    <a:pt x="1373" y="4508"/>
                    <a:pt x="2704" y="4508"/>
                  </a:cubicBezTo>
                  <a:cubicBezTo>
                    <a:pt x="3592" y="4508"/>
                    <a:pt x="4460" y="4079"/>
                    <a:pt x="4826" y="3084"/>
                  </a:cubicBezTo>
                  <a:cubicBezTo>
                    <a:pt x="5383" y="1294"/>
                    <a:pt x="3842" y="0"/>
                    <a:pt x="23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0"/>
            <p:cNvSpPr/>
            <p:nvPr/>
          </p:nvSpPr>
          <p:spPr>
            <a:xfrm>
              <a:off x="5628525" y="2108500"/>
              <a:ext cx="134325" cy="112625"/>
            </a:xfrm>
            <a:custGeom>
              <a:avLst/>
              <a:gdLst/>
              <a:ahLst/>
              <a:cxnLst/>
              <a:rect l="l" t="t" r="r" b="b"/>
              <a:pathLst>
                <a:path w="5373" h="4505" extrusionOk="0">
                  <a:moveTo>
                    <a:pt x="2374" y="0"/>
                  </a:moveTo>
                  <a:cubicBezTo>
                    <a:pt x="1382" y="0"/>
                    <a:pt x="433" y="602"/>
                    <a:pt x="219" y="2061"/>
                  </a:cubicBezTo>
                  <a:cubicBezTo>
                    <a:pt x="1" y="3539"/>
                    <a:pt x="1370" y="4505"/>
                    <a:pt x="2697" y="4505"/>
                  </a:cubicBezTo>
                  <a:cubicBezTo>
                    <a:pt x="3582" y="4505"/>
                    <a:pt x="4449" y="4075"/>
                    <a:pt x="4815" y="3081"/>
                  </a:cubicBezTo>
                  <a:cubicBezTo>
                    <a:pt x="5373" y="1296"/>
                    <a:pt x="3828" y="0"/>
                    <a:pt x="23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1" name="Google Shape;1791;p40"/>
          <p:cNvGrpSpPr/>
          <p:nvPr/>
        </p:nvGrpSpPr>
        <p:grpSpPr>
          <a:xfrm rot="-9000114" flipH="1">
            <a:off x="2669617" y="3241388"/>
            <a:ext cx="1437034" cy="1280458"/>
            <a:chOff x="5898017" y="679887"/>
            <a:chExt cx="1822155" cy="1623617"/>
          </a:xfrm>
        </p:grpSpPr>
        <p:sp>
          <p:nvSpPr>
            <p:cNvPr id="1792" name="Google Shape;1792;p40"/>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0"/>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0"/>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0"/>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0"/>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0"/>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0"/>
            <p:cNvSpPr/>
            <p:nvPr/>
          </p:nvSpPr>
          <p:spPr>
            <a:xfrm>
              <a:off x="6551428" y="1434022"/>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0"/>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0"/>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0"/>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4363;p75"/>
          <p:cNvGrpSpPr/>
          <p:nvPr/>
        </p:nvGrpSpPr>
        <p:grpSpPr>
          <a:xfrm>
            <a:off x="0" y="1150657"/>
            <a:ext cx="3134621" cy="3175714"/>
            <a:chOff x="1286283" y="3191519"/>
            <a:chExt cx="1253664" cy="1177735"/>
          </a:xfrm>
        </p:grpSpPr>
        <p:sp>
          <p:nvSpPr>
            <p:cNvPr id="98" name="Google Shape;4364;p75"/>
            <p:cNvSpPr/>
            <p:nvPr/>
          </p:nvSpPr>
          <p:spPr>
            <a:xfrm>
              <a:off x="1413577" y="4188532"/>
              <a:ext cx="1043610" cy="180722"/>
            </a:xfrm>
            <a:custGeom>
              <a:avLst/>
              <a:gdLst/>
              <a:ahLst/>
              <a:cxnLst/>
              <a:rect l="l" t="t" r="r" b="b"/>
              <a:pathLst>
                <a:path w="37466" h="6488" extrusionOk="0">
                  <a:moveTo>
                    <a:pt x="18733" y="0"/>
                  </a:moveTo>
                  <a:cubicBezTo>
                    <a:pt x="8386" y="0"/>
                    <a:pt x="1" y="1454"/>
                    <a:pt x="1" y="3249"/>
                  </a:cubicBezTo>
                  <a:cubicBezTo>
                    <a:pt x="1" y="5034"/>
                    <a:pt x="8386" y="6488"/>
                    <a:pt x="18733" y="6488"/>
                  </a:cubicBezTo>
                  <a:cubicBezTo>
                    <a:pt x="29079" y="6488"/>
                    <a:pt x="37465" y="5034"/>
                    <a:pt x="37465" y="3249"/>
                  </a:cubicBezTo>
                  <a:cubicBezTo>
                    <a:pt x="37465" y="1454"/>
                    <a:pt x="29079" y="0"/>
                    <a:pt x="187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365;p75"/>
            <p:cNvSpPr/>
            <p:nvPr/>
          </p:nvSpPr>
          <p:spPr>
            <a:xfrm>
              <a:off x="1612122" y="4223572"/>
              <a:ext cx="601971" cy="90528"/>
            </a:xfrm>
            <a:custGeom>
              <a:avLst/>
              <a:gdLst/>
              <a:ahLst/>
              <a:cxnLst/>
              <a:rect l="l" t="t" r="r" b="b"/>
              <a:pathLst>
                <a:path w="21611" h="3250" extrusionOk="0">
                  <a:moveTo>
                    <a:pt x="10810" y="1"/>
                  </a:moveTo>
                  <a:cubicBezTo>
                    <a:pt x="4838" y="1"/>
                    <a:pt x="0" y="723"/>
                    <a:pt x="0" y="1620"/>
                  </a:cubicBezTo>
                  <a:cubicBezTo>
                    <a:pt x="0" y="2518"/>
                    <a:pt x="4838" y="3249"/>
                    <a:pt x="10810" y="3249"/>
                  </a:cubicBezTo>
                  <a:cubicBezTo>
                    <a:pt x="16772" y="3249"/>
                    <a:pt x="21611" y="2518"/>
                    <a:pt x="21611" y="1620"/>
                  </a:cubicBezTo>
                  <a:cubicBezTo>
                    <a:pt x="21611" y="723"/>
                    <a:pt x="16772" y="1"/>
                    <a:pt x="108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366;p75"/>
            <p:cNvSpPr/>
            <p:nvPr/>
          </p:nvSpPr>
          <p:spPr>
            <a:xfrm>
              <a:off x="1612122" y="4233628"/>
              <a:ext cx="601971" cy="66100"/>
            </a:xfrm>
            <a:custGeom>
              <a:avLst/>
              <a:gdLst/>
              <a:ahLst/>
              <a:cxnLst/>
              <a:rect l="l" t="t" r="r" b="b"/>
              <a:pathLst>
                <a:path w="21611" h="2373" extrusionOk="0">
                  <a:moveTo>
                    <a:pt x="0" y="0"/>
                  </a:moveTo>
                  <a:lnTo>
                    <a:pt x="0" y="1259"/>
                  </a:lnTo>
                  <a:lnTo>
                    <a:pt x="9015" y="2373"/>
                  </a:lnTo>
                  <a:lnTo>
                    <a:pt x="21095" y="1259"/>
                  </a:lnTo>
                  <a:lnTo>
                    <a:pt x="21611" y="1259"/>
                  </a:lnTo>
                  <a:lnTo>
                    <a:pt x="2161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367;p75"/>
            <p:cNvSpPr/>
            <p:nvPr/>
          </p:nvSpPr>
          <p:spPr>
            <a:xfrm>
              <a:off x="1612122" y="4188225"/>
              <a:ext cx="601971" cy="90835"/>
            </a:xfrm>
            <a:custGeom>
              <a:avLst/>
              <a:gdLst/>
              <a:ahLst/>
              <a:cxnLst/>
              <a:rect l="l" t="t" r="r" b="b"/>
              <a:pathLst>
                <a:path w="21611" h="3261" extrusionOk="0">
                  <a:moveTo>
                    <a:pt x="10810" y="0"/>
                  </a:moveTo>
                  <a:cubicBezTo>
                    <a:pt x="4838" y="0"/>
                    <a:pt x="0" y="733"/>
                    <a:pt x="0" y="1630"/>
                  </a:cubicBezTo>
                  <a:cubicBezTo>
                    <a:pt x="0" y="2528"/>
                    <a:pt x="4838" y="3260"/>
                    <a:pt x="10810" y="3260"/>
                  </a:cubicBezTo>
                  <a:cubicBezTo>
                    <a:pt x="16772" y="3260"/>
                    <a:pt x="21611" y="2528"/>
                    <a:pt x="21611" y="1630"/>
                  </a:cubicBezTo>
                  <a:cubicBezTo>
                    <a:pt x="21611" y="733"/>
                    <a:pt x="16772" y="0"/>
                    <a:pt x="108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368;p75"/>
            <p:cNvSpPr/>
            <p:nvPr/>
          </p:nvSpPr>
          <p:spPr>
            <a:xfrm>
              <a:off x="1809497" y="3883389"/>
              <a:ext cx="209218" cy="343367"/>
            </a:xfrm>
            <a:custGeom>
              <a:avLst/>
              <a:gdLst/>
              <a:ahLst/>
              <a:cxnLst/>
              <a:rect l="l" t="t" r="r" b="b"/>
              <a:pathLst>
                <a:path w="7511" h="12327" extrusionOk="0">
                  <a:moveTo>
                    <a:pt x="1" y="0"/>
                  </a:moveTo>
                  <a:lnTo>
                    <a:pt x="1" y="12327"/>
                  </a:lnTo>
                  <a:lnTo>
                    <a:pt x="7510" y="12327"/>
                  </a:lnTo>
                  <a:lnTo>
                    <a:pt x="75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369;p75"/>
            <p:cNvSpPr/>
            <p:nvPr/>
          </p:nvSpPr>
          <p:spPr>
            <a:xfrm>
              <a:off x="1809497" y="4203462"/>
              <a:ext cx="209218" cy="39944"/>
            </a:xfrm>
            <a:custGeom>
              <a:avLst/>
              <a:gdLst/>
              <a:ahLst/>
              <a:cxnLst/>
              <a:rect l="l" t="t" r="r" b="b"/>
              <a:pathLst>
                <a:path w="7511" h="1434" extrusionOk="0">
                  <a:moveTo>
                    <a:pt x="3756" y="1"/>
                  </a:moveTo>
                  <a:cubicBezTo>
                    <a:pt x="1682" y="1"/>
                    <a:pt x="1" y="320"/>
                    <a:pt x="1" y="723"/>
                  </a:cubicBezTo>
                  <a:cubicBezTo>
                    <a:pt x="1" y="1115"/>
                    <a:pt x="1682" y="1434"/>
                    <a:pt x="3756" y="1434"/>
                  </a:cubicBezTo>
                  <a:cubicBezTo>
                    <a:pt x="5829" y="1434"/>
                    <a:pt x="7510" y="1115"/>
                    <a:pt x="7510" y="723"/>
                  </a:cubicBezTo>
                  <a:cubicBezTo>
                    <a:pt x="7510" y="320"/>
                    <a:pt x="5829" y="1"/>
                    <a:pt x="3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4370;p75"/>
            <p:cNvSpPr/>
            <p:nvPr/>
          </p:nvSpPr>
          <p:spPr>
            <a:xfrm>
              <a:off x="1286283" y="3748909"/>
              <a:ext cx="1253664" cy="188800"/>
            </a:xfrm>
            <a:custGeom>
              <a:avLst/>
              <a:gdLst/>
              <a:ahLst/>
              <a:cxnLst/>
              <a:rect l="l" t="t" r="r" b="b"/>
              <a:pathLst>
                <a:path w="45007" h="6778" extrusionOk="0">
                  <a:moveTo>
                    <a:pt x="22508" y="1"/>
                  </a:moveTo>
                  <a:cubicBezTo>
                    <a:pt x="10079" y="1"/>
                    <a:pt x="1" y="1517"/>
                    <a:pt x="1" y="3384"/>
                  </a:cubicBezTo>
                  <a:cubicBezTo>
                    <a:pt x="1" y="5262"/>
                    <a:pt x="10079" y="6778"/>
                    <a:pt x="22508" y="6778"/>
                  </a:cubicBezTo>
                  <a:cubicBezTo>
                    <a:pt x="34928" y="6778"/>
                    <a:pt x="45006" y="5262"/>
                    <a:pt x="45006" y="3384"/>
                  </a:cubicBezTo>
                  <a:cubicBezTo>
                    <a:pt x="45006" y="1517"/>
                    <a:pt x="34928" y="1"/>
                    <a:pt x="225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4371;p75"/>
            <p:cNvSpPr/>
            <p:nvPr/>
          </p:nvSpPr>
          <p:spPr>
            <a:xfrm>
              <a:off x="1286283" y="3769883"/>
              <a:ext cx="1253664" cy="137937"/>
            </a:xfrm>
            <a:custGeom>
              <a:avLst/>
              <a:gdLst/>
              <a:ahLst/>
              <a:cxnLst/>
              <a:rect l="l" t="t" r="r" b="b"/>
              <a:pathLst>
                <a:path w="45007" h="4952" extrusionOk="0">
                  <a:moveTo>
                    <a:pt x="1" y="1"/>
                  </a:moveTo>
                  <a:lnTo>
                    <a:pt x="1" y="2631"/>
                  </a:lnTo>
                  <a:lnTo>
                    <a:pt x="18785" y="4952"/>
                  </a:lnTo>
                  <a:lnTo>
                    <a:pt x="43913" y="2631"/>
                  </a:lnTo>
                  <a:lnTo>
                    <a:pt x="45006" y="2631"/>
                  </a:lnTo>
                  <a:lnTo>
                    <a:pt x="450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4372;p75"/>
            <p:cNvSpPr/>
            <p:nvPr/>
          </p:nvSpPr>
          <p:spPr>
            <a:xfrm>
              <a:off x="1286283" y="3675652"/>
              <a:ext cx="1253664" cy="188494"/>
            </a:xfrm>
            <a:custGeom>
              <a:avLst/>
              <a:gdLst/>
              <a:ahLst/>
              <a:cxnLst/>
              <a:rect l="l" t="t" r="r" b="b"/>
              <a:pathLst>
                <a:path w="45007" h="6767" extrusionOk="0">
                  <a:moveTo>
                    <a:pt x="22508" y="0"/>
                  </a:moveTo>
                  <a:cubicBezTo>
                    <a:pt x="10079" y="0"/>
                    <a:pt x="1" y="1517"/>
                    <a:pt x="1" y="3384"/>
                  </a:cubicBezTo>
                  <a:cubicBezTo>
                    <a:pt x="1" y="5251"/>
                    <a:pt x="10079" y="6767"/>
                    <a:pt x="22508" y="6767"/>
                  </a:cubicBezTo>
                  <a:cubicBezTo>
                    <a:pt x="34928" y="6767"/>
                    <a:pt x="45006" y="5251"/>
                    <a:pt x="45006" y="3384"/>
                  </a:cubicBezTo>
                  <a:cubicBezTo>
                    <a:pt x="45006" y="1517"/>
                    <a:pt x="34928" y="0"/>
                    <a:pt x="225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4373;p75"/>
            <p:cNvSpPr/>
            <p:nvPr/>
          </p:nvSpPr>
          <p:spPr>
            <a:xfrm>
              <a:off x="1478784" y="3743171"/>
              <a:ext cx="300582" cy="59219"/>
            </a:xfrm>
            <a:custGeom>
              <a:avLst/>
              <a:gdLst/>
              <a:ahLst/>
              <a:cxnLst/>
              <a:rect l="l" t="t" r="r" b="b"/>
              <a:pathLst>
                <a:path w="10791" h="2126" extrusionOk="0">
                  <a:moveTo>
                    <a:pt x="5396" y="1"/>
                  </a:moveTo>
                  <a:cubicBezTo>
                    <a:pt x="2415" y="1"/>
                    <a:pt x="1" y="475"/>
                    <a:pt x="1" y="1063"/>
                  </a:cubicBezTo>
                  <a:cubicBezTo>
                    <a:pt x="1" y="1651"/>
                    <a:pt x="2415" y="2126"/>
                    <a:pt x="5396" y="2126"/>
                  </a:cubicBezTo>
                  <a:cubicBezTo>
                    <a:pt x="8377" y="2126"/>
                    <a:pt x="10790" y="1651"/>
                    <a:pt x="10790" y="1063"/>
                  </a:cubicBezTo>
                  <a:cubicBezTo>
                    <a:pt x="10790" y="475"/>
                    <a:pt x="8377" y="1"/>
                    <a:pt x="53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4374;p75"/>
            <p:cNvSpPr/>
            <p:nvPr/>
          </p:nvSpPr>
          <p:spPr>
            <a:xfrm>
              <a:off x="1820137" y="3682254"/>
              <a:ext cx="232755" cy="46016"/>
            </a:xfrm>
            <a:custGeom>
              <a:avLst/>
              <a:gdLst/>
              <a:ahLst/>
              <a:cxnLst/>
              <a:rect l="l" t="t" r="r" b="b"/>
              <a:pathLst>
                <a:path w="8356" h="1652" extrusionOk="0">
                  <a:moveTo>
                    <a:pt x="4178" y="1"/>
                  </a:moveTo>
                  <a:cubicBezTo>
                    <a:pt x="1868" y="1"/>
                    <a:pt x="0" y="372"/>
                    <a:pt x="0" y="826"/>
                  </a:cubicBezTo>
                  <a:cubicBezTo>
                    <a:pt x="0" y="1290"/>
                    <a:pt x="1868" y="1651"/>
                    <a:pt x="4178" y="1651"/>
                  </a:cubicBezTo>
                  <a:cubicBezTo>
                    <a:pt x="6489" y="1651"/>
                    <a:pt x="8355" y="1290"/>
                    <a:pt x="8355" y="826"/>
                  </a:cubicBezTo>
                  <a:cubicBezTo>
                    <a:pt x="8355" y="372"/>
                    <a:pt x="6489" y="1"/>
                    <a:pt x="4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4375;p75"/>
            <p:cNvSpPr/>
            <p:nvPr/>
          </p:nvSpPr>
          <p:spPr>
            <a:xfrm>
              <a:off x="2014364" y="3762725"/>
              <a:ext cx="418102" cy="59470"/>
            </a:xfrm>
            <a:custGeom>
              <a:avLst/>
              <a:gdLst/>
              <a:ahLst/>
              <a:cxnLst/>
              <a:rect l="l" t="t" r="r" b="b"/>
              <a:pathLst>
                <a:path w="15010" h="2135" extrusionOk="0">
                  <a:moveTo>
                    <a:pt x="5405" y="0"/>
                  </a:moveTo>
                  <a:cubicBezTo>
                    <a:pt x="2425" y="0"/>
                    <a:pt x="0" y="475"/>
                    <a:pt x="0" y="1073"/>
                  </a:cubicBezTo>
                  <a:cubicBezTo>
                    <a:pt x="0" y="1660"/>
                    <a:pt x="2425" y="2135"/>
                    <a:pt x="5405" y="2135"/>
                  </a:cubicBezTo>
                  <a:cubicBezTo>
                    <a:pt x="8387" y="2135"/>
                    <a:pt x="15009" y="2001"/>
                    <a:pt x="15009" y="1413"/>
                  </a:cubicBezTo>
                  <a:cubicBezTo>
                    <a:pt x="15009" y="825"/>
                    <a:pt x="8387" y="0"/>
                    <a:pt x="54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4376;p75"/>
            <p:cNvSpPr/>
            <p:nvPr/>
          </p:nvSpPr>
          <p:spPr>
            <a:xfrm>
              <a:off x="1524493" y="3490032"/>
              <a:ext cx="279579" cy="293117"/>
            </a:xfrm>
            <a:custGeom>
              <a:avLst/>
              <a:gdLst/>
              <a:ahLst/>
              <a:cxnLst/>
              <a:rect l="l" t="t" r="r" b="b"/>
              <a:pathLst>
                <a:path w="10037" h="10523" extrusionOk="0">
                  <a:moveTo>
                    <a:pt x="3033" y="1"/>
                  </a:moveTo>
                  <a:cubicBezTo>
                    <a:pt x="2847" y="1"/>
                    <a:pt x="2692" y="145"/>
                    <a:pt x="2692" y="341"/>
                  </a:cubicBezTo>
                  <a:cubicBezTo>
                    <a:pt x="2692" y="527"/>
                    <a:pt x="2847" y="681"/>
                    <a:pt x="3033" y="681"/>
                  </a:cubicBezTo>
                  <a:lnTo>
                    <a:pt x="3239" y="681"/>
                  </a:lnTo>
                  <a:lnTo>
                    <a:pt x="3239" y="4931"/>
                  </a:lnTo>
                  <a:lnTo>
                    <a:pt x="0" y="9542"/>
                  </a:lnTo>
                  <a:lnTo>
                    <a:pt x="21" y="9542"/>
                  </a:lnTo>
                  <a:cubicBezTo>
                    <a:pt x="10" y="9573"/>
                    <a:pt x="0" y="9594"/>
                    <a:pt x="0" y="9625"/>
                  </a:cubicBezTo>
                  <a:cubicBezTo>
                    <a:pt x="0" y="10120"/>
                    <a:pt x="2022" y="10522"/>
                    <a:pt x="4498" y="10522"/>
                  </a:cubicBezTo>
                  <a:cubicBezTo>
                    <a:pt x="6983" y="10522"/>
                    <a:pt x="8995" y="10120"/>
                    <a:pt x="8995" y="9625"/>
                  </a:cubicBezTo>
                  <a:cubicBezTo>
                    <a:pt x="8995" y="9594"/>
                    <a:pt x="8995" y="9573"/>
                    <a:pt x="8975" y="9542"/>
                  </a:cubicBezTo>
                  <a:lnTo>
                    <a:pt x="8995" y="9542"/>
                  </a:lnTo>
                  <a:lnTo>
                    <a:pt x="7283" y="7407"/>
                  </a:lnTo>
                  <a:lnTo>
                    <a:pt x="9284" y="6355"/>
                  </a:lnTo>
                  <a:lnTo>
                    <a:pt x="9366" y="6489"/>
                  </a:lnTo>
                  <a:cubicBezTo>
                    <a:pt x="9410" y="6571"/>
                    <a:pt x="9501" y="6615"/>
                    <a:pt x="9603" y="6615"/>
                  </a:cubicBezTo>
                  <a:cubicBezTo>
                    <a:pt x="9667" y="6615"/>
                    <a:pt x="9736" y="6597"/>
                    <a:pt x="9800" y="6561"/>
                  </a:cubicBezTo>
                  <a:cubicBezTo>
                    <a:pt x="9965" y="6469"/>
                    <a:pt x="10037" y="6283"/>
                    <a:pt x="9965" y="6159"/>
                  </a:cubicBezTo>
                  <a:lnTo>
                    <a:pt x="9119" y="4663"/>
                  </a:lnTo>
                  <a:cubicBezTo>
                    <a:pt x="9068" y="4581"/>
                    <a:pt x="8979" y="4538"/>
                    <a:pt x="8880" y="4538"/>
                  </a:cubicBezTo>
                  <a:cubicBezTo>
                    <a:pt x="8817" y="4538"/>
                    <a:pt x="8750" y="4555"/>
                    <a:pt x="8686" y="4591"/>
                  </a:cubicBezTo>
                  <a:cubicBezTo>
                    <a:pt x="8521" y="4684"/>
                    <a:pt x="8448" y="4869"/>
                    <a:pt x="8521" y="4993"/>
                  </a:cubicBezTo>
                  <a:lnTo>
                    <a:pt x="8583" y="5107"/>
                  </a:lnTo>
                  <a:lnTo>
                    <a:pt x="6169" y="6437"/>
                  </a:lnTo>
                  <a:lnTo>
                    <a:pt x="5096" y="4869"/>
                  </a:lnTo>
                  <a:lnTo>
                    <a:pt x="5096" y="681"/>
                  </a:lnTo>
                  <a:lnTo>
                    <a:pt x="5230" y="681"/>
                  </a:lnTo>
                  <a:cubicBezTo>
                    <a:pt x="5415" y="681"/>
                    <a:pt x="5571" y="527"/>
                    <a:pt x="5571" y="341"/>
                  </a:cubicBezTo>
                  <a:cubicBezTo>
                    <a:pt x="5571" y="145"/>
                    <a:pt x="5415" y="1"/>
                    <a:pt x="5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4377;p75"/>
            <p:cNvSpPr/>
            <p:nvPr/>
          </p:nvSpPr>
          <p:spPr>
            <a:xfrm>
              <a:off x="1524493" y="3709857"/>
              <a:ext cx="250582" cy="73286"/>
            </a:xfrm>
            <a:custGeom>
              <a:avLst/>
              <a:gdLst/>
              <a:ahLst/>
              <a:cxnLst/>
              <a:rect l="l" t="t" r="r" b="b"/>
              <a:pathLst>
                <a:path w="8996" h="2631" extrusionOk="0">
                  <a:moveTo>
                    <a:pt x="1166" y="0"/>
                  </a:moveTo>
                  <a:lnTo>
                    <a:pt x="0" y="1650"/>
                  </a:lnTo>
                  <a:lnTo>
                    <a:pt x="21" y="1650"/>
                  </a:lnTo>
                  <a:cubicBezTo>
                    <a:pt x="10" y="1681"/>
                    <a:pt x="0" y="1702"/>
                    <a:pt x="0" y="1733"/>
                  </a:cubicBezTo>
                  <a:cubicBezTo>
                    <a:pt x="0" y="2228"/>
                    <a:pt x="2022" y="2630"/>
                    <a:pt x="4498" y="2630"/>
                  </a:cubicBezTo>
                  <a:cubicBezTo>
                    <a:pt x="6983" y="2630"/>
                    <a:pt x="8995" y="2228"/>
                    <a:pt x="8995" y="1733"/>
                  </a:cubicBezTo>
                  <a:cubicBezTo>
                    <a:pt x="8995" y="1702"/>
                    <a:pt x="8995" y="1681"/>
                    <a:pt x="8975" y="1650"/>
                  </a:cubicBezTo>
                  <a:lnTo>
                    <a:pt x="8995" y="1650"/>
                  </a:lnTo>
                  <a:lnTo>
                    <a:pt x="7737" y="72"/>
                  </a:lnTo>
                  <a:lnTo>
                    <a:pt x="7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4378;p75"/>
            <p:cNvSpPr/>
            <p:nvPr/>
          </p:nvSpPr>
          <p:spPr>
            <a:xfrm>
              <a:off x="1556943" y="3703228"/>
              <a:ext cx="180472" cy="13231"/>
            </a:xfrm>
            <a:custGeom>
              <a:avLst/>
              <a:gdLst/>
              <a:ahLst/>
              <a:cxnLst/>
              <a:rect l="l" t="t" r="r" b="b"/>
              <a:pathLst>
                <a:path w="6479" h="475" extrusionOk="0">
                  <a:moveTo>
                    <a:pt x="3239" y="0"/>
                  </a:moveTo>
                  <a:cubicBezTo>
                    <a:pt x="1445" y="0"/>
                    <a:pt x="1" y="104"/>
                    <a:pt x="1" y="238"/>
                  </a:cubicBezTo>
                  <a:cubicBezTo>
                    <a:pt x="1" y="372"/>
                    <a:pt x="1445" y="475"/>
                    <a:pt x="3239" y="475"/>
                  </a:cubicBezTo>
                  <a:cubicBezTo>
                    <a:pt x="5024" y="475"/>
                    <a:pt x="6478" y="372"/>
                    <a:pt x="6478" y="238"/>
                  </a:cubicBezTo>
                  <a:cubicBezTo>
                    <a:pt x="6478" y="104"/>
                    <a:pt x="5024" y="0"/>
                    <a:pt x="3239" y="0"/>
                  </a:cubicBezTo>
                  <a:close/>
                </a:path>
              </a:pathLst>
            </a:custGeom>
            <a:solidFill>
              <a:srgbClr val="F067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4379;p75"/>
            <p:cNvSpPr/>
            <p:nvPr/>
          </p:nvSpPr>
          <p:spPr>
            <a:xfrm>
              <a:off x="1720725" y="3699189"/>
              <a:ext cx="6072" cy="7521"/>
            </a:xfrm>
            <a:custGeom>
              <a:avLst/>
              <a:gdLst/>
              <a:ahLst/>
              <a:cxnLst/>
              <a:rect l="l" t="t" r="r" b="b"/>
              <a:pathLst>
                <a:path w="218" h="270" extrusionOk="0">
                  <a:moveTo>
                    <a:pt x="0" y="1"/>
                  </a:moveTo>
                  <a:lnTo>
                    <a:pt x="165" y="269"/>
                  </a:lnTo>
                  <a:lnTo>
                    <a:pt x="217" y="269"/>
                  </a:lnTo>
                  <a:lnTo>
                    <a:pt x="0" y="1"/>
                  </a:lnTo>
                  <a:close/>
                </a:path>
              </a:pathLst>
            </a:custGeom>
            <a:solidFill>
              <a:srgbClr val="CDD8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4380;p75"/>
            <p:cNvSpPr/>
            <p:nvPr/>
          </p:nvSpPr>
          <p:spPr>
            <a:xfrm>
              <a:off x="1725321" y="3706682"/>
              <a:ext cx="5766" cy="6072"/>
            </a:xfrm>
            <a:custGeom>
              <a:avLst/>
              <a:gdLst/>
              <a:ahLst/>
              <a:cxnLst/>
              <a:rect l="l" t="t" r="r" b="b"/>
              <a:pathLst>
                <a:path w="207" h="218" extrusionOk="0">
                  <a:moveTo>
                    <a:pt x="0" y="0"/>
                  </a:moveTo>
                  <a:lnTo>
                    <a:pt x="135" y="217"/>
                  </a:lnTo>
                  <a:cubicBezTo>
                    <a:pt x="165" y="206"/>
                    <a:pt x="186" y="206"/>
                    <a:pt x="207" y="197"/>
                  </a:cubicBezTo>
                  <a:lnTo>
                    <a:pt x="52" y="0"/>
                  </a:lnTo>
                  <a:close/>
                </a:path>
              </a:pathLst>
            </a:custGeom>
            <a:solidFill>
              <a:srgbClr val="F6A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4381;p75"/>
            <p:cNvSpPr/>
            <p:nvPr/>
          </p:nvSpPr>
          <p:spPr>
            <a:xfrm>
              <a:off x="1602651" y="3720191"/>
              <a:ext cx="18691" cy="18412"/>
            </a:xfrm>
            <a:custGeom>
              <a:avLst/>
              <a:gdLst/>
              <a:ahLst/>
              <a:cxnLst/>
              <a:rect l="l" t="t" r="r" b="b"/>
              <a:pathLst>
                <a:path w="671" h="661" extrusionOk="0">
                  <a:moveTo>
                    <a:pt x="330" y="93"/>
                  </a:moveTo>
                  <a:cubicBezTo>
                    <a:pt x="464" y="93"/>
                    <a:pt x="578" y="196"/>
                    <a:pt x="578" y="330"/>
                  </a:cubicBezTo>
                  <a:cubicBezTo>
                    <a:pt x="578" y="464"/>
                    <a:pt x="464" y="567"/>
                    <a:pt x="330" y="567"/>
                  </a:cubicBezTo>
                  <a:cubicBezTo>
                    <a:pt x="206" y="567"/>
                    <a:pt x="92" y="464"/>
                    <a:pt x="92" y="330"/>
                  </a:cubicBezTo>
                  <a:cubicBezTo>
                    <a:pt x="92" y="196"/>
                    <a:pt x="206" y="93"/>
                    <a:pt x="330" y="93"/>
                  </a:cubicBezTo>
                  <a:close/>
                  <a:moveTo>
                    <a:pt x="330" y="0"/>
                  </a:moveTo>
                  <a:cubicBezTo>
                    <a:pt x="154" y="0"/>
                    <a:pt x="0" y="145"/>
                    <a:pt x="0" y="330"/>
                  </a:cubicBezTo>
                  <a:cubicBezTo>
                    <a:pt x="0" y="516"/>
                    <a:pt x="154" y="661"/>
                    <a:pt x="330" y="661"/>
                  </a:cubicBezTo>
                  <a:cubicBezTo>
                    <a:pt x="516" y="661"/>
                    <a:pt x="670" y="516"/>
                    <a:pt x="670" y="330"/>
                  </a:cubicBezTo>
                  <a:cubicBezTo>
                    <a:pt x="670" y="145"/>
                    <a:pt x="516" y="0"/>
                    <a:pt x="330" y="0"/>
                  </a:cubicBezTo>
                  <a:close/>
                </a:path>
              </a:pathLst>
            </a:custGeom>
            <a:solidFill>
              <a:srgbClr val="DF7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4382;p75"/>
            <p:cNvSpPr/>
            <p:nvPr/>
          </p:nvSpPr>
          <p:spPr>
            <a:xfrm>
              <a:off x="1618723" y="3680248"/>
              <a:ext cx="18412" cy="18412"/>
            </a:xfrm>
            <a:custGeom>
              <a:avLst/>
              <a:gdLst/>
              <a:ahLst/>
              <a:cxnLst/>
              <a:rect l="l" t="t" r="r" b="b"/>
              <a:pathLst>
                <a:path w="661" h="661" extrusionOk="0">
                  <a:moveTo>
                    <a:pt x="331" y="93"/>
                  </a:moveTo>
                  <a:cubicBezTo>
                    <a:pt x="464" y="93"/>
                    <a:pt x="568" y="197"/>
                    <a:pt x="568" y="330"/>
                  </a:cubicBezTo>
                  <a:cubicBezTo>
                    <a:pt x="568" y="465"/>
                    <a:pt x="464" y="578"/>
                    <a:pt x="331" y="578"/>
                  </a:cubicBezTo>
                  <a:cubicBezTo>
                    <a:pt x="196" y="578"/>
                    <a:pt x="93" y="465"/>
                    <a:pt x="93" y="330"/>
                  </a:cubicBezTo>
                  <a:cubicBezTo>
                    <a:pt x="93" y="197"/>
                    <a:pt x="196" y="93"/>
                    <a:pt x="331" y="93"/>
                  </a:cubicBezTo>
                  <a:close/>
                  <a:moveTo>
                    <a:pt x="331" y="0"/>
                  </a:moveTo>
                  <a:cubicBezTo>
                    <a:pt x="145" y="0"/>
                    <a:pt x="1" y="145"/>
                    <a:pt x="1" y="330"/>
                  </a:cubicBezTo>
                  <a:cubicBezTo>
                    <a:pt x="1" y="516"/>
                    <a:pt x="145" y="660"/>
                    <a:pt x="331" y="660"/>
                  </a:cubicBezTo>
                  <a:cubicBezTo>
                    <a:pt x="516" y="660"/>
                    <a:pt x="661" y="516"/>
                    <a:pt x="661" y="330"/>
                  </a:cubicBezTo>
                  <a:cubicBezTo>
                    <a:pt x="661" y="145"/>
                    <a:pt x="516" y="0"/>
                    <a:pt x="331" y="0"/>
                  </a:cubicBezTo>
                  <a:close/>
                </a:path>
              </a:pathLst>
            </a:custGeom>
            <a:solidFill>
              <a:srgbClr val="D5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4383;p75"/>
            <p:cNvSpPr/>
            <p:nvPr/>
          </p:nvSpPr>
          <p:spPr>
            <a:xfrm>
              <a:off x="1678777" y="3733673"/>
              <a:ext cx="18412" cy="18412"/>
            </a:xfrm>
            <a:custGeom>
              <a:avLst/>
              <a:gdLst/>
              <a:ahLst/>
              <a:cxnLst/>
              <a:rect l="l" t="t" r="r" b="b"/>
              <a:pathLst>
                <a:path w="661" h="661" extrusionOk="0">
                  <a:moveTo>
                    <a:pt x="330" y="94"/>
                  </a:moveTo>
                  <a:cubicBezTo>
                    <a:pt x="465" y="94"/>
                    <a:pt x="568" y="197"/>
                    <a:pt x="568" y="331"/>
                  </a:cubicBezTo>
                  <a:cubicBezTo>
                    <a:pt x="568" y="465"/>
                    <a:pt x="465" y="569"/>
                    <a:pt x="330" y="569"/>
                  </a:cubicBezTo>
                  <a:cubicBezTo>
                    <a:pt x="197" y="569"/>
                    <a:pt x="93" y="465"/>
                    <a:pt x="93" y="331"/>
                  </a:cubicBezTo>
                  <a:cubicBezTo>
                    <a:pt x="93" y="197"/>
                    <a:pt x="197" y="94"/>
                    <a:pt x="330" y="94"/>
                  </a:cubicBezTo>
                  <a:close/>
                  <a:moveTo>
                    <a:pt x="330" y="1"/>
                  </a:moveTo>
                  <a:cubicBezTo>
                    <a:pt x="145" y="1"/>
                    <a:pt x="0" y="145"/>
                    <a:pt x="0" y="331"/>
                  </a:cubicBezTo>
                  <a:cubicBezTo>
                    <a:pt x="0" y="517"/>
                    <a:pt x="145" y="661"/>
                    <a:pt x="330" y="661"/>
                  </a:cubicBezTo>
                  <a:cubicBezTo>
                    <a:pt x="516" y="661"/>
                    <a:pt x="660" y="517"/>
                    <a:pt x="660" y="331"/>
                  </a:cubicBezTo>
                  <a:cubicBezTo>
                    <a:pt x="660" y="145"/>
                    <a:pt x="516" y="1"/>
                    <a:pt x="330" y="1"/>
                  </a:cubicBezTo>
                  <a:close/>
                </a:path>
              </a:pathLst>
            </a:custGeom>
            <a:solidFill>
              <a:srgbClr val="DF7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4384;p75"/>
            <p:cNvSpPr/>
            <p:nvPr/>
          </p:nvSpPr>
          <p:spPr>
            <a:xfrm>
              <a:off x="1620450" y="3759271"/>
              <a:ext cx="8078" cy="8078"/>
            </a:xfrm>
            <a:custGeom>
              <a:avLst/>
              <a:gdLst/>
              <a:ahLst/>
              <a:cxnLst/>
              <a:rect l="l" t="t" r="r" b="b"/>
              <a:pathLst>
                <a:path w="290" h="290" extrusionOk="0">
                  <a:moveTo>
                    <a:pt x="145" y="42"/>
                  </a:moveTo>
                  <a:cubicBezTo>
                    <a:pt x="207" y="42"/>
                    <a:pt x="248" y="93"/>
                    <a:pt x="248" y="145"/>
                  </a:cubicBezTo>
                  <a:cubicBezTo>
                    <a:pt x="248" y="207"/>
                    <a:pt x="207" y="248"/>
                    <a:pt x="145" y="248"/>
                  </a:cubicBezTo>
                  <a:cubicBezTo>
                    <a:pt x="83" y="248"/>
                    <a:pt x="42" y="207"/>
                    <a:pt x="42" y="145"/>
                  </a:cubicBezTo>
                  <a:cubicBezTo>
                    <a:pt x="42" y="93"/>
                    <a:pt x="83" y="42"/>
                    <a:pt x="145" y="42"/>
                  </a:cubicBezTo>
                  <a:close/>
                  <a:moveTo>
                    <a:pt x="145" y="0"/>
                  </a:moveTo>
                  <a:cubicBezTo>
                    <a:pt x="62" y="0"/>
                    <a:pt x="1" y="72"/>
                    <a:pt x="1" y="145"/>
                  </a:cubicBezTo>
                  <a:cubicBezTo>
                    <a:pt x="1" y="227"/>
                    <a:pt x="62" y="289"/>
                    <a:pt x="145" y="289"/>
                  </a:cubicBezTo>
                  <a:cubicBezTo>
                    <a:pt x="228" y="289"/>
                    <a:pt x="289" y="227"/>
                    <a:pt x="289" y="145"/>
                  </a:cubicBezTo>
                  <a:cubicBezTo>
                    <a:pt x="289" y="72"/>
                    <a:pt x="228" y="0"/>
                    <a:pt x="145" y="0"/>
                  </a:cubicBezTo>
                  <a:close/>
                </a:path>
              </a:pathLst>
            </a:custGeom>
            <a:solidFill>
              <a:srgbClr val="DF7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4385;p75"/>
            <p:cNvSpPr/>
            <p:nvPr/>
          </p:nvSpPr>
          <p:spPr>
            <a:xfrm>
              <a:off x="1569004" y="3742586"/>
              <a:ext cx="8078" cy="7799"/>
            </a:xfrm>
            <a:custGeom>
              <a:avLst/>
              <a:gdLst/>
              <a:ahLst/>
              <a:cxnLst/>
              <a:rect l="l" t="t" r="r" b="b"/>
              <a:pathLst>
                <a:path w="290" h="280" extrusionOk="0">
                  <a:moveTo>
                    <a:pt x="145" y="42"/>
                  </a:moveTo>
                  <a:cubicBezTo>
                    <a:pt x="197" y="42"/>
                    <a:pt x="248" y="84"/>
                    <a:pt x="248" y="145"/>
                  </a:cubicBezTo>
                  <a:cubicBezTo>
                    <a:pt x="248" y="197"/>
                    <a:pt x="197" y="249"/>
                    <a:pt x="145" y="249"/>
                  </a:cubicBezTo>
                  <a:cubicBezTo>
                    <a:pt x="83" y="249"/>
                    <a:pt x="42" y="197"/>
                    <a:pt x="42" y="145"/>
                  </a:cubicBezTo>
                  <a:cubicBezTo>
                    <a:pt x="42" y="84"/>
                    <a:pt x="83" y="42"/>
                    <a:pt x="145" y="42"/>
                  </a:cubicBezTo>
                  <a:close/>
                  <a:moveTo>
                    <a:pt x="145" y="1"/>
                  </a:moveTo>
                  <a:cubicBezTo>
                    <a:pt x="63" y="1"/>
                    <a:pt x="1" y="63"/>
                    <a:pt x="1" y="145"/>
                  </a:cubicBezTo>
                  <a:cubicBezTo>
                    <a:pt x="1" y="217"/>
                    <a:pt x="63" y="279"/>
                    <a:pt x="145" y="279"/>
                  </a:cubicBezTo>
                  <a:cubicBezTo>
                    <a:pt x="228" y="279"/>
                    <a:pt x="290" y="217"/>
                    <a:pt x="290" y="145"/>
                  </a:cubicBezTo>
                  <a:cubicBezTo>
                    <a:pt x="290" y="63"/>
                    <a:pt x="228" y="1"/>
                    <a:pt x="145" y="1"/>
                  </a:cubicBezTo>
                  <a:close/>
                </a:path>
              </a:pathLst>
            </a:custGeom>
            <a:solidFill>
              <a:srgbClr val="DF7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4386;p75"/>
            <p:cNvSpPr/>
            <p:nvPr/>
          </p:nvSpPr>
          <p:spPr>
            <a:xfrm>
              <a:off x="1718135" y="3733394"/>
              <a:ext cx="8078" cy="8078"/>
            </a:xfrm>
            <a:custGeom>
              <a:avLst/>
              <a:gdLst/>
              <a:ahLst/>
              <a:cxnLst/>
              <a:rect l="l" t="t" r="r" b="b"/>
              <a:pathLst>
                <a:path w="290" h="290" extrusionOk="0">
                  <a:moveTo>
                    <a:pt x="145" y="42"/>
                  </a:moveTo>
                  <a:cubicBezTo>
                    <a:pt x="207" y="42"/>
                    <a:pt x="248" y="83"/>
                    <a:pt x="248" y="145"/>
                  </a:cubicBezTo>
                  <a:cubicBezTo>
                    <a:pt x="248" y="196"/>
                    <a:pt x="207" y="248"/>
                    <a:pt x="145" y="248"/>
                  </a:cubicBezTo>
                  <a:cubicBezTo>
                    <a:pt x="93" y="248"/>
                    <a:pt x="42" y="196"/>
                    <a:pt x="42" y="145"/>
                  </a:cubicBezTo>
                  <a:cubicBezTo>
                    <a:pt x="42" y="83"/>
                    <a:pt x="93" y="42"/>
                    <a:pt x="145" y="42"/>
                  </a:cubicBezTo>
                  <a:close/>
                  <a:moveTo>
                    <a:pt x="145" y="1"/>
                  </a:moveTo>
                  <a:cubicBezTo>
                    <a:pt x="73" y="1"/>
                    <a:pt x="1" y="63"/>
                    <a:pt x="1" y="145"/>
                  </a:cubicBezTo>
                  <a:cubicBezTo>
                    <a:pt x="1" y="217"/>
                    <a:pt x="73" y="290"/>
                    <a:pt x="145" y="290"/>
                  </a:cubicBezTo>
                  <a:cubicBezTo>
                    <a:pt x="228" y="290"/>
                    <a:pt x="290" y="217"/>
                    <a:pt x="290" y="145"/>
                  </a:cubicBezTo>
                  <a:cubicBezTo>
                    <a:pt x="290" y="63"/>
                    <a:pt x="228" y="1"/>
                    <a:pt x="145" y="1"/>
                  </a:cubicBezTo>
                  <a:close/>
                </a:path>
              </a:pathLst>
            </a:custGeom>
            <a:solidFill>
              <a:srgbClr val="DF7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4387;p75"/>
            <p:cNvSpPr/>
            <p:nvPr/>
          </p:nvSpPr>
          <p:spPr>
            <a:xfrm>
              <a:off x="1653485" y="3726208"/>
              <a:ext cx="8078" cy="8078"/>
            </a:xfrm>
            <a:custGeom>
              <a:avLst/>
              <a:gdLst/>
              <a:ahLst/>
              <a:cxnLst/>
              <a:rect l="l" t="t" r="r" b="b"/>
              <a:pathLst>
                <a:path w="290" h="290" extrusionOk="0">
                  <a:moveTo>
                    <a:pt x="145" y="42"/>
                  </a:moveTo>
                  <a:cubicBezTo>
                    <a:pt x="207" y="42"/>
                    <a:pt x="248" y="83"/>
                    <a:pt x="248" y="145"/>
                  </a:cubicBezTo>
                  <a:cubicBezTo>
                    <a:pt x="248" y="197"/>
                    <a:pt x="207" y="248"/>
                    <a:pt x="145" y="248"/>
                  </a:cubicBezTo>
                  <a:cubicBezTo>
                    <a:pt x="94" y="248"/>
                    <a:pt x="42" y="197"/>
                    <a:pt x="42" y="145"/>
                  </a:cubicBezTo>
                  <a:cubicBezTo>
                    <a:pt x="42" y="83"/>
                    <a:pt x="94" y="42"/>
                    <a:pt x="145" y="42"/>
                  </a:cubicBezTo>
                  <a:close/>
                  <a:moveTo>
                    <a:pt x="145" y="1"/>
                  </a:moveTo>
                  <a:cubicBezTo>
                    <a:pt x="73" y="1"/>
                    <a:pt x="0" y="63"/>
                    <a:pt x="0" y="145"/>
                  </a:cubicBezTo>
                  <a:cubicBezTo>
                    <a:pt x="0" y="218"/>
                    <a:pt x="73" y="289"/>
                    <a:pt x="145" y="289"/>
                  </a:cubicBezTo>
                  <a:cubicBezTo>
                    <a:pt x="227" y="289"/>
                    <a:pt x="289" y="218"/>
                    <a:pt x="289" y="145"/>
                  </a:cubicBezTo>
                  <a:cubicBezTo>
                    <a:pt x="289" y="63"/>
                    <a:pt x="227" y="1"/>
                    <a:pt x="145" y="1"/>
                  </a:cubicBezTo>
                  <a:close/>
                </a:path>
              </a:pathLst>
            </a:custGeom>
            <a:solidFill>
              <a:srgbClr val="DF7AC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4388;p75"/>
            <p:cNvSpPr/>
            <p:nvPr/>
          </p:nvSpPr>
          <p:spPr>
            <a:xfrm>
              <a:off x="1664989" y="3678521"/>
              <a:ext cx="8050" cy="8078"/>
            </a:xfrm>
            <a:custGeom>
              <a:avLst/>
              <a:gdLst/>
              <a:ahLst/>
              <a:cxnLst/>
              <a:rect l="l" t="t" r="r" b="b"/>
              <a:pathLst>
                <a:path w="289" h="290" extrusionOk="0">
                  <a:moveTo>
                    <a:pt x="144" y="42"/>
                  </a:moveTo>
                  <a:cubicBezTo>
                    <a:pt x="206" y="42"/>
                    <a:pt x="248" y="83"/>
                    <a:pt x="248" y="145"/>
                  </a:cubicBezTo>
                  <a:cubicBezTo>
                    <a:pt x="248" y="197"/>
                    <a:pt x="206" y="248"/>
                    <a:pt x="144" y="248"/>
                  </a:cubicBezTo>
                  <a:cubicBezTo>
                    <a:pt x="93" y="248"/>
                    <a:pt x="41" y="197"/>
                    <a:pt x="41" y="145"/>
                  </a:cubicBezTo>
                  <a:cubicBezTo>
                    <a:pt x="41" y="83"/>
                    <a:pt x="93" y="42"/>
                    <a:pt x="144" y="42"/>
                  </a:cubicBezTo>
                  <a:close/>
                  <a:moveTo>
                    <a:pt x="144" y="0"/>
                  </a:moveTo>
                  <a:cubicBezTo>
                    <a:pt x="62" y="0"/>
                    <a:pt x="0" y="62"/>
                    <a:pt x="0" y="145"/>
                  </a:cubicBezTo>
                  <a:cubicBezTo>
                    <a:pt x="0" y="217"/>
                    <a:pt x="62" y="289"/>
                    <a:pt x="144" y="289"/>
                  </a:cubicBezTo>
                  <a:cubicBezTo>
                    <a:pt x="227" y="289"/>
                    <a:pt x="289" y="217"/>
                    <a:pt x="289" y="145"/>
                  </a:cubicBezTo>
                  <a:cubicBezTo>
                    <a:pt x="289" y="62"/>
                    <a:pt x="227" y="0"/>
                    <a:pt x="144" y="0"/>
                  </a:cubicBezTo>
                  <a:close/>
                </a:path>
              </a:pathLst>
            </a:custGeom>
            <a:solidFill>
              <a:srgbClr val="D5DF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4389;p75"/>
            <p:cNvSpPr/>
            <p:nvPr/>
          </p:nvSpPr>
          <p:spPr>
            <a:xfrm>
              <a:off x="1834482" y="3686571"/>
              <a:ext cx="195430" cy="23565"/>
            </a:xfrm>
            <a:custGeom>
              <a:avLst/>
              <a:gdLst/>
              <a:ahLst/>
              <a:cxnLst/>
              <a:rect l="l" t="t" r="r" b="b"/>
              <a:pathLst>
                <a:path w="7016" h="846" extrusionOk="0">
                  <a:moveTo>
                    <a:pt x="537" y="0"/>
                  </a:moveTo>
                  <a:cubicBezTo>
                    <a:pt x="239" y="0"/>
                    <a:pt x="1" y="186"/>
                    <a:pt x="1" y="423"/>
                  </a:cubicBezTo>
                  <a:cubicBezTo>
                    <a:pt x="1" y="660"/>
                    <a:pt x="239" y="846"/>
                    <a:pt x="537" y="846"/>
                  </a:cubicBezTo>
                  <a:lnTo>
                    <a:pt x="6469" y="846"/>
                  </a:lnTo>
                  <a:cubicBezTo>
                    <a:pt x="6768" y="846"/>
                    <a:pt x="7015" y="660"/>
                    <a:pt x="7015" y="423"/>
                  </a:cubicBezTo>
                  <a:cubicBezTo>
                    <a:pt x="7015" y="186"/>
                    <a:pt x="6768" y="0"/>
                    <a:pt x="64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4390;p75"/>
            <p:cNvSpPr/>
            <p:nvPr/>
          </p:nvSpPr>
          <p:spPr>
            <a:xfrm>
              <a:off x="1845150" y="3323687"/>
              <a:ext cx="10947" cy="374704"/>
            </a:xfrm>
            <a:custGeom>
              <a:avLst/>
              <a:gdLst/>
              <a:ahLst/>
              <a:cxnLst/>
              <a:rect l="l" t="t" r="r" b="b"/>
              <a:pathLst>
                <a:path w="393" h="13452" extrusionOk="0">
                  <a:moveTo>
                    <a:pt x="0" y="0"/>
                  </a:moveTo>
                  <a:lnTo>
                    <a:pt x="0" y="13451"/>
                  </a:lnTo>
                  <a:lnTo>
                    <a:pt x="392" y="13451"/>
                  </a:lnTo>
                  <a:lnTo>
                    <a:pt x="3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4391;p75"/>
            <p:cNvSpPr/>
            <p:nvPr/>
          </p:nvSpPr>
          <p:spPr>
            <a:xfrm>
              <a:off x="1885065" y="3519335"/>
              <a:ext cx="99163" cy="73314"/>
            </a:xfrm>
            <a:custGeom>
              <a:avLst/>
              <a:gdLst/>
              <a:ahLst/>
              <a:cxnLst/>
              <a:rect l="l" t="t" r="r" b="b"/>
              <a:pathLst>
                <a:path w="3560" h="2632" extrusionOk="0">
                  <a:moveTo>
                    <a:pt x="1775" y="1"/>
                  </a:moveTo>
                  <a:lnTo>
                    <a:pt x="1775" y="1"/>
                  </a:lnTo>
                  <a:cubicBezTo>
                    <a:pt x="0" y="2116"/>
                    <a:pt x="1414" y="2631"/>
                    <a:pt x="1414" y="2631"/>
                  </a:cubicBezTo>
                  <a:cubicBezTo>
                    <a:pt x="3560" y="2631"/>
                    <a:pt x="1775" y="1"/>
                    <a:pt x="1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4392;p75"/>
            <p:cNvSpPr/>
            <p:nvPr/>
          </p:nvSpPr>
          <p:spPr>
            <a:xfrm>
              <a:off x="1902307" y="3546353"/>
              <a:ext cx="62646" cy="46295"/>
            </a:xfrm>
            <a:custGeom>
              <a:avLst/>
              <a:gdLst/>
              <a:ahLst/>
              <a:cxnLst/>
              <a:rect l="l" t="t" r="r" b="b"/>
              <a:pathLst>
                <a:path w="2249" h="1662" extrusionOk="0">
                  <a:moveTo>
                    <a:pt x="1125" y="0"/>
                  </a:moveTo>
                  <a:cubicBezTo>
                    <a:pt x="0" y="1331"/>
                    <a:pt x="887" y="1661"/>
                    <a:pt x="887" y="1661"/>
                  </a:cubicBezTo>
                  <a:cubicBezTo>
                    <a:pt x="2249" y="1661"/>
                    <a:pt x="1125" y="0"/>
                    <a:pt x="11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4393;p75"/>
            <p:cNvSpPr/>
            <p:nvPr/>
          </p:nvSpPr>
          <p:spPr>
            <a:xfrm>
              <a:off x="1887098" y="3592619"/>
              <a:ext cx="90250" cy="93982"/>
            </a:xfrm>
            <a:custGeom>
              <a:avLst/>
              <a:gdLst/>
              <a:ahLst/>
              <a:cxnLst/>
              <a:rect l="l" t="t" r="r" b="b"/>
              <a:pathLst>
                <a:path w="3240" h="3374" extrusionOk="0">
                  <a:moveTo>
                    <a:pt x="1145" y="0"/>
                  </a:moveTo>
                  <a:lnTo>
                    <a:pt x="1145" y="826"/>
                  </a:lnTo>
                  <a:cubicBezTo>
                    <a:pt x="484" y="1021"/>
                    <a:pt x="0" y="1640"/>
                    <a:pt x="0" y="2362"/>
                  </a:cubicBezTo>
                  <a:cubicBezTo>
                    <a:pt x="0" y="2744"/>
                    <a:pt x="134" y="3095"/>
                    <a:pt x="351" y="3373"/>
                  </a:cubicBezTo>
                  <a:lnTo>
                    <a:pt x="2888" y="3373"/>
                  </a:lnTo>
                  <a:cubicBezTo>
                    <a:pt x="3105" y="3095"/>
                    <a:pt x="3239" y="2744"/>
                    <a:pt x="3239" y="2362"/>
                  </a:cubicBezTo>
                  <a:cubicBezTo>
                    <a:pt x="3239" y="1640"/>
                    <a:pt x="2754" y="1021"/>
                    <a:pt x="2084" y="815"/>
                  </a:cubicBezTo>
                  <a:lnTo>
                    <a:pt x="20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4394;p75"/>
            <p:cNvSpPr/>
            <p:nvPr/>
          </p:nvSpPr>
          <p:spPr>
            <a:xfrm>
              <a:off x="1887098" y="3650361"/>
              <a:ext cx="90250" cy="36239"/>
            </a:xfrm>
            <a:custGeom>
              <a:avLst/>
              <a:gdLst/>
              <a:ahLst/>
              <a:cxnLst/>
              <a:rect l="l" t="t" r="r" b="b"/>
              <a:pathLst>
                <a:path w="3240" h="1301" extrusionOk="0">
                  <a:moveTo>
                    <a:pt x="31" y="0"/>
                  </a:moveTo>
                  <a:cubicBezTo>
                    <a:pt x="10" y="94"/>
                    <a:pt x="0" y="197"/>
                    <a:pt x="0" y="289"/>
                  </a:cubicBezTo>
                  <a:cubicBezTo>
                    <a:pt x="0" y="671"/>
                    <a:pt x="134" y="1022"/>
                    <a:pt x="351" y="1300"/>
                  </a:cubicBezTo>
                  <a:lnTo>
                    <a:pt x="2888" y="1300"/>
                  </a:lnTo>
                  <a:cubicBezTo>
                    <a:pt x="3105" y="1022"/>
                    <a:pt x="3239" y="671"/>
                    <a:pt x="3239" y="289"/>
                  </a:cubicBezTo>
                  <a:cubicBezTo>
                    <a:pt x="3239" y="197"/>
                    <a:pt x="3228" y="94"/>
                    <a:pt x="32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4395;p75"/>
            <p:cNvSpPr/>
            <p:nvPr/>
          </p:nvSpPr>
          <p:spPr>
            <a:xfrm>
              <a:off x="1862364" y="3313047"/>
              <a:ext cx="139386" cy="145124"/>
            </a:xfrm>
            <a:custGeom>
              <a:avLst/>
              <a:gdLst/>
              <a:ahLst/>
              <a:cxnLst/>
              <a:rect l="l" t="t" r="r" b="b"/>
              <a:pathLst>
                <a:path w="5004" h="5210" extrusionOk="0">
                  <a:moveTo>
                    <a:pt x="1764" y="0"/>
                  </a:moveTo>
                  <a:lnTo>
                    <a:pt x="1764" y="1270"/>
                  </a:lnTo>
                  <a:cubicBezTo>
                    <a:pt x="744" y="1589"/>
                    <a:pt x="1" y="2538"/>
                    <a:pt x="1" y="3663"/>
                  </a:cubicBezTo>
                  <a:cubicBezTo>
                    <a:pt x="1" y="4250"/>
                    <a:pt x="207" y="4787"/>
                    <a:pt x="547" y="5210"/>
                  </a:cubicBezTo>
                  <a:lnTo>
                    <a:pt x="4467" y="5210"/>
                  </a:lnTo>
                  <a:cubicBezTo>
                    <a:pt x="4808" y="4787"/>
                    <a:pt x="5003" y="4250"/>
                    <a:pt x="5003" y="3663"/>
                  </a:cubicBezTo>
                  <a:cubicBezTo>
                    <a:pt x="5003" y="2528"/>
                    <a:pt x="4261" y="1579"/>
                    <a:pt x="3229" y="1270"/>
                  </a:cubicBezTo>
                  <a:lnTo>
                    <a:pt x="322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4396;p75"/>
            <p:cNvSpPr/>
            <p:nvPr/>
          </p:nvSpPr>
          <p:spPr>
            <a:xfrm>
              <a:off x="1862364" y="3402124"/>
              <a:ext cx="139386" cy="56044"/>
            </a:xfrm>
            <a:custGeom>
              <a:avLst/>
              <a:gdLst/>
              <a:ahLst/>
              <a:cxnLst/>
              <a:rect l="l" t="t" r="r" b="b"/>
              <a:pathLst>
                <a:path w="5004" h="2012" extrusionOk="0">
                  <a:moveTo>
                    <a:pt x="42" y="0"/>
                  </a:moveTo>
                  <a:cubicBezTo>
                    <a:pt x="22" y="155"/>
                    <a:pt x="1" y="310"/>
                    <a:pt x="1" y="465"/>
                  </a:cubicBezTo>
                  <a:cubicBezTo>
                    <a:pt x="1" y="1052"/>
                    <a:pt x="207" y="1589"/>
                    <a:pt x="547" y="2012"/>
                  </a:cubicBezTo>
                  <a:lnTo>
                    <a:pt x="4467" y="2012"/>
                  </a:lnTo>
                  <a:cubicBezTo>
                    <a:pt x="4808" y="1589"/>
                    <a:pt x="5003" y="1052"/>
                    <a:pt x="5003" y="465"/>
                  </a:cubicBezTo>
                  <a:cubicBezTo>
                    <a:pt x="5003" y="310"/>
                    <a:pt x="4993" y="155"/>
                    <a:pt x="49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4397;p75"/>
            <p:cNvSpPr/>
            <p:nvPr/>
          </p:nvSpPr>
          <p:spPr>
            <a:xfrm>
              <a:off x="1845150" y="3323687"/>
              <a:ext cx="156600" cy="14680"/>
            </a:xfrm>
            <a:custGeom>
              <a:avLst/>
              <a:gdLst/>
              <a:ahLst/>
              <a:cxnLst/>
              <a:rect l="l" t="t" r="r" b="b"/>
              <a:pathLst>
                <a:path w="5622" h="527" extrusionOk="0">
                  <a:moveTo>
                    <a:pt x="0" y="0"/>
                  </a:moveTo>
                  <a:lnTo>
                    <a:pt x="0" y="526"/>
                  </a:lnTo>
                  <a:lnTo>
                    <a:pt x="5621" y="526"/>
                  </a:lnTo>
                  <a:lnTo>
                    <a:pt x="562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4398;p75"/>
            <p:cNvSpPr/>
            <p:nvPr/>
          </p:nvSpPr>
          <p:spPr>
            <a:xfrm>
              <a:off x="1915231" y="3260486"/>
              <a:ext cx="31337" cy="31615"/>
            </a:xfrm>
            <a:custGeom>
              <a:avLst/>
              <a:gdLst/>
              <a:ahLst/>
              <a:cxnLst/>
              <a:rect l="l" t="t" r="r" b="b"/>
              <a:pathLst>
                <a:path w="1125" h="1135" extrusionOk="0">
                  <a:moveTo>
                    <a:pt x="558" y="0"/>
                  </a:moveTo>
                  <a:cubicBezTo>
                    <a:pt x="249" y="0"/>
                    <a:pt x="1" y="258"/>
                    <a:pt x="1" y="567"/>
                  </a:cubicBezTo>
                  <a:cubicBezTo>
                    <a:pt x="1" y="877"/>
                    <a:pt x="249" y="1135"/>
                    <a:pt x="558" y="1135"/>
                  </a:cubicBezTo>
                  <a:cubicBezTo>
                    <a:pt x="877" y="1135"/>
                    <a:pt x="1125" y="877"/>
                    <a:pt x="1125" y="567"/>
                  </a:cubicBezTo>
                  <a:cubicBezTo>
                    <a:pt x="1125" y="258"/>
                    <a:pt x="877" y="0"/>
                    <a:pt x="5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4399;p75"/>
            <p:cNvSpPr/>
            <p:nvPr/>
          </p:nvSpPr>
          <p:spPr>
            <a:xfrm>
              <a:off x="1902864" y="3228008"/>
              <a:ext cx="19303" cy="19276"/>
            </a:xfrm>
            <a:custGeom>
              <a:avLst/>
              <a:gdLst/>
              <a:ahLst/>
              <a:cxnLst/>
              <a:rect l="l" t="t" r="r" b="b"/>
              <a:pathLst>
                <a:path w="693" h="692" extrusionOk="0">
                  <a:moveTo>
                    <a:pt x="352" y="0"/>
                  </a:moveTo>
                  <a:cubicBezTo>
                    <a:pt x="156" y="0"/>
                    <a:pt x="1" y="155"/>
                    <a:pt x="1" y="341"/>
                  </a:cubicBezTo>
                  <a:cubicBezTo>
                    <a:pt x="1" y="536"/>
                    <a:pt x="156" y="692"/>
                    <a:pt x="352" y="692"/>
                  </a:cubicBezTo>
                  <a:cubicBezTo>
                    <a:pt x="537" y="692"/>
                    <a:pt x="693" y="536"/>
                    <a:pt x="693" y="341"/>
                  </a:cubicBezTo>
                  <a:cubicBezTo>
                    <a:pt x="693" y="155"/>
                    <a:pt x="537" y="0"/>
                    <a:pt x="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4400;p75"/>
            <p:cNvSpPr/>
            <p:nvPr/>
          </p:nvSpPr>
          <p:spPr>
            <a:xfrm>
              <a:off x="1922724" y="3191519"/>
              <a:ext cx="23844" cy="24150"/>
            </a:xfrm>
            <a:custGeom>
              <a:avLst/>
              <a:gdLst/>
              <a:ahLst/>
              <a:cxnLst/>
              <a:rect l="l" t="t" r="r" b="b"/>
              <a:pathLst>
                <a:path w="856" h="867" extrusionOk="0">
                  <a:moveTo>
                    <a:pt x="423" y="0"/>
                  </a:moveTo>
                  <a:cubicBezTo>
                    <a:pt x="186" y="0"/>
                    <a:pt x="0" y="196"/>
                    <a:pt x="0" y="434"/>
                  </a:cubicBezTo>
                  <a:cubicBezTo>
                    <a:pt x="0" y="671"/>
                    <a:pt x="186" y="867"/>
                    <a:pt x="423" y="867"/>
                  </a:cubicBezTo>
                  <a:cubicBezTo>
                    <a:pt x="660" y="867"/>
                    <a:pt x="856" y="671"/>
                    <a:pt x="856" y="434"/>
                  </a:cubicBezTo>
                  <a:cubicBezTo>
                    <a:pt x="856" y="196"/>
                    <a:pt x="660" y="0"/>
                    <a:pt x="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4401;p75"/>
            <p:cNvSpPr/>
            <p:nvPr/>
          </p:nvSpPr>
          <p:spPr>
            <a:xfrm>
              <a:off x="2115503" y="3595767"/>
              <a:ext cx="38245" cy="146294"/>
            </a:xfrm>
            <a:custGeom>
              <a:avLst/>
              <a:gdLst/>
              <a:ahLst/>
              <a:cxnLst/>
              <a:rect l="l" t="t" r="r" b="b"/>
              <a:pathLst>
                <a:path w="1373" h="5252" extrusionOk="0">
                  <a:moveTo>
                    <a:pt x="0" y="1"/>
                  </a:moveTo>
                  <a:lnTo>
                    <a:pt x="0" y="4746"/>
                  </a:lnTo>
                  <a:cubicBezTo>
                    <a:pt x="0" y="5024"/>
                    <a:pt x="310" y="5251"/>
                    <a:pt x="692" y="5251"/>
                  </a:cubicBezTo>
                  <a:cubicBezTo>
                    <a:pt x="1063" y="5251"/>
                    <a:pt x="1373" y="5024"/>
                    <a:pt x="1373" y="4746"/>
                  </a:cubicBezTo>
                  <a:lnTo>
                    <a:pt x="137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4402;p75"/>
            <p:cNvSpPr/>
            <p:nvPr/>
          </p:nvSpPr>
          <p:spPr>
            <a:xfrm>
              <a:off x="2115503" y="3668745"/>
              <a:ext cx="38245" cy="73314"/>
            </a:xfrm>
            <a:custGeom>
              <a:avLst/>
              <a:gdLst/>
              <a:ahLst/>
              <a:cxnLst/>
              <a:rect l="l" t="t" r="r" b="b"/>
              <a:pathLst>
                <a:path w="1373" h="2632" extrusionOk="0">
                  <a:moveTo>
                    <a:pt x="0" y="1"/>
                  </a:moveTo>
                  <a:lnTo>
                    <a:pt x="0" y="2126"/>
                  </a:lnTo>
                  <a:cubicBezTo>
                    <a:pt x="0" y="2404"/>
                    <a:pt x="310" y="2631"/>
                    <a:pt x="692" y="2631"/>
                  </a:cubicBezTo>
                  <a:cubicBezTo>
                    <a:pt x="1063" y="2631"/>
                    <a:pt x="1373" y="2404"/>
                    <a:pt x="1373" y="2126"/>
                  </a:cubicBezTo>
                  <a:lnTo>
                    <a:pt x="13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4403;p75"/>
            <p:cNvSpPr/>
            <p:nvPr/>
          </p:nvSpPr>
          <p:spPr>
            <a:xfrm>
              <a:off x="2105726" y="3580837"/>
              <a:ext cx="59219" cy="19554"/>
            </a:xfrm>
            <a:custGeom>
              <a:avLst/>
              <a:gdLst/>
              <a:ahLst/>
              <a:cxnLst/>
              <a:rect l="l" t="t" r="r" b="b"/>
              <a:pathLst>
                <a:path w="2126" h="702" extrusionOk="0">
                  <a:moveTo>
                    <a:pt x="351" y="0"/>
                  </a:moveTo>
                  <a:cubicBezTo>
                    <a:pt x="156" y="0"/>
                    <a:pt x="0" y="155"/>
                    <a:pt x="0" y="351"/>
                  </a:cubicBezTo>
                  <a:cubicBezTo>
                    <a:pt x="0" y="547"/>
                    <a:pt x="156" y="702"/>
                    <a:pt x="351" y="702"/>
                  </a:cubicBezTo>
                  <a:lnTo>
                    <a:pt x="1775" y="702"/>
                  </a:lnTo>
                  <a:cubicBezTo>
                    <a:pt x="1971" y="702"/>
                    <a:pt x="2125" y="547"/>
                    <a:pt x="2125" y="351"/>
                  </a:cubicBezTo>
                  <a:cubicBezTo>
                    <a:pt x="2125" y="155"/>
                    <a:pt x="1971" y="0"/>
                    <a:pt x="1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4404;p75"/>
            <p:cNvSpPr/>
            <p:nvPr/>
          </p:nvSpPr>
          <p:spPr>
            <a:xfrm>
              <a:off x="2208898" y="3593761"/>
              <a:ext cx="33342" cy="127603"/>
            </a:xfrm>
            <a:custGeom>
              <a:avLst/>
              <a:gdLst/>
              <a:ahLst/>
              <a:cxnLst/>
              <a:rect l="l" t="t" r="r" b="b"/>
              <a:pathLst>
                <a:path w="1197" h="4581" extrusionOk="0">
                  <a:moveTo>
                    <a:pt x="0" y="1"/>
                  </a:moveTo>
                  <a:lnTo>
                    <a:pt x="0" y="4147"/>
                  </a:lnTo>
                  <a:cubicBezTo>
                    <a:pt x="0" y="4384"/>
                    <a:pt x="268" y="4581"/>
                    <a:pt x="598" y="4581"/>
                  </a:cubicBezTo>
                  <a:cubicBezTo>
                    <a:pt x="928" y="4581"/>
                    <a:pt x="1197" y="4384"/>
                    <a:pt x="1197" y="4147"/>
                  </a:cubicBezTo>
                  <a:lnTo>
                    <a:pt x="119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4405;p75"/>
            <p:cNvSpPr/>
            <p:nvPr/>
          </p:nvSpPr>
          <p:spPr>
            <a:xfrm>
              <a:off x="2208898" y="3657547"/>
              <a:ext cx="33342" cy="63815"/>
            </a:xfrm>
            <a:custGeom>
              <a:avLst/>
              <a:gdLst/>
              <a:ahLst/>
              <a:cxnLst/>
              <a:rect l="l" t="t" r="r" b="b"/>
              <a:pathLst>
                <a:path w="1197" h="2291" extrusionOk="0">
                  <a:moveTo>
                    <a:pt x="0" y="1"/>
                  </a:moveTo>
                  <a:lnTo>
                    <a:pt x="0" y="1857"/>
                  </a:lnTo>
                  <a:cubicBezTo>
                    <a:pt x="0" y="2094"/>
                    <a:pt x="268" y="2291"/>
                    <a:pt x="598" y="2291"/>
                  </a:cubicBezTo>
                  <a:cubicBezTo>
                    <a:pt x="928" y="2291"/>
                    <a:pt x="1197" y="2094"/>
                    <a:pt x="1197" y="1857"/>
                  </a:cubicBezTo>
                  <a:lnTo>
                    <a:pt x="11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4406;p75"/>
            <p:cNvSpPr/>
            <p:nvPr/>
          </p:nvSpPr>
          <p:spPr>
            <a:xfrm>
              <a:off x="2200542" y="3580837"/>
              <a:ext cx="51476" cy="16991"/>
            </a:xfrm>
            <a:custGeom>
              <a:avLst/>
              <a:gdLst/>
              <a:ahLst/>
              <a:cxnLst/>
              <a:rect l="l" t="t" r="r" b="b"/>
              <a:pathLst>
                <a:path w="1848" h="610" extrusionOk="0">
                  <a:moveTo>
                    <a:pt x="300" y="0"/>
                  </a:moveTo>
                  <a:cubicBezTo>
                    <a:pt x="135" y="0"/>
                    <a:pt x="0" y="135"/>
                    <a:pt x="0" y="310"/>
                  </a:cubicBezTo>
                  <a:cubicBezTo>
                    <a:pt x="0" y="475"/>
                    <a:pt x="135" y="609"/>
                    <a:pt x="300" y="609"/>
                  </a:cubicBezTo>
                  <a:lnTo>
                    <a:pt x="1538" y="609"/>
                  </a:lnTo>
                  <a:cubicBezTo>
                    <a:pt x="1713" y="609"/>
                    <a:pt x="1847" y="475"/>
                    <a:pt x="1847" y="310"/>
                  </a:cubicBezTo>
                  <a:cubicBezTo>
                    <a:pt x="1847" y="135"/>
                    <a:pt x="1713" y="0"/>
                    <a:pt x="1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4407;p75"/>
            <p:cNvSpPr/>
            <p:nvPr/>
          </p:nvSpPr>
          <p:spPr>
            <a:xfrm>
              <a:off x="2300817" y="3592619"/>
              <a:ext cx="30780" cy="116684"/>
            </a:xfrm>
            <a:custGeom>
              <a:avLst/>
              <a:gdLst/>
              <a:ahLst/>
              <a:cxnLst/>
              <a:rect l="l" t="t" r="r" b="b"/>
              <a:pathLst>
                <a:path w="1105" h="4189" extrusionOk="0">
                  <a:moveTo>
                    <a:pt x="1" y="0"/>
                  </a:moveTo>
                  <a:lnTo>
                    <a:pt x="1" y="3786"/>
                  </a:lnTo>
                  <a:cubicBezTo>
                    <a:pt x="1" y="4003"/>
                    <a:pt x="248" y="4188"/>
                    <a:pt x="558" y="4188"/>
                  </a:cubicBezTo>
                  <a:cubicBezTo>
                    <a:pt x="857" y="4188"/>
                    <a:pt x="1104" y="4003"/>
                    <a:pt x="1104" y="3786"/>
                  </a:cubicBezTo>
                  <a:lnTo>
                    <a:pt x="110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4408;p75"/>
            <p:cNvSpPr/>
            <p:nvPr/>
          </p:nvSpPr>
          <p:spPr>
            <a:xfrm>
              <a:off x="2300817" y="3650946"/>
              <a:ext cx="30780" cy="58356"/>
            </a:xfrm>
            <a:custGeom>
              <a:avLst/>
              <a:gdLst/>
              <a:ahLst/>
              <a:cxnLst/>
              <a:rect l="l" t="t" r="r" b="b"/>
              <a:pathLst>
                <a:path w="1105" h="2095" extrusionOk="0">
                  <a:moveTo>
                    <a:pt x="1" y="0"/>
                  </a:moveTo>
                  <a:lnTo>
                    <a:pt x="1" y="1692"/>
                  </a:lnTo>
                  <a:cubicBezTo>
                    <a:pt x="1" y="1909"/>
                    <a:pt x="248" y="2094"/>
                    <a:pt x="558" y="2094"/>
                  </a:cubicBezTo>
                  <a:cubicBezTo>
                    <a:pt x="857" y="2094"/>
                    <a:pt x="1104" y="1909"/>
                    <a:pt x="1104" y="1692"/>
                  </a:cubicBezTo>
                  <a:lnTo>
                    <a:pt x="11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4409;p75"/>
            <p:cNvSpPr/>
            <p:nvPr/>
          </p:nvSpPr>
          <p:spPr>
            <a:xfrm>
              <a:off x="2293352" y="3580837"/>
              <a:ext cx="46852" cy="15543"/>
            </a:xfrm>
            <a:custGeom>
              <a:avLst/>
              <a:gdLst/>
              <a:ahLst/>
              <a:cxnLst/>
              <a:rect l="l" t="t" r="r" b="b"/>
              <a:pathLst>
                <a:path w="1682" h="558" extrusionOk="0">
                  <a:moveTo>
                    <a:pt x="269" y="0"/>
                  </a:moveTo>
                  <a:cubicBezTo>
                    <a:pt x="124" y="0"/>
                    <a:pt x="1" y="124"/>
                    <a:pt x="1" y="279"/>
                  </a:cubicBezTo>
                  <a:cubicBezTo>
                    <a:pt x="1" y="433"/>
                    <a:pt x="124" y="557"/>
                    <a:pt x="269" y="557"/>
                  </a:cubicBezTo>
                  <a:lnTo>
                    <a:pt x="1404" y="557"/>
                  </a:lnTo>
                  <a:cubicBezTo>
                    <a:pt x="1558" y="557"/>
                    <a:pt x="1682" y="433"/>
                    <a:pt x="1682" y="279"/>
                  </a:cubicBezTo>
                  <a:cubicBezTo>
                    <a:pt x="1682" y="124"/>
                    <a:pt x="1558" y="0"/>
                    <a:pt x="140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4410;p75"/>
            <p:cNvSpPr/>
            <p:nvPr/>
          </p:nvSpPr>
          <p:spPr>
            <a:xfrm>
              <a:off x="2046842" y="3781387"/>
              <a:ext cx="358882" cy="22145"/>
            </a:xfrm>
            <a:custGeom>
              <a:avLst/>
              <a:gdLst/>
              <a:ahLst/>
              <a:cxnLst/>
              <a:rect l="l" t="t" r="r" b="b"/>
              <a:pathLst>
                <a:path w="12884" h="795" extrusionOk="0">
                  <a:moveTo>
                    <a:pt x="0" y="0"/>
                  </a:moveTo>
                  <a:lnTo>
                    <a:pt x="0" y="795"/>
                  </a:lnTo>
                  <a:lnTo>
                    <a:pt x="12884" y="795"/>
                  </a:lnTo>
                  <a:lnTo>
                    <a:pt x="128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4411;p75"/>
            <p:cNvSpPr/>
            <p:nvPr/>
          </p:nvSpPr>
          <p:spPr>
            <a:xfrm>
              <a:off x="2035617" y="3762418"/>
              <a:ext cx="370108" cy="18997"/>
            </a:xfrm>
            <a:custGeom>
              <a:avLst/>
              <a:gdLst/>
              <a:ahLst/>
              <a:cxnLst/>
              <a:rect l="l" t="t" r="r" b="b"/>
              <a:pathLst>
                <a:path w="13287" h="682" extrusionOk="0">
                  <a:moveTo>
                    <a:pt x="1" y="0"/>
                  </a:moveTo>
                  <a:lnTo>
                    <a:pt x="403" y="681"/>
                  </a:lnTo>
                  <a:lnTo>
                    <a:pt x="13287" y="681"/>
                  </a:lnTo>
                  <a:lnTo>
                    <a:pt x="12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4412;p75"/>
            <p:cNvSpPr/>
            <p:nvPr/>
          </p:nvSpPr>
          <p:spPr>
            <a:xfrm>
              <a:off x="2033890" y="3639442"/>
              <a:ext cx="359188" cy="21866"/>
            </a:xfrm>
            <a:custGeom>
              <a:avLst/>
              <a:gdLst/>
              <a:ahLst/>
              <a:cxnLst/>
              <a:rect l="l" t="t" r="r" b="b"/>
              <a:pathLst>
                <a:path w="12895" h="785" extrusionOk="0">
                  <a:moveTo>
                    <a:pt x="300" y="0"/>
                  </a:moveTo>
                  <a:cubicBezTo>
                    <a:pt x="135" y="0"/>
                    <a:pt x="1" y="135"/>
                    <a:pt x="1" y="289"/>
                  </a:cubicBezTo>
                  <a:lnTo>
                    <a:pt x="1" y="496"/>
                  </a:lnTo>
                  <a:cubicBezTo>
                    <a:pt x="1" y="651"/>
                    <a:pt x="135" y="784"/>
                    <a:pt x="300" y="784"/>
                  </a:cubicBezTo>
                  <a:lnTo>
                    <a:pt x="12596" y="784"/>
                  </a:lnTo>
                  <a:cubicBezTo>
                    <a:pt x="12761" y="784"/>
                    <a:pt x="12895" y="651"/>
                    <a:pt x="12895" y="496"/>
                  </a:cubicBezTo>
                  <a:lnTo>
                    <a:pt x="12895" y="289"/>
                  </a:lnTo>
                  <a:cubicBezTo>
                    <a:pt x="12895" y="135"/>
                    <a:pt x="12761" y="0"/>
                    <a:pt x="125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4413;p75"/>
            <p:cNvSpPr/>
            <p:nvPr/>
          </p:nvSpPr>
          <p:spPr>
            <a:xfrm>
              <a:off x="2055449" y="3650361"/>
              <a:ext cx="15822" cy="120695"/>
            </a:xfrm>
            <a:custGeom>
              <a:avLst/>
              <a:gdLst/>
              <a:ahLst/>
              <a:cxnLst/>
              <a:rect l="l" t="t" r="r" b="b"/>
              <a:pathLst>
                <a:path w="568" h="4333" extrusionOk="0">
                  <a:moveTo>
                    <a:pt x="290" y="0"/>
                  </a:moveTo>
                  <a:cubicBezTo>
                    <a:pt x="134" y="0"/>
                    <a:pt x="1" y="135"/>
                    <a:pt x="1" y="300"/>
                  </a:cubicBezTo>
                  <a:lnTo>
                    <a:pt x="1" y="4034"/>
                  </a:lnTo>
                  <a:cubicBezTo>
                    <a:pt x="1" y="4199"/>
                    <a:pt x="134" y="4333"/>
                    <a:pt x="290" y="4333"/>
                  </a:cubicBezTo>
                  <a:cubicBezTo>
                    <a:pt x="444" y="4333"/>
                    <a:pt x="568" y="4199"/>
                    <a:pt x="568" y="4034"/>
                  </a:cubicBezTo>
                  <a:lnTo>
                    <a:pt x="568" y="300"/>
                  </a:lnTo>
                  <a:cubicBezTo>
                    <a:pt x="568" y="135"/>
                    <a:pt x="444"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4414;p75"/>
            <p:cNvSpPr/>
            <p:nvPr/>
          </p:nvSpPr>
          <p:spPr>
            <a:xfrm>
              <a:off x="2361734" y="3650361"/>
              <a:ext cx="15822" cy="120695"/>
            </a:xfrm>
            <a:custGeom>
              <a:avLst/>
              <a:gdLst/>
              <a:ahLst/>
              <a:cxnLst/>
              <a:rect l="l" t="t" r="r" b="b"/>
              <a:pathLst>
                <a:path w="568" h="4333" extrusionOk="0">
                  <a:moveTo>
                    <a:pt x="290" y="0"/>
                  </a:moveTo>
                  <a:cubicBezTo>
                    <a:pt x="134" y="0"/>
                    <a:pt x="1" y="135"/>
                    <a:pt x="1" y="300"/>
                  </a:cubicBezTo>
                  <a:lnTo>
                    <a:pt x="1" y="4034"/>
                  </a:lnTo>
                  <a:cubicBezTo>
                    <a:pt x="1" y="4199"/>
                    <a:pt x="134" y="4333"/>
                    <a:pt x="290" y="4333"/>
                  </a:cubicBezTo>
                  <a:cubicBezTo>
                    <a:pt x="444" y="4333"/>
                    <a:pt x="568" y="4199"/>
                    <a:pt x="568" y="4034"/>
                  </a:cubicBezTo>
                  <a:lnTo>
                    <a:pt x="568" y="300"/>
                  </a:lnTo>
                  <a:cubicBezTo>
                    <a:pt x="568" y="135"/>
                    <a:pt x="444" y="0"/>
                    <a:pt x="2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4415;p75"/>
            <p:cNvSpPr/>
            <p:nvPr/>
          </p:nvSpPr>
          <p:spPr>
            <a:xfrm>
              <a:off x="2035617" y="3762418"/>
              <a:ext cx="11253" cy="41114"/>
            </a:xfrm>
            <a:custGeom>
              <a:avLst/>
              <a:gdLst/>
              <a:ahLst/>
              <a:cxnLst/>
              <a:rect l="l" t="t" r="r" b="b"/>
              <a:pathLst>
                <a:path w="404" h="1476" extrusionOk="0">
                  <a:moveTo>
                    <a:pt x="1" y="0"/>
                  </a:moveTo>
                  <a:lnTo>
                    <a:pt x="1" y="846"/>
                  </a:lnTo>
                  <a:lnTo>
                    <a:pt x="403" y="1476"/>
                  </a:lnTo>
                  <a:lnTo>
                    <a:pt x="403" y="68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4416;p75"/>
            <p:cNvSpPr/>
            <p:nvPr/>
          </p:nvSpPr>
          <p:spPr>
            <a:xfrm>
              <a:off x="2108316" y="3765287"/>
              <a:ext cx="42841" cy="12980"/>
            </a:xfrm>
            <a:custGeom>
              <a:avLst/>
              <a:gdLst/>
              <a:ahLst/>
              <a:cxnLst/>
              <a:rect l="l" t="t" r="r" b="b"/>
              <a:pathLst>
                <a:path w="1538" h="466" extrusionOk="0">
                  <a:moveTo>
                    <a:pt x="774" y="0"/>
                  </a:moveTo>
                  <a:cubicBezTo>
                    <a:pt x="351" y="0"/>
                    <a:pt x="1" y="104"/>
                    <a:pt x="1" y="238"/>
                  </a:cubicBezTo>
                  <a:cubicBezTo>
                    <a:pt x="1" y="362"/>
                    <a:pt x="351" y="465"/>
                    <a:pt x="774" y="465"/>
                  </a:cubicBezTo>
                  <a:cubicBezTo>
                    <a:pt x="1197" y="465"/>
                    <a:pt x="1537" y="362"/>
                    <a:pt x="1537" y="238"/>
                  </a:cubicBezTo>
                  <a:cubicBezTo>
                    <a:pt x="1537" y="104"/>
                    <a:pt x="1197" y="0"/>
                    <a:pt x="7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4417;p75"/>
            <p:cNvSpPr/>
            <p:nvPr/>
          </p:nvSpPr>
          <p:spPr>
            <a:xfrm>
              <a:off x="2201990" y="3765287"/>
              <a:ext cx="42562" cy="12980"/>
            </a:xfrm>
            <a:custGeom>
              <a:avLst/>
              <a:gdLst/>
              <a:ahLst/>
              <a:cxnLst/>
              <a:rect l="l" t="t" r="r" b="b"/>
              <a:pathLst>
                <a:path w="1528" h="466" extrusionOk="0">
                  <a:moveTo>
                    <a:pt x="764" y="0"/>
                  </a:moveTo>
                  <a:cubicBezTo>
                    <a:pt x="340" y="0"/>
                    <a:pt x="0" y="104"/>
                    <a:pt x="0" y="238"/>
                  </a:cubicBezTo>
                  <a:cubicBezTo>
                    <a:pt x="0" y="362"/>
                    <a:pt x="340" y="465"/>
                    <a:pt x="764" y="465"/>
                  </a:cubicBezTo>
                  <a:cubicBezTo>
                    <a:pt x="1186" y="465"/>
                    <a:pt x="1527" y="362"/>
                    <a:pt x="1527" y="238"/>
                  </a:cubicBezTo>
                  <a:cubicBezTo>
                    <a:pt x="1527" y="104"/>
                    <a:pt x="1186" y="0"/>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4418;p75"/>
            <p:cNvSpPr/>
            <p:nvPr/>
          </p:nvSpPr>
          <p:spPr>
            <a:xfrm>
              <a:off x="2295357" y="3765287"/>
              <a:ext cx="42841" cy="12980"/>
            </a:xfrm>
            <a:custGeom>
              <a:avLst/>
              <a:gdLst/>
              <a:ahLst/>
              <a:cxnLst/>
              <a:rect l="l" t="t" r="r" b="b"/>
              <a:pathLst>
                <a:path w="1538" h="466" extrusionOk="0">
                  <a:moveTo>
                    <a:pt x="764" y="0"/>
                  </a:moveTo>
                  <a:cubicBezTo>
                    <a:pt x="341" y="0"/>
                    <a:pt x="0" y="104"/>
                    <a:pt x="0" y="238"/>
                  </a:cubicBezTo>
                  <a:cubicBezTo>
                    <a:pt x="0" y="362"/>
                    <a:pt x="341" y="465"/>
                    <a:pt x="764" y="465"/>
                  </a:cubicBezTo>
                  <a:cubicBezTo>
                    <a:pt x="1187" y="465"/>
                    <a:pt x="1538" y="362"/>
                    <a:pt x="1538" y="238"/>
                  </a:cubicBezTo>
                  <a:cubicBezTo>
                    <a:pt x="1538" y="104"/>
                    <a:pt x="1187" y="0"/>
                    <a:pt x="7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4419;p75"/>
            <p:cNvSpPr/>
            <p:nvPr/>
          </p:nvSpPr>
          <p:spPr>
            <a:xfrm>
              <a:off x="1754345" y="3802055"/>
              <a:ext cx="177881" cy="41142"/>
            </a:xfrm>
            <a:custGeom>
              <a:avLst/>
              <a:gdLst/>
              <a:ahLst/>
              <a:cxnLst/>
              <a:rect l="l" t="t" r="r" b="b"/>
              <a:pathLst>
                <a:path w="6386" h="1477" extrusionOk="0">
                  <a:moveTo>
                    <a:pt x="3260" y="1"/>
                  </a:moveTo>
                  <a:lnTo>
                    <a:pt x="0" y="53"/>
                  </a:lnTo>
                  <a:cubicBezTo>
                    <a:pt x="0" y="53"/>
                    <a:pt x="1867" y="744"/>
                    <a:pt x="2507" y="1476"/>
                  </a:cubicBezTo>
                  <a:cubicBezTo>
                    <a:pt x="2507" y="1476"/>
                    <a:pt x="3483" y="1334"/>
                    <a:pt x="4632" y="1334"/>
                  </a:cubicBezTo>
                  <a:cubicBezTo>
                    <a:pt x="5207" y="1334"/>
                    <a:pt x="5825" y="1370"/>
                    <a:pt x="6385" y="1476"/>
                  </a:cubicBezTo>
                  <a:lnTo>
                    <a:pt x="6066" y="404"/>
                  </a:lnTo>
                  <a:lnTo>
                    <a:pt x="32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4420;p75"/>
            <p:cNvSpPr/>
            <p:nvPr/>
          </p:nvSpPr>
          <p:spPr>
            <a:xfrm>
              <a:off x="1754345" y="3760886"/>
              <a:ext cx="247407" cy="82311"/>
            </a:xfrm>
            <a:custGeom>
              <a:avLst/>
              <a:gdLst/>
              <a:ahLst/>
              <a:cxnLst/>
              <a:rect l="l" t="t" r="r" b="b"/>
              <a:pathLst>
                <a:path w="8882" h="2955" extrusionOk="0">
                  <a:moveTo>
                    <a:pt x="4126" y="0"/>
                  </a:moveTo>
                  <a:cubicBezTo>
                    <a:pt x="3862" y="0"/>
                    <a:pt x="3571" y="24"/>
                    <a:pt x="3260" y="87"/>
                  </a:cubicBezTo>
                  <a:lnTo>
                    <a:pt x="0" y="1531"/>
                  </a:lnTo>
                  <a:cubicBezTo>
                    <a:pt x="0" y="1531"/>
                    <a:pt x="2146" y="1882"/>
                    <a:pt x="2878" y="2583"/>
                  </a:cubicBezTo>
                  <a:cubicBezTo>
                    <a:pt x="2878" y="2583"/>
                    <a:pt x="3551" y="2490"/>
                    <a:pt x="4326" y="2490"/>
                  </a:cubicBezTo>
                  <a:cubicBezTo>
                    <a:pt x="5101" y="2490"/>
                    <a:pt x="5978" y="2583"/>
                    <a:pt x="6385" y="2954"/>
                  </a:cubicBezTo>
                  <a:lnTo>
                    <a:pt x="8881" y="860"/>
                  </a:lnTo>
                  <a:cubicBezTo>
                    <a:pt x="8881" y="860"/>
                    <a:pt x="7593" y="245"/>
                    <a:pt x="6387" y="245"/>
                  </a:cubicBezTo>
                  <a:cubicBezTo>
                    <a:pt x="6153" y="245"/>
                    <a:pt x="5922" y="268"/>
                    <a:pt x="5704" y="324"/>
                  </a:cubicBezTo>
                  <a:cubicBezTo>
                    <a:pt x="5704" y="324"/>
                    <a:pt x="5089" y="0"/>
                    <a:pt x="41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14"/>
                                        </p:tgtEl>
                                        <p:attrNameLst>
                                          <p:attrName>style.visibility</p:attrName>
                                        </p:attrNameLst>
                                      </p:cBhvr>
                                      <p:to>
                                        <p:strVal val="visible"/>
                                      </p:to>
                                    </p:set>
                                    <p:animEffect transition="in" filter="barn(inVertical)">
                                      <p:cBhvr>
                                        <p:cTn id="7" dur="500"/>
                                        <p:tgtEl>
                                          <p:spTgt spid="1714"/>
                                        </p:tgtEl>
                                      </p:cBhvr>
                                    </p:animEffect>
                                  </p:childTnLst>
                                </p:cTn>
                              </p:par>
                              <p:par>
                                <p:cTn id="8" presetID="16" presetClass="entr" presetSubtype="21" fill="hold" nodeType="withEffect">
                                  <p:stCondLst>
                                    <p:cond delay="0"/>
                                  </p:stCondLst>
                                  <p:childTnLst>
                                    <p:set>
                                      <p:cBhvr>
                                        <p:cTn id="9" dur="1" fill="hold">
                                          <p:stCondLst>
                                            <p:cond delay="0"/>
                                          </p:stCondLst>
                                        </p:cTn>
                                        <p:tgtEl>
                                          <p:spTgt spid="1715"/>
                                        </p:tgtEl>
                                        <p:attrNameLst>
                                          <p:attrName>style.visibility</p:attrName>
                                        </p:attrNameLst>
                                      </p:cBhvr>
                                      <p:to>
                                        <p:strVal val="visible"/>
                                      </p:to>
                                    </p:set>
                                    <p:animEffect transition="in" filter="barn(inVertical)">
                                      <p:cBhvr>
                                        <p:cTn id="10" dur="500"/>
                                        <p:tgtEl>
                                          <p:spTgt spid="17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08"/>
                                        </p:tgtEl>
                                        <p:attrNameLst>
                                          <p:attrName>style.visibility</p:attrName>
                                        </p:attrNameLst>
                                      </p:cBhvr>
                                      <p:to>
                                        <p:strVal val="visible"/>
                                      </p:to>
                                    </p:set>
                                    <p:animEffect transition="in" filter="barn(inVertical)">
                                      <p:cBhvr>
                                        <p:cTn id="13" dur="500"/>
                                        <p:tgtEl>
                                          <p:spTgt spid="1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8" grpId="0"/>
      <p:bldP spid="171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4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lgn="ctr"/>
            <a:r>
              <a:rPr lang="en" sz="3200" b="1" dirty="0">
                <a:solidFill>
                  <a:srgbClr val="00B050"/>
                </a:solidFill>
                <a:latin typeface="Times New Roman" panose="02020603050405020304" pitchFamily="18" charset="0"/>
                <a:cs typeface="Times New Roman" panose="02020603050405020304" pitchFamily="18" charset="0"/>
              </a:rPr>
              <a:t>MỤC TIÊU</a:t>
            </a:r>
            <a:endParaRPr sz="3200" dirty="0">
              <a:solidFill>
                <a:srgbClr val="00B050"/>
              </a:solidFill>
            </a:endParaRPr>
          </a:p>
        </p:txBody>
      </p:sp>
      <p:sp>
        <p:nvSpPr>
          <p:cNvPr id="1807" name="Google Shape;1807;p41"/>
          <p:cNvSpPr txBox="1">
            <a:spLocks noGrp="1"/>
          </p:cNvSpPr>
          <p:nvPr>
            <p:ph type="body" idx="1"/>
          </p:nvPr>
        </p:nvSpPr>
        <p:spPr>
          <a:xfrm>
            <a:off x="394855" y="1139552"/>
            <a:ext cx="8375072" cy="3416400"/>
          </a:xfrm>
          <a:prstGeom prst="rect">
            <a:avLst/>
          </a:prstGeom>
        </p:spPr>
        <p:txBody>
          <a:bodyPr spcFirstLastPara="1" wrap="square" lIns="91425" tIns="91425" rIns="91425" bIns="91425" anchor="t" anchorCtr="0">
            <a:noAutofit/>
          </a:bodyPr>
          <a:lstStyle/>
          <a:p>
            <a:pPr marL="152400" lvl="0" indent="0">
              <a:buNone/>
            </a:pPr>
            <a:r>
              <a:rPr lang="en-US" sz="2000">
                <a:solidFill>
                  <a:schemeClr val="bg1">
                    <a:lumMod val="10000"/>
                  </a:schemeClr>
                </a:solidFill>
                <a:latin typeface="Times New Roman" panose="02020603050405020304" pitchFamily="18" charset="0"/>
                <a:cs typeface="Times New Roman" panose="02020603050405020304" pitchFamily="18" charset="0"/>
              </a:rPr>
              <a:t>- </a:t>
            </a:r>
            <a:r>
              <a:rPr lang="vi-VN" sz="2000">
                <a:solidFill>
                  <a:schemeClr val="bg1">
                    <a:lumMod val="10000"/>
                  </a:schemeClr>
                </a:solidFill>
                <a:latin typeface="Times New Roman" panose="02020603050405020304" pitchFamily="18" charset="0"/>
                <a:cs typeface="Times New Roman" panose="02020603050405020304" pitchFamily="18" charset="0"/>
              </a:rPr>
              <a:t>Nêu được khái niệm về alkene.</a:t>
            </a:r>
          </a:p>
          <a:p>
            <a:pPr marL="152400" lvl="0" indent="0">
              <a:buNone/>
            </a:pPr>
            <a:r>
              <a:rPr lang="en-US" sz="2000">
                <a:solidFill>
                  <a:schemeClr val="bg1">
                    <a:lumMod val="10000"/>
                  </a:schemeClr>
                </a:solidFill>
                <a:latin typeface="Times New Roman" panose="02020603050405020304" pitchFamily="18" charset="0"/>
                <a:cs typeface="Times New Roman" panose="02020603050405020304" pitchFamily="18" charset="0"/>
              </a:rPr>
              <a:t>-  </a:t>
            </a:r>
            <a:r>
              <a:rPr lang="vi-VN" sz="2000">
                <a:solidFill>
                  <a:schemeClr val="bg1">
                    <a:lumMod val="10000"/>
                  </a:schemeClr>
                </a:solidFill>
                <a:latin typeface="Times New Roman" panose="02020603050405020304" pitchFamily="18" charset="0"/>
                <a:cs typeface="Times New Roman" panose="02020603050405020304" pitchFamily="18" charset="0"/>
              </a:rPr>
              <a:t>Viết được công thức cấu tạo và nêu được tính chất vật lí của ethylene.</a:t>
            </a:r>
          </a:p>
          <a:p>
            <a:pPr marL="152400" lvl="0" indent="0">
              <a:buNone/>
            </a:pPr>
            <a:r>
              <a:rPr lang="en-US" sz="2000">
                <a:solidFill>
                  <a:schemeClr val="bg1">
                    <a:lumMod val="10000"/>
                  </a:schemeClr>
                </a:solidFill>
                <a:latin typeface="Times New Roman" panose="02020603050405020304" pitchFamily="18" charset="0"/>
                <a:cs typeface="Times New Roman" panose="02020603050405020304" pitchFamily="18" charset="0"/>
              </a:rPr>
              <a:t>- </a:t>
            </a:r>
            <a:r>
              <a:rPr lang="vi-VN" sz="2000">
                <a:solidFill>
                  <a:schemeClr val="bg1">
                    <a:lumMod val="10000"/>
                  </a:schemeClr>
                </a:solidFill>
                <a:latin typeface="Times New Roman" panose="02020603050405020304" pitchFamily="18" charset="0"/>
                <a:cs typeface="Times New Roman" panose="02020603050405020304" pitchFamily="18" charset="0"/>
              </a:rPr>
              <a:t>Trình bày được tính chất hoá học của ethylene (phản ứng cháy, phản ứng làm mất màu nước bromine, phản ứng trùng hợp). Viết được các phương trình hoá học xảy ra.</a:t>
            </a:r>
          </a:p>
          <a:p>
            <a:pPr marL="152400" lvl="0" indent="0">
              <a:buNone/>
            </a:pPr>
            <a:r>
              <a:rPr lang="en-US" sz="2000">
                <a:solidFill>
                  <a:schemeClr val="bg1">
                    <a:lumMod val="10000"/>
                  </a:schemeClr>
                </a:solidFill>
                <a:latin typeface="Times New Roman" panose="02020603050405020304" pitchFamily="18" charset="0"/>
                <a:cs typeface="Times New Roman" panose="02020603050405020304" pitchFamily="18" charset="0"/>
              </a:rPr>
              <a:t>- </a:t>
            </a:r>
            <a:r>
              <a:rPr lang="vi-VN" sz="2000">
                <a:solidFill>
                  <a:schemeClr val="bg1">
                    <a:lumMod val="10000"/>
                  </a:schemeClr>
                </a:solidFill>
                <a:latin typeface="Times New Roman" panose="02020603050405020304" pitchFamily="18" charset="0"/>
                <a:cs typeface="Times New Roman" panose="02020603050405020304" pitchFamily="18" charset="0"/>
              </a:rPr>
              <a:t>Tiến hành được thí nghiệm (hoặc quan sát thí nghiệm) của ethylene: phản ứng đốt cháy, phản ứng làm mất màu nước bromine, quan sát và giải thích được tính chất hoá học cơ bản của alkene.</a:t>
            </a:r>
          </a:p>
          <a:p>
            <a:pPr marL="152400" lvl="0" indent="0">
              <a:buNone/>
            </a:pPr>
            <a:r>
              <a:rPr lang="en-US" sz="2000">
                <a:solidFill>
                  <a:schemeClr val="bg1">
                    <a:lumMod val="10000"/>
                  </a:schemeClr>
                </a:solidFill>
                <a:latin typeface="Times New Roman" panose="02020603050405020304" pitchFamily="18" charset="0"/>
                <a:cs typeface="Times New Roman" panose="02020603050405020304" pitchFamily="18" charset="0"/>
              </a:rPr>
              <a:t>- </a:t>
            </a:r>
            <a:r>
              <a:rPr lang="vi-VN" sz="2000">
                <a:solidFill>
                  <a:schemeClr val="bg1">
                    <a:lumMod val="10000"/>
                  </a:schemeClr>
                </a:solidFill>
                <a:latin typeface="Times New Roman" panose="02020603050405020304" pitchFamily="18" charset="0"/>
                <a:cs typeface="Times New Roman" panose="02020603050405020304" pitchFamily="18" charset="0"/>
              </a:rPr>
              <a:t>Trình bày được một số ứng dụng của ethylene: tổng hợp ethylic alcohol, tổng hợp nhựa polyethylene (PE).</a:t>
            </a:r>
            <a:endParaRPr lang="en-US" sz="2000" dirty="0">
              <a:solidFill>
                <a:schemeClr val="bg1">
                  <a:lumMod val="10000"/>
                </a:schemeClr>
              </a:solidFill>
              <a:latin typeface="Times New Roman" panose="02020603050405020304" pitchFamily="18" charset="0"/>
              <a:cs typeface="Times New Roman" panose="02020603050405020304" pitchFamily="18" charset="0"/>
            </a:endParaRPr>
          </a:p>
        </p:txBody>
      </p:sp>
      <p:sp>
        <p:nvSpPr>
          <p:cNvPr id="1808" name="Google Shape;1808;p41"/>
          <p:cNvSpPr/>
          <p:nvPr/>
        </p:nvSpPr>
        <p:spPr>
          <a:xfrm>
            <a:off x="6122797" y="-333475"/>
            <a:ext cx="868895" cy="778512"/>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07">
                                            <p:txEl>
                                              <p:pRg st="0" end="0"/>
                                            </p:txEl>
                                          </p:spTgt>
                                        </p:tgtEl>
                                        <p:attrNameLst>
                                          <p:attrName>style.visibility</p:attrName>
                                        </p:attrNameLst>
                                      </p:cBhvr>
                                      <p:to>
                                        <p:strVal val="visible"/>
                                      </p:to>
                                    </p:set>
                                    <p:animEffect transition="in" filter="barn(inVertical)">
                                      <p:cBhvr>
                                        <p:cTn id="7" dur="500"/>
                                        <p:tgtEl>
                                          <p:spTgt spid="18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07">
                                            <p:txEl>
                                              <p:pRg st="1" end="1"/>
                                            </p:txEl>
                                          </p:spTgt>
                                        </p:tgtEl>
                                        <p:attrNameLst>
                                          <p:attrName>style.visibility</p:attrName>
                                        </p:attrNameLst>
                                      </p:cBhvr>
                                      <p:to>
                                        <p:strVal val="visible"/>
                                      </p:to>
                                    </p:set>
                                    <p:animEffect transition="in" filter="barn(inVertical)">
                                      <p:cBhvr>
                                        <p:cTn id="12" dur="500"/>
                                        <p:tgtEl>
                                          <p:spTgt spid="18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07">
                                            <p:txEl>
                                              <p:pRg st="2" end="2"/>
                                            </p:txEl>
                                          </p:spTgt>
                                        </p:tgtEl>
                                        <p:attrNameLst>
                                          <p:attrName>style.visibility</p:attrName>
                                        </p:attrNameLst>
                                      </p:cBhvr>
                                      <p:to>
                                        <p:strVal val="visible"/>
                                      </p:to>
                                    </p:set>
                                    <p:animEffect transition="in" filter="barn(inVertical)">
                                      <p:cBhvr>
                                        <p:cTn id="17" dur="500"/>
                                        <p:tgtEl>
                                          <p:spTgt spid="18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07">
                                            <p:txEl>
                                              <p:pRg st="3" end="3"/>
                                            </p:txEl>
                                          </p:spTgt>
                                        </p:tgtEl>
                                        <p:attrNameLst>
                                          <p:attrName>style.visibility</p:attrName>
                                        </p:attrNameLst>
                                      </p:cBhvr>
                                      <p:to>
                                        <p:strVal val="visible"/>
                                      </p:to>
                                    </p:set>
                                    <p:animEffect transition="in" filter="barn(inVertical)">
                                      <p:cBhvr>
                                        <p:cTn id="22" dur="500"/>
                                        <p:tgtEl>
                                          <p:spTgt spid="18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07">
                                            <p:txEl>
                                              <p:pRg st="4" end="4"/>
                                            </p:txEl>
                                          </p:spTgt>
                                        </p:tgtEl>
                                        <p:attrNameLst>
                                          <p:attrName>style.visibility</p:attrName>
                                        </p:attrNameLst>
                                      </p:cBhvr>
                                      <p:to>
                                        <p:strVal val="visible"/>
                                      </p:to>
                                    </p:set>
                                    <p:animEffect transition="in" filter="barn(inVertical)">
                                      <p:cBhvr>
                                        <p:cTn id="27" dur="500"/>
                                        <p:tgtEl>
                                          <p:spTgt spid="18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8"/>
        <p:cNvGrpSpPr/>
        <p:nvPr/>
      </p:nvGrpSpPr>
      <p:grpSpPr>
        <a:xfrm>
          <a:off x="0" y="0"/>
          <a:ext cx="0" cy="0"/>
          <a:chOff x="0" y="0"/>
          <a:chExt cx="0" cy="0"/>
        </a:xfrm>
      </p:grpSpPr>
      <p:sp>
        <p:nvSpPr>
          <p:cNvPr id="1820" name="Google Shape;1820;p43"/>
          <p:cNvSpPr txBox="1">
            <a:spLocks noGrp="1"/>
          </p:cNvSpPr>
          <p:nvPr>
            <p:ph type="subTitle" idx="1"/>
          </p:nvPr>
        </p:nvSpPr>
        <p:spPr>
          <a:xfrm>
            <a:off x="4471746" y="481778"/>
            <a:ext cx="4558305" cy="3080468"/>
          </a:xfrm>
          <a:prstGeom prst="rect">
            <a:avLst/>
          </a:prstGeom>
          <a:solidFill>
            <a:schemeClr val="accent5"/>
          </a:solidFill>
        </p:spPr>
        <p:txBody>
          <a:bodyPr spcFirstLastPara="1" wrap="square" lIns="91425" tIns="91425" rIns="91425" bIns="91425" anchor="ctr" anchorCtr="0">
            <a:noAutofit/>
          </a:bodyPr>
          <a:lstStyle/>
          <a:p>
            <a:pPr marL="0" indent="0" algn="just"/>
            <a:r>
              <a:rPr lang="vi-VN" sz="2800" i="1">
                <a:latin typeface="Times New Roman" panose="02020603050405020304" pitchFamily="18" charset="0"/>
                <a:cs typeface="Times New Roman" panose="02020603050405020304" pitchFamily="18" charset="0"/>
              </a:rPr>
              <a:t>Quan sát hình 21.1 và cho biết các đồ vật trong đó được làm từ loại vật liệu nào.</a:t>
            </a:r>
          </a:p>
          <a:p>
            <a:pPr marL="0" indent="0" algn="just"/>
            <a:r>
              <a:rPr lang="vi-VN" sz="2800" i="1">
                <a:latin typeface="Times New Roman" panose="02020603050405020304" pitchFamily="18" charset="0"/>
                <a:cs typeface="Times New Roman" panose="02020603050405020304" pitchFamily="18" charset="0"/>
              </a:rPr>
              <a:t>Vật liệu dùng để sản xuất các đồ vật trên được tổng hợp từ những hydrocarbon thuộc loại alkene. Vậy alkene là gì?</a:t>
            </a:r>
          </a:p>
        </p:txBody>
      </p:sp>
      <p:grpSp>
        <p:nvGrpSpPr>
          <p:cNvPr id="1821" name="Google Shape;1821;p43"/>
          <p:cNvGrpSpPr/>
          <p:nvPr/>
        </p:nvGrpSpPr>
        <p:grpSpPr>
          <a:xfrm rot="-1800025">
            <a:off x="668084" y="2885505"/>
            <a:ext cx="444377" cy="2096080"/>
            <a:chOff x="1421560" y="1459903"/>
            <a:chExt cx="485664" cy="2290827"/>
          </a:xfrm>
        </p:grpSpPr>
        <p:sp>
          <p:nvSpPr>
            <p:cNvPr id="1822" name="Google Shape;1822;p43"/>
            <p:cNvSpPr/>
            <p:nvPr/>
          </p:nvSpPr>
          <p:spPr>
            <a:xfrm>
              <a:off x="1511726" y="2546776"/>
              <a:ext cx="315988" cy="1203953"/>
            </a:xfrm>
            <a:custGeom>
              <a:avLst/>
              <a:gdLst/>
              <a:ahLst/>
              <a:cxnLst/>
              <a:rect l="l" t="t" r="r" b="b"/>
              <a:pathLst>
                <a:path w="2786" h="10615" extrusionOk="0">
                  <a:moveTo>
                    <a:pt x="0" y="0"/>
                  </a:moveTo>
                  <a:lnTo>
                    <a:pt x="0" y="9594"/>
                  </a:lnTo>
                  <a:cubicBezTo>
                    <a:pt x="0" y="10161"/>
                    <a:pt x="629" y="10614"/>
                    <a:pt x="1393" y="10614"/>
                  </a:cubicBezTo>
                  <a:cubicBezTo>
                    <a:pt x="2167" y="10614"/>
                    <a:pt x="2786" y="10161"/>
                    <a:pt x="2786" y="9594"/>
                  </a:cubicBezTo>
                  <a:lnTo>
                    <a:pt x="27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43"/>
            <p:cNvSpPr/>
            <p:nvPr/>
          </p:nvSpPr>
          <p:spPr>
            <a:xfrm>
              <a:off x="1511726" y="3149247"/>
              <a:ext cx="315988" cy="601466"/>
            </a:xfrm>
            <a:custGeom>
              <a:avLst/>
              <a:gdLst/>
              <a:ahLst/>
              <a:cxnLst/>
              <a:rect l="l" t="t" r="r" b="b"/>
              <a:pathLst>
                <a:path w="2786" h="5303" extrusionOk="0">
                  <a:moveTo>
                    <a:pt x="0" y="0"/>
                  </a:moveTo>
                  <a:lnTo>
                    <a:pt x="0" y="4282"/>
                  </a:lnTo>
                  <a:cubicBezTo>
                    <a:pt x="0" y="4849"/>
                    <a:pt x="629" y="5302"/>
                    <a:pt x="1393" y="5302"/>
                  </a:cubicBezTo>
                  <a:cubicBezTo>
                    <a:pt x="2167" y="5302"/>
                    <a:pt x="2786" y="4849"/>
                    <a:pt x="2786" y="4282"/>
                  </a:cubicBezTo>
                  <a:lnTo>
                    <a:pt x="27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43"/>
            <p:cNvSpPr/>
            <p:nvPr/>
          </p:nvSpPr>
          <p:spPr>
            <a:xfrm>
              <a:off x="1421560" y="2425080"/>
              <a:ext cx="485664" cy="160376"/>
            </a:xfrm>
            <a:custGeom>
              <a:avLst/>
              <a:gdLst/>
              <a:ahLst/>
              <a:cxnLst/>
              <a:rect l="l" t="t" r="r" b="b"/>
              <a:pathLst>
                <a:path w="4282" h="1414" extrusionOk="0">
                  <a:moveTo>
                    <a:pt x="702" y="1"/>
                  </a:moveTo>
                  <a:cubicBezTo>
                    <a:pt x="310" y="1"/>
                    <a:pt x="1" y="320"/>
                    <a:pt x="1" y="702"/>
                  </a:cubicBezTo>
                  <a:cubicBezTo>
                    <a:pt x="1" y="1094"/>
                    <a:pt x="310" y="1413"/>
                    <a:pt x="702" y="1413"/>
                  </a:cubicBezTo>
                  <a:lnTo>
                    <a:pt x="3581" y="1413"/>
                  </a:lnTo>
                  <a:cubicBezTo>
                    <a:pt x="3973" y="1413"/>
                    <a:pt x="4282" y="1094"/>
                    <a:pt x="4282" y="702"/>
                  </a:cubicBezTo>
                  <a:cubicBezTo>
                    <a:pt x="4282" y="320"/>
                    <a:pt x="3973" y="1"/>
                    <a:pt x="35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43"/>
            <p:cNvSpPr/>
            <p:nvPr/>
          </p:nvSpPr>
          <p:spPr>
            <a:xfrm>
              <a:off x="1641588" y="2063507"/>
              <a:ext cx="80868" cy="80982"/>
            </a:xfrm>
            <a:custGeom>
              <a:avLst/>
              <a:gdLst/>
              <a:ahLst/>
              <a:cxnLst/>
              <a:rect l="l" t="t" r="r" b="b"/>
              <a:pathLst>
                <a:path w="713" h="714" extrusionOk="0">
                  <a:moveTo>
                    <a:pt x="361" y="1"/>
                  </a:moveTo>
                  <a:cubicBezTo>
                    <a:pt x="165" y="1"/>
                    <a:pt x="0" y="156"/>
                    <a:pt x="0" y="352"/>
                  </a:cubicBezTo>
                  <a:cubicBezTo>
                    <a:pt x="0" y="548"/>
                    <a:pt x="165" y="713"/>
                    <a:pt x="361" y="713"/>
                  </a:cubicBezTo>
                  <a:cubicBezTo>
                    <a:pt x="557" y="713"/>
                    <a:pt x="712" y="548"/>
                    <a:pt x="712" y="352"/>
                  </a:cubicBezTo>
                  <a:cubicBezTo>
                    <a:pt x="712" y="156"/>
                    <a:pt x="557" y="1"/>
                    <a:pt x="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43"/>
            <p:cNvSpPr/>
            <p:nvPr/>
          </p:nvSpPr>
          <p:spPr>
            <a:xfrm>
              <a:off x="1624009" y="2291702"/>
              <a:ext cx="80868" cy="80868"/>
            </a:xfrm>
            <a:custGeom>
              <a:avLst/>
              <a:gdLst/>
              <a:ahLst/>
              <a:cxnLst/>
              <a:rect l="l" t="t" r="r" b="b"/>
              <a:pathLst>
                <a:path w="713" h="713" extrusionOk="0">
                  <a:moveTo>
                    <a:pt x="351" y="1"/>
                  </a:moveTo>
                  <a:cubicBezTo>
                    <a:pt x="155" y="1"/>
                    <a:pt x="1" y="166"/>
                    <a:pt x="1" y="361"/>
                  </a:cubicBezTo>
                  <a:cubicBezTo>
                    <a:pt x="1" y="558"/>
                    <a:pt x="155" y="712"/>
                    <a:pt x="351" y="712"/>
                  </a:cubicBezTo>
                  <a:cubicBezTo>
                    <a:pt x="547" y="712"/>
                    <a:pt x="712" y="558"/>
                    <a:pt x="712" y="361"/>
                  </a:cubicBezTo>
                  <a:cubicBezTo>
                    <a:pt x="712" y="166"/>
                    <a:pt x="547"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43"/>
            <p:cNvSpPr/>
            <p:nvPr/>
          </p:nvSpPr>
          <p:spPr>
            <a:xfrm>
              <a:off x="1451956" y="1873988"/>
              <a:ext cx="119545" cy="119431"/>
            </a:xfrm>
            <a:custGeom>
              <a:avLst/>
              <a:gdLst/>
              <a:ahLst/>
              <a:cxnLst/>
              <a:rect l="l" t="t" r="r" b="b"/>
              <a:pathLst>
                <a:path w="1054" h="1053" extrusionOk="0">
                  <a:moveTo>
                    <a:pt x="527" y="1"/>
                  </a:moveTo>
                  <a:cubicBezTo>
                    <a:pt x="239" y="1"/>
                    <a:pt x="1" y="239"/>
                    <a:pt x="1" y="527"/>
                  </a:cubicBezTo>
                  <a:cubicBezTo>
                    <a:pt x="1" y="816"/>
                    <a:pt x="239" y="1053"/>
                    <a:pt x="527" y="1053"/>
                  </a:cubicBezTo>
                  <a:cubicBezTo>
                    <a:pt x="826" y="1053"/>
                    <a:pt x="1053" y="816"/>
                    <a:pt x="1053" y="527"/>
                  </a:cubicBezTo>
                  <a:cubicBezTo>
                    <a:pt x="1053" y="239"/>
                    <a:pt x="826" y="1"/>
                    <a:pt x="5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43"/>
            <p:cNvSpPr/>
            <p:nvPr/>
          </p:nvSpPr>
          <p:spPr>
            <a:xfrm>
              <a:off x="1481330" y="1459903"/>
              <a:ext cx="225819" cy="225933"/>
            </a:xfrm>
            <a:custGeom>
              <a:avLst/>
              <a:gdLst/>
              <a:ahLst/>
              <a:cxnLst/>
              <a:rect l="l" t="t" r="r" b="b"/>
              <a:pathLst>
                <a:path w="1991" h="1992" extrusionOk="0">
                  <a:moveTo>
                    <a:pt x="991" y="0"/>
                  </a:moveTo>
                  <a:cubicBezTo>
                    <a:pt x="443" y="0"/>
                    <a:pt x="0" y="444"/>
                    <a:pt x="0" y="991"/>
                  </a:cubicBezTo>
                  <a:cubicBezTo>
                    <a:pt x="0" y="1548"/>
                    <a:pt x="443" y="1992"/>
                    <a:pt x="991" y="1992"/>
                  </a:cubicBezTo>
                  <a:cubicBezTo>
                    <a:pt x="1548" y="1992"/>
                    <a:pt x="1991" y="1548"/>
                    <a:pt x="1991" y="991"/>
                  </a:cubicBezTo>
                  <a:cubicBezTo>
                    <a:pt x="1991" y="444"/>
                    <a:pt x="1548" y="0"/>
                    <a:pt x="9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3"/>
            <p:cNvSpPr/>
            <p:nvPr/>
          </p:nvSpPr>
          <p:spPr>
            <a:xfrm>
              <a:off x="1664952" y="1750023"/>
              <a:ext cx="152210" cy="152210"/>
            </a:xfrm>
            <a:custGeom>
              <a:avLst/>
              <a:gdLst/>
              <a:ahLst/>
              <a:cxnLst/>
              <a:rect l="l" t="t" r="r" b="b"/>
              <a:pathLst>
                <a:path w="1342" h="1342" extrusionOk="0">
                  <a:moveTo>
                    <a:pt x="671" y="0"/>
                  </a:moveTo>
                  <a:cubicBezTo>
                    <a:pt x="300" y="0"/>
                    <a:pt x="0" y="300"/>
                    <a:pt x="0" y="671"/>
                  </a:cubicBezTo>
                  <a:cubicBezTo>
                    <a:pt x="0" y="1043"/>
                    <a:pt x="300" y="1341"/>
                    <a:pt x="671" y="1341"/>
                  </a:cubicBezTo>
                  <a:cubicBezTo>
                    <a:pt x="1043" y="1341"/>
                    <a:pt x="1341" y="1043"/>
                    <a:pt x="1341" y="671"/>
                  </a:cubicBezTo>
                  <a:cubicBezTo>
                    <a:pt x="1341" y="300"/>
                    <a:pt x="1043"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 name="Google Shape;1830;p43"/>
          <p:cNvGrpSpPr/>
          <p:nvPr/>
        </p:nvGrpSpPr>
        <p:grpSpPr>
          <a:xfrm rot="1800025">
            <a:off x="323690" y="102072"/>
            <a:ext cx="1041620" cy="1092056"/>
            <a:chOff x="-2713209" y="-623738"/>
            <a:chExt cx="1138397" cy="1193519"/>
          </a:xfrm>
        </p:grpSpPr>
        <p:sp>
          <p:nvSpPr>
            <p:cNvPr id="1831" name="Google Shape;1831;p43"/>
            <p:cNvSpPr/>
            <p:nvPr/>
          </p:nvSpPr>
          <p:spPr>
            <a:xfrm>
              <a:off x="-2713209" y="-623738"/>
              <a:ext cx="1138397" cy="1193519"/>
            </a:xfrm>
            <a:custGeom>
              <a:avLst/>
              <a:gdLst/>
              <a:ahLst/>
              <a:cxnLst/>
              <a:rect l="l" t="t" r="r" b="b"/>
              <a:pathLst>
                <a:path w="10037" h="10523" extrusionOk="0">
                  <a:moveTo>
                    <a:pt x="3033" y="1"/>
                  </a:moveTo>
                  <a:cubicBezTo>
                    <a:pt x="2847" y="1"/>
                    <a:pt x="2692" y="145"/>
                    <a:pt x="2692" y="341"/>
                  </a:cubicBezTo>
                  <a:cubicBezTo>
                    <a:pt x="2692" y="527"/>
                    <a:pt x="2847" y="681"/>
                    <a:pt x="3033" y="681"/>
                  </a:cubicBezTo>
                  <a:lnTo>
                    <a:pt x="3239" y="681"/>
                  </a:lnTo>
                  <a:lnTo>
                    <a:pt x="3239" y="4931"/>
                  </a:lnTo>
                  <a:lnTo>
                    <a:pt x="0" y="9542"/>
                  </a:lnTo>
                  <a:lnTo>
                    <a:pt x="21" y="9542"/>
                  </a:lnTo>
                  <a:cubicBezTo>
                    <a:pt x="10" y="9573"/>
                    <a:pt x="0" y="9594"/>
                    <a:pt x="0" y="9625"/>
                  </a:cubicBezTo>
                  <a:cubicBezTo>
                    <a:pt x="0" y="10120"/>
                    <a:pt x="2022" y="10522"/>
                    <a:pt x="4498" y="10522"/>
                  </a:cubicBezTo>
                  <a:cubicBezTo>
                    <a:pt x="6983" y="10522"/>
                    <a:pt x="8995" y="10120"/>
                    <a:pt x="8995" y="9625"/>
                  </a:cubicBezTo>
                  <a:cubicBezTo>
                    <a:pt x="8995" y="9594"/>
                    <a:pt x="8995" y="9573"/>
                    <a:pt x="8975" y="9542"/>
                  </a:cubicBezTo>
                  <a:lnTo>
                    <a:pt x="8995" y="9542"/>
                  </a:lnTo>
                  <a:lnTo>
                    <a:pt x="7283" y="7407"/>
                  </a:lnTo>
                  <a:lnTo>
                    <a:pt x="9284" y="6355"/>
                  </a:lnTo>
                  <a:lnTo>
                    <a:pt x="9366" y="6489"/>
                  </a:lnTo>
                  <a:cubicBezTo>
                    <a:pt x="9410" y="6571"/>
                    <a:pt x="9501" y="6615"/>
                    <a:pt x="9603" y="6615"/>
                  </a:cubicBezTo>
                  <a:cubicBezTo>
                    <a:pt x="9667" y="6615"/>
                    <a:pt x="9736" y="6597"/>
                    <a:pt x="9800" y="6561"/>
                  </a:cubicBezTo>
                  <a:cubicBezTo>
                    <a:pt x="9965" y="6469"/>
                    <a:pt x="10037" y="6283"/>
                    <a:pt x="9965" y="6159"/>
                  </a:cubicBezTo>
                  <a:lnTo>
                    <a:pt x="9119" y="4663"/>
                  </a:lnTo>
                  <a:cubicBezTo>
                    <a:pt x="9068" y="4581"/>
                    <a:pt x="8979" y="4538"/>
                    <a:pt x="8880" y="4538"/>
                  </a:cubicBezTo>
                  <a:cubicBezTo>
                    <a:pt x="8817" y="4538"/>
                    <a:pt x="8750" y="4555"/>
                    <a:pt x="8686" y="4591"/>
                  </a:cubicBezTo>
                  <a:cubicBezTo>
                    <a:pt x="8521" y="4684"/>
                    <a:pt x="8448" y="4869"/>
                    <a:pt x="8521" y="4993"/>
                  </a:cubicBezTo>
                  <a:lnTo>
                    <a:pt x="8583" y="5107"/>
                  </a:lnTo>
                  <a:lnTo>
                    <a:pt x="6169" y="6437"/>
                  </a:lnTo>
                  <a:lnTo>
                    <a:pt x="5096" y="4869"/>
                  </a:lnTo>
                  <a:lnTo>
                    <a:pt x="5096" y="681"/>
                  </a:lnTo>
                  <a:lnTo>
                    <a:pt x="5230" y="681"/>
                  </a:lnTo>
                  <a:cubicBezTo>
                    <a:pt x="5415" y="681"/>
                    <a:pt x="5571" y="527"/>
                    <a:pt x="5571" y="341"/>
                  </a:cubicBezTo>
                  <a:cubicBezTo>
                    <a:pt x="5571" y="145"/>
                    <a:pt x="5415" y="1"/>
                    <a:pt x="52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43"/>
            <p:cNvSpPr/>
            <p:nvPr/>
          </p:nvSpPr>
          <p:spPr>
            <a:xfrm>
              <a:off x="-2713209" y="271348"/>
              <a:ext cx="1020326" cy="298408"/>
            </a:xfrm>
            <a:custGeom>
              <a:avLst/>
              <a:gdLst/>
              <a:ahLst/>
              <a:cxnLst/>
              <a:rect l="l" t="t" r="r" b="b"/>
              <a:pathLst>
                <a:path w="8996" h="2631" extrusionOk="0">
                  <a:moveTo>
                    <a:pt x="1166" y="0"/>
                  </a:moveTo>
                  <a:lnTo>
                    <a:pt x="0" y="1650"/>
                  </a:lnTo>
                  <a:lnTo>
                    <a:pt x="21" y="1650"/>
                  </a:lnTo>
                  <a:cubicBezTo>
                    <a:pt x="10" y="1681"/>
                    <a:pt x="0" y="1702"/>
                    <a:pt x="0" y="1733"/>
                  </a:cubicBezTo>
                  <a:cubicBezTo>
                    <a:pt x="0" y="2228"/>
                    <a:pt x="2022" y="2630"/>
                    <a:pt x="4498" y="2630"/>
                  </a:cubicBezTo>
                  <a:cubicBezTo>
                    <a:pt x="6983" y="2630"/>
                    <a:pt x="8995" y="2228"/>
                    <a:pt x="8995" y="1733"/>
                  </a:cubicBezTo>
                  <a:cubicBezTo>
                    <a:pt x="8995" y="1702"/>
                    <a:pt x="8995" y="1681"/>
                    <a:pt x="8975" y="1650"/>
                  </a:cubicBezTo>
                  <a:lnTo>
                    <a:pt x="8995" y="1650"/>
                  </a:lnTo>
                  <a:lnTo>
                    <a:pt x="7737" y="72"/>
                  </a:lnTo>
                  <a:lnTo>
                    <a:pt x="7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3"/>
            <p:cNvSpPr/>
            <p:nvPr/>
          </p:nvSpPr>
          <p:spPr>
            <a:xfrm>
              <a:off x="-2581078" y="244355"/>
              <a:ext cx="734848" cy="53874"/>
            </a:xfrm>
            <a:custGeom>
              <a:avLst/>
              <a:gdLst/>
              <a:ahLst/>
              <a:cxnLst/>
              <a:rect l="l" t="t" r="r" b="b"/>
              <a:pathLst>
                <a:path w="6479" h="475" extrusionOk="0">
                  <a:moveTo>
                    <a:pt x="3239" y="0"/>
                  </a:moveTo>
                  <a:cubicBezTo>
                    <a:pt x="1445" y="0"/>
                    <a:pt x="1" y="104"/>
                    <a:pt x="1" y="238"/>
                  </a:cubicBezTo>
                  <a:cubicBezTo>
                    <a:pt x="1" y="372"/>
                    <a:pt x="1445" y="475"/>
                    <a:pt x="3239" y="475"/>
                  </a:cubicBezTo>
                  <a:cubicBezTo>
                    <a:pt x="5024" y="475"/>
                    <a:pt x="6478" y="372"/>
                    <a:pt x="6478" y="238"/>
                  </a:cubicBezTo>
                  <a:cubicBezTo>
                    <a:pt x="6478" y="104"/>
                    <a:pt x="5024" y="0"/>
                    <a:pt x="32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3"/>
            <p:cNvSpPr/>
            <p:nvPr/>
          </p:nvSpPr>
          <p:spPr>
            <a:xfrm>
              <a:off x="-2185594" y="-542985"/>
              <a:ext cx="121700" cy="667023"/>
            </a:xfrm>
            <a:custGeom>
              <a:avLst/>
              <a:gdLst/>
              <a:ahLst/>
              <a:cxnLst/>
              <a:rect l="l" t="t" r="r" b="b"/>
              <a:pathLst>
                <a:path w="1073" h="5881" extrusionOk="0">
                  <a:moveTo>
                    <a:pt x="0" y="1"/>
                  </a:moveTo>
                  <a:lnTo>
                    <a:pt x="0" y="4199"/>
                  </a:lnTo>
                  <a:lnTo>
                    <a:pt x="1073" y="5880"/>
                  </a:lnTo>
                  <a:lnTo>
                    <a:pt x="217" y="4199"/>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3"/>
            <p:cNvSpPr/>
            <p:nvPr/>
          </p:nvSpPr>
          <p:spPr>
            <a:xfrm>
              <a:off x="-2394961" y="313426"/>
              <a:ext cx="76105" cy="74971"/>
            </a:xfrm>
            <a:custGeom>
              <a:avLst/>
              <a:gdLst/>
              <a:ahLst/>
              <a:cxnLst/>
              <a:rect l="l" t="t" r="r" b="b"/>
              <a:pathLst>
                <a:path w="671" h="661" extrusionOk="0">
                  <a:moveTo>
                    <a:pt x="330" y="93"/>
                  </a:moveTo>
                  <a:cubicBezTo>
                    <a:pt x="464" y="93"/>
                    <a:pt x="578" y="196"/>
                    <a:pt x="578" y="330"/>
                  </a:cubicBezTo>
                  <a:cubicBezTo>
                    <a:pt x="578" y="464"/>
                    <a:pt x="464" y="567"/>
                    <a:pt x="330" y="567"/>
                  </a:cubicBezTo>
                  <a:cubicBezTo>
                    <a:pt x="206" y="567"/>
                    <a:pt x="92" y="464"/>
                    <a:pt x="92" y="330"/>
                  </a:cubicBezTo>
                  <a:cubicBezTo>
                    <a:pt x="92" y="196"/>
                    <a:pt x="206" y="93"/>
                    <a:pt x="330" y="93"/>
                  </a:cubicBezTo>
                  <a:close/>
                  <a:moveTo>
                    <a:pt x="330" y="0"/>
                  </a:moveTo>
                  <a:cubicBezTo>
                    <a:pt x="154" y="0"/>
                    <a:pt x="0" y="145"/>
                    <a:pt x="0" y="330"/>
                  </a:cubicBezTo>
                  <a:cubicBezTo>
                    <a:pt x="0" y="516"/>
                    <a:pt x="154" y="661"/>
                    <a:pt x="330" y="661"/>
                  </a:cubicBezTo>
                  <a:cubicBezTo>
                    <a:pt x="516" y="661"/>
                    <a:pt x="670" y="516"/>
                    <a:pt x="670" y="330"/>
                  </a:cubicBezTo>
                  <a:cubicBezTo>
                    <a:pt x="670" y="145"/>
                    <a:pt x="516" y="0"/>
                    <a:pt x="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3"/>
            <p:cNvSpPr/>
            <p:nvPr/>
          </p:nvSpPr>
          <p:spPr>
            <a:xfrm>
              <a:off x="-2329520" y="150786"/>
              <a:ext cx="74971" cy="74971"/>
            </a:xfrm>
            <a:custGeom>
              <a:avLst/>
              <a:gdLst/>
              <a:ahLst/>
              <a:cxnLst/>
              <a:rect l="l" t="t" r="r" b="b"/>
              <a:pathLst>
                <a:path w="661" h="661" extrusionOk="0">
                  <a:moveTo>
                    <a:pt x="331" y="93"/>
                  </a:moveTo>
                  <a:cubicBezTo>
                    <a:pt x="464" y="93"/>
                    <a:pt x="568" y="197"/>
                    <a:pt x="568" y="330"/>
                  </a:cubicBezTo>
                  <a:cubicBezTo>
                    <a:pt x="568" y="465"/>
                    <a:pt x="464" y="578"/>
                    <a:pt x="331" y="578"/>
                  </a:cubicBezTo>
                  <a:cubicBezTo>
                    <a:pt x="196" y="578"/>
                    <a:pt x="93" y="465"/>
                    <a:pt x="93" y="330"/>
                  </a:cubicBezTo>
                  <a:cubicBezTo>
                    <a:pt x="93" y="197"/>
                    <a:pt x="196" y="93"/>
                    <a:pt x="331" y="93"/>
                  </a:cubicBezTo>
                  <a:close/>
                  <a:moveTo>
                    <a:pt x="331" y="0"/>
                  </a:moveTo>
                  <a:cubicBezTo>
                    <a:pt x="145" y="0"/>
                    <a:pt x="1" y="145"/>
                    <a:pt x="1" y="330"/>
                  </a:cubicBezTo>
                  <a:cubicBezTo>
                    <a:pt x="1" y="516"/>
                    <a:pt x="145" y="660"/>
                    <a:pt x="331" y="660"/>
                  </a:cubicBezTo>
                  <a:cubicBezTo>
                    <a:pt x="516" y="660"/>
                    <a:pt x="661" y="516"/>
                    <a:pt x="661" y="330"/>
                  </a:cubicBezTo>
                  <a:cubicBezTo>
                    <a:pt x="661" y="145"/>
                    <a:pt x="516" y="0"/>
                    <a:pt x="3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3"/>
            <p:cNvSpPr/>
            <p:nvPr/>
          </p:nvSpPr>
          <p:spPr>
            <a:xfrm>
              <a:off x="-2322488" y="472549"/>
              <a:ext cx="32892" cy="32892"/>
            </a:xfrm>
            <a:custGeom>
              <a:avLst/>
              <a:gdLst/>
              <a:ahLst/>
              <a:cxnLst/>
              <a:rect l="l" t="t" r="r" b="b"/>
              <a:pathLst>
                <a:path w="290" h="290" extrusionOk="0">
                  <a:moveTo>
                    <a:pt x="145" y="42"/>
                  </a:moveTo>
                  <a:cubicBezTo>
                    <a:pt x="207" y="42"/>
                    <a:pt x="248" y="93"/>
                    <a:pt x="248" y="145"/>
                  </a:cubicBezTo>
                  <a:cubicBezTo>
                    <a:pt x="248" y="207"/>
                    <a:pt x="207" y="248"/>
                    <a:pt x="145" y="248"/>
                  </a:cubicBezTo>
                  <a:cubicBezTo>
                    <a:pt x="83" y="248"/>
                    <a:pt x="42" y="207"/>
                    <a:pt x="42" y="145"/>
                  </a:cubicBezTo>
                  <a:cubicBezTo>
                    <a:pt x="42" y="93"/>
                    <a:pt x="83" y="42"/>
                    <a:pt x="145" y="42"/>
                  </a:cubicBezTo>
                  <a:close/>
                  <a:moveTo>
                    <a:pt x="145" y="0"/>
                  </a:moveTo>
                  <a:cubicBezTo>
                    <a:pt x="62" y="0"/>
                    <a:pt x="1" y="72"/>
                    <a:pt x="1" y="145"/>
                  </a:cubicBezTo>
                  <a:cubicBezTo>
                    <a:pt x="1" y="227"/>
                    <a:pt x="62" y="289"/>
                    <a:pt x="145" y="289"/>
                  </a:cubicBezTo>
                  <a:cubicBezTo>
                    <a:pt x="228" y="289"/>
                    <a:pt x="289" y="227"/>
                    <a:pt x="289" y="145"/>
                  </a:cubicBezTo>
                  <a:cubicBezTo>
                    <a:pt x="289" y="72"/>
                    <a:pt x="228" y="0"/>
                    <a:pt x="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3"/>
            <p:cNvSpPr/>
            <p:nvPr/>
          </p:nvSpPr>
          <p:spPr>
            <a:xfrm>
              <a:off x="-2531969" y="404613"/>
              <a:ext cx="32892" cy="31758"/>
            </a:xfrm>
            <a:custGeom>
              <a:avLst/>
              <a:gdLst/>
              <a:ahLst/>
              <a:cxnLst/>
              <a:rect l="l" t="t" r="r" b="b"/>
              <a:pathLst>
                <a:path w="290" h="280" extrusionOk="0">
                  <a:moveTo>
                    <a:pt x="145" y="42"/>
                  </a:moveTo>
                  <a:cubicBezTo>
                    <a:pt x="197" y="42"/>
                    <a:pt x="248" y="84"/>
                    <a:pt x="248" y="145"/>
                  </a:cubicBezTo>
                  <a:cubicBezTo>
                    <a:pt x="248" y="197"/>
                    <a:pt x="197" y="249"/>
                    <a:pt x="145" y="249"/>
                  </a:cubicBezTo>
                  <a:cubicBezTo>
                    <a:pt x="83" y="249"/>
                    <a:pt x="42" y="197"/>
                    <a:pt x="42" y="145"/>
                  </a:cubicBezTo>
                  <a:cubicBezTo>
                    <a:pt x="42" y="84"/>
                    <a:pt x="83" y="42"/>
                    <a:pt x="145" y="42"/>
                  </a:cubicBezTo>
                  <a:close/>
                  <a:moveTo>
                    <a:pt x="145" y="1"/>
                  </a:moveTo>
                  <a:cubicBezTo>
                    <a:pt x="63" y="1"/>
                    <a:pt x="1" y="63"/>
                    <a:pt x="1" y="145"/>
                  </a:cubicBezTo>
                  <a:cubicBezTo>
                    <a:pt x="1" y="217"/>
                    <a:pt x="63" y="279"/>
                    <a:pt x="145" y="279"/>
                  </a:cubicBezTo>
                  <a:cubicBezTo>
                    <a:pt x="228" y="279"/>
                    <a:pt x="290" y="217"/>
                    <a:pt x="290" y="145"/>
                  </a:cubicBezTo>
                  <a:cubicBezTo>
                    <a:pt x="290" y="63"/>
                    <a:pt x="228"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3"/>
            <p:cNvSpPr/>
            <p:nvPr/>
          </p:nvSpPr>
          <p:spPr>
            <a:xfrm>
              <a:off x="-2187975" y="337924"/>
              <a:ext cx="32892" cy="32892"/>
            </a:xfrm>
            <a:custGeom>
              <a:avLst/>
              <a:gdLst/>
              <a:ahLst/>
              <a:cxnLst/>
              <a:rect l="l" t="t" r="r" b="b"/>
              <a:pathLst>
                <a:path w="290" h="290" extrusionOk="0">
                  <a:moveTo>
                    <a:pt x="145" y="42"/>
                  </a:moveTo>
                  <a:cubicBezTo>
                    <a:pt x="207" y="42"/>
                    <a:pt x="248" y="83"/>
                    <a:pt x="248" y="145"/>
                  </a:cubicBezTo>
                  <a:cubicBezTo>
                    <a:pt x="248" y="197"/>
                    <a:pt x="207" y="248"/>
                    <a:pt x="145" y="248"/>
                  </a:cubicBezTo>
                  <a:cubicBezTo>
                    <a:pt x="94" y="248"/>
                    <a:pt x="42" y="197"/>
                    <a:pt x="42" y="145"/>
                  </a:cubicBezTo>
                  <a:cubicBezTo>
                    <a:pt x="42" y="83"/>
                    <a:pt x="94" y="42"/>
                    <a:pt x="145" y="42"/>
                  </a:cubicBezTo>
                  <a:close/>
                  <a:moveTo>
                    <a:pt x="145" y="1"/>
                  </a:moveTo>
                  <a:cubicBezTo>
                    <a:pt x="73" y="1"/>
                    <a:pt x="0" y="63"/>
                    <a:pt x="0" y="145"/>
                  </a:cubicBezTo>
                  <a:cubicBezTo>
                    <a:pt x="0" y="218"/>
                    <a:pt x="73" y="289"/>
                    <a:pt x="145" y="289"/>
                  </a:cubicBezTo>
                  <a:cubicBezTo>
                    <a:pt x="227" y="289"/>
                    <a:pt x="289" y="218"/>
                    <a:pt x="289" y="145"/>
                  </a:cubicBezTo>
                  <a:cubicBezTo>
                    <a:pt x="289" y="63"/>
                    <a:pt x="227" y="1"/>
                    <a:pt x="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43"/>
          <p:cNvGrpSpPr/>
          <p:nvPr/>
        </p:nvGrpSpPr>
        <p:grpSpPr>
          <a:xfrm rot="-1077081">
            <a:off x="-338384" y="2360364"/>
            <a:ext cx="1236202" cy="1538880"/>
            <a:chOff x="2190574" y="-563600"/>
            <a:chExt cx="1843294" cy="2294616"/>
          </a:xfrm>
        </p:grpSpPr>
        <p:sp>
          <p:nvSpPr>
            <p:cNvPr id="1841" name="Google Shape;1841;p43"/>
            <p:cNvSpPr/>
            <p:nvPr/>
          </p:nvSpPr>
          <p:spPr>
            <a:xfrm>
              <a:off x="2190574" y="-563600"/>
              <a:ext cx="1843294" cy="2294616"/>
            </a:xfrm>
            <a:custGeom>
              <a:avLst/>
              <a:gdLst/>
              <a:ahLst/>
              <a:cxnLst/>
              <a:rect l="l" t="t" r="r" b="b"/>
              <a:pathLst>
                <a:path w="37342" h="46485" extrusionOk="0">
                  <a:moveTo>
                    <a:pt x="16937" y="0"/>
                  </a:moveTo>
                  <a:cubicBezTo>
                    <a:pt x="13495" y="0"/>
                    <a:pt x="9717" y="554"/>
                    <a:pt x="10006" y="1519"/>
                  </a:cubicBezTo>
                  <a:cubicBezTo>
                    <a:pt x="10264" y="2286"/>
                    <a:pt x="11335" y="2483"/>
                    <a:pt x="12441" y="2483"/>
                  </a:cubicBezTo>
                  <a:cubicBezTo>
                    <a:pt x="13416" y="2483"/>
                    <a:pt x="14418" y="2330"/>
                    <a:pt x="14916" y="2282"/>
                  </a:cubicBezTo>
                  <a:lnTo>
                    <a:pt x="14916" y="2282"/>
                  </a:lnTo>
                  <a:cubicBezTo>
                    <a:pt x="14658" y="5697"/>
                    <a:pt x="14545" y="13154"/>
                    <a:pt x="14534" y="15568"/>
                  </a:cubicBezTo>
                  <a:cubicBezTo>
                    <a:pt x="14502" y="15562"/>
                    <a:pt x="14464" y="15559"/>
                    <a:pt x="14422" y="15559"/>
                  </a:cubicBezTo>
                  <a:cubicBezTo>
                    <a:pt x="13713" y="15559"/>
                    <a:pt x="11707" y="16337"/>
                    <a:pt x="11162" y="16434"/>
                  </a:cubicBezTo>
                  <a:cubicBezTo>
                    <a:pt x="6447" y="17972"/>
                    <a:pt x="2497" y="22015"/>
                    <a:pt x="1156" y="26729"/>
                  </a:cubicBezTo>
                  <a:cubicBezTo>
                    <a:pt x="1" y="31155"/>
                    <a:pt x="743" y="35776"/>
                    <a:pt x="3270" y="40201"/>
                  </a:cubicBezTo>
                  <a:cubicBezTo>
                    <a:pt x="4412" y="42193"/>
                    <a:pt x="10430" y="46484"/>
                    <a:pt x="17331" y="46484"/>
                  </a:cubicBezTo>
                  <a:cubicBezTo>
                    <a:pt x="20899" y="46484"/>
                    <a:pt x="24704" y="45337"/>
                    <a:pt x="28192" y="42130"/>
                  </a:cubicBezTo>
                  <a:cubicBezTo>
                    <a:pt x="31544" y="39045"/>
                    <a:pt x="37341" y="18291"/>
                    <a:pt x="18568" y="15176"/>
                  </a:cubicBezTo>
                  <a:cubicBezTo>
                    <a:pt x="17897" y="11236"/>
                    <a:pt x="18382" y="6419"/>
                    <a:pt x="18568" y="2478"/>
                  </a:cubicBezTo>
                  <a:cubicBezTo>
                    <a:pt x="18671" y="2478"/>
                    <a:pt x="21085" y="2385"/>
                    <a:pt x="21848" y="1808"/>
                  </a:cubicBezTo>
                  <a:cubicBezTo>
                    <a:pt x="23483" y="554"/>
                    <a:pt x="20378" y="0"/>
                    <a:pt x="16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3"/>
            <p:cNvSpPr/>
            <p:nvPr/>
          </p:nvSpPr>
          <p:spPr>
            <a:xfrm>
              <a:off x="2351990" y="489306"/>
              <a:ext cx="1304059" cy="1061689"/>
            </a:xfrm>
            <a:custGeom>
              <a:avLst/>
              <a:gdLst/>
              <a:ahLst/>
              <a:cxnLst/>
              <a:rect l="l" t="t" r="r" b="b"/>
              <a:pathLst>
                <a:path w="26418" h="21508" extrusionOk="0">
                  <a:moveTo>
                    <a:pt x="14653" y="0"/>
                  </a:moveTo>
                  <a:cubicBezTo>
                    <a:pt x="12926" y="0"/>
                    <a:pt x="12072" y="1923"/>
                    <a:pt x="9934" y="1923"/>
                  </a:cubicBezTo>
                  <a:cubicBezTo>
                    <a:pt x="9908" y="1925"/>
                    <a:pt x="9882" y="1926"/>
                    <a:pt x="9855" y="1926"/>
                  </a:cubicBezTo>
                  <a:cubicBezTo>
                    <a:pt x="8686" y="1926"/>
                    <a:pt x="6051" y="523"/>
                    <a:pt x="4093" y="523"/>
                  </a:cubicBezTo>
                  <a:cubicBezTo>
                    <a:pt x="3084" y="523"/>
                    <a:pt x="2254" y="896"/>
                    <a:pt x="1898" y="2026"/>
                  </a:cubicBezTo>
                  <a:cubicBezTo>
                    <a:pt x="1898" y="2139"/>
                    <a:pt x="1269" y="3409"/>
                    <a:pt x="1269" y="3512"/>
                  </a:cubicBezTo>
                  <a:cubicBezTo>
                    <a:pt x="0" y="7101"/>
                    <a:pt x="206" y="12176"/>
                    <a:pt x="2001" y="15560"/>
                  </a:cubicBezTo>
                  <a:cubicBezTo>
                    <a:pt x="4150" y="19743"/>
                    <a:pt x="8980" y="21508"/>
                    <a:pt x="13447" y="21508"/>
                  </a:cubicBezTo>
                  <a:cubicBezTo>
                    <a:pt x="13827" y="21508"/>
                    <a:pt x="14203" y="21495"/>
                    <a:pt x="14576" y="21470"/>
                  </a:cubicBezTo>
                  <a:cubicBezTo>
                    <a:pt x="19867" y="21161"/>
                    <a:pt x="22931" y="19480"/>
                    <a:pt x="25148" y="14941"/>
                  </a:cubicBezTo>
                  <a:cubicBezTo>
                    <a:pt x="26211" y="12826"/>
                    <a:pt x="26418" y="9433"/>
                    <a:pt x="25778" y="7101"/>
                  </a:cubicBezTo>
                  <a:cubicBezTo>
                    <a:pt x="25252" y="5307"/>
                    <a:pt x="24086" y="1717"/>
                    <a:pt x="22508" y="448"/>
                  </a:cubicBezTo>
                  <a:cubicBezTo>
                    <a:pt x="21453" y="1351"/>
                    <a:pt x="20517" y="1729"/>
                    <a:pt x="19586" y="1729"/>
                  </a:cubicBezTo>
                  <a:cubicBezTo>
                    <a:pt x="18561" y="1729"/>
                    <a:pt x="17543" y="1270"/>
                    <a:pt x="16381" y="551"/>
                  </a:cubicBezTo>
                  <a:cubicBezTo>
                    <a:pt x="15702" y="155"/>
                    <a:pt x="15142" y="0"/>
                    <a:pt x="146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3"/>
            <p:cNvSpPr/>
            <p:nvPr/>
          </p:nvSpPr>
          <p:spPr>
            <a:xfrm>
              <a:off x="2408510" y="489306"/>
              <a:ext cx="1159426" cy="344254"/>
            </a:xfrm>
            <a:custGeom>
              <a:avLst/>
              <a:gdLst/>
              <a:ahLst/>
              <a:cxnLst/>
              <a:rect l="l" t="t" r="r" b="b"/>
              <a:pathLst>
                <a:path w="23488" h="6974" extrusionOk="0">
                  <a:moveTo>
                    <a:pt x="13508" y="0"/>
                  </a:moveTo>
                  <a:cubicBezTo>
                    <a:pt x="11781" y="0"/>
                    <a:pt x="10927" y="1923"/>
                    <a:pt x="8789" y="1923"/>
                  </a:cubicBezTo>
                  <a:cubicBezTo>
                    <a:pt x="8763" y="1925"/>
                    <a:pt x="8737" y="1926"/>
                    <a:pt x="8710" y="1926"/>
                  </a:cubicBezTo>
                  <a:cubicBezTo>
                    <a:pt x="7541" y="1926"/>
                    <a:pt x="4906" y="523"/>
                    <a:pt x="2948" y="523"/>
                  </a:cubicBezTo>
                  <a:cubicBezTo>
                    <a:pt x="1939" y="523"/>
                    <a:pt x="1109" y="896"/>
                    <a:pt x="753" y="2026"/>
                  </a:cubicBezTo>
                  <a:cubicBezTo>
                    <a:pt x="753" y="2139"/>
                    <a:pt x="124" y="3409"/>
                    <a:pt x="124" y="3512"/>
                  </a:cubicBezTo>
                  <a:cubicBezTo>
                    <a:pt x="83" y="3625"/>
                    <a:pt x="42" y="3749"/>
                    <a:pt x="0" y="3872"/>
                  </a:cubicBezTo>
                  <a:cubicBezTo>
                    <a:pt x="475" y="4853"/>
                    <a:pt x="1341" y="5667"/>
                    <a:pt x="2373" y="6039"/>
                  </a:cubicBezTo>
                  <a:cubicBezTo>
                    <a:pt x="2716" y="6163"/>
                    <a:pt x="3132" y="6313"/>
                    <a:pt x="3528" y="6313"/>
                  </a:cubicBezTo>
                  <a:cubicBezTo>
                    <a:pt x="3692" y="6313"/>
                    <a:pt x="3852" y="6288"/>
                    <a:pt x="4003" y="6224"/>
                  </a:cubicBezTo>
                  <a:cubicBezTo>
                    <a:pt x="4467" y="6029"/>
                    <a:pt x="4879" y="5616"/>
                    <a:pt x="5302" y="5337"/>
                  </a:cubicBezTo>
                  <a:cubicBezTo>
                    <a:pt x="6356" y="4625"/>
                    <a:pt x="7626" y="3902"/>
                    <a:pt x="8948" y="3902"/>
                  </a:cubicBezTo>
                  <a:cubicBezTo>
                    <a:pt x="8985" y="3902"/>
                    <a:pt x="9021" y="3903"/>
                    <a:pt x="9057" y="3904"/>
                  </a:cubicBezTo>
                  <a:cubicBezTo>
                    <a:pt x="10470" y="3955"/>
                    <a:pt x="11667" y="4564"/>
                    <a:pt x="12812" y="5337"/>
                  </a:cubicBezTo>
                  <a:cubicBezTo>
                    <a:pt x="13895" y="6066"/>
                    <a:pt x="15231" y="6973"/>
                    <a:pt x="16598" y="6973"/>
                  </a:cubicBezTo>
                  <a:cubicBezTo>
                    <a:pt x="16663" y="6973"/>
                    <a:pt x="16728" y="6971"/>
                    <a:pt x="16794" y="6967"/>
                  </a:cubicBezTo>
                  <a:cubicBezTo>
                    <a:pt x="18268" y="6864"/>
                    <a:pt x="19022" y="5543"/>
                    <a:pt x="20156" y="4791"/>
                  </a:cubicBezTo>
                  <a:cubicBezTo>
                    <a:pt x="21229" y="4089"/>
                    <a:pt x="22343" y="3810"/>
                    <a:pt x="23488" y="3801"/>
                  </a:cubicBezTo>
                  <a:cubicBezTo>
                    <a:pt x="22921" y="2439"/>
                    <a:pt x="22199" y="1119"/>
                    <a:pt x="21363" y="448"/>
                  </a:cubicBezTo>
                  <a:cubicBezTo>
                    <a:pt x="20308" y="1351"/>
                    <a:pt x="19372" y="1729"/>
                    <a:pt x="18441" y="1729"/>
                  </a:cubicBezTo>
                  <a:cubicBezTo>
                    <a:pt x="17416" y="1729"/>
                    <a:pt x="16398" y="1270"/>
                    <a:pt x="15236" y="551"/>
                  </a:cubicBezTo>
                  <a:cubicBezTo>
                    <a:pt x="14557" y="155"/>
                    <a:pt x="13997" y="0"/>
                    <a:pt x="135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3"/>
            <p:cNvSpPr/>
            <p:nvPr/>
          </p:nvSpPr>
          <p:spPr>
            <a:xfrm>
              <a:off x="2414088" y="1118829"/>
              <a:ext cx="1212935" cy="432169"/>
            </a:xfrm>
            <a:custGeom>
              <a:avLst/>
              <a:gdLst/>
              <a:ahLst/>
              <a:cxnLst/>
              <a:rect l="l" t="t" r="r" b="b"/>
              <a:pathLst>
                <a:path w="24572" h="8755" extrusionOk="0">
                  <a:moveTo>
                    <a:pt x="10308" y="1"/>
                  </a:moveTo>
                  <a:cubicBezTo>
                    <a:pt x="10301" y="1"/>
                    <a:pt x="10293" y="1"/>
                    <a:pt x="10285" y="1"/>
                  </a:cubicBezTo>
                  <a:cubicBezTo>
                    <a:pt x="8717" y="11"/>
                    <a:pt x="7294" y="1208"/>
                    <a:pt x="5767" y="1528"/>
                  </a:cubicBezTo>
                  <a:cubicBezTo>
                    <a:pt x="5023" y="1691"/>
                    <a:pt x="4230" y="1787"/>
                    <a:pt x="3436" y="1787"/>
                  </a:cubicBezTo>
                  <a:cubicBezTo>
                    <a:pt x="2480" y="1787"/>
                    <a:pt x="1524" y="1648"/>
                    <a:pt x="651" y="1321"/>
                  </a:cubicBezTo>
                  <a:cubicBezTo>
                    <a:pt x="434" y="1239"/>
                    <a:pt x="218" y="1146"/>
                    <a:pt x="1" y="1043"/>
                  </a:cubicBezTo>
                  <a:lnTo>
                    <a:pt x="1" y="1043"/>
                  </a:lnTo>
                  <a:cubicBezTo>
                    <a:pt x="207" y="1661"/>
                    <a:pt x="454" y="2260"/>
                    <a:pt x="743" y="2807"/>
                  </a:cubicBezTo>
                  <a:cubicBezTo>
                    <a:pt x="2892" y="6990"/>
                    <a:pt x="7722" y="8755"/>
                    <a:pt x="12189" y="8755"/>
                  </a:cubicBezTo>
                  <a:cubicBezTo>
                    <a:pt x="12569" y="8755"/>
                    <a:pt x="12945" y="8742"/>
                    <a:pt x="13318" y="8717"/>
                  </a:cubicBezTo>
                  <a:cubicBezTo>
                    <a:pt x="18609" y="8408"/>
                    <a:pt x="21673" y="6727"/>
                    <a:pt x="23890" y="2188"/>
                  </a:cubicBezTo>
                  <a:cubicBezTo>
                    <a:pt x="24179" y="1600"/>
                    <a:pt x="24406" y="909"/>
                    <a:pt x="24571" y="176"/>
                  </a:cubicBezTo>
                  <a:lnTo>
                    <a:pt x="24571" y="176"/>
                  </a:lnTo>
                  <a:cubicBezTo>
                    <a:pt x="24396" y="238"/>
                    <a:pt x="24221" y="320"/>
                    <a:pt x="24046" y="403"/>
                  </a:cubicBezTo>
                  <a:cubicBezTo>
                    <a:pt x="22560" y="1156"/>
                    <a:pt x="21188" y="2342"/>
                    <a:pt x="19569" y="2807"/>
                  </a:cubicBezTo>
                  <a:cubicBezTo>
                    <a:pt x="19025" y="2966"/>
                    <a:pt x="18484" y="3041"/>
                    <a:pt x="17950" y="3041"/>
                  </a:cubicBezTo>
                  <a:cubicBezTo>
                    <a:pt x="16894" y="3041"/>
                    <a:pt x="15862" y="2750"/>
                    <a:pt x="14875" y="2250"/>
                  </a:cubicBezTo>
                  <a:cubicBezTo>
                    <a:pt x="14122" y="1868"/>
                    <a:pt x="13410" y="1425"/>
                    <a:pt x="12678" y="1001"/>
                  </a:cubicBezTo>
                  <a:cubicBezTo>
                    <a:pt x="11973" y="583"/>
                    <a:pt x="11156" y="1"/>
                    <a:pt x="10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3"/>
            <p:cNvSpPr/>
            <p:nvPr/>
          </p:nvSpPr>
          <p:spPr>
            <a:xfrm>
              <a:off x="2645254" y="841756"/>
              <a:ext cx="212654" cy="197302"/>
            </a:xfrm>
            <a:custGeom>
              <a:avLst/>
              <a:gdLst/>
              <a:ahLst/>
              <a:cxnLst/>
              <a:rect l="l" t="t" r="r" b="b"/>
              <a:pathLst>
                <a:path w="4308" h="3997" extrusionOk="0">
                  <a:moveTo>
                    <a:pt x="2319" y="0"/>
                  </a:moveTo>
                  <a:cubicBezTo>
                    <a:pt x="1466" y="0"/>
                    <a:pt x="605" y="873"/>
                    <a:pt x="362" y="1684"/>
                  </a:cubicBezTo>
                  <a:cubicBezTo>
                    <a:pt x="1" y="2901"/>
                    <a:pt x="1197" y="3870"/>
                    <a:pt x="2291" y="3984"/>
                  </a:cubicBezTo>
                  <a:cubicBezTo>
                    <a:pt x="2367" y="3993"/>
                    <a:pt x="2442" y="3997"/>
                    <a:pt x="2514" y="3997"/>
                  </a:cubicBezTo>
                  <a:cubicBezTo>
                    <a:pt x="3752" y="3997"/>
                    <a:pt x="4308" y="2784"/>
                    <a:pt x="3879" y="1663"/>
                  </a:cubicBezTo>
                  <a:cubicBezTo>
                    <a:pt x="3766" y="1158"/>
                    <a:pt x="3519" y="683"/>
                    <a:pt x="3209" y="384"/>
                  </a:cubicBezTo>
                  <a:cubicBezTo>
                    <a:pt x="2933" y="113"/>
                    <a:pt x="2626" y="0"/>
                    <a:pt x="23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3"/>
            <p:cNvSpPr/>
            <p:nvPr/>
          </p:nvSpPr>
          <p:spPr>
            <a:xfrm>
              <a:off x="3058222" y="951341"/>
              <a:ext cx="198092" cy="178248"/>
            </a:xfrm>
            <a:custGeom>
              <a:avLst/>
              <a:gdLst/>
              <a:ahLst/>
              <a:cxnLst/>
              <a:rect l="l" t="t" r="r" b="b"/>
              <a:pathLst>
                <a:path w="4013" h="3611" extrusionOk="0">
                  <a:moveTo>
                    <a:pt x="2239" y="0"/>
                  </a:moveTo>
                  <a:cubicBezTo>
                    <a:pt x="1413" y="0"/>
                    <a:pt x="403" y="568"/>
                    <a:pt x="217" y="1414"/>
                  </a:cubicBezTo>
                  <a:cubicBezTo>
                    <a:pt x="1" y="2373"/>
                    <a:pt x="650" y="3208"/>
                    <a:pt x="1517" y="3518"/>
                  </a:cubicBezTo>
                  <a:cubicBezTo>
                    <a:pt x="1697" y="3581"/>
                    <a:pt x="1875" y="3610"/>
                    <a:pt x="2046" y="3610"/>
                  </a:cubicBezTo>
                  <a:cubicBezTo>
                    <a:pt x="2798" y="3610"/>
                    <a:pt x="3434" y="3048"/>
                    <a:pt x="3652" y="2301"/>
                  </a:cubicBezTo>
                  <a:cubicBezTo>
                    <a:pt x="3683" y="2207"/>
                    <a:pt x="3693" y="2115"/>
                    <a:pt x="3703" y="2033"/>
                  </a:cubicBezTo>
                  <a:cubicBezTo>
                    <a:pt x="4013" y="1155"/>
                    <a:pt x="3456" y="0"/>
                    <a:pt x="22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3"/>
            <p:cNvSpPr/>
            <p:nvPr/>
          </p:nvSpPr>
          <p:spPr>
            <a:xfrm>
              <a:off x="3394777" y="811250"/>
              <a:ext cx="172670" cy="131798"/>
            </a:xfrm>
            <a:custGeom>
              <a:avLst/>
              <a:gdLst/>
              <a:ahLst/>
              <a:cxnLst/>
              <a:rect l="l" t="t" r="r" b="b"/>
              <a:pathLst>
                <a:path w="3498" h="2670" extrusionOk="0">
                  <a:moveTo>
                    <a:pt x="1892" y="0"/>
                  </a:moveTo>
                  <a:cubicBezTo>
                    <a:pt x="1444" y="0"/>
                    <a:pt x="965" y="203"/>
                    <a:pt x="692" y="507"/>
                  </a:cubicBezTo>
                  <a:cubicBezTo>
                    <a:pt x="1" y="1270"/>
                    <a:pt x="651" y="2477"/>
                    <a:pt x="1568" y="2652"/>
                  </a:cubicBezTo>
                  <a:cubicBezTo>
                    <a:pt x="1642" y="2665"/>
                    <a:pt x="1711" y="2670"/>
                    <a:pt x="1779" y="2670"/>
                  </a:cubicBezTo>
                  <a:cubicBezTo>
                    <a:pt x="1826" y="2670"/>
                    <a:pt x="1873" y="2667"/>
                    <a:pt x="1919" y="2663"/>
                  </a:cubicBezTo>
                  <a:cubicBezTo>
                    <a:pt x="1948" y="2665"/>
                    <a:pt x="1976" y="2667"/>
                    <a:pt x="2005" y="2667"/>
                  </a:cubicBezTo>
                  <a:cubicBezTo>
                    <a:pt x="2584" y="2667"/>
                    <a:pt x="3144" y="2183"/>
                    <a:pt x="3301" y="1641"/>
                  </a:cubicBezTo>
                  <a:cubicBezTo>
                    <a:pt x="3498" y="940"/>
                    <a:pt x="2951" y="332"/>
                    <a:pt x="2352" y="84"/>
                  </a:cubicBezTo>
                  <a:cubicBezTo>
                    <a:pt x="2210" y="27"/>
                    <a:pt x="2053" y="0"/>
                    <a:pt x="18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3"/>
            <p:cNvSpPr/>
            <p:nvPr/>
          </p:nvSpPr>
          <p:spPr>
            <a:xfrm>
              <a:off x="3340824" y="1041971"/>
              <a:ext cx="109437" cy="103464"/>
            </a:xfrm>
            <a:custGeom>
              <a:avLst/>
              <a:gdLst/>
              <a:ahLst/>
              <a:cxnLst/>
              <a:rect l="l" t="t" r="r" b="b"/>
              <a:pathLst>
                <a:path w="2217" h="2096" extrusionOk="0">
                  <a:moveTo>
                    <a:pt x="1354" y="1"/>
                  </a:moveTo>
                  <a:cubicBezTo>
                    <a:pt x="1230" y="1"/>
                    <a:pt x="1105" y="25"/>
                    <a:pt x="990" y="73"/>
                  </a:cubicBezTo>
                  <a:cubicBezTo>
                    <a:pt x="919" y="103"/>
                    <a:pt x="846" y="135"/>
                    <a:pt x="774" y="176"/>
                  </a:cubicBezTo>
                  <a:cubicBezTo>
                    <a:pt x="762" y="175"/>
                    <a:pt x="750" y="175"/>
                    <a:pt x="738" y="175"/>
                  </a:cubicBezTo>
                  <a:cubicBezTo>
                    <a:pt x="586" y="175"/>
                    <a:pt x="437" y="240"/>
                    <a:pt x="341" y="403"/>
                  </a:cubicBezTo>
                  <a:cubicBezTo>
                    <a:pt x="289" y="485"/>
                    <a:pt x="258" y="568"/>
                    <a:pt x="227" y="660"/>
                  </a:cubicBezTo>
                  <a:cubicBezTo>
                    <a:pt x="165" y="733"/>
                    <a:pt x="114" y="825"/>
                    <a:pt x="83" y="919"/>
                  </a:cubicBezTo>
                  <a:cubicBezTo>
                    <a:pt x="0" y="1135"/>
                    <a:pt x="73" y="1393"/>
                    <a:pt x="227" y="1558"/>
                  </a:cubicBezTo>
                  <a:cubicBezTo>
                    <a:pt x="238" y="1568"/>
                    <a:pt x="238" y="1579"/>
                    <a:pt x="238" y="1589"/>
                  </a:cubicBezTo>
                  <a:cubicBezTo>
                    <a:pt x="382" y="1909"/>
                    <a:pt x="754" y="2084"/>
                    <a:pt x="1084" y="2095"/>
                  </a:cubicBezTo>
                  <a:cubicBezTo>
                    <a:pt x="1097" y="2095"/>
                    <a:pt x="1111" y="2095"/>
                    <a:pt x="1124" y="2095"/>
                  </a:cubicBezTo>
                  <a:cubicBezTo>
                    <a:pt x="1889" y="2095"/>
                    <a:pt x="2217" y="1237"/>
                    <a:pt x="2115" y="589"/>
                  </a:cubicBezTo>
                  <a:cubicBezTo>
                    <a:pt x="2054" y="198"/>
                    <a:pt x="1709" y="1"/>
                    <a:pt x="1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3"/>
            <p:cNvSpPr/>
            <p:nvPr/>
          </p:nvSpPr>
          <p:spPr>
            <a:xfrm>
              <a:off x="2903914" y="790764"/>
              <a:ext cx="109437" cy="103168"/>
            </a:xfrm>
            <a:custGeom>
              <a:avLst/>
              <a:gdLst/>
              <a:ahLst/>
              <a:cxnLst/>
              <a:rect l="l" t="t" r="r" b="b"/>
              <a:pathLst>
                <a:path w="2217" h="2090" extrusionOk="0">
                  <a:moveTo>
                    <a:pt x="1341" y="0"/>
                  </a:moveTo>
                  <a:cubicBezTo>
                    <a:pt x="1222" y="0"/>
                    <a:pt x="1102" y="22"/>
                    <a:pt x="991" y="66"/>
                  </a:cubicBezTo>
                  <a:cubicBezTo>
                    <a:pt x="919" y="97"/>
                    <a:pt x="847" y="138"/>
                    <a:pt x="775" y="179"/>
                  </a:cubicBezTo>
                  <a:cubicBezTo>
                    <a:pt x="755" y="177"/>
                    <a:pt x="735" y="175"/>
                    <a:pt x="715" y="175"/>
                  </a:cubicBezTo>
                  <a:cubicBezTo>
                    <a:pt x="571" y="175"/>
                    <a:pt x="432" y="243"/>
                    <a:pt x="342" y="406"/>
                  </a:cubicBezTo>
                  <a:cubicBezTo>
                    <a:pt x="290" y="489"/>
                    <a:pt x="248" y="571"/>
                    <a:pt x="218" y="654"/>
                  </a:cubicBezTo>
                  <a:cubicBezTo>
                    <a:pt x="166" y="736"/>
                    <a:pt x="115" y="819"/>
                    <a:pt x="83" y="922"/>
                  </a:cubicBezTo>
                  <a:cubicBezTo>
                    <a:pt x="1" y="1128"/>
                    <a:pt x="63" y="1396"/>
                    <a:pt x="228" y="1561"/>
                  </a:cubicBezTo>
                  <a:cubicBezTo>
                    <a:pt x="228" y="1572"/>
                    <a:pt x="228" y="1582"/>
                    <a:pt x="238" y="1593"/>
                  </a:cubicBezTo>
                  <a:cubicBezTo>
                    <a:pt x="383" y="1912"/>
                    <a:pt x="743" y="2077"/>
                    <a:pt x="1084" y="2088"/>
                  </a:cubicBezTo>
                  <a:cubicBezTo>
                    <a:pt x="1102" y="2089"/>
                    <a:pt x="1120" y="2089"/>
                    <a:pt x="1137" y="2089"/>
                  </a:cubicBezTo>
                  <a:cubicBezTo>
                    <a:pt x="1884" y="2089"/>
                    <a:pt x="2217" y="1237"/>
                    <a:pt x="2116" y="592"/>
                  </a:cubicBezTo>
                  <a:cubicBezTo>
                    <a:pt x="2046" y="198"/>
                    <a:pt x="1698" y="0"/>
                    <a:pt x="1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3"/>
            <p:cNvSpPr/>
            <p:nvPr/>
          </p:nvSpPr>
          <p:spPr>
            <a:xfrm>
              <a:off x="2471645" y="922118"/>
              <a:ext cx="109437" cy="103612"/>
            </a:xfrm>
            <a:custGeom>
              <a:avLst/>
              <a:gdLst/>
              <a:ahLst/>
              <a:cxnLst/>
              <a:rect l="l" t="t" r="r" b="b"/>
              <a:pathLst>
                <a:path w="2217" h="2099" extrusionOk="0">
                  <a:moveTo>
                    <a:pt x="1341" y="0"/>
                  </a:moveTo>
                  <a:cubicBezTo>
                    <a:pt x="1222" y="0"/>
                    <a:pt x="1102" y="22"/>
                    <a:pt x="991" y="66"/>
                  </a:cubicBezTo>
                  <a:cubicBezTo>
                    <a:pt x="918" y="97"/>
                    <a:pt x="846" y="138"/>
                    <a:pt x="774" y="179"/>
                  </a:cubicBezTo>
                  <a:cubicBezTo>
                    <a:pt x="754" y="177"/>
                    <a:pt x="734" y="176"/>
                    <a:pt x="714" y="176"/>
                  </a:cubicBezTo>
                  <a:cubicBezTo>
                    <a:pt x="570" y="176"/>
                    <a:pt x="431" y="243"/>
                    <a:pt x="341" y="406"/>
                  </a:cubicBezTo>
                  <a:cubicBezTo>
                    <a:pt x="289" y="489"/>
                    <a:pt x="248" y="571"/>
                    <a:pt x="217" y="654"/>
                  </a:cubicBezTo>
                  <a:cubicBezTo>
                    <a:pt x="166" y="736"/>
                    <a:pt x="114" y="819"/>
                    <a:pt x="83" y="922"/>
                  </a:cubicBezTo>
                  <a:cubicBezTo>
                    <a:pt x="1" y="1128"/>
                    <a:pt x="62" y="1397"/>
                    <a:pt x="227" y="1562"/>
                  </a:cubicBezTo>
                  <a:cubicBezTo>
                    <a:pt x="227" y="1572"/>
                    <a:pt x="227" y="1582"/>
                    <a:pt x="237" y="1593"/>
                  </a:cubicBezTo>
                  <a:cubicBezTo>
                    <a:pt x="382" y="1912"/>
                    <a:pt x="743" y="2077"/>
                    <a:pt x="1083" y="2098"/>
                  </a:cubicBezTo>
                  <a:cubicBezTo>
                    <a:pt x="1097" y="2099"/>
                    <a:pt x="1110" y="2099"/>
                    <a:pt x="1124" y="2099"/>
                  </a:cubicBezTo>
                  <a:cubicBezTo>
                    <a:pt x="1879" y="2099"/>
                    <a:pt x="2216" y="1241"/>
                    <a:pt x="2115" y="592"/>
                  </a:cubicBezTo>
                  <a:cubicBezTo>
                    <a:pt x="2045" y="198"/>
                    <a:pt x="1697" y="0"/>
                    <a:pt x="1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1" name="Google Shape;1851;p43"/>
          <p:cNvGrpSpPr/>
          <p:nvPr/>
        </p:nvGrpSpPr>
        <p:grpSpPr>
          <a:xfrm>
            <a:off x="2182035" y="2795653"/>
            <a:ext cx="567579" cy="652499"/>
            <a:chOff x="2189450" y="2335450"/>
            <a:chExt cx="251475" cy="289100"/>
          </a:xfrm>
        </p:grpSpPr>
        <p:sp>
          <p:nvSpPr>
            <p:cNvPr id="1852" name="Google Shape;1852;p43"/>
            <p:cNvSpPr/>
            <p:nvPr/>
          </p:nvSpPr>
          <p:spPr>
            <a:xfrm>
              <a:off x="2231500" y="2545625"/>
              <a:ext cx="101625" cy="78925"/>
            </a:xfrm>
            <a:custGeom>
              <a:avLst/>
              <a:gdLst/>
              <a:ahLst/>
              <a:cxnLst/>
              <a:rect l="l" t="t" r="r" b="b"/>
              <a:pathLst>
                <a:path w="4065" h="3157" extrusionOk="0">
                  <a:moveTo>
                    <a:pt x="2032" y="0"/>
                  </a:moveTo>
                  <a:cubicBezTo>
                    <a:pt x="1" y="0"/>
                    <a:pt x="1" y="3157"/>
                    <a:pt x="2032" y="3157"/>
                  </a:cubicBezTo>
                  <a:cubicBezTo>
                    <a:pt x="4065" y="3157"/>
                    <a:pt x="4065" y="0"/>
                    <a:pt x="20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43"/>
            <p:cNvSpPr/>
            <p:nvPr/>
          </p:nvSpPr>
          <p:spPr>
            <a:xfrm>
              <a:off x="2189450" y="2335450"/>
              <a:ext cx="101625" cy="78950"/>
            </a:xfrm>
            <a:custGeom>
              <a:avLst/>
              <a:gdLst/>
              <a:ahLst/>
              <a:cxnLst/>
              <a:rect l="l" t="t" r="r" b="b"/>
              <a:pathLst>
                <a:path w="4065" h="3158" extrusionOk="0">
                  <a:moveTo>
                    <a:pt x="2033" y="1"/>
                  </a:moveTo>
                  <a:cubicBezTo>
                    <a:pt x="1" y="1"/>
                    <a:pt x="1" y="3157"/>
                    <a:pt x="2033" y="3157"/>
                  </a:cubicBezTo>
                  <a:cubicBezTo>
                    <a:pt x="4065" y="3157"/>
                    <a:pt x="4065" y="1"/>
                    <a:pt x="20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3"/>
            <p:cNvSpPr/>
            <p:nvPr/>
          </p:nvSpPr>
          <p:spPr>
            <a:xfrm>
              <a:off x="2344175" y="2388250"/>
              <a:ext cx="96750" cy="89125"/>
            </a:xfrm>
            <a:custGeom>
              <a:avLst/>
              <a:gdLst/>
              <a:ahLst/>
              <a:cxnLst/>
              <a:rect l="l" t="t" r="r" b="b"/>
              <a:pathLst>
                <a:path w="3870" h="3565" extrusionOk="0">
                  <a:moveTo>
                    <a:pt x="2147" y="1"/>
                  </a:moveTo>
                  <a:cubicBezTo>
                    <a:pt x="1742" y="1"/>
                    <a:pt x="1337" y="153"/>
                    <a:pt x="1032" y="457"/>
                  </a:cubicBezTo>
                  <a:cubicBezTo>
                    <a:pt x="888" y="591"/>
                    <a:pt x="754" y="736"/>
                    <a:pt x="610" y="880"/>
                  </a:cubicBezTo>
                  <a:cubicBezTo>
                    <a:pt x="1" y="1478"/>
                    <a:pt x="1" y="2499"/>
                    <a:pt x="610" y="3108"/>
                  </a:cubicBezTo>
                  <a:cubicBezTo>
                    <a:pt x="914" y="3412"/>
                    <a:pt x="1321" y="3564"/>
                    <a:pt x="1728" y="3564"/>
                  </a:cubicBezTo>
                  <a:cubicBezTo>
                    <a:pt x="2134" y="3564"/>
                    <a:pt x="2539" y="3412"/>
                    <a:pt x="2838" y="3108"/>
                  </a:cubicBezTo>
                  <a:cubicBezTo>
                    <a:pt x="2982" y="2964"/>
                    <a:pt x="3127" y="2829"/>
                    <a:pt x="3260" y="2685"/>
                  </a:cubicBezTo>
                  <a:cubicBezTo>
                    <a:pt x="3869" y="2077"/>
                    <a:pt x="3869" y="1066"/>
                    <a:pt x="3260" y="457"/>
                  </a:cubicBezTo>
                  <a:cubicBezTo>
                    <a:pt x="2956" y="153"/>
                    <a:pt x="2552" y="1"/>
                    <a:pt x="21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55" name="Google Shape;1855;p43"/>
          <p:cNvSpPr/>
          <p:nvPr/>
        </p:nvSpPr>
        <p:spPr>
          <a:xfrm>
            <a:off x="-87384" y="1428828"/>
            <a:ext cx="1231155" cy="1179107"/>
          </a:xfrm>
          <a:custGeom>
            <a:avLst/>
            <a:gdLst/>
            <a:ahLst/>
            <a:cxnLst/>
            <a:rect l="l" t="t" r="r" b="b"/>
            <a:pathLst>
              <a:path w="14973" h="14340" extrusionOk="0">
                <a:moveTo>
                  <a:pt x="5804" y="1"/>
                </a:moveTo>
                <a:cubicBezTo>
                  <a:pt x="5569" y="1"/>
                  <a:pt x="5300" y="71"/>
                  <a:pt x="5030" y="212"/>
                </a:cubicBezTo>
                <a:cubicBezTo>
                  <a:pt x="4538" y="469"/>
                  <a:pt x="4327" y="938"/>
                  <a:pt x="4339" y="1431"/>
                </a:cubicBezTo>
                <a:lnTo>
                  <a:pt x="4327" y="1431"/>
                </a:lnTo>
                <a:lnTo>
                  <a:pt x="4339" y="1443"/>
                </a:lnTo>
                <a:cubicBezTo>
                  <a:pt x="4339" y="1501"/>
                  <a:pt x="4339" y="1560"/>
                  <a:pt x="4350" y="1607"/>
                </a:cubicBezTo>
                <a:lnTo>
                  <a:pt x="4350" y="1618"/>
                </a:lnTo>
                <a:cubicBezTo>
                  <a:pt x="4350" y="1665"/>
                  <a:pt x="4362" y="1724"/>
                  <a:pt x="4374" y="1771"/>
                </a:cubicBezTo>
                <a:cubicBezTo>
                  <a:pt x="4374" y="1795"/>
                  <a:pt x="4386" y="1806"/>
                  <a:pt x="4386" y="1829"/>
                </a:cubicBezTo>
                <a:cubicBezTo>
                  <a:pt x="4397" y="1865"/>
                  <a:pt x="4409" y="1900"/>
                  <a:pt x="4420" y="1947"/>
                </a:cubicBezTo>
                <a:cubicBezTo>
                  <a:pt x="4420" y="1959"/>
                  <a:pt x="4433" y="1970"/>
                  <a:pt x="4433" y="1994"/>
                </a:cubicBezTo>
                <a:cubicBezTo>
                  <a:pt x="4456" y="2041"/>
                  <a:pt x="4467" y="2100"/>
                  <a:pt x="4491" y="2147"/>
                </a:cubicBezTo>
                <a:cubicBezTo>
                  <a:pt x="4491" y="2147"/>
                  <a:pt x="4491" y="2158"/>
                  <a:pt x="4503" y="2158"/>
                </a:cubicBezTo>
                <a:cubicBezTo>
                  <a:pt x="4514" y="2205"/>
                  <a:pt x="4550" y="2252"/>
                  <a:pt x="4573" y="2298"/>
                </a:cubicBezTo>
                <a:cubicBezTo>
                  <a:pt x="4573" y="2322"/>
                  <a:pt x="4585" y="2334"/>
                  <a:pt x="4597" y="2345"/>
                </a:cubicBezTo>
                <a:lnTo>
                  <a:pt x="4667" y="2451"/>
                </a:lnTo>
                <a:cubicBezTo>
                  <a:pt x="4667" y="2463"/>
                  <a:pt x="4678" y="2475"/>
                  <a:pt x="4691" y="2498"/>
                </a:cubicBezTo>
                <a:cubicBezTo>
                  <a:pt x="4725" y="2545"/>
                  <a:pt x="4761" y="2580"/>
                  <a:pt x="4796" y="2627"/>
                </a:cubicBezTo>
                <a:cubicBezTo>
                  <a:pt x="4831" y="2674"/>
                  <a:pt x="4866" y="2709"/>
                  <a:pt x="4913" y="2744"/>
                </a:cubicBezTo>
                <a:lnTo>
                  <a:pt x="4949" y="2780"/>
                </a:lnTo>
                <a:cubicBezTo>
                  <a:pt x="4972" y="2814"/>
                  <a:pt x="5007" y="2838"/>
                  <a:pt x="5042" y="2861"/>
                </a:cubicBezTo>
                <a:lnTo>
                  <a:pt x="5077" y="2897"/>
                </a:lnTo>
                <a:cubicBezTo>
                  <a:pt x="5124" y="2932"/>
                  <a:pt x="5171" y="2955"/>
                  <a:pt x="5218" y="2991"/>
                </a:cubicBezTo>
                <a:lnTo>
                  <a:pt x="5230" y="2991"/>
                </a:lnTo>
                <a:lnTo>
                  <a:pt x="5371" y="3061"/>
                </a:lnTo>
                <a:cubicBezTo>
                  <a:pt x="5382" y="3072"/>
                  <a:pt x="5405" y="3072"/>
                  <a:pt x="5417" y="3084"/>
                </a:cubicBezTo>
                <a:cubicBezTo>
                  <a:pt x="5452" y="3096"/>
                  <a:pt x="5488" y="3108"/>
                  <a:pt x="5535" y="3119"/>
                </a:cubicBezTo>
                <a:cubicBezTo>
                  <a:pt x="5546" y="3119"/>
                  <a:pt x="5569" y="3131"/>
                  <a:pt x="5582" y="3131"/>
                </a:cubicBezTo>
                <a:cubicBezTo>
                  <a:pt x="5640" y="3143"/>
                  <a:pt x="5687" y="3155"/>
                  <a:pt x="5746" y="3166"/>
                </a:cubicBezTo>
                <a:lnTo>
                  <a:pt x="5757" y="3166"/>
                </a:lnTo>
                <a:cubicBezTo>
                  <a:pt x="5804" y="3178"/>
                  <a:pt x="5863" y="3178"/>
                  <a:pt x="5921" y="3178"/>
                </a:cubicBezTo>
                <a:lnTo>
                  <a:pt x="5980" y="3178"/>
                </a:lnTo>
                <a:cubicBezTo>
                  <a:pt x="6004" y="3178"/>
                  <a:pt x="6038" y="3166"/>
                  <a:pt x="6074" y="3166"/>
                </a:cubicBezTo>
                <a:cubicBezTo>
                  <a:pt x="6226" y="3788"/>
                  <a:pt x="6426" y="4398"/>
                  <a:pt x="6578" y="5018"/>
                </a:cubicBezTo>
                <a:cubicBezTo>
                  <a:pt x="6531" y="5042"/>
                  <a:pt x="6473" y="5078"/>
                  <a:pt x="6414" y="5101"/>
                </a:cubicBezTo>
                <a:cubicBezTo>
                  <a:pt x="5675" y="5487"/>
                  <a:pt x="5300" y="6144"/>
                  <a:pt x="5218" y="6860"/>
                </a:cubicBezTo>
                <a:cubicBezTo>
                  <a:pt x="4433" y="6953"/>
                  <a:pt x="3670" y="7141"/>
                  <a:pt x="2909" y="7246"/>
                </a:cubicBezTo>
                <a:cubicBezTo>
                  <a:pt x="2674" y="6660"/>
                  <a:pt x="2158" y="6167"/>
                  <a:pt x="1478" y="6167"/>
                </a:cubicBezTo>
                <a:cubicBezTo>
                  <a:pt x="1244" y="6167"/>
                  <a:pt x="974" y="6238"/>
                  <a:pt x="704" y="6379"/>
                </a:cubicBezTo>
                <a:cubicBezTo>
                  <a:pt x="212" y="6636"/>
                  <a:pt x="1" y="7105"/>
                  <a:pt x="12" y="7598"/>
                </a:cubicBezTo>
                <a:lnTo>
                  <a:pt x="1" y="7598"/>
                </a:lnTo>
                <a:cubicBezTo>
                  <a:pt x="12" y="7598"/>
                  <a:pt x="12" y="7610"/>
                  <a:pt x="12" y="7610"/>
                </a:cubicBezTo>
                <a:cubicBezTo>
                  <a:pt x="12" y="7668"/>
                  <a:pt x="12" y="7727"/>
                  <a:pt x="24" y="7774"/>
                </a:cubicBezTo>
                <a:lnTo>
                  <a:pt x="24" y="7785"/>
                </a:lnTo>
                <a:cubicBezTo>
                  <a:pt x="24" y="7832"/>
                  <a:pt x="36" y="7891"/>
                  <a:pt x="48" y="7938"/>
                </a:cubicBezTo>
                <a:cubicBezTo>
                  <a:pt x="48" y="7962"/>
                  <a:pt x="59" y="7973"/>
                  <a:pt x="59" y="7985"/>
                </a:cubicBezTo>
                <a:cubicBezTo>
                  <a:pt x="71" y="8032"/>
                  <a:pt x="83" y="8067"/>
                  <a:pt x="95" y="8114"/>
                </a:cubicBezTo>
                <a:cubicBezTo>
                  <a:pt x="95" y="8126"/>
                  <a:pt x="106" y="8137"/>
                  <a:pt x="106" y="8161"/>
                </a:cubicBezTo>
                <a:cubicBezTo>
                  <a:pt x="129" y="8207"/>
                  <a:pt x="142" y="8267"/>
                  <a:pt x="165" y="8313"/>
                </a:cubicBezTo>
                <a:lnTo>
                  <a:pt x="165" y="8325"/>
                </a:lnTo>
                <a:cubicBezTo>
                  <a:pt x="188" y="8372"/>
                  <a:pt x="223" y="8419"/>
                  <a:pt x="247" y="8465"/>
                </a:cubicBezTo>
                <a:cubicBezTo>
                  <a:pt x="247" y="8489"/>
                  <a:pt x="259" y="8501"/>
                  <a:pt x="270" y="8512"/>
                </a:cubicBezTo>
                <a:lnTo>
                  <a:pt x="340" y="8618"/>
                </a:lnTo>
                <a:cubicBezTo>
                  <a:pt x="340" y="8630"/>
                  <a:pt x="353" y="8642"/>
                  <a:pt x="364" y="8665"/>
                </a:cubicBezTo>
                <a:cubicBezTo>
                  <a:pt x="400" y="8712"/>
                  <a:pt x="434" y="8747"/>
                  <a:pt x="470" y="8794"/>
                </a:cubicBezTo>
                <a:cubicBezTo>
                  <a:pt x="505" y="8841"/>
                  <a:pt x="540" y="8876"/>
                  <a:pt x="587" y="8911"/>
                </a:cubicBezTo>
                <a:lnTo>
                  <a:pt x="622" y="8947"/>
                </a:lnTo>
                <a:cubicBezTo>
                  <a:pt x="645" y="8981"/>
                  <a:pt x="681" y="9005"/>
                  <a:pt x="716" y="9028"/>
                </a:cubicBezTo>
                <a:lnTo>
                  <a:pt x="751" y="9064"/>
                </a:lnTo>
                <a:cubicBezTo>
                  <a:pt x="798" y="9099"/>
                  <a:pt x="845" y="9122"/>
                  <a:pt x="892" y="9158"/>
                </a:cubicBezTo>
                <a:cubicBezTo>
                  <a:pt x="939" y="9181"/>
                  <a:pt x="997" y="9205"/>
                  <a:pt x="1044" y="9228"/>
                </a:cubicBezTo>
                <a:cubicBezTo>
                  <a:pt x="1056" y="9239"/>
                  <a:pt x="1080" y="9239"/>
                  <a:pt x="1091" y="9251"/>
                </a:cubicBezTo>
                <a:cubicBezTo>
                  <a:pt x="1126" y="9263"/>
                  <a:pt x="1161" y="9275"/>
                  <a:pt x="1208" y="9286"/>
                </a:cubicBezTo>
                <a:cubicBezTo>
                  <a:pt x="1220" y="9286"/>
                  <a:pt x="1244" y="9298"/>
                  <a:pt x="1255" y="9298"/>
                </a:cubicBezTo>
                <a:cubicBezTo>
                  <a:pt x="1314" y="9310"/>
                  <a:pt x="1361" y="9322"/>
                  <a:pt x="1419" y="9333"/>
                </a:cubicBezTo>
                <a:cubicBezTo>
                  <a:pt x="1478" y="9345"/>
                  <a:pt x="1536" y="9345"/>
                  <a:pt x="1595" y="9345"/>
                </a:cubicBezTo>
                <a:lnTo>
                  <a:pt x="1654" y="9345"/>
                </a:lnTo>
                <a:cubicBezTo>
                  <a:pt x="1700" y="9333"/>
                  <a:pt x="1736" y="9333"/>
                  <a:pt x="1783" y="9333"/>
                </a:cubicBezTo>
                <a:cubicBezTo>
                  <a:pt x="1806" y="9322"/>
                  <a:pt x="1830" y="9322"/>
                  <a:pt x="1841" y="9322"/>
                </a:cubicBezTo>
                <a:cubicBezTo>
                  <a:pt x="1900" y="9310"/>
                  <a:pt x="1971" y="9298"/>
                  <a:pt x="2029" y="9275"/>
                </a:cubicBezTo>
                <a:cubicBezTo>
                  <a:pt x="2088" y="9251"/>
                  <a:pt x="2146" y="9239"/>
                  <a:pt x="2193" y="9216"/>
                </a:cubicBezTo>
                <a:cubicBezTo>
                  <a:pt x="2205" y="9205"/>
                  <a:pt x="2216" y="9205"/>
                  <a:pt x="2229" y="9192"/>
                </a:cubicBezTo>
                <a:cubicBezTo>
                  <a:pt x="2275" y="9169"/>
                  <a:pt x="2322" y="9145"/>
                  <a:pt x="2357" y="9122"/>
                </a:cubicBezTo>
                <a:cubicBezTo>
                  <a:pt x="2369" y="9111"/>
                  <a:pt x="2380" y="9111"/>
                  <a:pt x="2380" y="9099"/>
                </a:cubicBezTo>
                <a:cubicBezTo>
                  <a:pt x="2427" y="9075"/>
                  <a:pt x="2463" y="9052"/>
                  <a:pt x="2498" y="9028"/>
                </a:cubicBezTo>
                <a:cubicBezTo>
                  <a:pt x="2498" y="9017"/>
                  <a:pt x="2510" y="9017"/>
                  <a:pt x="2521" y="9005"/>
                </a:cubicBezTo>
                <a:cubicBezTo>
                  <a:pt x="2557" y="8981"/>
                  <a:pt x="2591" y="8947"/>
                  <a:pt x="2627" y="8911"/>
                </a:cubicBezTo>
                <a:cubicBezTo>
                  <a:pt x="2627" y="8900"/>
                  <a:pt x="2638" y="8900"/>
                  <a:pt x="2651" y="8887"/>
                </a:cubicBezTo>
                <a:cubicBezTo>
                  <a:pt x="2709" y="8817"/>
                  <a:pt x="2768" y="8747"/>
                  <a:pt x="2815" y="8665"/>
                </a:cubicBezTo>
                <a:cubicBezTo>
                  <a:pt x="2826" y="8653"/>
                  <a:pt x="2826" y="8653"/>
                  <a:pt x="2826" y="8642"/>
                </a:cubicBezTo>
                <a:cubicBezTo>
                  <a:pt x="2849" y="8606"/>
                  <a:pt x="2873" y="8559"/>
                  <a:pt x="2896" y="8525"/>
                </a:cubicBezTo>
                <a:cubicBezTo>
                  <a:pt x="2896" y="8512"/>
                  <a:pt x="2896" y="8512"/>
                  <a:pt x="2909" y="8501"/>
                </a:cubicBezTo>
                <a:cubicBezTo>
                  <a:pt x="2920" y="8465"/>
                  <a:pt x="2932" y="8431"/>
                  <a:pt x="2943" y="8384"/>
                </a:cubicBezTo>
                <a:cubicBezTo>
                  <a:pt x="2955" y="8384"/>
                  <a:pt x="2955" y="8372"/>
                  <a:pt x="2955" y="8372"/>
                </a:cubicBezTo>
                <a:lnTo>
                  <a:pt x="2990" y="8231"/>
                </a:lnTo>
                <a:lnTo>
                  <a:pt x="2990" y="8207"/>
                </a:lnTo>
                <a:cubicBezTo>
                  <a:pt x="3002" y="8161"/>
                  <a:pt x="3014" y="8126"/>
                  <a:pt x="3014" y="8079"/>
                </a:cubicBezTo>
                <a:cubicBezTo>
                  <a:pt x="3026" y="8009"/>
                  <a:pt x="3026" y="7950"/>
                  <a:pt x="3026" y="7879"/>
                </a:cubicBezTo>
                <a:cubicBezTo>
                  <a:pt x="3753" y="7774"/>
                  <a:pt x="4480" y="7598"/>
                  <a:pt x="5206" y="7504"/>
                </a:cubicBezTo>
                <a:cubicBezTo>
                  <a:pt x="5218" y="7527"/>
                  <a:pt x="5218" y="7540"/>
                  <a:pt x="5218" y="7551"/>
                </a:cubicBezTo>
                <a:lnTo>
                  <a:pt x="5218" y="7574"/>
                </a:lnTo>
                <a:cubicBezTo>
                  <a:pt x="5218" y="7610"/>
                  <a:pt x="5230" y="7657"/>
                  <a:pt x="5241" y="7704"/>
                </a:cubicBezTo>
                <a:lnTo>
                  <a:pt x="5241" y="7739"/>
                </a:lnTo>
                <a:cubicBezTo>
                  <a:pt x="5253" y="7785"/>
                  <a:pt x="5253" y="7821"/>
                  <a:pt x="5265" y="7856"/>
                </a:cubicBezTo>
                <a:cubicBezTo>
                  <a:pt x="5265" y="7868"/>
                  <a:pt x="5277" y="7879"/>
                  <a:pt x="5277" y="7891"/>
                </a:cubicBezTo>
                <a:lnTo>
                  <a:pt x="5312" y="8032"/>
                </a:lnTo>
                <a:lnTo>
                  <a:pt x="5312" y="8043"/>
                </a:lnTo>
                <a:cubicBezTo>
                  <a:pt x="5324" y="8090"/>
                  <a:pt x="5335" y="8137"/>
                  <a:pt x="5358" y="8173"/>
                </a:cubicBezTo>
                <a:cubicBezTo>
                  <a:pt x="5358" y="8196"/>
                  <a:pt x="5358" y="8207"/>
                  <a:pt x="5371" y="8220"/>
                </a:cubicBezTo>
                <a:lnTo>
                  <a:pt x="5405" y="8325"/>
                </a:lnTo>
                <a:cubicBezTo>
                  <a:pt x="5417" y="8337"/>
                  <a:pt x="5417" y="8348"/>
                  <a:pt x="5417" y="8360"/>
                </a:cubicBezTo>
                <a:cubicBezTo>
                  <a:pt x="5441" y="8407"/>
                  <a:pt x="5452" y="8454"/>
                  <a:pt x="5476" y="8501"/>
                </a:cubicBezTo>
                <a:cubicBezTo>
                  <a:pt x="5476" y="8501"/>
                  <a:pt x="5476" y="8512"/>
                  <a:pt x="5488" y="8512"/>
                </a:cubicBezTo>
                <a:cubicBezTo>
                  <a:pt x="5499" y="8548"/>
                  <a:pt x="5523" y="8595"/>
                  <a:pt x="5546" y="8642"/>
                </a:cubicBezTo>
                <a:cubicBezTo>
                  <a:pt x="5546" y="8653"/>
                  <a:pt x="5558" y="8665"/>
                  <a:pt x="5558" y="8676"/>
                </a:cubicBezTo>
                <a:cubicBezTo>
                  <a:pt x="5582" y="8712"/>
                  <a:pt x="5593" y="8747"/>
                  <a:pt x="5616" y="8770"/>
                </a:cubicBezTo>
                <a:cubicBezTo>
                  <a:pt x="5616" y="8782"/>
                  <a:pt x="5629" y="8806"/>
                  <a:pt x="5640" y="8817"/>
                </a:cubicBezTo>
                <a:cubicBezTo>
                  <a:pt x="5663" y="8853"/>
                  <a:pt x="5687" y="8900"/>
                  <a:pt x="5710" y="8947"/>
                </a:cubicBezTo>
                <a:cubicBezTo>
                  <a:pt x="5746" y="8993"/>
                  <a:pt x="5769" y="9028"/>
                  <a:pt x="5793" y="9064"/>
                </a:cubicBezTo>
                <a:cubicBezTo>
                  <a:pt x="5804" y="9075"/>
                  <a:pt x="5804" y="9087"/>
                  <a:pt x="5816" y="9099"/>
                </a:cubicBezTo>
                <a:cubicBezTo>
                  <a:pt x="5840" y="9134"/>
                  <a:pt x="5863" y="9158"/>
                  <a:pt x="5886" y="9192"/>
                </a:cubicBezTo>
                <a:cubicBezTo>
                  <a:pt x="5898" y="9205"/>
                  <a:pt x="5898" y="9216"/>
                  <a:pt x="5910" y="9228"/>
                </a:cubicBezTo>
                <a:cubicBezTo>
                  <a:pt x="5945" y="9263"/>
                  <a:pt x="5968" y="9298"/>
                  <a:pt x="6004" y="9345"/>
                </a:cubicBezTo>
                <a:lnTo>
                  <a:pt x="6109" y="9450"/>
                </a:lnTo>
                <a:cubicBezTo>
                  <a:pt x="6109" y="9462"/>
                  <a:pt x="6121" y="9474"/>
                  <a:pt x="6132" y="9486"/>
                </a:cubicBezTo>
                <a:cubicBezTo>
                  <a:pt x="6156" y="9509"/>
                  <a:pt x="6191" y="9533"/>
                  <a:pt x="6215" y="9556"/>
                </a:cubicBezTo>
                <a:cubicBezTo>
                  <a:pt x="6226" y="9567"/>
                  <a:pt x="6238" y="9580"/>
                  <a:pt x="6238" y="9591"/>
                </a:cubicBezTo>
                <a:cubicBezTo>
                  <a:pt x="6273" y="9627"/>
                  <a:pt x="6320" y="9661"/>
                  <a:pt x="6355" y="9685"/>
                </a:cubicBezTo>
                <a:lnTo>
                  <a:pt x="6355" y="9697"/>
                </a:lnTo>
                <a:cubicBezTo>
                  <a:pt x="6390" y="9720"/>
                  <a:pt x="6426" y="9755"/>
                  <a:pt x="6473" y="9779"/>
                </a:cubicBezTo>
                <a:cubicBezTo>
                  <a:pt x="6484" y="9791"/>
                  <a:pt x="6496" y="9802"/>
                  <a:pt x="6507" y="9802"/>
                </a:cubicBezTo>
                <a:cubicBezTo>
                  <a:pt x="6531" y="9825"/>
                  <a:pt x="6566" y="9849"/>
                  <a:pt x="6590" y="9872"/>
                </a:cubicBezTo>
                <a:cubicBezTo>
                  <a:pt x="6601" y="9872"/>
                  <a:pt x="6613" y="9885"/>
                  <a:pt x="6625" y="9896"/>
                </a:cubicBezTo>
                <a:cubicBezTo>
                  <a:pt x="6672" y="9919"/>
                  <a:pt x="6707" y="9943"/>
                  <a:pt x="6754" y="9966"/>
                </a:cubicBezTo>
                <a:cubicBezTo>
                  <a:pt x="6801" y="10002"/>
                  <a:pt x="6836" y="10013"/>
                  <a:pt x="6883" y="10036"/>
                </a:cubicBezTo>
                <a:cubicBezTo>
                  <a:pt x="6895" y="10049"/>
                  <a:pt x="6906" y="10049"/>
                  <a:pt x="6918" y="10060"/>
                </a:cubicBezTo>
                <a:cubicBezTo>
                  <a:pt x="6953" y="10072"/>
                  <a:pt x="6989" y="10096"/>
                  <a:pt x="7023" y="10107"/>
                </a:cubicBezTo>
                <a:cubicBezTo>
                  <a:pt x="7035" y="10107"/>
                  <a:pt x="7047" y="10119"/>
                  <a:pt x="7059" y="10119"/>
                </a:cubicBezTo>
                <a:cubicBezTo>
                  <a:pt x="7106" y="10142"/>
                  <a:pt x="7153" y="10154"/>
                  <a:pt x="7200" y="10177"/>
                </a:cubicBezTo>
                <a:cubicBezTo>
                  <a:pt x="7234" y="10189"/>
                  <a:pt x="7270" y="10201"/>
                  <a:pt x="7293" y="10213"/>
                </a:cubicBezTo>
                <a:cubicBezTo>
                  <a:pt x="7246" y="10529"/>
                  <a:pt x="7200" y="10857"/>
                  <a:pt x="7153" y="11174"/>
                </a:cubicBezTo>
                <a:cubicBezTo>
                  <a:pt x="6929" y="11185"/>
                  <a:pt x="6695" y="11256"/>
                  <a:pt x="6449" y="11385"/>
                </a:cubicBezTo>
                <a:cubicBezTo>
                  <a:pt x="5945" y="11643"/>
                  <a:pt x="5746" y="12112"/>
                  <a:pt x="5746" y="12605"/>
                </a:cubicBezTo>
                <a:lnTo>
                  <a:pt x="5746" y="12616"/>
                </a:lnTo>
                <a:cubicBezTo>
                  <a:pt x="5757" y="12675"/>
                  <a:pt x="5757" y="12722"/>
                  <a:pt x="5757" y="12780"/>
                </a:cubicBezTo>
                <a:cubicBezTo>
                  <a:pt x="5757" y="12780"/>
                  <a:pt x="5769" y="12780"/>
                  <a:pt x="5769" y="12792"/>
                </a:cubicBezTo>
                <a:cubicBezTo>
                  <a:pt x="5769" y="12839"/>
                  <a:pt x="5780" y="12897"/>
                  <a:pt x="5793" y="12944"/>
                </a:cubicBezTo>
                <a:cubicBezTo>
                  <a:pt x="5793" y="12956"/>
                  <a:pt x="5804" y="12980"/>
                  <a:pt x="5804" y="12991"/>
                </a:cubicBezTo>
                <a:cubicBezTo>
                  <a:pt x="5816" y="13038"/>
                  <a:pt x="5827" y="13074"/>
                  <a:pt x="5840" y="13108"/>
                </a:cubicBezTo>
                <a:cubicBezTo>
                  <a:pt x="5840" y="13132"/>
                  <a:pt x="5851" y="13144"/>
                  <a:pt x="5851" y="13167"/>
                </a:cubicBezTo>
                <a:cubicBezTo>
                  <a:pt x="5874" y="13214"/>
                  <a:pt x="5886" y="13261"/>
                  <a:pt x="5910" y="13319"/>
                </a:cubicBezTo>
                <a:lnTo>
                  <a:pt x="5921" y="13331"/>
                </a:lnTo>
                <a:cubicBezTo>
                  <a:pt x="5933" y="13378"/>
                  <a:pt x="5957" y="13425"/>
                  <a:pt x="5992" y="13472"/>
                </a:cubicBezTo>
                <a:cubicBezTo>
                  <a:pt x="5992" y="13483"/>
                  <a:pt x="6004" y="13496"/>
                  <a:pt x="6015" y="13519"/>
                </a:cubicBezTo>
                <a:cubicBezTo>
                  <a:pt x="6038" y="13554"/>
                  <a:pt x="6062" y="13589"/>
                  <a:pt x="6074" y="13624"/>
                </a:cubicBezTo>
                <a:lnTo>
                  <a:pt x="6109" y="13660"/>
                </a:lnTo>
                <a:lnTo>
                  <a:pt x="6215" y="13800"/>
                </a:lnTo>
                <a:cubicBezTo>
                  <a:pt x="6249" y="13847"/>
                  <a:pt x="6285" y="13882"/>
                  <a:pt x="6332" y="13918"/>
                </a:cubicBezTo>
                <a:lnTo>
                  <a:pt x="6367" y="13952"/>
                </a:lnTo>
                <a:cubicBezTo>
                  <a:pt x="6390" y="13976"/>
                  <a:pt x="6426" y="14011"/>
                  <a:pt x="6460" y="14035"/>
                </a:cubicBezTo>
                <a:cubicBezTo>
                  <a:pt x="6473" y="14046"/>
                  <a:pt x="6484" y="14058"/>
                  <a:pt x="6496" y="14058"/>
                </a:cubicBezTo>
                <a:cubicBezTo>
                  <a:pt x="6543" y="14093"/>
                  <a:pt x="6590" y="14129"/>
                  <a:pt x="6637" y="14152"/>
                </a:cubicBezTo>
                <a:lnTo>
                  <a:pt x="6648" y="14163"/>
                </a:lnTo>
                <a:lnTo>
                  <a:pt x="6789" y="14234"/>
                </a:lnTo>
                <a:cubicBezTo>
                  <a:pt x="6801" y="14234"/>
                  <a:pt x="6812" y="14246"/>
                  <a:pt x="6836" y="14246"/>
                </a:cubicBezTo>
                <a:cubicBezTo>
                  <a:pt x="6871" y="14269"/>
                  <a:pt x="6906" y="14281"/>
                  <a:pt x="6953" y="14293"/>
                </a:cubicBezTo>
                <a:cubicBezTo>
                  <a:pt x="6965" y="14293"/>
                  <a:pt x="6976" y="14293"/>
                  <a:pt x="7000" y="14304"/>
                </a:cubicBezTo>
                <a:cubicBezTo>
                  <a:pt x="7059" y="14316"/>
                  <a:pt x="7106" y="14328"/>
                  <a:pt x="7164" y="14340"/>
                </a:cubicBezTo>
                <a:lnTo>
                  <a:pt x="7398" y="14340"/>
                </a:lnTo>
                <a:cubicBezTo>
                  <a:pt x="7445" y="14340"/>
                  <a:pt x="7481" y="14340"/>
                  <a:pt x="7528" y="14328"/>
                </a:cubicBezTo>
                <a:lnTo>
                  <a:pt x="7586" y="14328"/>
                </a:lnTo>
                <a:cubicBezTo>
                  <a:pt x="7645" y="14316"/>
                  <a:pt x="7715" y="14304"/>
                  <a:pt x="7774" y="14281"/>
                </a:cubicBezTo>
                <a:cubicBezTo>
                  <a:pt x="7833" y="14257"/>
                  <a:pt x="7880" y="14234"/>
                  <a:pt x="7938" y="14210"/>
                </a:cubicBezTo>
                <a:cubicBezTo>
                  <a:pt x="7950" y="14210"/>
                  <a:pt x="7961" y="14199"/>
                  <a:pt x="7973" y="14199"/>
                </a:cubicBezTo>
                <a:cubicBezTo>
                  <a:pt x="8020" y="14176"/>
                  <a:pt x="8067" y="14152"/>
                  <a:pt x="8102" y="14117"/>
                </a:cubicBezTo>
                <a:cubicBezTo>
                  <a:pt x="8114" y="14117"/>
                  <a:pt x="8125" y="14117"/>
                  <a:pt x="8125" y="14105"/>
                </a:cubicBezTo>
                <a:cubicBezTo>
                  <a:pt x="8172" y="14082"/>
                  <a:pt x="8208" y="14058"/>
                  <a:pt x="8243" y="14023"/>
                </a:cubicBezTo>
                <a:lnTo>
                  <a:pt x="8255" y="14011"/>
                </a:lnTo>
                <a:cubicBezTo>
                  <a:pt x="8302" y="13976"/>
                  <a:pt x="8336" y="13952"/>
                  <a:pt x="8372" y="13918"/>
                </a:cubicBezTo>
                <a:cubicBezTo>
                  <a:pt x="8372" y="13905"/>
                  <a:pt x="8383" y="13894"/>
                  <a:pt x="8383" y="13894"/>
                </a:cubicBezTo>
                <a:cubicBezTo>
                  <a:pt x="8419" y="13859"/>
                  <a:pt x="8454" y="13824"/>
                  <a:pt x="8477" y="13788"/>
                </a:cubicBezTo>
                <a:cubicBezTo>
                  <a:pt x="8513" y="13741"/>
                  <a:pt x="8536" y="13707"/>
                  <a:pt x="8560" y="13671"/>
                </a:cubicBezTo>
                <a:cubicBezTo>
                  <a:pt x="8571" y="13660"/>
                  <a:pt x="8571" y="13648"/>
                  <a:pt x="8571" y="13648"/>
                </a:cubicBezTo>
                <a:cubicBezTo>
                  <a:pt x="8594" y="13601"/>
                  <a:pt x="8618" y="13566"/>
                  <a:pt x="8641" y="13530"/>
                </a:cubicBezTo>
                <a:lnTo>
                  <a:pt x="8641" y="13507"/>
                </a:lnTo>
                <a:cubicBezTo>
                  <a:pt x="8665" y="13460"/>
                  <a:pt x="8677" y="13425"/>
                  <a:pt x="8688" y="13390"/>
                </a:cubicBezTo>
                <a:cubicBezTo>
                  <a:pt x="8688" y="13378"/>
                  <a:pt x="8700" y="13378"/>
                  <a:pt x="8700" y="13366"/>
                </a:cubicBezTo>
                <a:cubicBezTo>
                  <a:pt x="8712" y="13331"/>
                  <a:pt x="8724" y="13285"/>
                  <a:pt x="8735" y="13238"/>
                </a:cubicBezTo>
                <a:lnTo>
                  <a:pt x="8735" y="13214"/>
                </a:lnTo>
                <a:cubicBezTo>
                  <a:pt x="8747" y="13167"/>
                  <a:pt x="8758" y="13120"/>
                  <a:pt x="8758" y="13085"/>
                </a:cubicBezTo>
                <a:cubicBezTo>
                  <a:pt x="8841" y="12370"/>
                  <a:pt x="8430" y="11584"/>
                  <a:pt x="7774" y="11291"/>
                </a:cubicBezTo>
                <a:lnTo>
                  <a:pt x="7914" y="10307"/>
                </a:lnTo>
                <a:lnTo>
                  <a:pt x="8044" y="10307"/>
                </a:lnTo>
                <a:cubicBezTo>
                  <a:pt x="8091" y="10307"/>
                  <a:pt x="8149" y="10307"/>
                  <a:pt x="8196" y="10294"/>
                </a:cubicBezTo>
                <a:cubicBezTo>
                  <a:pt x="8255" y="10294"/>
                  <a:pt x="8313" y="10283"/>
                  <a:pt x="8360" y="10271"/>
                </a:cubicBezTo>
                <a:lnTo>
                  <a:pt x="8407" y="10271"/>
                </a:lnTo>
                <a:cubicBezTo>
                  <a:pt x="8454" y="10260"/>
                  <a:pt x="8489" y="10248"/>
                  <a:pt x="8536" y="10248"/>
                </a:cubicBezTo>
                <a:cubicBezTo>
                  <a:pt x="8547" y="10236"/>
                  <a:pt x="8571" y="10236"/>
                  <a:pt x="8583" y="10236"/>
                </a:cubicBezTo>
                <a:cubicBezTo>
                  <a:pt x="8641" y="10224"/>
                  <a:pt x="8688" y="10201"/>
                  <a:pt x="8747" y="10189"/>
                </a:cubicBezTo>
                <a:cubicBezTo>
                  <a:pt x="8818" y="10166"/>
                  <a:pt x="8876" y="10142"/>
                  <a:pt x="8935" y="10119"/>
                </a:cubicBezTo>
                <a:cubicBezTo>
                  <a:pt x="8946" y="10107"/>
                  <a:pt x="8969" y="10096"/>
                  <a:pt x="8993" y="10096"/>
                </a:cubicBezTo>
                <a:cubicBezTo>
                  <a:pt x="9029" y="10072"/>
                  <a:pt x="9063" y="10060"/>
                  <a:pt x="9110" y="10036"/>
                </a:cubicBezTo>
                <a:cubicBezTo>
                  <a:pt x="9122" y="10025"/>
                  <a:pt x="9146" y="10013"/>
                  <a:pt x="9169" y="10002"/>
                </a:cubicBezTo>
                <a:cubicBezTo>
                  <a:pt x="9204" y="9990"/>
                  <a:pt x="9240" y="9966"/>
                  <a:pt x="9274" y="9943"/>
                </a:cubicBezTo>
                <a:cubicBezTo>
                  <a:pt x="9298" y="9931"/>
                  <a:pt x="9310" y="9919"/>
                  <a:pt x="9321" y="9919"/>
                </a:cubicBezTo>
                <a:cubicBezTo>
                  <a:pt x="9427" y="9849"/>
                  <a:pt x="9521" y="9779"/>
                  <a:pt x="9603" y="9708"/>
                </a:cubicBezTo>
                <a:cubicBezTo>
                  <a:pt x="9626" y="9697"/>
                  <a:pt x="9638" y="9685"/>
                  <a:pt x="9649" y="9673"/>
                </a:cubicBezTo>
                <a:cubicBezTo>
                  <a:pt x="9673" y="9650"/>
                  <a:pt x="9709" y="9627"/>
                  <a:pt x="9732" y="9603"/>
                </a:cubicBezTo>
                <a:cubicBezTo>
                  <a:pt x="9743" y="9591"/>
                  <a:pt x="9767" y="9580"/>
                  <a:pt x="9779" y="9556"/>
                </a:cubicBezTo>
                <a:lnTo>
                  <a:pt x="9861" y="9474"/>
                </a:lnTo>
                <a:cubicBezTo>
                  <a:pt x="9861" y="9462"/>
                  <a:pt x="9873" y="9450"/>
                  <a:pt x="9884" y="9439"/>
                </a:cubicBezTo>
                <a:cubicBezTo>
                  <a:pt x="9954" y="9356"/>
                  <a:pt x="10025" y="9275"/>
                  <a:pt x="10084" y="9192"/>
                </a:cubicBezTo>
                <a:cubicBezTo>
                  <a:pt x="10095" y="9181"/>
                  <a:pt x="10095" y="9169"/>
                  <a:pt x="10107" y="9145"/>
                </a:cubicBezTo>
                <a:cubicBezTo>
                  <a:pt x="10131" y="9122"/>
                  <a:pt x="10142" y="9087"/>
                  <a:pt x="10165" y="9052"/>
                </a:cubicBezTo>
                <a:cubicBezTo>
                  <a:pt x="10178" y="9040"/>
                  <a:pt x="10178" y="9028"/>
                  <a:pt x="10189" y="9005"/>
                </a:cubicBezTo>
                <a:cubicBezTo>
                  <a:pt x="10212" y="8981"/>
                  <a:pt x="10224" y="8947"/>
                  <a:pt x="10236" y="8911"/>
                </a:cubicBezTo>
                <a:cubicBezTo>
                  <a:pt x="10248" y="8900"/>
                  <a:pt x="10259" y="8887"/>
                  <a:pt x="10259" y="8864"/>
                </a:cubicBezTo>
                <a:cubicBezTo>
                  <a:pt x="10306" y="8770"/>
                  <a:pt x="10342" y="8676"/>
                  <a:pt x="10376" y="8583"/>
                </a:cubicBezTo>
                <a:cubicBezTo>
                  <a:pt x="10376" y="8571"/>
                  <a:pt x="10376" y="8548"/>
                  <a:pt x="10389" y="8536"/>
                </a:cubicBezTo>
                <a:cubicBezTo>
                  <a:pt x="10400" y="8501"/>
                  <a:pt x="10400" y="8465"/>
                  <a:pt x="10412" y="8431"/>
                </a:cubicBezTo>
                <a:cubicBezTo>
                  <a:pt x="10423" y="8419"/>
                  <a:pt x="10423" y="8395"/>
                  <a:pt x="10423" y="8384"/>
                </a:cubicBezTo>
                <a:cubicBezTo>
                  <a:pt x="10435" y="8348"/>
                  <a:pt x="10447" y="8313"/>
                  <a:pt x="10447" y="8278"/>
                </a:cubicBezTo>
                <a:cubicBezTo>
                  <a:pt x="10447" y="8254"/>
                  <a:pt x="10459" y="8243"/>
                  <a:pt x="10459" y="8231"/>
                </a:cubicBezTo>
                <a:cubicBezTo>
                  <a:pt x="10494" y="8020"/>
                  <a:pt x="10506" y="7798"/>
                  <a:pt x="10494" y="7574"/>
                </a:cubicBezTo>
                <a:cubicBezTo>
                  <a:pt x="11009" y="7481"/>
                  <a:pt x="11538" y="7376"/>
                  <a:pt x="12065" y="7293"/>
                </a:cubicBezTo>
                <a:cubicBezTo>
                  <a:pt x="12065" y="7316"/>
                  <a:pt x="12077" y="7340"/>
                  <a:pt x="12088" y="7352"/>
                </a:cubicBezTo>
                <a:lnTo>
                  <a:pt x="12088" y="7363"/>
                </a:lnTo>
                <a:lnTo>
                  <a:pt x="12158" y="7504"/>
                </a:lnTo>
                <a:cubicBezTo>
                  <a:pt x="12171" y="7527"/>
                  <a:pt x="12182" y="7540"/>
                  <a:pt x="12182" y="7551"/>
                </a:cubicBezTo>
                <a:lnTo>
                  <a:pt x="12252" y="7657"/>
                </a:lnTo>
                <a:cubicBezTo>
                  <a:pt x="12264" y="7668"/>
                  <a:pt x="12276" y="7692"/>
                  <a:pt x="12276" y="7704"/>
                </a:cubicBezTo>
                <a:cubicBezTo>
                  <a:pt x="12311" y="7751"/>
                  <a:pt x="12346" y="7798"/>
                  <a:pt x="12382" y="7832"/>
                </a:cubicBezTo>
                <a:lnTo>
                  <a:pt x="12393" y="7832"/>
                </a:lnTo>
                <a:cubicBezTo>
                  <a:pt x="12429" y="7879"/>
                  <a:pt x="12463" y="7915"/>
                  <a:pt x="12499" y="7962"/>
                </a:cubicBezTo>
                <a:lnTo>
                  <a:pt x="12534" y="7996"/>
                </a:lnTo>
                <a:cubicBezTo>
                  <a:pt x="12569" y="8020"/>
                  <a:pt x="12604" y="8043"/>
                  <a:pt x="12627" y="8067"/>
                </a:cubicBezTo>
                <a:cubicBezTo>
                  <a:pt x="12640" y="8079"/>
                  <a:pt x="12663" y="8090"/>
                  <a:pt x="12674" y="8102"/>
                </a:cubicBezTo>
                <a:cubicBezTo>
                  <a:pt x="12721" y="8137"/>
                  <a:pt x="12757" y="8161"/>
                  <a:pt x="12815" y="8196"/>
                </a:cubicBezTo>
                <a:lnTo>
                  <a:pt x="12956" y="8267"/>
                </a:lnTo>
                <a:cubicBezTo>
                  <a:pt x="12979" y="8278"/>
                  <a:pt x="12991" y="8278"/>
                  <a:pt x="13003" y="8290"/>
                </a:cubicBezTo>
                <a:cubicBezTo>
                  <a:pt x="13049" y="8301"/>
                  <a:pt x="13085" y="8313"/>
                  <a:pt x="13120" y="8325"/>
                </a:cubicBezTo>
                <a:cubicBezTo>
                  <a:pt x="13143" y="8337"/>
                  <a:pt x="13155" y="8337"/>
                  <a:pt x="13167" y="8337"/>
                </a:cubicBezTo>
                <a:cubicBezTo>
                  <a:pt x="13226" y="8360"/>
                  <a:pt x="13284" y="8372"/>
                  <a:pt x="13343" y="8372"/>
                </a:cubicBezTo>
                <a:cubicBezTo>
                  <a:pt x="13401" y="8384"/>
                  <a:pt x="13448" y="8384"/>
                  <a:pt x="13507" y="8384"/>
                </a:cubicBezTo>
                <a:lnTo>
                  <a:pt x="13565" y="8384"/>
                </a:lnTo>
                <a:cubicBezTo>
                  <a:pt x="13612" y="8384"/>
                  <a:pt x="13659" y="8372"/>
                  <a:pt x="13706" y="8372"/>
                </a:cubicBezTo>
                <a:cubicBezTo>
                  <a:pt x="13718" y="8372"/>
                  <a:pt x="13742" y="8360"/>
                  <a:pt x="13753" y="8360"/>
                </a:cubicBezTo>
                <a:cubicBezTo>
                  <a:pt x="13823" y="8348"/>
                  <a:pt x="13882" y="8337"/>
                  <a:pt x="13953" y="8313"/>
                </a:cubicBezTo>
                <a:cubicBezTo>
                  <a:pt x="14000" y="8301"/>
                  <a:pt x="14058" y="8278"/>
                  <a:pt x="14105" y="8254"/>
                </a:cubicBezTo>
                <a:cubicBezTo>
                  <a:pt x="14117" y="8243"/>
                  <a:pt x="14128" y="8243"/>
                  <a:pt x="14140" y="8231"/>
                </a:cubicBezTo>
                <a:lnTo>
                  <a:pt x="14281" y="8161"/>
                </a:lnTo>
                <a:cubicBezTo>
                  <a:pt x="14292" y="8149"/>
                  <a:pt x="14292" y="8149"/>
                  <a:pt x="14304" y="8149"/>
                </a:cubicBezTo>
                <a:cubicBezTo>
                  <a:pt x="14339" y="8114"/>
                  <a:pt x="14375" y="8090"/>
                  <a:pt x="14410" y="8067"/>
                </a:cubicBezTo>
                <a:cubicBezTo>
                  <a:pt x="14422" y="8056"/>
                  <a:pt x="14422" y="8056"/>
                  <a:pt x="14433" y="8056"/>
                </a:cubicBezTo>
                <a:lnTo>
                  <a:pt x="14539" y="7950"/>
                </a:lnTo>
                <a:cubicBezTo>
                  <a:pt x="14550" y="7950"/>
                  <a:pt x="14550" y="7938"/>
                  <a:pt x="14562" y="7926"/>
                </a:cubicBezTo>
                <a:cubicBezTo>
                  <a:pt x="14597" y="7891"/>
                  <a:pt x="14621" y="7856"/>
                  <a:pt x="14656" y="7821"/>
                </a:cubicBezTo>
                <a:cubicBezTo>
                  <a:pt x="14680" y="7785"/>
                  <a:pt x="14714" y="7751"/>
                  <a:pt x="14738" y="7704"/>
                </a:cubicBezTo>
                <a:cubicBezTo>
                  <a:pt x="14738" y="7704"/>
                  <a:pt x="14750" y="7692"/>
                  <a:pt x="14750" y="7680"/>
                </a:cubicBezTo>
                <a:cubicBezTo>
                  <a:pt x="14773" y="7645"/>
                  <a:pt x="14797" y="7598"/>
                  <a:pt x="14808" y="7563"/>
                </a:cubicBezTo>
                <a:cubicBezTo>
                  <a:pt x="14808" y="7551"/>
                  <a:pt x="14820" y="7551"/>
                  <a:pt x="14820" y="7540"/>
                </a:cubicBezTo>
                <a:cubicBezTo>
                  <a:pt x="14832" y="7504"/>
                  <a:pt x="14855" y="7469"/>
                  <a:pt x="14867" y="7434"/>
                </a:cubicBezTo>
                <a:lnTo>
                  <a:pt x="14867" y="7410"/>
                </a:lnTo>
                <a:cubicBezTo>
                  <a:pt x="14878" y="7363"/>
                  <a:pt x="14891" y="7316"/>
                  <a:pt x="14902" y="7282"/>
                </a:cubicBezTo>
                <a:cubicBezTo>
                  <a:pt x="14902" y="7270"/>
                  <a:pt x="14914" y="7258"/>
                  <a:pt x="14914" y="7246"/>
                </a:cubicBezTo>
                <a:cubicBezTo>
                  <a:pt x="14925" y="7211"/>
                  <a:pt x="14925" y="7164"/>
                  <a:pt x="14938" y="7118"/>
                </a:cubicBezTo>
                <a:cubicBezTo>
                  <a:pt x="14938" y="7024"/>
                  <a:pt x="14949" y="6930"/>
                  <a:pt x="14938" y="6836"/>
                </a:cubicBezTo>
                <a:cubicBezTo>
                  <a:pt x="14972" y="5969"/>
                  <a:pt x="14328" y="5042"/>
                  <a:pt x="13401" y="5031"/>
                </a:cubicBezTo>
                <a:cubicBezTo>
                  <a:pt x="13155" y="5031"/>
                  <a:pt x="12898" y="5101"/>
                  <a:pt x="12616" y="5242"/>
                </a:cubicBezTo>
                <a:cubicBezTo>
                  <a:pt x="12124" y="5500"/>
                  <a:pt x="11913" y="5969"/>
                  <a:pt x="11924" y="6461"/>
                </a:cubicBezTo>
                <a:lnTo>
                  <a:pt x="11924" y="6472"/>
                </a:lnTo>
                <a:lnTo>
                  <a:pt x="11924" y="6531"/>
                </a:lnTo>
                <a:lnTo>
                  <a:pt x="11924" y="6636"/>
                </a:lnTo>
                <a:lnTo>
                  <a:pt x="11924" y="6649"/>
                </a:lnTo>
                <a:lnTo>
                  <a:pt x="11924" y="6672"/>
                </a:lnTo>
                <a:cubicBezTo>
                  <a:pt x="11408" y="6754"/>
                  <a:pt x="10892" y="6860"/>
                  <a:pt x="10389" y="6941"/>
                </a:cubicBezTo>
                <a:cubicBezTo>
                  <a:pt x="10060" y="5758"/>
                  <a:pt x="9087" y="4737"/>
                  <a:pt x="7786" y="4737"/>
                </a:cubicBezTo>
                <a:cubicBezTo>
                  <a:pt x="7586" y="4737"/>
                  <a:pt x="7387" y="4761"/>
                  <a:pt x="7176" y="4807"/>
                </a:cubicBezTo>
                <a:cubicBezTo>
                  <a:pt x="7023" y="4187"/>
                  <a:pt x="6824" y="3588"/>
                  <a:pt x="6672" y="2967"/>
                </a:cubicBezTo>
                <a:cubicBezTo>
                  <a:pt x="6672" y="2955"/>
                  <a:pt x="6684" y="2955"/>
                  <a:pt x="6684" y="2955"/>
                </a:cubicBezTo>
                <a:cubicBezTo>
                  <a:pt x="6695" y="2944"/>
                  <a:pt x="6707" y="2944"/>
                  <a:pt x="6707" y="2932"/>
                </a:cubicBezTo>
                <a:cubicBezTo>
                  <a:pt x="6754" y="2908"/>
                  <a:pt x="6789" y="2885"/>
                  <a:pt x="6824" y="2861"/>
                </a:cubicBezTo>
                <a:cubicBezTo>
                  <a:pt x="6824" y="2850"/>
                  <a:pt x="6836" y="2850"/>
                  <a:pt x="6848" y="2838"/>
                </a:cubicBezTo>
                <a:cubicBezTo>
                  <a:pt x="6883" y="2814"/>
                  <a:pt x="6918" y="2780"/>
                  <a:pt x="6953" y="2744"/>
                </a:cubicBezTo>
                <a:cubicBezTo>
                  <a:pt x="6953" y="2733"/>
                  <a:pt x="6965" y="2733"/>
                  <a:pt x="6976" y="2721"/>
                </a:cubicBezTo>
                <a:cubicBezTo>
                  <a:pt x="7000" y="2686"/>
                  <a:pt x="7035" y="2650"/>
                  <a:pt x="7070" y="2615"/>
                </a:cubicBezTo>
                <a:cubicBezTo>
                  <a:pt x="7094" y="2580"/>
                  <a:pt x="7117" y="2533"/>
                  <a:pt x="7140" y="2498"/>
                </a:cubicBezTo>
                <a:lnTo>
                  <a:pt x="7164" y="2475"/>
                </a:lnTo>
                <a:cubicBezTo>
                  <a:pt x="7176" y="2439"/>
                  <a:pt x="7200" y="2392"/>
                  <a:pt x="7223" y="2358"/>
                </a:cubicBezTo>
                <a:cubicBezTo>
                  <a:pt x="7223" y="2345"/>
                  <a:pt x="7223" y="2345"/>
                  <a:pt x="7234" y="2334"/>
                </a:cubicBezTo>
                <a:cubicBezTo>
                  <a:pt x="7246" y="2298"/>
                  <a:pt x="7258" y="2264"/>
                  <a:pt x="7270" y="2217"/>
                </a:cubicBezTo>
                <a:cubicBezTo>
                  <a:pt x="7281" y="2217"/>
                  <a:pt x="7281" y="2205"/>
                  <a:pt x="7281" y="2205"/>
                </a:cubicBezTo>
                <a:cubicBezTo>
                  <a:pt x="7293" y="2158"/>
                  <a:pt x="7305" y="2111"/>
                  <a:pt x="7317" y="2076"/>
                </a:cubicBezTo>
                <a:lnTo>
                  <a:pt x="7317" y="2041"/>
                </a:lnTo>
                <a:cubicBezTo>
                  <a:pt x="7328" y="1994"/>
                  <a:pt x="7340" y="1959"/>
                  <a:pt x="7340" y="1912"/>
                </a:cubicBezTo>
                <a:cubicBezTo>
                  <a:pt x="7445" y="1021"/>
                  <a:pt x="6778" y="1"/>
                  <a:pt x="58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81767864-DF67-499B-BE0D-2B0AA877D0DA}"/>
              </a:ext>
            </a:extLst>
          </p:cNvPr>
          <p:cNvPicPr>
            <a:picLocks noChangeAspect="1"/>
          </p:cNvPicPr>
          <p:nvPr/>
        </p:nvPicPr>
        <p:blipFill>
          <a:blip r:embed="rId3"/>
          <a:stretch>
            <a:fillRect/>
          </a:stretch>
        </p:blipFill>
        <p:spPr>
          <a:xfrm>
            <a:off x="652028" y="699789"/>
            <a:ext cx="3876675" cy="2474881"/>
          </a:xfrm>
          <a:prstGeom prst="rect">
            <a:avLst/>
          </a:prstGeom>
        </p:spPr>
      </p:pic>
      <p:sp>
        <p:nvSpPr>
          <p:cNvPr id="5" name="TextBox 4">
            <a:extLst>
              <a:ext uri="{FF2B5EF4-FFF2-40B4-BE49-F238E27FC236}">
                <a16:creationId xmlns:a16="http://schemas.microsoft.com/office/drawing/2014/main" id="{AA15AF7B-3338-884F-467F-44F955B66B21}"/>
              </a:ext>
            </a:extLst>
          </p:cNvPr>
          <p:cNvSpPr txBox="1"/>
          <p:nvPr/>
        </p:nvSpPr>
        <p:spPr>
          <a:xfrm>
            <a:off x="-123179" y="3328484"/>
            <a:ext cx="5527220" cy="417550"/>
          </a:xfrm>
          <a:prstGeom prst="rect">
            <a:avLst/>
          </a:prstGeom>
          <a:noFill/>
        </p:spPr>
        <p:txBody>
          <a:bodyPr wrap="square">
            <a:spAutoFit/>
          </a:bodyPr>
          <a:lstStyle/>
          <a:p>
            <a:pPr marL="0" marR="0" algn="ctr">
              <a:lnSpc>
                <a:spcPct val="115000"/>
              </a:lnSpc>
              <a:spcBef>
                <a:spcPts val="0"/>
              </a:spcBef>
              <a:spcAft>
                <a:spcPts val="0"/>
              </a:spcAft>
            </a:pPr>
            <a:r>
              <a:rPr lang="vi-VN" sz="2000" i="1">
                <a:solidFill>
                  <a:schemeClr val="bg1">
                    <a:lumMod val="10000"/>
                  </a:schemeClr>
                </a:solidFill>
                <a:effectLst/>
                <a:latin typeface="Times New Roman" panose="02020603050405020304" pitchFamily="18" charset="0"/>
                <a:ea typeface="Times New Roman" panose="02020603050405020304" pitchFamily="18" charset="0"/>
              </a:rPr>
              <a:t>Hình 21.1. Một số đ</a:t>
            </a:r>
            <a:r>
              <a:rPr lang="en-US" sz="2000" i="1">
                <a:solidFill>
                  <a:schemeClr val="bg1">
                    <a:lumMod val="10000"/>
                  </a:schemeClr>
                </a:solidFill>
                <a:effectLst/>
                <a:latin typeface="Times New Roman" panose="02020603050405020304" pitchFamily="18" charset="0"/>
                <a:ea typeface="Times New Roman" panose="02020603050405020304" pitchFamily="18" charset="0"/>
              </a:rPr>
              <a:t>ồ</a:t>
            </a:r>
            <a:r>
              <a:rPr lang="vi-VN" sz="2000" i="1">
                <a:solidFill>
                  <a:schemeClr val="bg1">
                    <a:lumMod val="10000"/>
                  </a:schemeClr>
                </a:solidFill>
                <a:effectLst/>
                <a:latin typeface="Times New Roman" panose="02020603050405020304" pitchFamily="18" charset="0"/>
                <a:ea typeface="Times New Roman" panose="02020603050405020304" pitchFamily="18" charset="0"/>
              </a:rPr>
              <a:t> gia d</a:t>
            </a:r>
            <a:r>
              <a:rPr lang="en-US" sz="2000" i="1">
                <a:solidFill>
                  <a:schemeClr val="bg1">
                    <a:lumMod val="10000"/>
                  </a:schemeClr>
                </a:solidFill>
                <a:latin typeface="Times New Roman" panose="02020603050405020304" pitchFamily="18" charset="0"/>
                <a:ea typeface="Times New Roman" panose="02020603050405020304" pitchFamily="18" charset="0"/>
              </a:rPr>
              <a:t>ụ</a:t>
            </a:r>
            <a:r>
              <a:rPr lang="vi-VN" sz="2000" i="1">
                <a:solidFill>
                  <a:schemeClr val="bg1">
                    <a:lumMod val="10000"/>
                  </a:schemeClr>
                </a:solidFill>
                <a:effectLst/>
                <a:latin typeface="Times New Roman" panose="02020603050405020304" pitchFamily="18" charset="0"/>
                <a:ea typeface="Times New Roman" panose="02020603050405020304" pitchFamily="18" charset="0"/>
              </a:rPr>
              <a:t>ng</a:t>
            </a:r>
            <a:endParaRPr lang="en-US" sz="2000" i="1">
              <a:solidFill>
                <a:schemeClr val="bg1">
                  <a:lumMod val="10000"/>
                </a:schemeClr>
              </a:solidFill>
              <a:effectLst/>
              <a:latin typeface="Arial" panose="020B0604020202020204" pitchFamily="34" charset="0"/>
              <a:ea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20">
                                            <p:bg/>
                                          </p:spTgt>
                                        </p:tgtEl>
                                        <p:attrNameLst>
                                          <p:attrName>style.visibility</p:attrName>
                                        </p:attrNameLst>
                                      </p:cBhvr>
                                      <p:to>
                                        <p:strVal val="visible"/>
                                      </p:to>
                                    </p:set>
                                    <p:animEffect transition="in" filter="barn(inVertical)">
                                      <p:cBhvr>
                                        <p:cTn id="7" dur="500"/>
                                        <p:tgtEl>
                                          <p:spTgt spid="1820">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20">
                                            <p:txEl>
                                              <p:pRg st="0" end="0"/>
                                            </p:txEl>
                                          </p:spTgt>
                                        </p:tgtEl>
                                        <p:attrNameLst>
                                          <p:attrName>style.visibility</p:attrName>
                                        </p:attrNameLst>
                                      </p:cBhvr>
                                      <p:to>
                                        <p:strVal val="visible"/>
                                      </p:to>
                                    </p:set>
                                    <p:animEffect transition="in" filter="barn(inVertical)">
                                      <p:cBhvr>
                                        <p:cTn id="12" dur="500"/>
                                        <p:tgtEl>
                                          <p:spTgt spid="18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20">
                                            <p:txEl>
                                              <p:pRg st="1" end="1"/>
                                            </p:txEl>
                                          </p:spTgt>
                                        </p:tgtEl>
                                        <p:attrNameLst>
                                          <p:attrName>style.visibility</p:attrName>
                                        </p:attrNameLst>
                                      </p:cBhvr>
                                      <p:to>
                                        <p:strVal val="visible"/>
                                      </p:to>
                                    </p:set>
                                    <p:animEffect transition="in" filter="barn(inVertical)">
                                      <p:cBhvr>
                                        <p:cTn id="17" dur="500"/>
                                        <p:tgtEl>
                                          <p:spTgt spid="1820">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0" grpId="0" build="p"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59"/>
        <p:cNvGrpSpPr/>
        <p:nvPr/>
      </p:nvGrpSpPr>
      <p:grpSpPr>
        <a:xfrm>
          <a:off x="0" y="0"/>
          <a:ext cx="0" cy="0"/>
          <a:chOff x="0" y="0"/>
          <a:chExt cx="0" cy="0"/>
        </a:xfrm>
      </p:grpSpPr>
      <p:sp>
        <p:nvSpPr>
          <p:cNvPr id="1860" name="Google Shape;1860;p44"/>
          <p:cNvSpPr/>
          <p:nvPr/>
        </p:nvSpPr>
        <p:spPr>
          <a:xfrm>
            <a:off x="1638086" y="2535471"/>
            <a:ext cx="910200" cy="475800"/>
          </a:xfrm>
          <a:prstGeom prst="roundRect">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lt1"/>
              </a:solidFill>
              <a:latin typeface="Times New Roman" panose="02020603050405020304" pitchFamily="18" charset="0"/>
              <a:cs typeface="Times New Roman" panose="02020603050405020304" pitchFamily="18" charset="0"/>
            </a:endParaRPr>
          </a:p>
        </p:txBody>
      </p:sp>
      <p:sp>
        <p:nvSpPr>
          <p:cNvPr id="1861" name="Google Shape;1861;p44"/>
          <p:cNvSpPr/>
          <p:nvPr/>
        </p:nvSpPr>
        <p:spPr>
          <a:xfrm>
            <a:off x="1638086" y="1645961"/>
            <a:ext cx="910200" cy="475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b="1">
              <a:solidFill>
                <a:schemeClr val="lt1"/>
              </a:solidFill>
              <a:latin typeface="Times New Roman" panose="02020603050405020304" pitchFamily="18" charset="0"/>
              <a:cs typeface="Times New Roman" panose="02020603050405020304" pitchFamily="18" charset="0"/>
            </a:endParaRPr>
          </a:p>
        </p:txBody>
      </p:sp>
      <p:sp>
        <p:nvSpPr>
          <p:cNvPr id="1864" name="Google Shape;1864;p44"/>
          <p:cNvSpPr/>
          <p:nvPr/>
        </p:nvSpPr>
        <p:spPr>
          <a:xfrm>
            <a:off x="1672394" y="3376505"/>
            <a:ext cx="910200" cy="4758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200" b="1">
              <a:solidFill>
                <a:schemeClr val="lt1"/>
              </a:solidFill>
              <a:latin typeface="Times New Roman" panose="02020603050405020304" pitchFamily="18" charset="0"/>
              <a:cs typeface="Times New Roman" panose="02020603050405020304" pitchFamily="18" charset="0"/>
            </a:endParaRPr>
          </a:p>
        </p:txBody>
      </p:sp>
      <p:sp>
        <p:nvSpPr>
          <p:cNvPr id="1866" name="Google Shape;1866;p44"/>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p>
            <a:pPr lvl="0"/>
            <a:r>
              <a:rPr lang="en-US" sz="3200" b="1" dirty="0">
                <a:solidFill>
                  <a:srgbClr val="00B050"/>
                </a:solidFill>
                <a:latin typeface="Times New Roman" panose="02020603050405020304" pitchFamily="18" charset="0"/>
                <a:cs typeface="Times New Roman" panose="02020603050405020304" pitchFamily="18" charset="0"/>
              </a:rPr>
              <a:t>NỘI DUNG BÀI HỌC</a:t>
            </a:r>
            <a:endParaRPr lang="en-US" sz="3200" dirty="0">
              <a:solidFill>
                <a:srgbClr val="00B050"/>
              </a:solidFill>
            </a:endParaRPr>
          </a:p>
        </p:txBody>
      </p:sp>
      <p:sp>
        <p:nvSpPr>
          <p:cNvPr id="1867" name="Google Shape;1867;p44"/>
          <p:cNvSpPr txBox="1">
            <a:spLocks noGrp="1"/>
          </p:cNvSpPr>
          <p:nvPr>
            <p:ph type="title" idx="2"/>
          </p:nvPr>
        </p:nvSpPr>
        <p:spPr>
          <a:xfrm>
            <a:off x="3073986" y="1589073"/>
            <a:ext cx="4069764" cy="527700"/>
          </a:xfrm>
          <a:prstGeom prst="rect">
            <a:avLst/>
          </a:prstGeom>
        </p:spPr>
        <p:txBody>
          <a:bodyPr spcFirstLastPara="1" wrap="square" lIns="91425" tIns="91425" rIns="91425" bIns="91425" anchor="ctr" anchorCtr="0">
            <a:noAutofit/>
          </a:bodyPr>
          <a:lstStyle/>
          <a:p>
            <a:pPr lvl="0"/>
            <a:r>
              <a:rPr lang="en-US" sz="2800" b="1">
                <a:solidFill>
                  <a:schemeClr val="tx2">
                    <a:lumMod val="50000"/>
                  </a:schemeClr>
                </a:solidFill>
                <a:latin typeface="Times New Roman" panose="02020603050405020304" pitchFamily="18" charset="0"/>
                <a:cs typeface="Times New Roman" panose="02020603050405020304" pitchFamily="18" charset="0"/>
              </a:rPr>
              <a:t>KHÁI NIỆM ALKENE</a:t>
            </a:r>
            <a:endParaRPr lang="en-US" sz="28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869" name="Google Shape;1869;p44"/>
          <p:cNvSpPr txBox="1">
            <a:spLocks noGrp="1"/>
          </p:cNvSpPr>
          <p:nvPr>
            <p:ph type="title" idx="3"/>
          </p:nvPr>
        </p:nvSpPr>
        <p:spPr>
          <a:xfrm>
            <a:off x="2913908" y="2483571"/>
            <a:ext cx="3043876"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tx2">
                    <a:lumMod val="50000"/>
                  </a:schemeClr>
                </a:solidFill>
                <a:latin typeface="Times New Roman" panose="02020603050405020304" pitchFamily="18" charset="0"/>
                <a:cs typeface="Times New Roman" panose="02020603050405020304" pitchFamily="18" charset="0"/>
              </a:rPr>
              <a:t>ETHYLENE</a:t>
            </a:r>
            <a:endParaRPr lang="en-US" sz="2800" b="1" dirty="0">
              <a:solidFill>
                <a:schemeClr val="tx2">
                  <a:lumMod val="50000"/>
                </a:schemeClr>
              </a:solidFill>
              <a:latin typeface="Times New Roman" panose="02020603050405020304" pitchFamily="18" charset="0"/>
              <a:cs typeface="Times New Roman" panose="02020603050405020304" pitchFamily="18" charset="0"/>
              <a:sym typeface="Fredoka One"/>
            </a:endParaRPr>
          </a:p>
        </p:txBody>
      </p:sp>
      <p:sp>
        <p:nvSpPr>
          <p:cNvPr id="1873" name="Google Shape;1873;p44"/>
          <p:cNvSpPr txBox="1">
            <a:spLocks noGrp="1"/>
          </p:cNvSpPr>
          <p:nvPr>
            <p:ph type="title" idx="7"/>
          </p:nvPr>
        </p:nvSpPr>
        <p:spPr>
          <a:xfrm>
            <a:off x="3222583" y="3321362"/>
            <a:ext cx="23055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chemeClr val="tx2">
                    <a:lumMod val="50000"/>
                  </a:schemeClr>
                </a:solidFill>
                <a:latin typeface="Times New Roman" panose="02020603050405020304" pitchFamily="18" charset="0"/>
                <a:cs typeface="Times New Roman" panose="02020603050405020304" pitchFamily="18" charset="0"/>
              </a:rPr>
              <a:t>CỦNG CỐ</a:t>
            </a:r>
            <a:endParaRPr lang="en-US" sz="2800" b="1" dirty="0">
              <a:solidFill>
                <a:schemeClr val="tx2">
                  <a:lumMod val="50000"/>
                </a:schemeClr>
              </a:solidFill>
              <a:latin typeface="Times New Roman" panose="02020603050405020304" pitchFamily="18" charset="0"/>
              <a:cs typeface="Times New Roman" panose="02020603050405020304" pitchFamily="18" charset="0"/>
              <a:sym typeface="Fredoka One"/>
            </a:endParaRPr>
          </a:p>
        </p:txBody>
      </p:sp>
      <p:sp>
        <p:nvSpPr>
          <p:cNvPr id="1879" name="Google Shape;1879;p44"/>
          <p:cNvSpPr txBox="1">
            <a:spLocks noGrp="1"/>
          </p:cNvSpPr>
          <p:nvPr>
            <p:ph type="title" idx="16"/>
          </p:nvPr>
        </p:nvSpPr>
        <p:spPr>
          <a:xfrm>
            <a:off x="1744136" y="1741866"/>
            <a:ext cx="698100" cy="28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I.</a:t>
            </a:r>
            <a:endParaRPr sz="4000" b="1">
              <a:latin typeface="Times New Roman" panose="02020603050405020304" pitchFamily="18" charset="0"/>
              <a:cs typeface="Times New Roman" panose="02020603050405020304" pitchFamily="18" charset="0"/>
            </a:endParaRPr>
          </a:p>
        </p:txBody>
      </p:sp>
      <p:sp>
        <p:nvSpPr>
          <p:cNvPr id="1880" name="Google Shape;1880;p44"/>
          <p:cNvSpPr txBox="1">
            <a:spLocks noGrp="1"/>
          </p:cNvSpPr>
          <p:nvPr>
            <p:ph type="title" idx="17"/>
          </p:nvPr>
        </p:nvSpPr>
        <p:spPr>
          <a:xfrm>
            <a:off x="1638086" y="2633121"/>
            <a:ext cx="971743" cy="2805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4000" b="1">
                <a:latin typeface="Times New Roman" panose="02020603050405020304" pitchFamily="18" charset="0"/>
                <a:cs typeface="Times New Roman" panose="02020603050405020304" pitchFamily="18" charset="0"/>
              </a:rPr>
              <a:t>II.</a:t>
            </a:r>
            <a:endParaRPr sz="4000" b="1">
              <a:latin typeface="Times New Roman" panose="02020603050405020304" pitchFamily="18" charset="0"/>
              <a:cs typeface="Times New Roman" panose="02020603050405020304" pitchFamily="18" charset="0"/>
            </a:endParaRPr>
          </a:p>
        </p:txBody>
      </p:sp>
      <p:sp>
        <p:nvSpPr>
          <p:cNvPr id="1882" name="Google Shape;1882;p44"/>
          <p:cNvSpPr txBox="1">
            <a:spLocks noGrp="1"/>
          </p:cNvSpPr>
          <p:nvPr>
            <p:ph type="title" idx="19"/>
          </p:nvPr>
        </p:nvSpPr>
        <p:spPr>
          <a:xfrm>
            <a:off x="1725419" y="3485355"/>
            <a:ext cx="804150" cy="2580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Times New Roman" panose="02020603050405020304" pitchFamily="18" charset="0"/>
                <a:cs typeface="Times New Roman" panose="02020603050405020304" pitchFamily="18" charset="0"/>
              </a:rPr>
              <a:t>III.</a:t>
            </a:r>
            <a:endParaRPr sz="32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60"/>
                                        </p:tgtEl>
                                        <p:attrNameLst>
                                          <p:attrName>style.visibility</p:attrName>
                                        </p:attrNameLst>
                                      </p:cBhvr>
                                      <p:to>
                                        <p:strVal val="visible"/>
                                      </p:to>
                                    </p:set>
                                    <p:animEffect transition="in" filter="barn(inVertical)">
                                      <p:cBhvr>
                                        <p:cTn id="7" dur="500"/>
                                        <p:tgtEl>
                                          <p:spTgt spid="186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61"/>
                                        </p:tgtEl>
                                        <p:attrNameLst>
                                          <p:attrName>style.visibility</p:attrName>
                                        </p:attrNameLst>
                                      </p:cBhvr>
                                      <p:to>
                                        <p:strVal val="visible"/>
                                      </p:to>
                                    </p:set>
                                    <p:animEffect transition="in" filter="barn(inVertical)">
                                      <p:cBhvr>
                                        <p:cTn id="10" dur="500"/>
                                        <p:tgtEl>
                                          <p:spTgt spid="186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64"/>
                                        </p:tgtEl>
                                        <p:attrNameLst>
                                          <p:attrName>style.visibility</p:attrName>
                                        </p:attrNameLst>
                                      </p:cBhvr>
                                      <p:to>
                                        <p:strVal val="visible"/>
                                      </p:to>
                                    </p:set>
                                    <p:animEffect transition="in" filter="barn(inVertical)">
                                      <p:cBhvr>
                                        <p:cTn id="13" dur="500"/>
                                        <p:tgtEl>
                                          <p:spTgt spid="186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67"/>
                                        </p:tgtEl>
                                        <p:attrNameLst>
                                          <p:attrName>style.visibility</p:attrName>
                                        </p:attrNameLst>
                                      </p:cBhvr>
                                      <p:to>
                                        <p:strVal val="visible"/>
                                      </p:to>
                                    </p:set>
                                    <p:animEffect transition="in" filter="barn(inVertical)">
                                      <p:cBhvr>
                                        <p:cTn id="16" dur="500"/>
                                        <p:tgtEl>
                                          <p:spTgt spid="186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69"/>
                                        </p:tgtEl>
                                        <p:attrNameLst>
                                          <p:attrName>style.visibility</p:attrName>
                                        </p:attrNameLst>
                                      </p:cBhvr>
                                      <p:to>
                                        <p:strVal val="visible"/>
                                      </p:to>
                                    </p:set>
                                    <p:animEffect transition="in" filter="barn(inVertical)">
                                      <p:cBhvr>
                                        <p:cTn id="19" dur="500"/>
                                        <p:tgtEl>
                                          <p:spTgt spid="186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873"/>
                                        </p:tgtEl>
                                        <p:attrNameLst>
                                          <p:attrName>style.visibility</p:attrName>
                                        </p:attrNameLst>
                                      </p:cBhvr>
                                      <p:to>
                                        <p:strVal val="visible"/>
                                      </p:to>
                                    </p:set>
                                    <p:animEffect transition="in" filter="barn(inVertical)">
                                      <p:cBhvr>
                                        <p:cTn id="22" dur="500"/>
                                        <p:tgtEl>
                                          <p:spTgt spid="1873"/>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79"/>
                                        </p:tgtEl>
                                        <p:attrNameLst>
                                          <p:attrName>style.visibility</p:attrName>
                                        </p:attrNameLst>
                                      </p:cBhvr>
                                      <p:to>
                                        <p:strVal val="visible"/>
                                      </p:to>
                                    </p:set>
                                    <p:animEffect transition="in" filter="barn(inVertical)">
                                      <p:cBhvr>
                                        <p:cTn id="25" dur="500"/>
                                        <p:tgtEl>
                                          <p:spTgt spid="187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880"/>
                                        </p:tgtEl>
                                        <p:attrNameLst>
                                          <p:attrName>style.visibility</p:attrName>
                                        </p:attrNameLst>
                                      </p:cBhvr>
                                      <p:to>
                                        <p:strVal val="visible"/>
                                      </p:to>
                                    </p:set>
                                    <p:animEffect transition="in" filter="barn(inVertical)">
                                      <p:cBhvr>
                                        <p:cTn id="28" dur="500"/>
                                        <p:tgtEl>
                                          <p:spTgt spid="188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882"/>
                                        </p:tgtEl>
                                        <p:attrNameLst>
                                          <p:attrName>style.visibility</p:attrName>
                                        </p:attrNameLst>
                                      </p:cBhvr>
                                      <p:to>
                                        <p:strVal val="visible"/>
                                      </p:to>
                                    </p:set>
                                    <p:animEffect transition="in" filter="barn(inVertical)">
                                      <p:cBhvr>
                                        <p:cTn id="31" dur="500"/>
                                        <p:tgtEl>
                                          <p:spTgt spid="1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 grpId="0" animBg="1"/>
      <p:bldP spid="1861" grpId="0" animBg="1"/>
      <p:bldP spid="1864" grpId="0" animBg="1"/>
      <p:bldP spid="1867" grpId="0"/>
      <p:bldP spid="1869" grpId="0"/>
      <p:bldP spid="1873" grpId="0"/>
      <p:bldP spid="1879" grpId="0" animBg="1"/>
      <p:bldP spid="1880" grpId="0" animBg="1"/>
      <p:bldP spid="18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88"/>
        <p:cNvGrpSpPr/>
        <p:nvPr/>
      </p:nvGrpSpPr>
      <p:grpSpPr>
        <a:xfrm>
          <a:off x="0" y="0"/>
          <a:ext cx="0" cy="0"/>
          <a:chOff x="0" y="0"/>
          <a:chExt cx="0" cy="0"/>
        </a:xfrm>
      </p:grpSpPr>
      <p:sp>
        <p:nvSpPr>
          <p:cNvPr id="1890" name="Google Shape;1890;p45"/>
          <p:cNvSpPr txBox="1">
            <a:spLocks noGrp="1"/>
          </p:cNvSpPr>
          <p:nvPr>
            <p:ph type="title"/>
          </p:nvPr>
        </p:nvSpPr>
        <p:spPr>
          <a:xfrm>
            <a:off x="3576490" y="2149883"/>
            <a:ext cx="4988967" cy="841800"/>
          </a:xfrm>
          <a:prstGeom prst="rect">
            <a:avLst/>
          </a:prstGeom>
        </p:spPr>
        <p:txBody>
          <a:bodyPr spcFirstLastPara="1" wrap="square" lIns="91425" tIns="91425" rIns="91425" bIns="91425" anchor="ctr" anchorCtr="0">
            <a:noAutofit/>
          </a:bodyPr>
          <a:lstStyle/>
          <a:p>
            <a:pPr lvl="0"/>
            <a:r>
              <a:rPr lang="en-US" sz="6600" b="1" dirty="0">
                <a:solidFill>
                  <a:srgbClr val="F56E6E"/>
                </a:solidFill>
                <a:latin typeface="Times New Roman" panose="02020603050405020304" pitchFamily="18" charset="0"/>
                <a:cs typeface="Times New Roman" panose="02020603050405020304" pitchFamily="18" charset="0"/>
              </a:rPr>
              <a:t>KHÁI NIỆM ALKENE</a:t>
            </a:r>
          </a:p>
        </p:txBody>
      </p:sp>
      <p:sp>
        <p:nvSpPr>
          <p:cNvPr id="1891" name="Google Shape;1891;p45"/>
          <p:cNvSpPr txBox="1">
            <a:spLocks noGrp="1"/>
          </p:cNvSpPr>
          <p:nvPr>
            <p:ph type="title" idx="2"/>
          </p:nvPr>
        </p:nvSpPr>
        <p:spPr>
          <a:xfrm>
            <a:off x="6483927" y="910000"/>
            <a:ext cx="1940198" cy="8418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sz="8800" b="1">
                <a:latin typeface="Times New Roman" panose="02020603050405020304" pitchFamily="18" charset="0"/>
                <a:cs typeface="Times New Roman" panose="02020603050405020304" pitchFamily="18" charset="0"/>
              </a:rPr>
              <a:t>I.</a:t>
            </a:r>
            <a:endParaRPr sz="8800" b="1" dirty="0">
              <a:latin typeface="Times New Roman" panose="02020603050405020304" pitchFamily="18" charset="0"/>
              <a:cs typeface="Times New Roman" panose="02020603050405020304" pitchFamily="18" charset="0"/>
            </a:endParaRPr>
          </a:p>
        </p:txBody>
      </p:sp>
      <p:grpSp>
        <p:nvGrpSpPr>
          <p:cNvPr id="1893" name="Google Shape;1893;p45"/>
          <p:cNvGrpSpPr/>
          <p:nvPr/>
        </p:nvGrpSpPr>
        <p:grpSpPr>
          <a:xfrm>
            <a:off x="1551187" y="1044047"/>
            <a:ext cx="1805208" cy="3237127"/>
            <a:chOff x="-4659238" y="1044047"/>
            <a:chExt cx="1805208" cy="3237127"/>
          </a:xfrm>
        </p:grpSpPr>
        <p:sp>
          <p:nvSpPr>
            <p:cNvPr id="1894" name="Google Shape;1894;p45"/>
            <p:cNvSpPr/>
            <p:nvPr/>
          </p:nvSpPr>
          <p:spPr>
            <a:xfrm>
              <a:off x="-4384221" y="4106487"/>
              <a:ext cx="1008543" cy="174688"/>
            </a:xfrm>
            <a:custGeom>
              <a:avLst/>
              <a:gdLst/>
              <a:ahLst/>
              <a:cxnLst/>
              <a:rect l="l" t="t" r="r" b="b"/>
              <a:pathLst>
                <a:path w="22395" h="3879" extrusionOk="0">
                  <a:moveTo>
                    <a:pt x="11203" y="0"/>
                  </a:moveTo>
                  <a:cubicBezTo>
                    <a:pt x="5013" y="0"/>
                    <a:pt x="0" y="867"/>
                    <a:pt x="0" y="1940"/>
                  </a:cubicBezTo>
                  <a:cubicBezTo>
                    <a:pt x="0" y="3012"/>
                    <a:pt x="5013" y="3879"/>
                    <a:pt x="11203" y="3879"/>
                  </a:cubicBezTo>
                  <a:cubicBezTo>
                    <a:pt x="17381" y="3879"/>
                    <a:pt x="22394" y="3012"/>
                    <a:pt x="22394" y="1940"/>
                  </a:cubicBezTo>
                  <a:cubicBezTo>
                    <a:pt x="22394" y="867"/>
                    <a:pt x="17381" y="0"/>
                    <a:pt x="11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45"/>
            <p:cNvSpPr/>
            <p:nvPr/>
          </p:nvSpPr>
          <p:spPr>
            <a:xfrm>
              <a:off x="-4133385" y="3411534"/>
              <a:ext cx="597876" cy="696366"/>
            </a:xfrm>
            <a:custGeom>
              <a:avLst/>
              <a:gdLst/>
              <a:ahLst/>
              <a:cxnLst/>
              <a:rect l="l" t="t" r="r" b="b"/>
              <a:pathLst>
                <a:path w="13276" h="15463" extrusionOk="0">
                  <a:moveTo>
                    <a:pt x="13276" y="1"/>
                  </a:moveTo>
                  <a:lnTo>
                    <a:pt x="351" y="393"/>
                  </a:lnTo>
                  <a:lnTo>
                    <a:pt x="0" y="15463"/>
                  </a:lnTo>
                  <a:lnTo>
                    <a:pt x="3425" y="15463"/>
                  </a:lnTo>
                  <a:lnTo>
                    <a:pt x="4260" y="5911"/>
                  </a:lnTo>
                  <a:cubicBezTo>
                    <a:pt x="4260" y="5911"/>
                    <a:pt x="4730" y="6096"/>
                    <a:pt x="5489" y="6096"/>
                  </a:cubicBezTo>
                  <a:cubicBezTo>
                    <a:pt x="5996" y="6096"/>
                    <a:pt x="6633" y="6013"/>
                    <a:pt x="7345" y="5736"/>
                  </a:cubicBezTo>
                  <a:lnTo>
                    <a:pt x="7345" y="5736"/>
                  </a:lnTo>
                  <a:lnTo>
                    <a:pt x="7118" y="15463"/>
                  </a:lnTo>
                  <a:lnTo>
                    <a:pt x="9686" y="15463"/>
                  </a:lnTo>
                  <a:lnTo>
                    <a:pt x="1327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45"/>
            <p:cNvSpPr/>
            <p:nvPr/>
          </p:nvSpPr>
          <p:spPr>
            <a:xfrm>
              <a:off x="-4192379" y="2553111"/>
              <a:ext cx="720054" cy="945090"/>
            </a:xfrm>
            <a:custGeom>
              <a:avLst/>
              <a:gdLst/>
              <a:ahLst/>
              <a:cxnLst/>
              <a:rect l="l" t="t" r="r" b="b"/>
              <a:pathLst>
                <a:path w="15989" h="20986" extrusionOk="0">
                  <a:moveTo>
                    <a:pt x="3683" y="0"/>
                  </a:moveTo>
                  <a:lnTo>
                    <a:pt x="0" y="20569"/>
                  </a:lnTo>
                  <a:cubicBezTo>
                    <a:pt x="2201" y="20882"/>
                    <a:pt x="4711" y="20986"/>
                    <a:pt x="7079" y="20986"/>
                  </a:cubicBezTo>
                  <a:cubicBezTo>
                    <a:pt x="11817" y="20986"/>
                    <a:pt x="15989" y="20569"/>
                    <a:pt x="15989" y="20569"/>
                  </a:cubicBezTo>
                  <a:cubicBezTo>
                    <a:pt x="14936" y="8645"/>
                    <a:pt x="10635" y="723"/>
                    <a:pt x="10635" y="723"/>
                  </a:cubicBezTo>
                  <a:lnTo>
                    <a:pt x="36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45"/>
            <p:cNvSpPr/>
            <p:nvPr/>
          </p:nvSpPr>
          <p:spPr>
            <a:xfrm>
              <a:off x="-3977706" y="2579590"/>
              <a:ext cx="337217" cy="130104"/>
            </a:xfrm>
            <a:custGeom>
              <a:avLst/>
              <a:gdLst/>
              <a:ahLst/>
              <a:cxnLst/>
              <a:rect l="l" t="t" r="r" b="b"/>
              <a:pathLst>
                <a:path w="7488" h="2889" extrusionOk="0">
                  <a:moveTo>
                    <a:pt x="92" y="0"/>
                  </a:moveTo>
                  <a:cubicBezTo>
                    <a:pt x="92" y="0"/>
                    <a:pt x="0" y="2889"/>
                    <a:pt x="3646" y="2889"/>
                  </a:cubicBezTo>
                  <a:cubicBezTo>
                    <a:pt x="3678" y="2889"/>
                    <a:pt x="3711" y="2889"/>
                    <a:pt x="3743" y="2888"/>
                  </a:cubicBezTo>
                  <a:cubicBezTo>
                    <a:pt x="7487" y="2826"/>
                    <a:pt x="6477" y="217"/>
                    <a:pt x="6477" y="217"/>
                  </a:cubicBezTo>
                  <a:lnTo>
                    <a:pt x="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5"/>
            <p:cNvSpPr/>
            <p:nvPr/>
          </p:nvSpPr>
          <p:spPr>
            <a:xfrm>
              <a:off x="-3977706" y="2556353"/>
              <a:ext cx="337217" cy="129699"/>
            </a:xfrm>
            <a:custGeom>
              <a:avLst/>
              <a:gdLst/>
              <a:ahLst/>
              <a:cxnLst/>
              <a:rect l="l" t="t" r="r" b="b"/>
              <a:pathLst>
                <a:path w="7488" h="2880" extrusionOk="0">
                  <a:moveTo>
                    <a:pt x="92" y="0"/>
                  </a:moveTo>
                  <a:cubicBezTo>
                    <a:pt x="92" y="0"/>
                    <a:pt x="1" y="2880"/>
                    <a:pt x="3628" y="2880"/>
                  </a:cubicBezTo>
                  <a:cubicBezTo>
                    <a:pt x="3666" y="2880"/>
                    <a:pt x="3704" y="2879"/>
                    <a:pt x="3743" y="2879"/>
                  </a:cubicBezTo>
                  <a:cubicBezTo>
                    <a:pt x="7487" y="2827"/>
                    <a:pt x="6477" y="207"/>
                    <a:pt x="6477" y="207"/>
                  </a:cubicBezTo>
                  <a:lnTo>
                    <a:pt x="92" y="0"/>
                  </a:lnTo>
                  <a:close/>
                </a:path>
              </a:pathLst>
            </a:custGeom>
            <a:solidFill>
              <a:srgbClr val="FFA3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5"/>
            <p:cNvSpPr/>
            <p:nvPr/>
          </p:nvSpPr>
          <p:spPr>
            <a:xfrm>
              <a:off x="-3851432" y="2783951"/>
              <a:ext cx="175634" cy="311773"/>
            </a:xfrm>
            <a:custGeom>
              <a:avLst/>
              <a:gdLst/>
              <a:ahLst/>
              <a:cxnLst/>
              <a:rect l="l" t="t" r="r" b="b"/>
              <a:pathLst>
                <a:path w="3900" h="6923" extrusionOk="0">
                  <a:moveTo>
                    <a:pt x="1435" y="1"/>
                  </a:moveTo>
                  <a:cubicBezTo>
                    <a:pt x="1362" y="1"/>
                    <a:pt x="1290" y="11"/>
                    <a:pt x="1218" y="21"/>
                  </a:cubicBezTo>
                  <a:cubicBezTo>
                    <a:pt x="754" y="124"/>
                    <a:pt x="392" y="537"/>
                    <a:pt x="197" y="1197"/>
                  </a:cubicBezTo>
                  <a:cubicBezTo>
                    <a:pt x="330" y="1208"/>
                    <a:pt x="465" y="1229"/>
                    <a:pt x="609" y="1249"/>
                  </a:cubicBezTo>
                  <a:cubicBezTo>
                    <a:pt x="764" y="785"/>
                    <a:pt x="1011" y="486"/>
                    <a:pt x="1311" y="424"/>
                  </a:cubicBezTo>
                  <a:cubicBezTo>
                    <a:pt x="1352" y="413"/>
                    <a:pt x="1393" y="413"/>
                    <a:pt x="1435" y="413"/>
                  </a:cubicBezTo>
                  <a:cubicBezTo>
                    <a:pt x="1692" y="413"/>
                    <a:pt x="1992" y="578"/>
                    <a:pt x="2280" y="899"/>
                  </a:cubicBezTo>
                  <a:cubicBezTo>
                    <a:pt x="2404" y="816"/>
                    <a:pt x="2517" y="743"/>
                    <a:pt x="2641" y="682"/>
                  </a:cubicBezTo>
                  <a:cubicBezTo>
                    <a:pt x="2270" y="248"/>
                    <a:pt x="1847" y="1"/>
                    <a:pt x="1435" y="1"/>
                  </a:cubicBezTo>
                  <a:close/>
                  <a:moveTo>
                    <a:pt x="2889" y="1002"/>
                  </a:moveTo>
                  <a:cubicBezTo>
                    <a:pt x="2776" y="1064"/>
                    <a:pt x="2662" y="1135"/>
                    <a:pt x="2538" y="1218"/>
                  </a:cubicBezTo>
                  <a:cubicBezTo>
                    <a:pt x="2714" y="1465"/>
                    <a:pt x="2879" y="1775"/>
                    <a:pt x="3023" y="2136"/>
                  </a:cubicBezTo>
                  <a:cubicBezTo>
                    <a:pt x="3209" y="2240"/>
                    <a:pt x="3394" y="2343"/>
                    <a:pt x="3569" y="2456"/>
                  </a:cubicBezTo>
                  <a:cubicBezTo>
                    <a:pt x="3394" y="1889"/>
                    <a:pt x="3157" y="1394"/>
                    <a:pt x="2889" y="1002"/>
                  </a:cubicBezTo>
                  <a:close/>
                  <a:moveTo>
                    <a:pt x="104" y="1600"/>
                  </a:moveTo>
                  <a:cubicBezTo>
                    <a:pt x="11" y="2074"/>
                    <a:pt x="0" y="2631"/>
                    <a:pt x="62" y="3198"/>
                  </a:cubicBezTo>
                  <a:cubicBezTo>
                    <a:pt x="176" y="3023"/>
                    <a:pt x="300" y="2858"/>
                    <a:pt x="434" y="2683"/>
                  </a:cubicBezTo>
                  <a:cubicBezTo>
                    <a:pt x="424" y="2311"/>
                    <a:pt x="444" y="1961"/>
                    <a:pt x="506" y="1651"/>
                  </a:cubicBezTo>
                  <a:cubicBezTo>
                    <a:pt x="362" y="1621"/>
                    <a:pt x="227" y="1610"/>
                    <a:pt x="104" y="1600"/>
                  </a:cubicBezTo>
                  <a:close/>
                  <a:moveTo>
                    <a:pt x="3219" y="2724"/>
                  </a:moveTo>
                  <a:cubicBezTo>
                    <a:pt x="3260" y="2868"/>
                    <a:pt x="3301" y="3013"/>
                    <a:pt x="3333" y="3168"/>
                  </a:cubicBezTo>
                  <a:cubicBezTo>
                    <a:pt x="3363" y="3322"/>
                    <a:pt x="3394" y="3477"/>
                    <a:pt x="3415" y="3632"/>
                  </a:cubicBezTo>
                  <a:cubicBezTo>
                    <a:pt x="3539" y="3457"/>
                    <a:pt x="3642" y="3281"/>
                    <a:pt x="3734" y="3116"/>
                  </a:cubicBezTo>
                  <a:lnTo>
                    <a:pt x="3734" y="3085"/>
                  </a:lnTo>
                  <a:cubicBezTo>
                    <a:pt x="3734" y="3075"/>
                    <a:pt x="3725" y="3065"/>
                    <a:pt x="3725" y="3054"/>
                  </a:cubicBezTo>
                  <a:cubicBezTo>
                    <a:pt x="3569" y="2941"/>
                    <a:pt x="3404" y="2827"/>
                    <a:pt x="3219" y="2724"/>
                  </a:cubicBezTo>
                  <a:close/>
                  <a:moveTo>
                    <a:pt x="486" y="3302"/>
                  </a:moveTo>
                  <a:cubicBezTo>
                    <a:pt x="372" y="3477"/>
                    <a:pt x="259" y="3652"/>
                    <a:pt x="165" y="3817"/>
                  </a:cubicBezTo>
                  <a:cubicBezTo>
                    <a:pt x="165" y="3828"/>
                    <a:pt x="165" y="3838"/>
                    <a:pt x="176" y="3838"/>
                  </a:cubicBezTo>
                  <a:lnTo>
                    <a:pt x="176" y="3869"/>
                  </a:lnTo>
                  <a:cubicBezTo>
                    <a:pt x="330" y="3982"/>
                    <a:pt x="496" y="4096"/>
                    <a:pt x="681" y="4209"/>
                  </a:cubicBezTo>
                  <a:cubicBezTo>
                    <a:pt x="640" y="4065"/>
                    <a:pt x="609" y="3911"/>
                    <a:pt x="568" y="3755"/>
                  </a:cubicBezTo>
                  <a:cubicBezTo>
                    <a:pt x="537" y="3601"/>
                    <a:pt x="516" y="3446"/>
                    <a:pt x="486" y="3302"/>
                  </a:cubicBezTo>
                  <a:close/>
                  <a:moveTo>
                    <a:pt x="3838" y="3725"/>
                  </a:moveTo>
                  <a:lnTo>
                    <a:pt x="3838" y="3725"/>
                  </a:lnTo>
                  <a:cubicBezTo>
                    <a:pt x="3725" y="3900"/>
                    <a:pt x="3601" y="4076"/>
                    <a:pt x="3466" y="4251"/>
                  </a:cubicBezTo>
                  <a:cubicBezTo>
                    <a:pt x="3487" y="4612"/>
                    <a:pt x="3456" y="4963"/>
                    <a:pt x="3394" y="5282"/>
                  </a:cubicBezTo>
                  <a:cubicBezTo>
                    <a:pt x="3539" y="5303"/>
                    <a:pt x="3673" y="5323"/>
                    <a:pt x="3807" y="5334"/>
                  </a:cubicBezTo>
                  <a:cubicBezTo>
                    <a:pt x="3890" y="4849"/>
                    <a:pt x="3900" y="4303"/>
                    <a:pt x="3838" y="3725"/>
                  </a:cubicBezTo>
                  <a:close/>
                  <a:moveTo>
                    <a:pt x="330" y="4468"/>
                  </a:moveTo>
                  <a:cubicBezTo>
                    <a:pt x="506" y="5035"/>
                    <a:pt x="743" y="5530"/>
                    <a:pt x="1011" y="5922"/>
                  </a:cubicBezTo>
                  <a:cubicBezTo>
                    <a:pt x="1135" y="5860"/>
                    <a:pt x="1249" y="5788"/>
                    <a:pt x="1362" y="5715"/>
                  </a:cubicBezTo>
                  <a:cubicBezTo>
                    <a:pt x="1187" y="5458"/>
                    <a:pt x="1022" y="5148"/>
                    <a:pt x="878" y="4798"/>
                  </a:cubicBezTo>
                  <a:cubicBezTo>
                    <a:pt x="692" y="4695"/>
                    <a:pt x="506" y="4581"/>
                    <a:pt x="330" y="4468"/>
                  </a:cubicBezTo>
                  <a:close/>
                  <a:moveTo>
                    <a:pt x="3301" y="5674"/>
                  </a:moveTo>
                  <a:cubicBezTo>
                    <a:pt x="3136" y="6139"/>
                    <a:pt x="2889" y="6437"/>
                    <a:pt x="2600" y="6499"/>
                  </a:cubicBezTo>
                  <a:cubicBezTo>
                    <a:pt x="2559" y="6510"/>
                    <a:pt x="2517" y="6510"/>
                    <a:pt x="2476" y="6510"/>
                  </a:cubicBezTo>
                  <a:cubicBezTo>
                    <a:pt x="2208" y="6510"/>
                    <a:pt x="1909" y="6345"/>
                    <a:pt x="1620" y="6036"/>
                  </a:cubicBezTo>
                  <a:cubicBezTo>
                    <a:pt x="1496" y="6107"/>
                    <a:pt x="1383" y="6180"/>
                    <a:pt x="1270" y="6252"/>
                  </a:cubicBezTo>
                  <a:cubicBezTo>
                    <a:pt x="1641" y="6675"/>
                    <a:pt x="2054" y="6923"/>
                    <a:pt x="2476" y="6923"/>
                  </a:cubicBezTo>
                  <a:cubicBezTo>
                    <a:pt x="2538" y="6923"/>
                    <a:pt x="2611" y="6912"/>
                    <a:pt x="2682" y="6902"/>
                  </a:cubicBezTo>
                  <a:cubicBezTo>
                    <a:pt x="3147" y="6799"/>
                    <a:pt x="3508" y="6386"/>
                    <a:pt x="3704" y="5736"/>
                  </a:cubicBezTo>
                  <a:cubicBezTo>
                    <a:pt x="3580" y="5715"/>
                    <a:pt x="3436" y="5705"/>
                    <a:pt x="3301" y="567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5"/>
            <p:cNvSpPr/>
            <p:nvPr/>
          </p:nvSpPr>
          <p:spPr>
            <a:xfrm>
              <a:off x="-3892323" y="2797911"/>
              <a:ext cx="257866" cy="284347"/>
            </a:xfrm>
            <a:custGeom>
              <a:avLst/>
              <a:gdLst/>
              <a:ahLst/>
              <a:cxnLst/>
              <a:rect l="l" t="t" r="r" b="b"/>
              <a:pathLst>
                <a:path w="5726" h="6314" extrusionOk="0">
                  <a:moveTo>
                    <a:pt x="4704" y="0"/>
                  </a:moveTo>
                  <a:cubicBezTo>
                    <a:pt x="4374" y="0"/>
                    <a:pt x="3972" y="135"/>
                    <a:pt x="3549" y="372"/>
                  </a:cubicBezTo>
                  <a:cubicBezTo>
                    <a:pt x="3425" y="433"/>
                    <a:pt x="3312" y="506"/>
                    <a:pt x="3188" y="589"/>
                  </a:cubicBezTo>
                  <a:cubicBezTo>
                    <a:pt x="2941" y="754"/>
                    <a:pt x="2693" y="949"/>
                    <a:pt x="2446" y="1176"/>
                  </a:cubicBezTo>
                  <a:lnTo>
                    <a:pt x="2879" y="1331"/>
                  </a:lnTo>
                  <a:cubicBezTo>
                    <a:pt x="3075" y="1176"/>
                    <a:pt x="3260" y="1032"/>
                    <a:pt x="3446" y="908"/>
                  </a:cubicBezTo>
                  <a:cubicBezTo>
                    <a:pt x="3570" y="825"/>
                    <a:pt x="3684" y="754"/>
                    <a:pt x="3797" y="692"/>
                  </a:cubicBezTo>
                  <a:cubicBezTo>
                    <a:pt x="4137" y="506"/>
                    <a:pt x="4447" y="403"/>
                    <a:pt x="4704" y="403"/>
                  </a:cubicBezTo>
                  <a:cubicBezTo>
                    <a:pt x="4818" y="403"/>
                    <a:pt x="4911" y="423"/>
                    <a:pt x="4983" y="465"/>
                  </a:cubicBezTo>
                  <a:cubicBezTo>
                    <a:pt x="5107" y="537"/>
                    <a:pt x="5179" y="650"/>
                    <a:pt x="5220" y="815"/>
                  </a:cubicBezTo>
                  <a:cubicBezTo>
                    <a:pt x="5293" y="1155"/>
                    <a:pt x="5190" y="1712"/>
                    <a:pt x="4860" y="2404"/>
                  </a:cubicBezTo>
                  <a:cubicBezTo>
                    <a:pt x="4973" y="2487"/>
                    <a:pt x="5076" y="2579"/>
                    <a:pt x="5179" y="2661"/>
                  </a:cubicBezTo>
                  <a:cubicBezTo>
                    <a:pt x="5561" y="1909"/>
                    <a:pt x="5726" y="1217"/>
                    <a:pt x="5623" y="733"/>
                  </a:cubicBezTo>
                  <a:cubicBezTo>
                    <a:pt x="5561" y="444"/>
                    <a:pt x="5406" y="227"/>
                    <a:pt x="5179" y="114"/>
                  </a:cubicBezTo>
                  <a:cubicBezTo>
                    <a:pt x="5045" y="32"/>
                    <a:pt x="4880" y="0"/>
                    <a:pt x="4704" y="0"/>
                  </a:cubicBezTo>
                  <a:close/>
                  <a:moveTo>
                    <a:pt x="2105" y="1496"/>
                  </a:moveTo>
                  <a:cubicBezTo>
                    <a:pt x="1857" y="1754"/>
                    <a:pt x="1610" y="2022"/>
                    <a:pt x="1383" y="2321"/>
                  </a:cubicBezTo>
                  <a:cubicBezTo>
                    <a:pt x="1373" y="2342"/>
                    <a:pt x="1352" y="2352"/>
                    <a:pt x="1342" y="2373"/>
                  </a:cubicBezTo>
                  <a:cubicBezTo>
                    <a:pt x="1208" y="2548"/>
                    <a:pt x="1084" y="2713"/>
                    <a:pt x="970" y="2888"/>
                  </a:cubicBezTo>
                  <a:cubicBezTo>
                    <a:pt x="888" y="3023"/>
                    <a:pt x="805" y="3157"/>
                    <a:pt x="733" y="3280"/>
                  </a:cubicBezTo>
                  <a:cubicBezTo>
                    <a:pt x="837" y="3363"/>
                    <a:pt x="940" y="3456"/>
                    <a:pt x="1053" y="3539"/>
                  </a:cubicBezTo>
                  <a:cubicBezTo>
                    <a:pt x="1064" y="3528"/>
                    <a:pt x="1064" y="3518"/>
                    <a:pt x="1073" y="3507"/>
                  </a:cubicBezTo>
                  <a:cubicBezTo>
                    <a:pt x="1167" y="3342"/>
                    <a:pt x="1280" y="3167"/>
                    <a:pt x="1394" y="2992"/>
                  </a:cubicBezTo>
                  <a:cubicBezTo>
                    <a:pt x="1497" y="2858"/>
                    <a:pt x="1589" y="2713"/>
                    <a:pt x="1703" y="2569"/>
                  </a:cubicBezTo>
                  <a:cubicBezTo>
                    <a:pt x="1971" y="2239"/>
                    <a:pt x="2249" y="1919"/>
                    <a:pt x="2538" y="1641"/>
                  </a:cubicBezTo>
                  <a:cubicBezTo>
                    <a:pt x="2394" y="1589"/>
                    <a:pt x="2249" y="1538"/>
                    <a:pt x="2105" y="1496"/>
                  </a:cubicBezTo>
                  <a:close/>
                  <a:moveTo>
                    <a:pt x="4663" y="2775"/>
                  </a:moveTo>
                  <a:cubicBezTo>
                    <a:pt x="4663" y="2785"/>
                    <a:pt x="4653" y="2796"/>
                    <a:pt x="4642" y="2806"/>
                  </a:cubicBezTo>
                  <a:cubicBezTo>
                    <a:pt x="4550" y="2971"/>
                    <a:pt x="4447" y="3147"/>
                    <a:pt x="4323" y="3322"/>
                  </a:cubicBezTo>
                  <a:cubicBezTo>
                    <a:pt x="4230" y="3456"/>
                    <a:pt x="4127" y="3590"/>
                    <a:pt x="4014" y="3734"/>
                  </a:cubicBezTo>
                  <a:cubicBezTo>
                    <a:pt x="3755" y="4075"/>
                    <a:pt x="3467" y="4385"/>
                    <a:pt x="3178" y="4663"/>
                  </a:cubicBezTo>
                  <a:cubicBezTo>
                    <a:pt x="3333" y="4715"/>
                    <a:pt x="3477" y="4766"/>
                    <a:pt x="3622" y="4807"/>
                  </a:cubicBezTo>
                  <a:cubicBezTo>
                    <a:pt x="3869" y="4559"/>
                    <a:pt x="4106" y="4281"/>
                    <a:pt x="4344" y="3982"/>
                  </a:cubicBezTo>
                  <a:cubicBezTo>
                    <a:pt x="4354" y="3972"/>
                    <a:pt x="4364" y="3951"/>
                    <a:pt x="4374" y="3941"/>
                  </a:cubicBezTo>
                  <a:cubicBezTo>
                    <a:pt x="4509" y="3766"/>
                    <a:pt x="4633" y="3590"/>
                    <a:pt x="4746" y="3415"/>
                  </a:cubicBezTo>
                  <a:cubicBezTo>
                    <a:pt x="4828" y="3291"/>
                    <a:pt x="4911" y="3157"/>
                    <a:pt x="4983" y="3023"/>
                  </a:cubicBezTo>
                  <a:cubicBezTo>
                    <a:pt x="4890" y="2940"/>
                    <a:pt x="4777" y="2858"/>
                    <a:pt x="4663" y="2775"/>
                  </a:cubicBezTo>
                  <a:close/>
                  <a:moveTo>
                    <a:pt x="537" y="3652"/>
                  </a:moveTo>
                  <a:cubicBezTo>
                    <a:pt x="166" y="4394"/>
                    <a:pt x="1" y="5086"/>
                    <a:pt x="104" y="5581"/>
                  </a:cubicBezTo>
                  <a:cubicBezTo>
                    <a:pt x="166" y="5859"/>
                    <a:pt x="310" y="6076"/>
                    <a:pt x="537" y="6200"/>
                  </a:cubicBezTo>
                  <a:cubicBezTo>
                    <a:pt x="681" y="6272"/>
                    <a:pt x="837" y="6313"/>
                    <a:pt x="1022" y="6313"/>
                  </a:cubicBezTo>
                  <a:cubicBezTo>
                    <a:pt x="1352" y="6313"/>
                    <a:pt x="1754" y="6179"/>
                    <a:pt x="2178" y="5942"/>
                  </a:cubicBezTo>
                  <a:cubicBezTo>
                    <a:pt x="2291" y="5870"/>
                    <a:pt x="2404" y="5797"/>
                    <a:pt x="2528" y="5726"/>
                  </a:cubicBezTo>
                  <a:cubicBezTo>
                    <a:pt x="2776" y="5550"/>
                    <a:pt x="3033" y="5354"/>
                    <a:pt x="3281" y="5127"/>
                  </a:cubicBezTo>
                  <a:cubicBezTo>
                    <a:pt x="3136" y="5086"/>
                    <a:pt x="2992" y="5034"/>
                    <a:pt x="2838" y="4972"/>
                  </a:cubicBezTo>
                  <a:cubicBezTo>
                    <a:pt x="2652" y="5137"/>
                    <a:pt x="2456" y="5282"/>
                    <a:pt x="2270" y="5405"/>
                  </a:cubicBezTo>
                  <a:cubicBezTo>
                    <a:pt x="2157" y="5478"/>
                    <a:pt x="2043" y="5550"/>
                    <a:pt x="1919" y="5612"/>
                  </a:cubicBezTo>
                  <a:cubicBezTo>
                    <a:pt x="1589" y="5797"/>
                    <a:pt x="1270" y="5900"/>
                    <a:pt x="1022" y="5900"/>
                  </a:cubicBezTo>
                  <a:cubicBezTo>
                    <a:pt x="908" y="5900"/>
                    <a:pt x="805" y="5880"/>
                    <a:pt x="733" y="5839"/>
                  </a:cubicBezTo>
                  <a:cubicBezTo>
                    <a:pt x="610" y="5777"/>
                    <a:pt x="537" y="5664"/>
                    <a:pt x="496" y="5488"/>
                  </a:cubicBezTo>
                  <a:cubicBezTo>
                    <a:pt x="434" y="5158"/>
                    <a:pt x="537" y="4591"/>
                    <a:pt x="867" y="3899"/>
                  </a:cubicBezTo>
                  <a:cubicBezTo>
                    <a:pt x="754" y="3817"/>
                    <a:pt x="640" y="3734"/>
                    <a:pt x="537" y="36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5"/>
            <p:cNvSpPr/>
            <p:nvPr/>
          </p:nvSpPr>
          <p:spPr>
            <a:xfrm>
              <a:off x="-3924341" y="2836910"/>
              <a:ext cx="321500" cy="205852"/>
            </a:xfrm>
            <a:custGeom>
              <a:avLst/>
              <a:gdLst/>
              <a:ahLst/>
              <a:cxnLst/>
              <a:rect l="l" t="t" r="r" b="b"/>
              <a:pathLst>
                <a:path w="7139" h="4571" extrusionOk="0">
                  <a:moveTo>
                    <a:pt x="1454" y="413"/>
                  </a:moveTo>
                  <a:cubicBezTo>
                    <a:pt x="1537" y="413"/>
                    <a:pt x="1630" y="413"/>
                    <a:pt x="1723" y="424"/>
                  </a:cubicBezTo>
                  <a:cubicBezTo>
                    <a:pt x="1846" y="434"/>
                    <a:pt x="1981" y="445"/>
                    <a:pt x="2125" y="475"/>
                  </a:cubicBezTo>
                  <a:cubicBezTo>
                    <a:pt x="2341" y="506"/>
                    <a:pt x="2579" y="568"/>
                    <a:pt x="2816" y="630"/>
                  </a:cubicBezTo>
                  <a:cubicBezTo>
                    <a:pt x="2960" y="672"/>
                    <a:pt x="3105" y="723"/>
                    <a:pt x="3249" y="775"/>
                  </a:cubicBezTo>
                  <a:cubicBezTo>
                    <a:pt x="3631" y="908"/>
                    <a:pt x="4012" y="1084"/>
                    <a:pt x="4395" y="1290"/>
                  </a:cubicBezTo>
                  <a:cubicBezTo>
                    <a:pt x="4549" y="1373"/>
                    <a:pt x="4704" y="1455"/>
                    <a:pt x="4838" y="1548"/>
                  </a:cubicBezTo>
                  <a:cubicBezTo>
                    <a:pt x="5023" y="1651"/>
                    <a:pt x="5188" y="1765"/>
                    <a:pt x="5344" y="1878"/>
                  </a:cubicBezTo>
                  <a:lnTo>
                    <a:pt x="5374" y="1909"/>
                  </a:lnTo>
                  <a:cubicBezTo>
                    <a:pt x="5488" y="1992"/>
                    <a:pt x="5601" y="2074"/>
                    <a:pt x="5694" y="2157"/>
                  </a:cubicBezTo>
                  <a:cubicBezTo>
                    <a:pt x="6282" y="2652"/>
                    <a:pt x="6602" y="3127"/>
                    <a:pt x="6674" y="3467"/>
                  </a:cubicBezTo>
                  <a:cubicBezTo>
                    <a:pt x="6715" y="3632"/>
                    <a:pt x="6694" y="3766"/>
                    <a:pt x="6602" y="3879"/>
                  </a:cubicBezTo>
                  <a:cubicBezTo>
                    <a:pt x="6458" y="4065"/>
                    <a:pt x="6137" y="4168"/>
                    <a:pt x="5684" y="4168"/>
                  </a:cubicBezTo>
                  <a:cubicBezTo>
                    <a:pt x="5601" y="4168"/>
                    <a:pt x="5519" y="4158"/>
                    <a:pt x="5426" y="4158"/>
                  </a:cubicBezTo>
                  <a:cubicBezTo>
                    <a:pt x="5292" y="4147"/>
                    <a:pt x="5158" y="4127"/>
                    <a:pt x="5013" y="4106"/>
                  </a:cubicBezTo>
                  <a:cubicBezTo>
                    <a:pt x="4796" y="4065"/>
                    <a:pt x="4570" y="4014"/>
                    <a:pt x="4333" y="3941"/>
                  </a:cubicBezTo>
                  <a:cubicBezTo>
                    <a:pt x="4188" y="3900"/>
                    <a:pt x="4044" y="3849"/>
                    <a:pt x="3889" y="3797"/>
                  </a:cubicBezTo>
                  <a:cubicBezTo>
                    <a:pt x="3517" y="3663"/>
                    <a:pt x="3125" y="3487"/>
                    <a:pt x="2754" y="3292"/>
                  </a:cubicBezTo>
                  <a:cubicBezTo>
                    <a:pt x="2589" y="3209"/>
                    <a:pt x="2445" y="3116"/>
                    <a:pt x="2300" y="3033"/>
                  </a:cubicBezTo>
                  <a:cubicBezTo>
                    <a:pt x="2115" y="2920"/>
                    <a:pt x="1949" y="2806"/>
                    <a:pt x="1795" y="2693"/>
                  </a:cubicBezTo>
                  <a:cubicBezTo>
                    <a:pt x="1784" y="2683"/>
                    <a:pt x="1775" y="2683"/>
                    <a:pt x="1764" y="2673"/>
                  </a:cubicBezTo>
                  <a:cubicBezTo>
                    <a:pt x="1651" y="2590"/>
                    <a:pt x="1548" y="2497"/>
                    <a:pt x="1444" y="2414"/>
                  </a:cubicBezTo>
                  <a:cubicBezTo>
                    <a:pt x="856" y="1919"/>
                    <a:pt x="537" y="1445"/>
                    <a:pt x="464" y="1115"/>
                  </a:cubicBezTo>
                  <a:cubicBezTo>
                    <a:pt x="434" y="940"/>
                    <a:pt x="454" y="805"/>
                    <a:pt x="537" y="702"/>
                  </a:cubicBezTo>
                  <a:cubicBezTo>
                    <a:pt x="681" y="516"/>
                    <a:pt x="1011" y="413"/>
                    <a:pt x="1454" y="413"/>
                  </a:cubicBezTo>
                  <a:close/>
                  <a:moveTo>
                    <a:pt x="1454" y="1"/>
                  </a:moveTo>
                  <a:cubicBezTo>
                    <a:pt x="867" y="1"/>
                    <a:pt x="443" y="156"/>
                    <a:pt x="217" y="455"/>
                  </a:cubicBezTo>
                  <a:cubicBezTo>
                    <a:pt x="51" y="651"/>
                    <a:pt x="0" y="908"/>
                    <a:pt x="62" y="1197"/>
                  </a:cubicBezTo>
                  <a:cubicBezTo>
                    <a:pt x="165" y="1682"/>
                    <a:pt x="599" y="2249"/>
                    <a:pt x="1248" y="2786"/>
                  </a:cubicBezTo>
                  <a:cubicBezTo>
                    <a:pt x="1351" y="2868"/>
                    <a:pt x="1465" y="2951"/>
                    <a:pt x="1578" y="3033"/>
                  </a:cubicBezTo>
                  <a:cubicBezTo>
                    <a:pt x="1692" y="3127"/>
                    <a:pt x="1826" y="3209"/>
                    <a:pt x="1949" y="3292"/>
                  </a:cubicBezTo>
                  <a:cubicBezTo>
                    <a:pt x="2125" y="3405"/>
                    <a:pt x="2311" y="3519"/>
                    <a:pt x="2497" y="3622"/>
                  </a:cubicBezTo>
                  <a:lnTo>
                    <a:pt x="2558" y="3652"/>
                  </a:lnTo>
                  <a:cubicBezTo>
                    <a:pt x="2889" y="3828"/>
                    <a:pt x="3219" y="3982"/>
                    <a:pt x="3549" y="4106"/>
                  </a:cubicBezTo>
                  <a:cubicBezTo>
                    <a:pt x="3703" y="4168"/>
                    <a:pt x="3847" y="4220"/>
                    <a:pt x="3992" y="4261"/>
                  </a:cubicBezTo>
                  <a:cubicBezTo>
                    <a:pt x="4312" y="4364"/>
                    <a:pt x="4622" y="4447"/>
                    <a:pt x="4920" y="4498"/>
                  </a:cubicBezTo>
                  <a:cubicBezTo>
                    <a:pt x="5055" y="4529"/>
                    <a:pt x="5199" y="4539"/>
                    <a:pt x="5323" y="4560"/>
                  </a:cubicBezTo>
                  <a:cubicBezTo>
                    <a:pt x="5447" y="4571"/>
                    <a:pt x="5571" y="4571"/>
                    <a:pt x="5684" y="4571"/>
                  </a:cubicBezTo>
                  <a:cubicBezTo>
                    <a:pt x="6272" y="4571"/>
                    <a:pt x="6705" y="4416"/>
                    <a:pt x="6932" y="4127"/>
                  </a:cubicBezTo>
                  <a:cubicBezTo>
                    <a:pt x="7086" y="3920"/>
                    <a:pt x="7138" y="3663"/>
                    <a:pt x="7077" y="3384"/>
                  </a:cubicBezTo>
                  <a:cubicBezTo>
                    <a:pt x="6973" y="2889"/>
                    <a:pt x="6540" y="2332"/>
                    <a:pt x="5890" y="1795"/>
                  </a:cubicBezTo>
                  <a:cubicBezTo>
                    <a:pt x="5787" y="1713"/>
                    <a:pt x="5684" y="1621"/>
                    <a:pt x="5571" y="1538"/>
                  </a:cubicBezTo>
                  <a:cubicBezTo>
                    <a:pt x="5447" y="1455"/>
                    <a:pt x="5323" y="1362"/>
                    <a:pt x="5188" y="1280"/>
                  </a:cubicBezTo>
                  <a:cubicBezTo>
                    <a:pt x="5013" y="1167"/>
                    <a:pt x="4828" y="1064"/>
                    <a:pt x="4642" y="960"/>
                  </a:cubicBezTo>
                  <a:lnTo>
                    <a:pt x="4580" y="929"/>
                  </a:lnTo>
                  <a:cubicBezTo>
                    <a:pt x="4260" y="754"/>
                    <a:pt x="3920" y="599"/>
                    <a:pt x="3590" y="465"/>
                  </a:cubicBezTo>
                  <a:lnTo>
                    <a:pt x="3157" y="310"/>
                  </a:lnTo>
                  <a:cubicBezTo>
                    <a:pt x="2837" y="207"/>
                    <a:pt x="2517" y="124"/>
                    <a:pt x="2228" y="73"/>
                  </a:cubicBezTo>
                  <a:cubicBezTo>
                    <a:pt x="2084" y="53"/>
                    <a:pt x="1949" y="32"/>
                    <a:pt x="1816" y="21"/>
                  </a:cubicBezTo>
                  <a:cubicBezTo>
                    <a:pt x="1692" y="11"/>
                    <a:pt x="1568" y="1"/>
                    <a:pt x="1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5"/>
            <p:cNvSpPr/>
            <p:nvPr/>
          </p:nvSpPr>
          <p:spPr>
            <a:xfrm>
              <a:off x="-3756683" y="2579590"/>
              <a:ext cx="335461" cy="1129325"/>
            </a:xfrm>
            <a:custGeom>
              <a:avLst/>
              <a:gdLst/>
              <a:ahLst/>
              <a:cxnLst/>
              <a:rect l="l" t="t" r="r" b="b"/>
              <a:pathLst>
                <a:path w="7449" h="25077" extrusionOk="0">
                  <a:moveTo>
                    <a:pt x="2405" y="0"/>
                  </a:moveTo>
                  <a:lnTo>
                    <a:pt x="1" y="609"/>
                  </a:lnTo>
                  <a:cubicBezTo>
                    <a:pt x="1" y="609"/>
                    <a:pt x="3797" y="17618"/>
                    <a:pt x="3384" y="25077"/>
                  </a:cubicBezTo>
                  <a:lnTo>
                    <a:pt x="7448" y="23869"/>
                  </a:lnTo>
                  <a:cubicBezTo>
                    <a:pt x="7448" y="23869"/>
                    <a:pt x="6531" y="7871"/>
                    <a:pt x="24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5"/>
            <p:cNvSpPr/>
            <p:nvPr/>
          </p:nvSpPr>
          <p:spPr>
            <a:xfrm>
              <a:off x="-3745514" y="2644438"/>
              <a:ext cx="683396" cy="295515"/>
            </a:xfrm>
            <a:custGeom>
              <a:avLst/>
              <a:gdLst/>
              <a:ahLst/>
              <a:cxnLst/>
              <a:rect l="l" t="t" r="r" b="b"/>
              <a:pathLst>
                <a:path w="15175" h="6562" extrusionOk="0">
                  <a:moveTo>
                    <a:pt x="2083" y="0"/>
                  </a:moveTo>
                  <a:cubicBezTo>
                    <a:pt x="0" y="0"/>
                    <a:pt x="816" y="4068"/>
                    <a:pt x="816" y="4068"/>
                  </a:cubicBezTo>
                  <a:cubicBezTo>
                    <a:pt x="3276" y="5908"/>
                    <a:pt x="5515" y="6561"/>
                    <a:pt x="7455" y="6561"/>
                  </a:cubicBezTo>
                  <a:cubicBezTo>
                    <a:pt x="12216" y="6561"/>
                    <a:pt x="15174" y="2624"/>
                    <a:pt x="15174" y="2624"/>
                  </a:cubicBezTo>
                  <a:lnTo>
                    <a:pt x="13699" y="169"/>
                  </a:lnTo>
                  <a:cubicBezTo>
                    <a:pt x="12131" y="1888"/>
                    <a:pt x="10409" y="2461"/>
                    <a:pt x="8811" y="2461"/>
                  </a:cubicBezTo>
                  <a:cubicBezTo>
                    <a:pt x="5614" y="2461"/>
                    <a:pt x="2909" y="169"/>
                    <a:pt x="2909" y="169"/>
                  </a:cubicBezTo>
                  <a:cubicBezTo>
                    <a:pt x="2593" y="53"/>
                    <a:pt x="2319" y="0"/>
                    <a:pt x="20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5"/>
            <p:cNvSpPr/>
            <p:nvPr/>
          </p:nvSpPr>
          <p:spPr>
            <a:xfrm>
              <a:off x="-3756683" y="2585625"/>
              <a:ext cx="190495" cy="1082850"/>
            </a:xfrm>
            <a:custGeom>
              <a:avLst/>
              <a:gdLst/>
              <a:ahLst/>
              <a:cxnLst/>
              <a:rect l="l" t="t" r="r" b="b"/>
              <a:pathLst>
                <a:path w="4230" h="24045" extrusionOk="0">
                  <a:moveTo>
                    <a:pt x="1889" y="1"/>
                  </a:moveTo>
                  <a:lnTo>
                    <a:pt x="1" y="475"/>
                  </a:lnTo>
                  <a:cubicBezTo>
                    <a:pt x="1" y="475"/>
                    <a:pt x="3884" y="16309"/>
                    <a:pt x="3549" y="23849"/>
                  </a:cubicBezTo>
                  <a:lnTo>
                    <a:pt x="3549" y="23849"/>
                  </a:lnTo>
                  <a:lnTo>
                    <a:pt x="4230" y="10171"/>
                  </a:lnTo>
                  <a:lnTo>
                    <a:pt x="1816" y="4673"/>
                  </a:lnTo>
                  <a:lnTo>
                    <a:pt x="2579" y="2692"/>
                  </a:lnTo>
                  <a:lnTo>
                    <a:pt x="2013" y="1"/>
                  </a:lnTo>
                  <a:close/>
                  <a:moveTo>
                    <a:pt x="3549" y="23849"/>
                  </a:moveTo>
                  <a:lnTo>
                    <a:pt x="3539" y="24045"/>
                  </a:lnTo>
                  <a:cubicBezTo>
                    <a:pt x="3543" y="23980"/>
                    <a:pt x="3546" y="23915"/>
                    <a:pt x="3549" y="2384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5"/>
            <p:cNvSpPr/>
            <p:nvPr/>
          </p:nvSpPr>
          <p:spPr>
            <a:xfrm>
              <a:off x="-4322930" y="2578194"/>
              <a:ext cx="599767" cy="1151617"/>
            </a:xfrm>
            <a:custGeom>
              <a:avLst/>
              <a:gdLst/>
              <a:ahLst/>
              <a:cxnLst/>
              <a:rect l="l" t="t" r="r" b="b"/>
              <a:pathLst>
                <a:path w="13318" h="25572" extrusionOk="0">
                  <a:moveTo>
                    <a:pt x="5746" y="0"/>
                  </a:moveTo>
                  <a:cubicBezTo>
                    <a:pt x="1" y="2352"/>
                    <a:pt x="228" y="24241"/>
                    <a:pt x="228" y="24241"/>
                  </a:cubicBezTo>
                  <a:lnTo>
                    <a:pt x="10017" y="25571"/>
                  </a:lnTo>
                  <a:cubicBezTo>
                    <a:pt x="13317" y="18206"/>
                    <a:pt x="9109" y="166"/>
                    <a:pt x="9109" y="166"/>
                  </a:cubicBezTo>
                  <a:lnTo>
                    <a:pt x="57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5"/>
            <p:cNvSpPr/>
            <p:nvPr/>
          </p:nvSpPr>
          <p:spPr>
            <a:xfrm>
              <a:off x="-4475278" y="2581391"/>
              <a:ext cx="480831" cy="545456"/>
            </a:xfrm>
            <a:custGeom>
              <a:avLst/>
              <a:gdLst/>
              <a:ahLst/>
              <a:cxnLst/>
              <a:rect l="l" t="t" r="r" b="b"/>
              <a:pathLst>
                <a:path w="10677" h="12112" extrusionOk="0">
                  <a:moveTo>
                    <a:pt x="10637" y="1"/>
                  </a:moveTo>
                  <a:cubicBezTo>
                    <a:pt x="10272" y="1"/>
                    <a:pt x="7426" y="64"/>
                    <a:pt x="5076" y="1961"/>
                  </a:cubicBezTo>
                  <a:cubicBezTo>
                    <a:pt x="3724" y="3045"/>
                    <a:pt x="1" y="8697"/>
                    <a:pt x="1" y="8697"/>
                  </a:cubicBezTo>
                  <a:lnTo>
                    <a:pt x="619" y="12111"/>
                  </a:lnTo>
                  <a:lnTo>
                    <a:pt x="8902" y="4767"/>
                  </a:lnTo>
                  <a:lnTo>
                    <a:pt x="10676" y="1"/>
                  </a:lnTo>
                  <a:cubicBezTo>
                    <a:pt x="10676" y="1"/>
                    <a:pt x="10663" y="1"/>
                    <a:pt x="106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5"/>
            <p:cNvSpPr/>
            <p:nvPr/>
          </p:nvSpPr>
          <p:spPr>
            <a:xfrm>
              <a:off x="-4039536" y="2581436"/>
              <a:ext cx="276871" cy="1023450"/>
            </a:xfrm>
            <a:custGeom>
              <a:avLst/>
              <a:gdLst/>
              <a:ahLst/>
              <a:cxnLst/>
              <a:rect l="l" t="t" r="r" b="b"/>
              <a:pathLst>
                <a:path w="6148" h="22726" extrusionOk="0">
                  <a:moveTo>
                    <a:pt x="1000" y="0"/>
                  </a:moveTo>
                  <a:lnTo>
                    <a:pt x="0" y="3044"/>
                  </a:lnTo>
                  <a:lnTo>
                    <a:pt x="2496" y="5705"/>
                  </a:lnTo>
                  <a:lnTo>
                    <a:pt x="1000" y="9305"/>
                  </a:lnTo>
                  <a:lnTo>
                    <a:pt x="4559" y="22725"/>
                  </a:lnTo>
                  <a:cubicBezTo>
                    <a:pt x="6148" y="14390"/>
                    <a:pt x="2816" y="94"/>
                    <a:pt x="2816" y="94"/>
                  </a:cubicBezTo>
                  <a:lnTo>
                    <a:pt x="100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5"/>
            <p:cNvSpPr/>
            <p:nvPr/>
          </p:nvSpPr>
          <p:spPr>
            <a:xfrm>
              <a:off x="-3815226" y="4107838"/>
              <a:ext cx="220263" cy="86466"/>
            </a:xfrm>
            <a:custGeom>
              <a:avLst/>
              <a:gdLst/>
              <a:ahLst/>
              <a:cxnLst/>
              <a:rect l="l" t="t" r="r" b="b"/>
              <a:pathLst>
                <a:path w="4891" h="1920" extrusionOk="0">
                  <a:moveTo>
                    <a:pt x="53" y="1"/>
                  </a:moveTo>
                  <a:lnTo>
                    <a:pt x="1" y="1920"/>
                  </a:lnTo>
                  <a:lnTo>
                    <a:pt x="4890" y="1920"/>
                  </a:lnTo>
                  <a:cubicBezTo>
                    <a:pt x="4416" y="1218"/>
                    <a:pt x="2621" y="1"/>
                    <a:pt x="2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45"/>
            <p:cNvSpPr/>
            <p:nvPr/>
          </p:nvSpPr>
          <p:spPr>
            <a:xfrm>
              <a:off x="-4132935" y="4107838"/>
              <a:ext cx="220218" cy="86466"/>
            </a:xfrm>
            <a:custGeom>
              <a:avLst/>
              <a:gdLst/>
              <a:ahLst/>
              <a:cxnLst/>
              <a:rect l="l" t="t" r="r" b="b"/>
              <a:pathLst>
                <a:path w="4890" h="1920" extrusionOk="0">
                  <a:moveTo>
                    <a:pt x="52" y="1"/>
                  </a:moveTo>
                  <a:lnTo>
                    <a:pt x="0" y="1920"/>
                  </a:lnTo>
                  <a:lnTo>
                    <a:pt x="4890" y="1920"/>
                  </a:lnTo>
                  <a:cubicBezTo>
                    <a:pt x="4415" y="1218"/>
                    <a:pt x="3415" y="1"/>
                    <a:pt x="3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45"/>
            <p:cNvSpPr/>
            <p:nvPr/>
          </p:nvSpPr>
          <p:spPr>
            <a:xfrm>
              <a:off x="-4599344" y="2585625"/>
              <a:ext cx="223505" cy="541222"/>
            </a:xfrm>
            <a:custGeom>
              <a:avLst/>
              <a:gdLst/>
              <a:ahLst/>
              <a:cxnLst/>
              <a:rect l="l" t="t" r="r" b="b"/>
              <a:pathLst>
                <a:path w="4963" h="12018" extrusionOk="0">
                  <a:moveTo>
                    <a:pt x="4736" y="1"/>
                  </a:moveTo>
                  <a:lnTo>
                    <a:pt x="1239" y="681"/>
                  </a:lnTo>
                  <a:cubicBezTo>
                    <a:pt x="1239" y="681"/>
                    <a:pt x="1" y="6344"/>
                    <a:pt x="661" y="9573"/>
                  </a:cubicBezTo>
                  <a:cubicBezTo>
                    <a:pt x="940" y="10935"/>
                    <a:pt x="3374" y="12017"/>
                    <a:pt x="3374" y="12017"/>
                  </a:cubicBezTo>
                  <a:cubicBezTo>
                    <a:pt x="3374" y="12017"/>
                    <a:pt x="4963" y="7561"/>
                    <a:pt x="4736" y="5653"/>
                  </a:cubicBezTo>
                  <a:cubicBezTo>
                    <a:pt x="4519" y="3735"/>
                    <a:pt x="4736" y="1"/>
                    <a:pt x="47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45"/>
            <p:cNvSpPr/>
            <p:nvPr/>
          </p:nvSpPr>
          <p:spPr>
            <a:xfrm>
              <a:off x="-4246734" y="3232212"/>
              <a:ext cx="289706" cy="237736"/>
            </a:xfrm>
            <a:custGeom>
              <a:avLst/>
              <a:gdLst/>
              <a:ahLst/>
              <a:cxnLst/>
              <a:rect l="l" t="t" r="r" b="b"/>
              <a:pathLst>
                <a:path w="6433" h="5279" extrusionOk="0">
                  <a:moveTo>
                    <a:pt x="1249" y="1"/>
                  </a:moveTo>
                  <a:cubicBezTo>
                    <a:pt x="1233" y="1"/>
                    <a:pt x="1219" y="1"/>
                    <a:pt x="1207" y="1"/>
                  </a:cubicBezTo>
                  <a:cubicBezTo>
                    <a:pt x="1207" y="1"/>
                    <a:pt x="1" y="5035"/>
                    <a:pt x="2517" y="5262"/>
                  </a:cubicBezTo>
                  <a:cubicBezTo>
                    <a:pt x="2642" y="5273"/>
                    <a:pt x="2761" y="5278"/>
                    <a:pt x="2877" y="5278"/>
                  </a:cubicBezTo>
                  <a:cubicBezTo>
                    <a:pt x="6432" y="5278"/>
                    <a:pt x="6045" y="217"/>
                    <a:pt x="6045" y="217"/>
                  </a:cubicBezTo>
                  <a:cubicBezTo>
                    <a:pt x="6045" y="217"/>
                    <a:pt x="1930" y="1"/>
                    <a:pt x="1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45"/>
            <p:cNvSpPr/>
            <p:nvPr/>
          </p:nvSpPr>
          <p:spPr>
            <a:xfrm>
              <a:off x="-3128649" y="2485651"/>
              <a:ext cx="274619" cy="277006"/>
            </a:xfrm>
            <a:custGeom>
              <a:avLst/>
              <a:gdLst/>
              <a:ahLst/>
              <a:cxnLst/>
              <a:rect l="l" t="t" r="r" b="b"/>
              <a:pathLst>
                <a:path w="6098" h="6151" extrusionOk="0">
                  <a:moveTo>
                    <a:pt x="5148" y="0"/>
                  </a:moveTo>
                  <a:cubicBezTo>
                    <a:pt x="4249" y="0"/>
                    <a:pt x="2456" y="611"/>
                    <a:pt x="2456" y="611"/>
                  </a:cubicBezTo>
                  <a:lnTo>
                    <a:pt x="1" y="3695"/>
                  </a:lnTo>
                  <a:lnTo>
                    <a:pt x="1476" y="6150"/>
                  </a:lnTo>
                  <a:cubicBezTo>
                    <a:pt x="1476" y="6150"/>
                    <a:pt x="4530" y="5171"/>
                    <a:pt x="4880" y="4449"/>
                  </a:cubicBezTo>
                  <a:cubicBezTo>
                    <a:pt x="5241" y="3736"/>
                    <a:pt x="6097" y="44"/>
                    <a:pt x="5231" y="2"/>
                  </a:cubicBezTo>
                  <a:cubicBezTo>
                    <a:pt x="5204" y="1"/>
                    <a:pt x="5177" y="0"/>
                    <a:pt x="5148" y="0"/>
                  </a:cubicBezTo>
                  <a:close/>
                </a:path>
              </a:pathLst>
            </a:custGeom>
            <a:solidFill>
              <a:srgbClr val="E99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45"/>
            <p:cNvSpPr/>
            <p:nvPr/>
          </p:nvSpPr>
          <p:spPr>
            <a:xfrm>
              <a:off x="-3050111" y="2382164"/>
              <a:ext cx="125466" cy="478039"/>
            </a:xfrm>
            <a:custGeom>
              <a:avLst/>
              <a:gdLst/>
              <a:ahLst/>
              <a:cxnLst/>
              <a:rect l="l" t="t" r="r" b="b"/>
              <a:pathLst>
                <a:path w="2786" h="10615" extrusionOk="0">
                  <a:moveTo>
                    <a:pt x="0" y="0"/>
                  </a:moveTo>
                  <a:lnTo>
                    <a:pt x="0" y="9594"/>
                  </a:lnTo>
                  <a:cubicBezTo>
                    <a:pt x="0" y="10161"/>
                    <a:pt x="629" y="10614"/>
                    <a:pt x="1393" y="10614"/>
                  </a:cubicBezTo>
                  <a:cubicBezTo>
                    <a:pt x="2167" y="10614"/>
                    <a:pt x="2786" y="10161"/>
                    <a:pt x="2786" y="9594"/>
                  </a:cubicBezTo>
                  <a:lnTo>
                    <a:pt x="2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45"/>
            <p:cNvSpPr/>
            <p:nvPr/>
          </p:nvSpPr>
          <p:spPr>
            <a:xfrm>
              <a:off x="-3050111" y="2621381"/>
              <a:ext cx="125466" cy="238817"/>
            </a:xfrm>
            <a:custGeom>
              <a:avLst/>
              <a:gdLst/>
              <a:ahLst/>
              <a:cxnLst/>
              <a:rect l="l" t="t" r="r" b="b"/>
              <a:pathLst>
                <a:path w="2786" h="5303" extrusionOk="0">
                  <a:moveTo>
                    <a:pt x="0" y="0"/>
                  </a:moveTo>
                  <a:lnTo>
                    <a:pt x="0" y="4282"/>
                  </a:lnTo>
                  <a:cubicBezTo>
                    <a:pt x="0" y="4849"/>
                    <a:pt x="629" y="5302"/>
                    <a:pt x="1393" y="5302"/>
                  </a:cubicBezTo>
                  <a:cubicBezTo>
                    <a:pt x="2167" y="5302"/>
                    <a:pt x="2786" y="4849"/>
                    <a:pt x="2786" y="4282"/>
                  </a:cubicBezTo>
                  <a:lnTo>
                    <a:pt x="27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45"/>
            <p:cNvSpPr/>
            <p:nvPr/>
          </p:nvSpPr>
          <p:spPr>
            <a:xfrm>
              <a:off x="-3128649" y="2485876"/>
              <a:ext cx="167438" cy="166222"/>
            </a:xfrm>
            <a:custGeom>
              <a:avLst/>
              <a:gdLst/>
              <a:ahLst/>
              <a:cxnLst/>
              <a:rect l="l" t="t" r="r" b="b"/>
              <a:pathLst>
                <a:path w="3718" h="3691" extrusionOk="0">
                  <a:moveTo>
                    <a:pt x="2450" y="1"/>
                  </a:moveTo>
                  <a:cubicBezTo>
                    <a:pt x="2412" y="1"/>
                    <a:pt x="2372" y="3"/>
                    <a:pt x="2332" y="8"/>
                  </a:cubicBezTo>
                  <a:cubicBezTo>
                    <a:pt x="1177" y="153"/>
                    <a:pt x="1" y="3690"/>
                    <a:pt x="1" y="3690"/>
                  </a:cubicBezTo>
                  <a:lnTo>
                    <a:pt x="950" y="3009"/>
                  </a:lnTo>
                  <a:lnTo>
                    <a:pt x="1775" y="2649"/>
                  </a:lnTo>
                  <a:cubicBezTo>
                    <a:pt x="3717" y="1892"/>
                    <a:pt x="3515" y="1"/>
                    <a:pt x="2450" y="1"/>
                  </a:cubicBezTo>
                  <a:close/>
                </a:path>
              </a:pathLst>
            </a:custGeom>
            <a:solidFill>
              <a:srgbClr val="FFCF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45"/>
            <p:cNvSpPr/>
            <p:nvPr/>
          </p:nvSpPr>
          <p:spPr>
            <a:xfrm>
              <a:off x="-3085913" y="2333844"/>
              <a:ext cx="192837" cy="63679"/>
            </a:xfrm>
            <a:custGeom>
              <a:avLst/>
              <a:gdLst/>
              <a:ahLst/>
              <a:cxnLst/>
              <a:rect l="l" t="t" r="r" b="b"/>
              <a:pathLst>
                <a:path w="4282" h="1414" extrusionOk="0">
                  <a:moveTo>
                    <a:pt x="702" y="1"/>
                  </a:moveTo>
                  <a:cubicBezTo>
                    <a:pt x="310" y="1"/>
                    <a:pt x="1" y="320"/>
                    <a:pt x="1" y="702"/>
                  </a:cubicBezTo>
                  <a:cubicBezTo>
                    <a:pt x="1" y="1094"/>
                    <a:pt x="310" y="1413"/>
                    <a:pt x="702" y="1413"/>
                  </a:cubicBezTo>
                  <a:lnTo>
                    <a:pt x="3581" y="1413"/>
                  </a:lnTo>
                  <a:cubicBezTo>
                    <a:pt x="3973" y="1413"/>
                    <a:pt x="4282" y="1094"/>
                    <a:pt x="4282" y="702"/>
                  </a:cubicBezTo>
                  <a:cubicBezTo>
                    <a:pt x="4282" y="320"/>
                    <a:pt x="3973"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45"/>
            <p:cNvSpPr/>
            <p:nvPr/>
          </p:nvSpPr>
          <p:spPr>
            <a:xfrm>
              <a:off x="-2978148" y="2488083"/>
              <a:ext cx="57644" cy="199772"/>
            </a:xfrm>
            <a:custGeom>
              <a:avLst/>
              <a:gdLst/>
              <a:ahLst/>
              <a:cxnLst/>
              <a:rect l="l" t="t" r="r" b="b"/>
              <a:pathLst>
                <a:path w="1280" h="4436" extrusionOk="0">
                  <a:moveTo>
                    <a:pt x="1280" y="0"/>
                  </a:moveTo>
                  <a:cubicBezTo>
                    <a:pt x="1280" y="0"/>
                    <a:pt x="1" y="165"/>
                    <a:pt x="207" y="1516"/>
                  </a:cubicBezTo>
                  <a:cubicBezTo>
                    <a:pt x="413" y="2857"/>
                    <a:pt x="393" y="4322"/>
                    <a:pt x="1280" y="4436"/>
                  </a:cubicBezTo>
                  <a:lnTo>
                    <a:pt x="1280" y="0"/>
                  </a:lnTo>
                  <a:close/>
                </a:path>
              </a:pathLst>
            </a:custGeom>
            <a:solidFill>
              <a:srgbClr val="E99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45"/>
            <p:cNvSpPr/>
            <p:nvPr/>
          </p:nvSpPr>
          <p:spPr>
            <a:xfrm>
              <a:off x="-4659238" y="2421118"/>
              <a:ext cx="275070" cy="276961"/>
            </a:xfrm>
            <a:custGeom>
              <a:avLst/>
              <a:gdLst/>
              <a:ahLst/>
              <a:cxnLst/>
              <a:rect l="l" t="t" r="r" b="b"/>
              <a:pathLst>
                <a:path w="6108" h="6150" extrusionOk="0">
                  <a:moveTo>
                    <a:pt x="960" y="0"/>
                  </a:moveTo>
                  <a:cubicBezTo>
                    <a:pt x="931" y="0"/>
                    <a:pt x="904" y="1"/>
                    <a:pt x="877" y="2"/>
                  </a:cubicBezTo>
                  <a:cubicBezTo>
                    <a:pt x="1" y="43"/>
                    <a:pt x="867" y="3725"/>
                    <a:pt x="1218" y="4447"/>
                  </a:cubicBezTo>
                  <a:cubicBezTo>
                    <a:pt x="1579" y="5169"/>
                    <a:pt x="4632" y="6150"/>
                    <a:pt x="4632" y="6150"/>
                  </a:cubicBezTo>
                  <a:lnTo>
                    <a:pt x="6107" y="3695"/>
                  </a:lnTo>
                  <a:lnTo>
                    <a:pt x="3652" y="610"/>
                  </a:lnTo>
                  <a:cubicBezTo>
                    <a:pt x="3652" y="610"/>
                    <a:pt x="1859" y="0"/>
                    <a:pt x="960" y="0"/>
                  </a:cubicBezTo>
                  <a:close/>
                </a:path>
              </a:pathLst>
            </a:custGeom>
            <a:solidFill>
              <a:srgbClr val="E99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45"/>
            <p:cNvSpPr/>
            <p:nvPr/>
          </p:nvSpPr>
          <p:spPr>
            <a:xfrm>
              <a:off x="-4588176" y="2317587"/>
              <a:ext cx="125466" cy="478039"/>
            </a:xfrm>
            <a:custGeom>
              <a:avLst/>
              <a:gdLst/>
              <a:ahLst/>
              <a:cxnLst/>
              <a:rect l="l" t="t" r="r" b="b"/>
              <a:pathLst>
                <a:path w="2786" h="10615" extrusionOk="0">
                  <a:moveTo>
                    <a:pt x="1" y="0"/>
                  </a:moveTo>
                  <a:lnTo>
                    <a:pt x="1" y="9593"/>
                  </a:lnTo>
                  <a:cubicBezTo>
                    <a:pt x="1" y="10161"/>
                    <a:pt x="619" y="10615"/>
                    <a:pt x="1394" y="10615"/>
                  </a:cubicBezTo>
                  <a:cubicBezTo>
                    <a:pt x="2157" y="10615"/>
                    <a:pt x="2786" y="10161"/>
                    <a:pt x="2786" y="9593"/>
                  </a:cubicBezTo>
                  <a:lnTo>
                    <a:pt x="2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45"/>
            <p:cNvSpPr/>
            <p:nvPr/>
          </p:nvSpPr>
          <p:spPr>
            <a:xfrm>
              <a:off x="-4588176" y="2556353"/>
              <a:ext cx="125466" cy="239267"/>
            </a:xfrm>
            <a:custGeom>
              <a:avLst/>
              <a:gdLst/>
              <a:ahLst/>
              <a:cxnLst/>
              <a:rect l="l" t="t" r="r" b="b"/>
              <a:pathLst>
                <a:path w="2786" h="5313" extrusionOk="0">
                  <a:moveTo>
                    <a:pt x="1" y="0"/>
                  </a:moveTo>
                  <a:lnTo>
                    <a:pt x="1" y="4291"/>
                  </a:lnTo>
                  <a:cubicBezTo>
                    <a:pt x="1" y="4859"/>
                    <a:pt x="619" y="5313"/>
                    <a:pt x="1394" y="5313"/>
                  </a:cubicBezTo>
                  <a:cubicBezTo>
                    <a:pt x="2157" y="5313"/>
                    <a:pt x="2786" y="4859"/>
                    <a:pt x="2786" y="4291"/>
                  </a:cubicBezTo>
                  <a:lnTo>
                    <a:pt x="27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45"/>
            <p:cNvSpPr/>
            <p:nvPr/>
          </p:nvSpPr>
          <p:spPr>
            <a:xfrm>
              <a:off x="-4552014" y="2421298"/>
              <a:ext cx="167843" cy="166222"/>
            </a:xfrm>
            <a:custGeom>
              <a:avLst/>
              <a:gdLst/>
              <a:ahLst/>
              <a:cxnLst/>
              <a:rect l="l" t="t" r="r" b="b"/>
              <a:pathLst>
                <a:path w="3727" h="3691" extrusionOk="0">
                  <a:moveTo>
                    <a:pt x="1268" y="0"/>
                  </a:moveTo>
                  <a:cubicBezTo>
                    <a:pt x="211" y="0"/>
                    <a:pt x="0" y="1892"/>
                    <a:pt x="1952" y="2649"/>
                  </a:cubicBezTo>
                  <a:lnTo>
                    <a:pt x="2777" y="2999"/>
                  </a:lnTo>
                  <a:lnTo>
                    <a:pt x="3726" y="3691"/>
                  </a:lnTo>
                  <a:cubicBezTo>
                    <a:pt x="3726" y="3691"/>
                    <a:pt x="2550" y="142"/>
                    <a:pt x="1384" y="8"/>
                  </a:cubicBezTo>
                  <a:cubicBezTo>
                    <a:pt x="1344" y="3"/>
                    <a:pt x="1305" y="0"/>
                    <a:pt x="1268" y="0"/>
                  </a:cubicBezTo>
                  <a:close/>
                </a:path>
              </a:pathLst>
            </a:custGeom>
            <a:solidFill>
              <a:srgbClr val="FFCF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45"/>
            <p:cNvSpPr/>
            <p:nvPr/>
          </p:nvSpPr>
          <p:spPr>
            <a:xfrm>
              <a:off x="-4619744" y="2269266"/>
              <a:ext cx="192837" cy="63724"/>
            </a:xfrm>
            <a:custGeom>
              <a:avLst/>
              <a:gdLst/>
              <a:ahLst/>
              <a:cxnLst/>
              <a:rect l="l" t="t" r="r" b="b"/>
              <a:pathLst>
                <a:path w="4282" h="1415" extrusionOk="0">
                  <a:moveTo>
                    <a:pt x="702" y="0"/>
                  </a:moveTo>
                  <a:cubicBezTo>
                    <a:pt x="310" y="0"/>
                    <a:pt x="0" y="310"/>
                    <a:pt x="0" y="702"/>
                  </a:cubicBezTo>
                  <a:cubicBezTo>
                    <a:pt x="0" y="1094"/>
                    <a:pt x="310" y="1414"/>
                    <a:pt x="702" y="1414"/>
                  </a:cubicBezTo>
                  <a:lnTo>
                    <a:pt x="3580" y="1414"/>
                  </a:lnTo>
                  <a:cubicBezTo>
                    <a:pt x="3972" y="1414"/>
                    <a:pt x="4281" y="1094"/>
                    <a:pt x="4281" y="702"/>
                  </a:cubicBezTo>
                  <a:cubicBezTo>
                    <a:pt x="4281" y="310"/>
                    <a:pt x="3972" y="0"/>
                    <a:pt x="35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45"/>
            <p:cNvSpPr/>
            <p:nvPr/>
          </p:nvSpPr>
          <p:spPr>
            <a:xfrm>
              <a:off x="-4595111" y="2423055"/>
              <a:ext cx="60436" cy="203960"/>
            </a:xfrm>
            <a:custGeom>
              <a:avLst/>
              <a:gdLst/>
              <a:ahLst/>
              <a:cxnLst/>
              <a:rect l="l" t="t" r="r" b="b"/>
              <a:pathLst>
                <a:path w="1342" h="4529" extrusionOk="0">
                  <a:moveTo>
                    <a:pt x="0" y="0"/>
                  </a:moveTo>
                  <a:lnTo>
                    <a:pt x="83" y="4528"/>
                  </a:lnTo>
                  <a:cubicBezTo>
                    <a:pt x="970" y="4415"/>
                    <a:pt x="929" y="2868"/>
                    <a:pt x="1135" y="1516"/>
                  </a:cubicBezTo>
                  <a:cubicBezTo>
                    <a:pt x="1341" y="175"/>
                    <a:pt x="0" y="0"/>
                    <a:pt x="0" y="0"/>
                  </a:cubicBezTo>
                  <a:close/>
                </a:path>
              </a:pathLst>
            </a:custGeom>
            <a:solidFill>
              <a:srgbClr val="E991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45"/>
            <p:cNvSpPr/>
            <p:nvPr/>
          </p:nvSpPr>
          <p:spPr>
            <a:xfrm>
              <a:off x="-2998548" y="2190278"/>
              <a:ext cx="32109" cy="32154"/>
            </a:xfrm>
            <a:custGeom>
              <a:avLst/>
              <a:gdLst/>
              <a:ahLst/>
              <a:cxnLst/>
              <a:rect l="l" t="t" r="r" b="b"/>
              <a:pathLst>
                <a:path w="713" h="714" extrusionOk="0">
                  <a:moveTo>
                    <a:pt x="361" y="1"/>
                  </a:moveTo>
                  <a:cubicBezTo>
                    <a:pt x="165" y="1"/>
                    <a:pt x="0" y="156"/>
                    <a:pt x="0" y="352"/>
                  </a:cubicBezTo>
                  <a:cubicBezTo>
                    <a:pt x="0" y="548"/>
                    <a:pt x="165" y="713"/>
                    <a:pt x="361" y="713"/>
                  </a:cubicBezTo>
                  <a:cubicBezTo>
                    <a:pt x="557" y="713"/>
                    <a:pt x="712" y="548"/>
                    <a:pt x="712" y="352"/>
                  </a:cubicBezTo>
                  <a:cubicBezTo>
                    <a:pt x="712" y="156"/>
                    <a:pt x="557" y="1"/>
                    <a:pt x="3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45"/>
            <p:cNvSpPr/>
            <p:nvPr/>
          </p:nvSpPr>
          <p:spPr>
            <a:xfrm>
              <a:off x="-3005528" y="2280885"/>
              <a:ext cx="32109" cy="32109"/>
            </a:xfrm>
            <a:custGeom>
              <a:avLst/>
              <a:gdLst/>
              <a:ahLst/>
              <a:cxnLst/>
              <a:rect l="l" t="t" r="r" b="b"/>
              <a:pathLst>
                <a:path w="713" h="713" extrusionOk="0">
                  <a:moveTo>
                    <a:pt x="351" y="1"/>
                  </a:moveTo>
                  <a:cubicBezTo>
                    <a:pt x="155" y="1"/>
                    <a:pt x="1" y="166"/>
                    <a:pt x="1" y="361"/>
                  </a:cubicBezTo>
                  <a:cubicBezTo>
                    <a:pt x="1" y="558"/>
                    <a:pt x="155" y="712"/>
                    <a:pt x="351" y="712"/>
                  </a:cubicBezTo>
                  <a:cubicBezTo>
                    <a:pt x="547" y="712"/>
                    <a:pt x="712" y="558"/>
                    <a:pt x="712" y="361"/>
                  </a:cubicBezTo>
                  <a:cubicBezTo>
                    <a:pt x="712" y="166"/>
                    <a:pt x="547" y="1"/>
                    <a:pt x="3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45"/>
            <p:cNvSpPr/>
            <p:nvPr/>
          </p:nvSpPr>
          <p:spPr>
            <a:xfrm>
              <a:off x="-3073844" y="2115027"/>
              <a:ext cx="47466" cy="47421"/>
            </a:xfrm>
            <a:custGeom>
              <a:avLst/>
              <a:gdLst/>
              <a:ahLst/>
              <a:cxnLst/>
              <a:rect l="l" t="t" r="r" b="b"/>
              <a:pathLst>
                <a:path w="1054" h="1053" extrusionOk="0">
                  <a:moveTo>
                    <a:pt x="527" y="1"/>
                  </a:moveTo>
                  <a:cubicBezTo>
                    <a:pt x="239" y="1"/>
                    <a:pt x="1" y="239"/>
                    <a:pt x="1" y="527"/>
                  </a:cubicBezTo>
                  <a:cubicBezTo>
                    <a:pt x="1" y="816"/>
                    <a:pt x="239" y="1053"/>
                    <a:pt x="527" y="1053"/>
                  </a:cubicBezTo>
                  <a:cubicBezTo>
                    <a:pt x="826" y="1053"/>
                    <a:pt x="1053" y="816"/>
                    <a:pt x="1053" y="527"/>
                  </a:cubicBezTo>
                  <a:cubicBezTo>
                    <a:pt x="1053" y="239"/>
                    <a:pt x="826" y="1"/>
                    <a:pt x="5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45"/>
            <p:cNvSpPr/>
            <p:nvPr/>
          </p:nvSpPr>
          <p:spPr>
            <a:xfrm>
              <a:off x="-3062180" y="1950611"/>
              <a:ext cx="89663" cy="89708"/>
            </a:xfrm>
            <a:custGeom>
              <a:avLst/>
              <a:gdLst/>
              <a:ahLst/>
              <a:cxnLst/>
              <a:rect l="l" t="t" r="r" b="b"/>
              <a:pathLst>
                <a:path w="1991" h="1992" extrusionOk="0">
                  <a:moveTo>
                    <a:pt x="991" y="0"/>
                  </a:moveTo>
                  <a:cubicBezTo>
                    <a:pt x="443" y="0"/>
                    <a:pt x="0" y="444"/>
                    <a:pt x="0" y="991"/>
                  </a:cubicBezTo>
                  <a:cubicBezTo>
                    <a:pt x="0" y="1548"/>
                    <a:pt x="443" y="1992"/>
                    <a:pt x="991" y="1992"/>
                  </a:cubicBezTo>
                  <a:cubicBezTo>
                    <a:pt x="1548" y="1992"/>
                    <a:pt x="1991" y="1548"/>
                    <a:pt x="1991" y="991"/>
                  </a:cubicBezTo>
                  <a:cubicBezTo>
                    <a:pt x="1991" y="444"/>
                    <a:pt x="1548" y="0"/>
                    <a:pt x="9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45"/>
            <p:cNvSpPr/>
            <p:nvPr/>
          </p:nvSpPr>
          <p:spPr>
            <a:xfrm>
              <a:off x="-2989271" y="2065806"/>
              <a:ext cx="60436" cy="60436"/>
            </a:xfrm>
            <a:custGeom>
              <a:avLst/>
              <a:gdLst/>
              <a:ahLst/>
              <a:cxnLst/>
              <a:rect l="l" t="t" r="r" b="b"/>
              <a:pathLst>
                <a:path w="1342" h="1342" extrusionOk="0">
                  <a:moveTo>
                    <a:pt x="671" y="0"/>
                  </a:moveTo>
                  <a:cubicBezTo>
                    <a:pt x="300" y="0"/>
                    <a:pt x="0" y="300"/>
                    <a:pt x="0" y="671"/>
                  </a:cubicBezTo>
                  <a:cubicBezTo>
                    <a:pt x="0" y="1043"/>
                    <a:pt x="300" y="1341"/>
                    <a:pt x="671" y="1341"/>
                  </a:cubicBezTo>
                  <a:cubicBezTo>
                    <a:pt x="1043" y="1341"/>
                    <a:pt x="1341" y="1043"/>
                    <a:pt x="1341" y="671"/>
                  </a:cubicBezTo>
                  <a:cubicBezTo>
                    <a:pt x="1341" y="300"/>
                    <a:pt x="1043" y="0"/>
                    <a:pt x="6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45"/>
            <p:cNvSpPr/>
            <p:nvPr/>
          </p:nvSpPr>
          <p:spPr>
            <a:xfrm>
              <a:off x="-4522653" y="2099266"/>
              <a:ext cx="32064" cy="31614"/>
            </a:xfrm>
            <a:custGeom>
              <a:avLst/>
              <a:gdLst/>
              <a:ahLst/>
              <a:cxnLst/>
              <a:rect l="l" t="t" r="r" b="b"/>
              <a:pathLst>
                <a:path w="712" h="702" extrusionOk="0">
                  <a:moveTo>
                    <a:pt x="361" y="0"/>
                  </a:moveTo>
                  <a:cubicBezTo>
                    <a:pt x="165" y="0"/>
                    <a:pt x="0" y="155"/>
                    <a:pt x="0" y="351"/>
                  </a:cubicBezTo>
                  <a:cubicBezTo>
                    <a:pt x="0" y="547"/>
                    <a:pt x="165" y="702"/>
                    <a:pt x="361" y="702"/>
                  </a:cubicBezTo>
                  <a:cubicBezTo>
                    <a:pt x="547" y="702"/>
                    <a:pt x="712" y="547"/>
                    <a:pt x="712" y="351"/>
                  </a:cubicBezTo>
                  <a:cubicBezTo>
                    <a:pt x="712" y="155"/>
                    <a:pt x="547" y="0"/>
                    <a:pt x="3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45"/>
            <p:cNvSpPr/>
            <p:nvPr/>
          </p:nvSpPr>
          <p:spPr>
            <a:xfrm>
              <a:off x="-4529633" y="2189873"/>
              <a:ext cx="31614" cy="31614"/>
            </a:xfrm>
            <a:custGeom>
              <a:avLst/>
              <a:gdLst/>
              <a:ahLst/>
              <a:cxnLst/>
              <a:rect l="l" t="t" r="r" b="b"/>
              <a:pathLst>
                <a:path w="702" h="702" extrusionOk="0">
                  <a:moveTo>
                    <a:pt x="351" y="0"/>
                  </a:moveTo>
                  <a:cubicBezTo>
                    <a:pt x="155" y="0"/>
                    <a:pt x="0" y="154"/>
                    <a:pt x="0" y="351"/>
                  </a:cubicBezTo>
                  <a:cubicBezTo>
                    <a:pt x="0" y="546"/>
                    <a:pt x="155" y="701"/>
                    <a:pt x="351" y="701"/>
                  </a:cubicBezTo>
                  <a:cubicBezTo>
                    <a:pt x="547" y="701"/>
                    <a:pt x="702" y="546"/>
                    <a:pt x="702" y="351"/>
                  </a:cubicBezTo>
                  <a:cubicBezTo>
                    <a:pt x="702" y="154"/>
                    <a:pt x="547" y="0"/>
                    <a:pt x="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45"/>
            <p:cNvSpPr/>
            <p:nvPr/>
          </p:nvSpPr>
          <p:spPr>
            <a:xfrm>
              <a:off x="-4597903" y="2023565"/>
              <a:ext cx="47421" cy="47421"/>
            </a:xfrm>
            <a:custGeom>
              <a:avLst/>
              <a:gdLst/>
              <a:ahLst/>
              <a:cxnLst/>
              <a:rect l="l" t="t" r="r" b="b"/>
              <a:pathLst>
                <a:path w="1053" h="1053" extrusionOk="0">
                  <a:moveTo>
                    <a:pt x="526" y="0"/>
                  </a:moveTo>
                  <a:cubicBezTo>
                    <a:pt x="237" y="0"/>
                    <a:pt x="0" y="237"/>
                    <a:pt x="0" y="526"/>
                  </a:cubicBezTo>
                  <a:cubicBezTo>
                    <a:pt x="0" y="825"/>
                    <a:pt x="237" y="1052"/>
                    <a:pt x="526" y="1052"/>
                  </a:cubicBezTo>
                  <a:cubicBezTo>
                    <a:pt x="815" y="1052"/>
                    <a:pt x="1052" y="825"/>
                    <a:pt x="1052" y="526"/>
                  </a:cubicBezTo>
                  <a:cubicBezTo>
                    <a:pt x="1052" y="237"/>
                    <a:pt x="815"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45"/>
            <p:cNvSpPr/>
            <p:nvPr/>
          </p:nvSpPr>
          <p:spPr>
            <a:xfrm>
              <a:off x="-4586780" y="1859104"/>
              <a:ext cx="90204" cy="90159"/>
            </a:xfrm>
            <a:custGeom>
              <a:avLst/>
              <a:gdLst/>
              <a:ahLst/>
              <a:cxnLst/>
              <a:rect l="l" t="t" r="r" b="b"/>
              <a:pathLst>
                <a:path w="2003" h="2002" extrusionOk="0">
                  <a:moveTo>
                    <a:pt x="1001" y="1"/>
                  </a:moveTo>
                  <a:cubicBezTo>
                    <a:pt x="455" y="1"/>
                    <a:pt x="1" y="444"/>
                    <a:pt x="1" y="1001"/>
                  </a:cubicBezTo>
                  <a:cubicBezTo>
                    <a:pt x="1" y="1548"/>
                    <a:pt x="455" y="2002"/>
                    <a:pt x="1001" y="2002"/>
                  </a:cubicBezTo>
                  <a:cubicBezTo>
                    <a:pt x="1558" y="2002"/>
                    <a:pt x="2002" y="1548"/>
                    <a:pt x="2002" y="1001"/>
                  </a:cubicBezTo>
                  <a:cubicBezTo>
                    <a:pt x="2002" y="444"/>
                    <a:pt x="1558" y="1"/>
                    <a:pt x="10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45"/>
            <p:cNvSpPr/>
            <p:nvPr/>
          </p:nvSpPr>
          <p:spPr>
            <a:xfrm>
              <a:off x="-4513376" y="1974299"/>
              <a:ext cx="59941" cy="60436"/>
            </a:xfrm>
            <a:custGeom>
              <a:avLst/>
              <a:gdLst/>
              <a:ahLst/>
              <a:cxnLst/>
              <a:rect l="l" t="t" r="r" b="b"/>
              <a:pathLst>
                <a:path w="1331" h="1342" extrusionOk="0">
                  <a:moveTo>
                    <a:pt x="671" y="1"/>
                  </a:moveTo>
                  <a:cubicBezTo>
                    <a:pt x="299" y="1"/>
                    <a:pt x="1" y="299"/>
                    <a:pt x="1" y="671"/>
                  </a:cubicBezTo>
                  <a:cubicBezTo>
                    <a:pt x="1" y="1042"/>
                    <a:pt x="299" y="1342"/>
                    <a:pt x="671" y="1342"/>
                  </a:cubicBezTo>
                  <a:cubicBezTo>
                    <a:pt x="1032" y="1342"/>
                    <a:pt x="1331" y="1042"/>
                    <a:pt x="1331" y="671"/>
                  </a:cubicBezTo>
                  <a:cubicBezTo>
                    <a:pt x="1331" y="299"/>
                    <a:pt x="1032" y="1"/>
                    <a:pt x="6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45"/>
            <p:cNvSpPr/>
            <p:nvPr/>
          </p:nvSpPr>
          <p:spPr>
            <a:xfrm>
              <a:off x="-4386067" y="1251515"/>
              <a:ext cx="1160444" cy="1369719"/>
            </a:xfrm>
            <a:custGeom>
              <a:avLst/>
              <a:gdLst/>
              <a:ahLst/>
              <a:cxnLst/>
              <a:rect l="l" t="t" r="r" b="b"/>
              <a:pathLst>
                <a:path w="25768" h="30415" extrusionOk="0">
                  <a:moveTo>
                    <a:pt x="12718" y="0"/>
                  </a:moveTo>
                  <a:cubicBezTo>
                    <a:pt x="1052" y="0"/>
                    <a:pt x="0" y="8758"/>
                    <a:pt x="0" y="15772"/>
                  </a:cubicBezTo>
                  <a:cubicBezTo>
                    <a:pt x="0" y="22797"/>
                    <a:pt x="1259" y="30018"/>
                    <a:pt x="12718" y="30399"/>
                  </a:cubicBezTo>
                  <a:cubicBezTo>
                    <a:pt x="13042" y="30409"/>
                    <a:pt x="13357" y="30414"/>
                    <a:pt x="13662" y="30414"/>
                  </a:cubicBezTo>
                  <a:cubicBezTo>
                    <a:pt x="25341" y="30414"/>
                    <a:pt x="23735" y="22834"/>
                    <a:pt x="23735" y="15999"/>
                  </a:cubicBezTo>
                  <a:cubicBezTo>
                    <a:pt x="23735" y="8975"/>
                    <a:pt x="25767" y="0"/>
                    <a:pt x="12718" y="0"/>
                  </a:cubicBezTo>
                  <a:close/>
                </a:path>
              </a:pathLst>
            </a:custGeom>
            <a:solidFill>
              <a:srgbClr val="FCD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45"/>
            <p:cNvSpPr/>
            <p:nvPr/>
          </p:nvSpPr>
          <p:spPr>
            <a:xfrm>
              <a:off x="-3974508" y="2149883"/>
              <a:ext cx="235529" cy="235124"/>
            </a:xfrm>
            <a:custGeom>
              <a:avLst/>
              <a:gdLst/>
              <a:ahLst/>
              <a:cxnLst/>
              <a:rect l="l" t="t" r="r" b="b"/>
              <a:pathLst>
                <a:path w="5230" h="5221" extrusionOk="0">
                  <a:moveTo>
                    <a:pt x="2620" y="1"/>
                  </a:moveTo>
                  <a:cubicBezTo>
                    <a:pt x="1176" y="1"/>
                    <a:pt x="0" y="1166"/>
                    <a:pt x="0" y="2610"/>
                  </a:cubicBezTo>
                  <a:cubicBezTo>
                    <a:pt x="0" y="4054"/>
                    <a:pt x="1176" y="5220"/>
                    <a:pt x="2620" y="5220"/>
                  </a:cubicBezTo>
                  <a:cubicBezTo>
                    <a:pt x="4064" y="5220"/>
                    <a:pt x="5230" y="4054"/>
                    <a:pt x="5230" y="2610"/>
                  </a:cubicBezTo>
                  <a:cubicBezTo>
                    <a:pt x="5230" y="1166"/>
                    <a:pt x="4064" y="1"/>
                    <a:pt x="262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45"/>
            <p:cNvSpPr/>
            <p:nvPr/>
          </p:nvSpPr>
          <p:spPr>
            <a:xfrm>
              <a:off x="-3903896" y="2217703"/>
              <a:ext cx="146812" cy="159376"/>
            </a:xfrm>
            <a:custGeom>
              <a:avLst/>
              <a:gdLst/>
              <a:ahLst/>
              <a:cxnLst/>
              <a:rect l="l" t="t" r="r" b="b"/>
              <a:pathLst>
                <a:path w="3260" h="3539" extrusionOk="0">
                  <a:moveTo>
                    <a:pt x="1630" y="1"/>
                  </a:moveTo>
                  <a:cubicBezTo>
                    <a:pt x="732" y="1"/>
                    <a:pt x="0" y="795"/>
                    <a:pt x="0" y="1775"/>
                  </a:cubicBezTo>
                  <a:cubicBezTo>
                    <a:pt x="0" y="2745"/>
                    <a:pt x="732" y="3539"/>
                    <a:pt x="1630" y="3539"/>
                  </a:cubicBezTo>
                  <a:cubicBezTo>
                    <a:pt x="2527" y="3539"/>
                    <a:pt x="3260" y="2745"/>
                    <a:pt x="3260" y="1775"/>
                  </a:cubicBezTo>
                  <a:cubicBezTo>
                    <a:pt x="3260" y="795"/>
                    <a:pt x="2527" y="1"/>
                    <a:pt x="1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45"/>
            <p:cNvSpPr/>
            <p:nvPr/>
          </p:nvSpPr>
          <p:spPr>
            <a:xfrm>
              <a:off x="-3903896" y="2217703"/>
              <a:ext cx="72956" cy="79486"/>
            </a:xfrm>
            <a:custGeom>
              <a:avLst/>
              <a:gdLst/>
              <a:ahLst/>
              <a:cxnLst/>
              <a:rect l="l" t="t" r="r" b="b"/>
              <a:pathLst>
                <a:path w="1620" h="1765" extrusionOk="0">
                  <a:moveTo>
                    <a:pt x="805" y="1"/>
                  </a:moveTo>
                  <a:cubicBezTo>
                    <a:pt x="361" y="1"/>
                    <a:pt x="0" y="393"/>
                    <a:pt x="0" y="877"/>
                  </a:cubicBezTo>
                  <a:cubicBezTo>
                    <a:pt x="0" y="1363"/>
                    <a:pt x="361" y="1764"/>
                    <a:pt x="805" y="1764"/>
                  </a:cubicBezTo>
                  <a:cubicBezTo>
                    <a:pt x="1259" y="1764"/>
                    <a:pt x="1619" y="1363"/>
                    <a:pt x="1619" y="877"/>
                  </a:cubicBezTo>
                  <a:cubicBezTo>
                    <a:pt x="1619" y="393"/>
                    <a:pt x="1259" y="1"/>
                    <a:pt x="8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45"/>
            <p:cNvSpPr/>
            <p:nvPr/>
          </p:nvSpPr>
          <p:spPr>
            <a:xfrm>
              <a:off x="-3593617" y="2149883"/>
              <a:ext cx="235574" cy="235124"/>
            </a:xfrm>
            <a:custGeom>
              <a:avLst/>
              <a:gdLst/>
              <a:ahLst/>
              <a:cxnLst/>
              <a:rect l="l" t="t" r="r" b="b"/>
              <a:pathLst>
                <a:path w="5231" h="5221" extrusionOk="0">
                  <a:moveTo>
                    <a:pt x="2621" y="1"/>
                  </a:moveTo>
                  <a:cubicBezTo>
                    <a:pt x="1177" y="1"/>
                    <a:pt x="1" y="1166"/>
                    <a:pt x="1" y="2610"/>
                  </a:cubicBezTo>
                  <a:cubicBezTo>
                    <a:pt x="1" y="4054"/>
                    <a:pt x="1177" y="5220"/>
                    <a:pt x="2621" y="5220"/>
                  </a:cubicBezTo>
                  <a:cubicBezTo>
                    <a:pt x="4065" y="5220"/>
                    <a:pt x="5230" y="4054"/>
                    <a:pt x="5230" y="2610"/>
                  </a:cubicBezTo>
                  <a:cubicBezTo>
                    <a:pt x="5230" y="1166"/>
                    <a:pt x="4065" y="1"/>
                    <a:pt x="26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45"/>
            <p:cNvSpPr/>
            <p:nvPr/>
          </p:nvSpPr>
          <p:spPr>
            <a:xfrm>
              <a:off x="-3516971" y="2206085"/>
              <a:ext cx="146812" cy="159421"/>
            </a:xfrm>
            <a:custGeom>
              <a:avLst/>
              <a:gdLst/>
              <a:ahLst/>
              <a:cxnLst/>
              <a:rect l="l" t="t" r="r" b="b"/>
              <a:pathLst>
                <a:path w="3260" h="3540" extrusionOk="0">
                  <a:moveTo>
                    <a:pt x="1630" y="1"/>
                  </a:moveTo>
                  <a:cubicBezTo>
                    <a:pt x="733" y="1"/>
                    <a:pt x="0" y="795"/>
                    <a:pt x="0" y="1775"/>
                  </a:cubicBezTo>
                  <a:cubicBezTo>
                    <a:pt x="0" y="2744"/>
                    <a:pt x="733" y="3539"/>
                    <a:pt x="1630" y="3539"/>
                  </a:cubicBezTo>
                  <a:cubicBezTo>
                    <a:pt x="2528" y="3539"/>
                    <a:pt x="3260" y="2744"/>
                    <a:pt x="3260" y="1775"/>
                  </a:cubicBezTo>
                  <a:cubicBezTo>
                    <a:pt x="3260" y="795"/>
                    <a:pt x="2528" y="1"/>
                    <a:pt x="16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45"/>
            <p:cNvSpPr/>
            <p:nvPr/>
          </p:nvSpPr>
          <p:spPr>
            <a:xfrm>
              <a:off x="-3443567" y="2206085"/>
              <a:ext cx="72956" cy="79486"/>
            </a:xfrm>
            <a:custGeom>
              <a:avLst/>
              <a:gdLst/>
              <a:ahLst/>
              <a:cxnLst/>
              <a:rect l="l" t="t" r="r" b="b"/>
              <a:pathLst>
                <a:path w="1620" h="1765" extrusionOk="0">
                  <a:moveTo>
                    <a:pt x="815" y="1"/>
                  </a:moveTo>
                  <a:cubicBezTo>
                    <a:pt x="362" y="1"/>
                    <a:pt x="0" y="403"/>
                    <a:pt x="0" y="888"/>
                  </a:cubicBezTo>
                  <a:cubicBezTo>
                    <a:pt x="0" y="1373"/>
                    <a:pt x="362" y="1765"/>
                    <a:pt x="815" y="1765"/>
                  </a:cubicBezTo>
                  <a:cubicBezTo>
                    <a:pt x="1259" y="1765"/>
                    <a:pt x="1620" y="1373"/>
                    <a:pt x="1620" y="888"/>
                  </a:cubicBezTo>
                  <a:cubicBezTo>
                    <a:pt x="1620" y="403"/>
                    <a:pt x="1259" y="1"/>
                    <a:pt x="81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45"/>
            <p:cNvSpPr/>
            <p:nvPr/>
          </p:nvSpPr>
          <p:spPr>
            <a:xfrm>
              <a:off x="-4022829" y="2043425"/>
              <a:ext cx="259263" cy="81422"/>
            </a:xfrm>
            <a:custGeom>
              <a:avLst/>
              <a:gdLst/>
              <a:ahLst/>
              <a:cxnLst/>
              <a:rect l="l" t="t" r="r" b="b"/>
              <a:pathLst>
                <a:path w="5757" h="1808" extrusionOk="0">
                  <a:moveTo>
                    <a:pt x="3721" y="0"/>
                  </a:moveTo>
                  <a:cubicBezTo>
                    <a:pt x="1267" y="0"/>
                    <a:pt x="1" y="591"/>
                    <a:pt x="1" y="591"/>
                  </a:cubicBezTo>
                  <a:lnTo>
                    <a:pt x="650" y="1808"/>
                  </a:lnTo>
                  <a:cubicBezTo>
                    <a:pt x="2541" y="1125"/>
                    <a:pt x="4203" y="1032"/>
                    <a:pt x="4968" y="1032"/>
                  </a:cubicBezTo>
                  <a:cubicBezTo>
                    <a:pt x="5255" y="1032"/>
                    <a:pt x="5416" y="1045"/>
                    <a:pt x="5416" y="1045"/>
                  </a:cubicBezTo>
                  <a:lnTo>
                    <a:pt x="5756" y="126"/>
                  </a:lnTo>
                  <a:cubicBezTo>
                    <a:pt x="5006" y="36"/>
                    <a:pt x="4327" y="0"/>
                    <a:pt x="37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45"/>
            <p:cNvSpPr/>
            <p:nvPr/>
          </p:nvSpPr>
          <p:spPr>
            <a:xfrm>
              <a:off x="-3549034" y="2050855"/>
              <a:ext cx="255570" cy="85160"/>
            </a:xfrm>
            <a:custGeom>
              <a:avLst/>
              <a:gdLst/>
              <a:ahLst/>
              <a:cxnLst/>
              <a:rect l="l" t="t" r="r" b="b"/>
              <a:pathLst>
                <a:path w="5675" h="1891" extrusionOk="0">
                  <a:moveTo>
                    <a:pt x="1444" y="0"/>
                  </a:moveTo>
                  <a:cubicBezTo>
                    <a:pt x="1038" y="0"/>
                    <a:pt x="599" y="13"/>
                    <a:pt x="125" y="44"/>
                  </a:cubicBezTo>
                  <a:lnTo>
                    <a:pt x="1" y="931"/>
                  </a:lnTo>
                  <a:cubicBezTo>
                    <a:pt x="1" y="931"/>
                    <a:pt x="27" y="930"/>
                    <a:pt x="77" y="930"/>
                  </a:cubicBezTo>
                  <a:cubicBezTo>
                    <a:pt x="488" y="930"/>
                    <a:pt x="2493" y="979"/>
                    <a:pt x="4416" y="1890"/>
                  </a:cubicBezTo>
                  <a:lnTo>
                    <a:pt x="5674" y="756"/>
                  </a:lnTo>
                  <a:cubicBezTo>
                    <a:pt x="5674" y="756"/>
                    <a:pt x="4501" y="0"/>
                    <a:pt x="1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45"/>
            <p:cNvSpPr/>
            <p:nvPr/>
          </p:nvSpPr>
          <p:spPr>
            <a:xfrm>
              <a:off x="-4074392" y="2384956"/>
              <a:ext cx="169104" cy="96193"/>
            </a:xfrm>
            <a:custGeom>
              <a:avLst/>
              <a:gdLst/>
              <a:ahLst/>
              <a:cxnLst/>
              <a:rect l="l" t="t" r="r" b="b"/>
              <a:pathLst>
                <a:path w="3755" h="2136" extrusionOk="0">
                  <a:moveTo>
                    <a:pt x="1877" y="0"/>
                  </a:moveTo>
                  <a:cubicBezTo>
                    <a:pt x="836" y="0"/>
                    <a:pt x="0" y="485"/>
                    <a:pt x="0" y="1073"/>
                  </a:cubicBezTo>
                  <a:cubicBezTo>
                    <a:pt x="0" y="1661"/>
                    <a:pt x="836" y="2135"/>
                    <a:pt x="1877" y="2135"/>
                  </a:cubicBezTo>
                  <a:cubicBezTo>
                    <a:pt x="2909" y="2135"/>
                    <a:pt x="3755" y="1661"/>
                    <a:pt x="3755" y="1073"/>
                  </a:cubicBezTo>
                  <a:cubicBezTo>
                    <a:pt x="3755" y="485"/>
                    <a:pt x="2909" y="0"/>
                    <a:pt x="1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45"/>
            <p:cNvSpPr/>
            <p:nvPr/>
          </p:nvSpPr>
          <p:spPr>
            <a:xfrm>
              <a:off x="-3506748" y="2397476"/>
              <a:ext cx="126366" cy="71605"/>
            </a:xfrm>
            <a:custGeom>
              <a:avLst/>
              <a:gdLst/>
              <a:ahLst/>
              <a:cxnLst/>
              <a:rect l="l" t="t" r="r" b="b"/>
              <a:pathLst>
                <a:path w="2806" h="1590" extrusionOk="0">
                  <a:moveTo>
                    <a:pt x="1403" y="0"/>
                  </a:moveTo>
                  <a:cubicBezTo>
                    <a:pt x="630" y="0"/>
                    <a:pt x="0" y="351"/>
                    <a:pt x="0" y="795"/>
                  </a:cubicBezTo>
                  <a:cubicBezTo>
                    <a:pt x="0" y="1228"/>
                    <a:pt x="630" y="1589"/>
                    <a:pt x="1403" y="1589"/>
                  </a:cubicBezTo>
                  <a:cubicBezTo>
                    <a:pt x="2177" y="1589"/>
                    <a:pt x="2806" y="1228"/>
                    <a:pt x="2806" y="795"/>
                  </a:cubicBezTo>
                  <a:cubicBezTo>
                    <a:pt x="2806" y="351"/>
                    <a:pt x="2177" y="0"/>
                    <a:pt x="1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45"/>
            <p:cNvSpPr/>
            <p:nvPr/>
          </p:nvSpPr>
          <p:spPr>
            <a:xfrm>
              <a:off x="-4544404" y="1044047"/>
              <a:ext cx="1621641" cy="951440"/>
            </a:xfrm>
            <a:custGeom>
              <a:avLst/>
              <a:gdLst/>
              <a:ahLst/>
              <a:cxnLst/>
              <a:rect l="l" t="t" r="r" b="b"/>
              <a:pathLst>
                <a:path w="36009" h="21127" extrusionOk="0">
                  <a:moveTo>
                    <a:pt x="24196" y="0"/>
                  </a:moveTo>
                  <a:cubicBezTo>
                    <a:pt x="14962" y="0"/>
                    <a:pt x="0" y="2867"/>
                    <a:pt x="5682" y="9569"/>
                  </a:cubicBezTo>
                  <a:cubicBezTo>
                    <a:pt x="8727" y="13161"/>
                    <a:pt x="9946" y="14251"/>
                    <a:pt x="10303" y="14251"/>
                  </a:cubicBezTo>
                  <a:cubicBezTo>
                    <a:pt x="10855" y="14251"/>
                    <a:pt x="9355" y="11653"/>
                    <a:pt x="9354" y="11652"/>
                  </a:cubicBezTo>
                  <a:lnTo>
                    <a:pt x="9354" y="11652"/>
                  </a:lnTo>
                  <a:cubicBezTo>
                    <a:pt x="9355" y="11653"/>
                    <a:pt x="15523" y="20699"/>
                    <a:pt x="20887" y="21101"/>
                  </a:cubicBezTo>
                  <a:cubicBezTo>
                    <a:pt x="21128" y="21118"/>
                    <a:pt x="21342" y="21127"/>
                    <a:pt x="21533" y="21127"/>
                  </a:cubicBezTo>
                  <a:cubicBezTo>
                    <a:pt x="25594" y="21127"/>
                    <a:pt x="18659" y="17316"/>
                    <a:pt x="18659" y="17316"/>
                  </a:cubicBezTo>
                  <a:lnTo>
                    <a:pt x="18659" y="17316"/>
                  </a:lnTo>
                  <a:cubicBezTo>
                    <a:pt x="18659" y="17316"/>
                    <a:pt x="25713" y="20218"/>
                    <a:pt x="28963" y="20218"/>
                  </a:cubicBezTo>
                  <a:cubicBezTo>
                    <a:pt x="29258" y="20218"/>
                    <a:pt x="29523" y="20194"/>
                    <a:pt x="29747" y="20142"/>
                  </a:cubicBezTo>
                  <a:cubicBezTo>
                    <a:pt x="32429" y="19512"/>
                    <a:pt x="34203" y="15366"/>
                    <a:pt x="29345" y="14572"/>
                  </a:cubicBezTo>
                  <a:cubicBezTo>
                    <a:pt x="28564" y="14444"/>
                    <a:pt x="28121" y="14392"/>
                    <a:pt x="27935" y="14374"/>
                  </a:cubicBezTo>
                  <a:lnTo>
                    <a:pt x="27935" y="14374"/>
                  </a:lnTo>
                  <a:cubicBezTo>
                    <a:pt x="28016" y="14379"/>
                    <a:pt x="28141" y="14383"/>
                    <a:pt x="28301" y="14383"/>
                  </a:cubicBezTo>
                  <a:cubicBezTo>
                    <a:pt x="29619" y="14383"/>
                    <a:pt x="33326" y="14076"/>
                    <a:pt x="34368" y="10858"/>
                  </a:cubicBezTo>
                  <a:cubicBezTo>
                    <a:pt x="36009" y="5783"/>
                    <a:pt x="27436" y="6382"/>
                    <a:pt x="27045" y="6278"/>
                  </a:cubicBezTo>
                  <a:cubicBezTo>
                    <a:pt x="26663" y="6175"/>
                    <a:pt x="32821" y="3792"/>
                    <a:pt x="30737" y="1100"/>
                  </a:cubicBezTo>
                  <a:cubicBezTo>
                    <a:pt x="30177" y="383"/>
                    <a:pt x="27569" y="0"/>
                    <a:pt x="241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45"/>
            <p:cNvSpPr/>
            <p:nvPr/>
          </p:nvSpPr>
          <p:spPr>
            <a:xfrm>
              <a:off x="-4549132" y="1420615"/>
              <a:ext cx="533296" cy="757837"/>
            </a:xfrm>
            <a:custGeom>
              <a:avLst/>
              <a:gdLst/>
              <a:ahLst/>
              <a:cxnLst/>
              <a:rect l="l" t="t" r="r" b="b"/>
              <a:pathLst>
                <a:path w="11842" h="16828" extrusionOk="0">
                  <a:moveTo>
                    <a:pt x="5467" y="0"/>
                  </a:moveTo>
                  <a:cubicBezTo>
                    <a:pt x="5467" y="0"/>
                    <a:pt x="0" y="299"/>
                    <a:pt x="0" y="4776"/>
                  </a:cubicBezTo>
                  <a:cubicBezTo>
                    <a:pt x="0" y="9252"/>
                    <a:pt x="2404" y="12760"/>
                    <a:pt x="2404" y="12760"/>
                  </a:cubicBezTo>
                  <a:lnTo>
                    <a:pt x="7809" y="16195"/>
                  </a:lnTo>
                  <a:cubicBezTo>
                    <a:pt x="7809" y="16195"/>
                    <a:pt x="8689" y="16828"/>
                    <a:pt x="9499" y="16828"/>
                  </a:cubicBezTo>
                  <a:cubicBezTo>
                    <a:pt x="9904" y="16828"/>
                    <a:pt x="10291" y="16669"/>
                    <a:pt x="10542" y="16195"/>
                  </a:cubicBezTo>
                  <a:cubicBezTo>
                    <a:pt x="11206" y="14923"/>
                    <a:pt x="7989" y="10619"/>
                    <a:pt x="7298" y="9718"/>
                  </a:cubicBezTo>
                  <a:lnTo>
                    <a:pt x="7298" y="9718"/>
                  </a:lnTo>
                  <a:cubicBezTo>
                    <a:pt x="7692" y="10211"/>
                    <a:pt x="8917" y="11631"/>
                    <a:pt x="9959" y="11631"/>
                  </a:cubicBezTo>
                  <a:cubicBezTo>
                    <a:pt x="10163" y="11631"/>
                    <a:pt x="10360" y="11576"/>
                    <a:pt x="10542" y="11450"/>
                  </a:cubicBezTo>
                  <a:cubicBezTo>
                    <a:pt x="11842" y="10552"/>
                    <a:pt x="7221" y="2868"/>
                    <a:pt x="7221" y="2868"/>
                  </a:cubicBezTo>
                  <a:lnTo>
                    <a:pt x="7809" y="2208"/>
                  </a:ln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45"/>
            <p:cNvSpPr/>
            <p:nvPr/>
          </p:nvSpPr>
          <p:spPr>
            <a:xfrm>
              <a:off x="-4470639" y="1983755"/>
              <a:ext cx="237421" cy="281825"/>
            </a:xfrm>
            <a:custGeom>
              <a:avLst/>
              <a:gdLst/>
              <a:ahLst/>
              <a:cxnLst/>
              <a:rect l="l" t="t" r="r" b="b"/>
              <a:pathLst>
                <a:path w="5272" h="6258" extrusionOk="0">
                  <a:moveTo>
                    <a:pt x="2274" y="1"/>
                  </a:moveTo>
                  <a:cubicBezTo>
                    <a:pt x="2142" y="1"/>
                    <a:pt x="2009" y="16"/>
                    <a:pt x="1878" y="48"/>
                  </a:cubicBezTo>
                  <a:cubicBezTo>
                    <a:pt x="650" y="348"/>
                    <a:pt x="1" y="1967"/>
                    <a:pt x="423" y="3669"/>
                  </a:cubicBezTo>
                  <a:cubicBezTo>
                    <a:pt x="800" y="5184"/>
                    <a:pt x="1895" y="6257"/>
                    <a:pt x="2989" y="6257"/>
                  </a:cubicBezTo>
                  <a:cubicBezTo>
                    <a:pt x="3125" y="6257"/>
                    <a:pt x="3260" y="6241"/>
                    <a:pt x="3394" y="6207"/>
                  </a:cubicBezTo>
                  <a:cubicBezTo>
                    <a:pt x="4622" y="5907"/>
                    <a:pt x="5271" y="4288"/>
                    <a:pt x="4849" y="2586"/>
                  </a:cubicBezTo>
                  <a:cubicBezTo>
                    <a:pt x="4471" y="1067"/>
                    <a:pt x="3371" y="1"/>
                    <a:pt x="2274" y="1"/>
                  </a:cubicBezTo>
                  <a:close/>
                </a:path>
              </a:pathLst>
            </a:custGeom>
            <a:solidFill>
              <a:srgbClr val="FCD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45"/>
            <p:cNvSpPr/>
            <p:nvPr/>
          </p:nvSpPr>
          <p:spPr>
            <a:xfrm>
              <a:off x="-4412591" y="2097104"/>
              <a:ext cx="93897" cy="82998"/>
            </a:xfrm>
            <a:custGeom>
              <a:avLst/>
              <a:gdLst/>
              <a:ahLst/>
              <a:cxnLst/>
              <a:rect l="l" t="t" r="r" b="b"/>
              <a:pathLst>
                <a:path w="2085" h="1843" extrusionOk="0">
                  <a:moveTo>
                    <a:pt x="855" y="1524"/>
                  </a:moveTo>
                  <a:cubicBezTo>
                    <a:pt x="823" y="1548"/>
                    <a:pt x="805" y="1565"/>
                    <a:pt x="805" y="1565"/>
                  </a:cubicBezTo>
                  <a:cubicBezTo>
                    <a:pt x="805" y="1565"/>
                    <a:pt x="825" y="1551"/>
                    <a:pt x="855" y="1524"/>
                  </a:cubicBezTo>
                  <a:close/>
                  <a:moveTo>
                    <a:pt x="530" y="1"/>
                  </a:moveTo>
                  <a:cubicBezTo>
                    <a:pt x="370" y="1"/>
                    <a:pt x="194" y="22"/>
                    <a:pt x="1" y="69"/>
                  </a:cubicBezTo>
                  <a:cubicBezTo>
                    <a:pt x="1" y="69"/>
                    <a:pt x="20" y="67"/>
                    <a:pt x="55" y="67"/>
                  </a:cubicBezTo>
                  <a:cubicBezTo>
                    <a:pt x="234" y="67"/>
                    <a:pt x="817" y="118"/>
                    <a:pt x="1094" y="750"/>
                  </a:cubicBezTo>
                  <a:cubicBezTo>
                    <a:pt x="1259" y="1113"/>
                    <a:pt x="974" y="1417"/>
                    <a:pt x="855" y="1524"/>
                  </a:cubicBezTo>
                  <a:lnTo>
                    <a:pt x="855" y="1524"/>
                  </a:lnTo>
                  <a:cubicBezTo>
                    <a:pt x="934" y="1465"/>
                    <a:pt x="1103" y="1361"/>
                    <a:pt x="1319" y="1361"/>
                  </a:cubicBezTo>
                  <a:cubicBezTo>
                    <a:pt x="1540" y="1361"/>
                    <a:pt x="1811" y="1469"/>
                    <a:pt x="2084" y="1843"/>
                  </a:cubicBezTo>
                  <a:cubicBezTo>
                    <a:pt x="2084" y="1843"/>
                    <a:pt x="2017" y="1"/>
                    <a:pt x="530" y="1"/>
                  </a:cubicBezTo>
                  <a:close/>
                </a:path>
              </a:pathLst>
            </a:custGeom>
            <a:solidFill>
              <a:srgbClr val="FF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45"/>
            <p:cNvSpPr/>
            <p:nvPr/>
          </p:nvSpPr>
          <p:spPr>
            <a:xfrm>
              <a:off x="-4415834" y="2093321"/>
              <a:ext cx="100381" cy="131410"/>
            </a:xfrm>
            <a:custGeom>
              <a:avLst/>
              <a:gdLst/>
              <a:ahLst/>
              <a:cxnLst/>
              <a:rect l="l" t="t" r="r" b="b"/>
              <a:pathLst>
                <a:path w="2229" h="2918" extrusionOk="0">
                  <a:moveTo>
                    <a:pt x="605" y="1"/>
                  </a:moveTo>
                  <a:cubicBezTo>
                    <a:pt x="299" y="1"/>
                    <a:pt x="70" y="85"/>
                    <a:pt x="52" y="91"/>
                  </a:cubicBezTo>
                  <a:cubicBezTo>
                    <a:pt x="22" y="102"/>
                    <a:pt x="1" y="143"/>
                    <a:pt x="11" y="173"/>
                  </a:cubicBezTo>
                  <a:cubicBezTo>
                    <a:pt x="27" y="205"/>
                    <a:pt x="48" y="219"/>
                    <a:pt x="72" y="219"/>
                  </a:cubicBezTo>
                  <a:cubicBezTo>
                    <a:pt x="79" y="219"/>
                    <a:pt x="86" y="217"/>
                    <a:pt x="93" y="215"/>
                  </a:cubicBezTo>
                  <a:cubicBezTo>
                    <a:pt x="100" y="215"/>
                    <a:pt x="315" y="134"/>
                    <a:pt x="604" y="134"/>
                  </a:cubicBezTo>
                  <a:cubicBezTo>
                    <a:pt x="812" y="134"/>
                    <a:pt x="1057" y="176"/>
                    <a:pt x="1290" y="318"/>
                  </a:cubicBezTo>
                  <a:cubicBezTo>
                    <a:pt x="1682" y="545"/>
                    <a:pt x="1940" y="1009"/>
                    <a:pt x="2053" y="1679"/>
                  </a:cubicBezTo>
                  <a:cubicBezTo>
                    <a:pt x="1920" y="1538"/>
                    <a:pt x="1709" y="1379"/>
                    <a:pt x="1407" y="1379"/>
                  </a:cubicBezTo>
                  <a:cubicBezTo>
                    <a:pt x="1312" y="1379"/>
                    <a:pt x="1208" y="1395"/>
                    <a:pt x="1094" y="1432"/>
                  </a:cubicBezTo>
                  <a:cubicBezTo>
                    <a:pt x="847" y="1504"/>
                    <a:pt x="712" y="1700"/>
                    <a:pt x="753" y="1948"/>
                  </a:cubicBezTo>
                  <a:cubicBezTo>
                    <a:pt x="815" y="2401"/>
                    <a:pt x="1393" y="2897"/>
                    <a:pt x="2156" y="2917"/>
                  </a:cubicBezTo>
                  <a:cubicBezTo>
                    <a:pt x="2198" y="2917"/>
                    <a:pt x="2218" y="2897"/>
                    <a:pt x="2229" y="2855"/>
                  </a:cubicBezTo>
                  <a:cubicBezTo>
                    <a:pt x="2229" y="2825"/>
                    <a:pt x="2198" y="2793"/>
                    <a:pt x="2156" y="2793"/>
                  </a:cubicBezTo>
                  <a:cubicBezTo>
                    <a:pt x="1414" y="2773"/>
                    <a:pt x="929" y="2268"/>
                    <a:pt x="877" y="1927"/>
                  </a:cubicBezTo>
                  <a:cubicBezTo>
                    <a:pt x="857" y="1741"/>
                    <a:pt x="950" y="1608"/>
                    <a:pt x="1136" y="1556"/>
                  </a:cubicBezTo>
                  <a:cubicBezTo>
                    <a:pt x="1235" y="1523"/>
                    <a:pt x="1326" y="1509"/>
                    <a:pt x="1409" y="1509"/>
                  </a:cubicBezTo>
                  <a:cubicBezTo>
                    <a:pt x="1870" y="1509"/>
                    <a:pt x="2088" y="1941"/>
                    <a:pt x="2105" y="1958"/>
                  </a:cubicBezTo>
                  <a:cubicBezTo>
                    <a:pt x="2113" y="1981"/>
                    <a:pt x="2132" y="1993"/>
                    <a:pt x="2154" y="1993"/>
                  </a:cubicBezTo>
                  <a:cubicBezTo>
                    <a:pt x="2161" y="1993"/>
                    <a:pt x="2169" y="1992"/>
                    <a:pt x="2177" y="1989"/>
                  </a:cubicBezTo>
                  <a:cubicBezTo>
                    <a:pt x="2208" y="1989"/>
                    <a:pt x="2229" y="1958"/>
                    <a:pt x="2229" y="1927"/>
                  </a:cubicBezTo>
                  <a:cubicBezTo>
                    <a:pt x="2126" y="1071"/>
                    <a:pt x="1826" y="494"/>
                    <a:pt x="1352" y="205"/>
                  </a:cubicBezTo>
                  <a:cubicBezTo>
                    <a:pt x="1097" y="47"/>
                    <a:pt x="830" y="1"/>
                    <a:pt x="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45"/>
            <p:cNvSpPr/>
            <p:nvPr/>
          </p:nvSpPr>
          <p:spPr>
            <a:xfrm>
              <a:off x="-3829546" y="2448994"/>
              <a:ext cx="240528" cy="73181"/>
            </a:xfrm>
            <a:custGeom>
              <a:avLst/>
              <a:gdLst/>
              <a:ahLst/>
              <a:cxnLst/>
              <a:rect l="l" t="t" r="r" b="b"/>
              <a:pathLst>
                <a:path w="5341" h="1625" extrusionOk="0">
                  <a:moveTo>
                    <a:pt x="298" y="0"/>
                  </a:moveTo>
                  <a:cubicBezTo>
                    <a:pt x="141" y="0"/>
                    <a:pt x="0" y="216"/>
                    <a:pt x="133" y="373"/>
                  </a:cubicBezTo>
                  <a:cubicBezTo>
                    <a:pt x="816" y="1203"/>
                    <a:pt x="1792" y="1625"/>
                    <a:pt x="2771" y="1625"/>
                  </a:cubicBezTo>
                  <a:cubicBezTo>
                    <a:pt x="3643" y="1625"/>
                    <a:pt x="4517" y="1290"/>
                    <a:pt x="5188" y="610"/>
                  </a:cubicBezTo>
                  <a:cubicBezTo>
                    <a:pt x="5340" y="458"/>
                    <a:pt x="5194" y="238"/>
                    <a:pt x="5030" y="238"/>
                  </a:cubicBezTo>
                  <a:cubicBezTo>
                    <a:pt x="4982" y="238"/>
                    <a:pt x="4933" y="257"/>
                    <a:pt x="4889" y="301"/>
                  </a:cubicBezTo>
                  <a:cubicBezTo>
                    <a:pt x="4293" y="902"/>
                    <a:pt x="3535" y="1194"/>
                    <a:pt x="2780" y="1194"/>
                  </a:cubicBezTo>
                  <a:cubicBezTo>
                    <a:pt x="1915" y="1194"/>
                    <a:pt x="1054" y="811"/>
                    <a:pt x="443" y="74"/>
                  </a:cubicBezTo>
                  <a:cubicBezTo>
                    <a:pt x="398" y="22"/>
                    <a:pt x="347" y="0"/>
                    <a:pt x="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FBF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EF2BEA-83F2-5B2F-E6D2-9AEC525DAE1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9000"/>
                    </a14:imgEffect>
                  </a14:imgLayer>
                </a14:imgProps>
              </a:ext>
            </a:extLst>
          </a:blip>
          <a:srcRect l="3877" t="49228" r="58120" b="13490"/>
          <a:stretch/>
        </p:blipFill>
        <p:spPr>
          <a:xfrm>
            <a:off x="5139266" y="2529015"/>
            <a:ext cx="3251200" cy="2422464"/>
          </a:xfrm>
          <a:prstGeom prst="rect">
            <a:avLst/>
          </a:prstGeom>
        </p:spPr>
      </p:pic>
      <p:pic>
        <p:nvPicPr>
          <p:cNvPr id="7" name="Picture 6">
            <a:extLst>
              <a:ext uri="{FF2B5EF4-FFF2-40B4-BE49-F238E27FC236}">
                <a16:creationId xmlns:a16="http://schemas.microsoft.com/office/drawing/2014/main" id="{10504C5F-E342-2763-620D-E5B297D09C0B}"/>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4000"/>
                    </a14:imgEffect>
                  </a14:imgLayer>
                </a14:imgProps>
              </a:ext>
            </a:extLst>
          </a:blip>
          <a:srcRect l="29293" t="10883" r="30648" b="26828"/>
          <a:stretch/>
        </p:blipFill>
        <p:spPr>
          <a:xfrm>
            <a:off x="1676399" y="2622147"/>
            <a:ext cx="2861734" cy="2379133"/>
          </a:xfrm>
          <a:prstGeom prst="rect">
            <a:avLst/>
          </a:prstGeom>
        </p:spPr>
      </p:pic>
      <p:sp>
        <p:nvSpPr>
          <p:cNvPr id="8" name="TextBox 7">
            <a:extLst>
              <a:ext uri="{FF2B5EF4-FFF2-40B4-BE49-F238E27FC236}">
                <a16:creationId xmlns:a16="http://schemas.microsoft.com/office/drawing/2014/main" id="{775D48CD-D670-1E3F-DFDA-74FAD8DE1C15}"/>
              </a:ext>
            </a:extLst>
          </p:cNvPr>
          <p:cNvSpPr txBox="1"/>
          <p:nvPr/>
        </p:nvSpPr>
        <p:spPr>
          <a:xfrm>
            <a:off x="2396067" y="4620280"/>
            <a:ext cx="1854200" cy="523220"/>
          </a:xfrm>
          <a:prstGeom prst="rect">
            <a:avLst/>
          </a:prstGeom>
          <a:noFill/>
        </p:spPr>
        <p:txBody>
          <a:bodyPr wrap="square" rtlCol="0">
            <a:spAutoFit/>
          </a:bodyPr>
          <a:lstStyle/>
          <a:p>
            <a:r>
              <a:rPr lang="en-US" sz="2800" i="1">
                <a:solidFill>
                  <a:srgbClr val="7030A0"/>
                </a:solidFill>
                <a:latin typeface="Times New Roman" panose="02020603050405020304" pitchFamily="18" charset="0"/>
                <a:cs typeface="Times New Roman" panose="02020603050405020304" pitchFamily="18" charset="0"/>
              </a:rPr>
              <a:t>Ethylene</a:t>
            </a:r>
          </a:p>
        </p:txBody>
      </p:sp>
      <p:sp>
        <p:nvSpPr>
          <p:cNvPr id="9" name="TextBox 8">
            <a:extLst>
              <a:ext uri="{FF2B5EF4-FFF2-40B4-BE49-F238E27FC236}">
                <a16:creationId xmlns:a16="http://schemas.microsoft.com/office/drawing/2014/main" id="{DD41BBC0-5330-3587-2817-D3772F0860F3}"/>
              </a:ext>
            </a:extLst>
          </p:cNvPr>
          <p:cNvSpPr txBox="1"/>
          <p:nvPr/>
        </p:nvSpPr>
        <p:spPr>
          <a:xfrm>
            <a:off x="6002867" y="4620280"/>
            <a:ext cx="1854200" cy="523220"/>
          </a:xfrm>
          <a:prstGeom prst="rect">
            <a:avLst/>
          </a:prstGeom>
          <a:noFill/>
        </p:spPr>
        <p:txBody>
          <a:bodyPr wrap="square" rtlCol="0">
            <a:spAutoFit/>
          </a:bodyPr>
          <a:lstStyle/>
          <a:p>
            <a:r>
              <a:rPr lang="en-US" sz="2800" i="1">
                <a:solidFill>
                  <a:srgbClr val="7030A0"/>
                </a:solidFill>
                <a:latin typeface="Times New Roman" panose="02020603050405020304" pitchFamily="18" charset="0"/>
                <a:cs typeface="Times New Roman" panose="02020603050405020304" pitchFamily="18" charset="0"/>
              </a:rPr>
              <a:t>propylene</a:t>
            </a:r>
          </a:p>
        </p:txBody>
      </p:sp>
      <p:sp>
        <p:nvSpPr>
          <p:cNvPr id="10" name="Rectangle: Rounded Corners 9">
            <a:extLst>
              <a:ext uri="{FF2B5EF4-FFF2-40B4-BE49-F238E27FC236}">
                <a16:creationId xmlns:a16="http://schemas.microsoft.com/office/drawing/2014/main" id="{0EC607DE-2C51-C38E-2E03-BA728F09208E}"/>
              </a:ext>
            </a:extLst>
          </p:cNvPr>
          <p:cNvSpPr/>
          <p:nvPr/>
        </p:nvSpPr>
        <p:spPr>
          <a:xfrm>
            <a:off x="469902" y="854139"/>
            <a:ext cx="8576733" cy="188654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b="1">
                <a:solidFill>
                  <a:srgbClr val="000000"/>
                </a:solidFill>
                <a:latin typeface="Times New Roman" panose="02020603050405020304" pitchFamily="18" charset="0"/>
                <a:cs typeface="Times New Roman" panose="02020603050405020304" pitchFamily="18" charset="0"/>
              </a:rPr>
              <a:t>Thực hiện các yêu cầu sau:</a:t>
            </a:r>
          </a:p>
          <a:p>
            <a:pPr algn="just"/>
            <a:r>
              <a:rPr lang="en-US" sz="2400">
                <a:solidFill>
                  <a:srgbClr val="000000"/>
                </a:solidFill>
                <a:latin typeface="Times New Roman" panose="02020603050405020304" pitchFamily="18" charset="0"/>
                <a:cs typeface="Times New Roman" panose="02020603050405020304" pitchFamily="18" charset="0"/>
              </a:rPr>
              <a:t>1. Nhận xét về đặc điểm chung của các công thức cấu tạo đã cho từ đó rút ra khái niệm về alkene</a:t>
            </a:r>
          </a:p>
          <a:p>
            <a:pPr algn="just"/>
            <a:r>
              <a:rPr lang="en-US" sz="2400">
                <a:solidFill>
                  <a:srgbClr val="000000"/>
                </a:solidFill>
                <a:latin typeface="Times New Roman" panose="02020603050405020304" pitchFamily="18" charset="0"/>
                <a:cs typeface="Times New Roman" panose="02020603050405020304" pitchFamily="18" charset="0"/>
              </a:rPr>
              <a:t>2. Viết công thức phân tử của các alkene trên, từ đó rút ra công thức chung của các alkene đó.</a:t>
            </a:r>
          </a:p>
        </p:txBody>
      </p:sp>
      <p:sp>
        <p:nvSpPr>
          <p:cNvPr id="11" name="Google Shape;891;p39">
            <a:extLst>
              <a:ext uri="{FF2B5EF4-FFF2-40B4-BE49-F238E27FC236}">
                <a16:creationId xmlns:a16="http://schemas.microsoft.com/office/drawing/2014/main" id="{E72377D4-9096-6469-58D5-08EC0E43D005}"/>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I. KHÁI NIỆM ALKENE</a:t>
            </a:r>
            <a:endParaRPr sz="24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069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54D63B9-DCFE-17DA-9680-E508CF5C273D}"/>
              </a:ext>
            </a:extLst>
          </p:cNvPr>
          <p:cNvSpPr/>
          <p:nvPr/>
        </p:nvSpPr>
        <p:spPr>
          <a:xfrm>
            <a:off x="2586844" y="382897"/>
            <a:ext cx="4829898" cy="247342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050">
              <a:latin typeface="Times New Roman" panose="02020603050405020304" pitchFamily="18" charset="0"/>
              <a:cs typeface="Times New Roman" panose="02020603050405020304" pitchFamily="18" charset="0"/>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4"/>
          <p:cNvSpPr/>
          <p:nvPr/>
        </p:nvSpPr>
        <p:spPr>
          <a:xfrm>
            <a:off x="514351" y="2926140"/>
            <a:ext cx="1099451" cy="1389512"/>
          </a:xfrm>
          <a:custGeom>
            <a:avLst/>
            <a:gdLst/>
            <a:ahLst/>
            <a:cxnLst/>
            <a:rect l="l" t="t" r="r" b="b"/>
            <a:pathLst>
              <a:path w="2198902" h="2779024">
                <a:moveTo>
                  <a:pt x="0" y="0"/>
                </a:moveTo>
                <a:lnTo>
                  <a:pt x="2198902" y="0"/>
                </a:lnTo>
                <a:lnTo>
                  <a:pt x="2198902" y="2779024"/>
                </a:lnTo>
                <a:lnTo>
                  <a:pt x="0" y="2779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5"/>
          <p:cNvSpPr/>
          <p:nvPr/>
        </p:nvSpPr>
        <p:spPr>
          <a:xfrm>
            <a:off x="1748695"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6" name="Freeform 6"/>
          <p:cNvSpPr/>
          <p:nvPr/>
        </p:nvSpPr>
        <p:spPr>
          <a:xfrm>
            <a:off x="7041514" y="2724883"/>
            <a:ext cx="636359" cy="1585422"/>
          </a:xfrm>
          <a:custGeom>
            <a:avLst/>
            <a:gdLst/>
            <a:ahLst/>
            <a:cxnLst/>
            <a:rect l="l" t="t" r="r" b="b"/>
            <a:pathLst>
              <a:path w="1272717" h="3170844">
                <a:moveTo>
                  <a:pt x="0" y="0"/>
                </a:moveTo>
                <a:lnTo>
                  <a:pt x="1272718" y="0"/>
                </a:lnTo>
                <a:lnTo>
                  <a:pt x="1272718" y="3170844"/>
                </a:lnTo>
                <a:lnTo>
                  <a:pt x="0" y="3170844"/>
                </a:lnTo>
                <a:lnTo>
                  <a:pt x="0" y="0"/>
                </a:lnTo>
                <a:close/>
              </a:path>
            </a:pathLst>
          </a:custGeom>
          <a:blipFill>
            <a:blip r:embed="rId8">
              <a:extLst>
                <a:ext uri="{96DAC541-7B7A-43D3-8B79-37D633B846F1}">
                  <asvg:svgBlip xmlns:asvg="http://schemas.microsoft.com/office/drawing/2016/SVG/main" r:embed="rId9"/>
                </a:ext>
              </a:extLst>
            </a:blip>
            <a:stretch>
              <a:fillRect b="-100690"/>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7" name="Freeform 7"/>
          <p:cNvSpPr/>
          <p:nvPr/>
        </p:nvSpPr>
        <p:spPr>
          <a:xfrm>
            <a:off x="6251212" y="3786846"/>
            <a:ext cx="581687" cy="528806"/>
          </a:xfrm>
          <a:custGeom>
            <a:avLst/>
            <a:gdLst/>
            <a:ahLst/>
            <a:cxnLst/>
            <a:rect l="l" t="t" r="r" b="b"/>
            <a:pathLst>
              <a:path w="1163374" h="1057612">
                <a:moveTo>
                  <a:pt x="0" y="0"/>
                </a:moveTo>
                <a:lnTo>
                  <a:pt x="1163374" y="0"/>
                </a:lnTo>
                <a:lnTo>
                  <a:pt x="1163374"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8" name="Freeform 8"/>
          <p:cNvSpPr/>
          <p:nvPr/>
        </p:nvSpPr>
        <p:spPr>
          <a:xfrm>
            <a:off x="1757487" y="1305159"/>
            <a:ext cx="628900" cy="628900"/>
          </a:xfrm>
          <a:custGeom>
            <a:avLst/>
            <a:gdLst/>
            <a:ahLst/>
            <a:cxnLst/>
            <a:rect l="l" t="t" r="r" b="b"/>
            <a:pathLst>
              <a:path w="1257799" h="1257799">
                <a:moveTo>
                  <a:pt x="0" y="0"/>
                </a:moveTo>
                <a:lnTo>
                  <a:pt x="1257798" y="0"/>
                </a:lnTo>
                <a:lnTo>
                  <a:pt x="1257798" y="1257799"/>
                </a:lnTo>
                <a:lnTo>
                  <a:pt x="0" y="1257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9" name="Freeform 9"/>
          <p:cNvSpPr/>
          <p:nvPr/>
        </p:nvSpPr>
        <p:spPr>
          <a:xfrm>
            <a:off x="1834008" y="3457435"/>
            <a:ext cx="552379" cy="858217"/>
          </a:xfrm>
          <a:custGeom>
            <a:avLst/>
            <a:gdLst/>
            <a:ahLst/>
            <a:cxnLst/>
            <a:rect l="l" t="t" r="r" b="b"/>
            <a:pathLst>
              <a:path w="1104758" h="1716433">
                <a:moveTo>
                  <a:pt x="0" y="0"/>
                </a:moveTo>
                <a:lnTo>
                  <a:pt x="1104758" y="0"/>
                </a:lnTo>
                <a:lnTo>
                  <a:pt x="1104758" y="1716433"/>
                </a:lnTo>
                <a:lnTo>
                  <a:pt x="0" y="17164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0"/>
          <p:cNvSpPr/>
          <p:nvPr/>
        </p:nvSpPr>
        <p:spPr>
          <a:xfrm>
            <a:off x="7108391" y="2150638"/>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2"/>
          <p:cNvSpPr/>
          <p:nvPr/>
        </p:nvSpPr>
        <p:spPr>
          <a:xfrm>
            <a:off x="3549805" y="2926139"/>
            <a:ext cx="2044391" cy="442332"/>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TextBox 13"/>
          <p:cNvSpPr txBox="1"/>
          <p:nvPr/>
        </p:nvSpPr>
        <p:spPr>
          <a:xfrm>
            <a:off x="3895513" y="3059867"/>
            <a:ext cx="1352975" cy="166712"/>
          </a:xfrm>
          <a:prstGeom prst="rect">
            <a:avLst/>
          </a:prstGeom>
        </p:spPr>
        <p:txBody>
          <a:bodyPr lIns="0" tIns="0" rIns="0" bIns="0" rtlCol="0" anchor="t">
            <a:spAutoFit/>
          </a:bodyPr>
          <a:lstStyle/>
          <a:p>
            <a:pPr algn="ctr" defTabSz="457223">
              <a:lnSpc>
                <a:spcPts val="1250"/>
              </a:lnSpc>
            </a:pPr>
            <a:r>
              <a:rPr lang="en-US" sz="1213">
                <a:latin typeface="Times New Roman" panose="02020603050405020304" pitchFamily="18" charset="0"/>
                <a:cs typeface="Times New Roman" panose="02020603050405020304" pitchFamily="18" charset="0"/>
              </a:rPr>
              <a:t>LET’S PLAY!</a:t>
            </a:r>
          </a:p>
        </p:txBody>
      </p:sp>
      <p:sp>
        <p:nvSpPr>
          <p:cNvPr id="14" name="Freeform 14"/>
          <p:cNvSpPr/>
          <p:nvPr/>
        </p:nvSpPr>
        <p:spPr>
          <a:xfrm>
            <a:off x="7816317" y="3258039"/>
            <a:ext cx="559280" cy="1057613"/>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5" name="Freeform 15"/>
          <p:cNvSpPr/>
          <p:nvPr/>
        </p:nvSpPr>
        <p:spPr>
          <a:xfrm>
            <a:off x="1111004"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95C59F0F-518E-A519-6A35-4E0B6594B32C}"/>
              </a:ext>
            </a:extLst>
          </p:cNvPr>
          <p:cNvGrpSpPr/>
          <p:nvPr/>
        </p:nvGrpSpPr>
        <p:grpSpPr>
          <a:xfrm>
            <a:off x="3049452" y="564410"/>
            <a:ext cx="4637946" cy="2182664"/>
            <a:chOff x="2982034" y="1381395"/>
            <a:chExt cx="6183928" cy="2910219"/>
          </a:xfrm>
        </p:grpSpPr>
        <p:grpSp>
          <p:nvGrpSpPr>
            <p:cNvPr id="17" name="Group 4">
              <a:extLst>
                <a:ext uri="{FF2B5EF4-FFF2-40B4-BE49-F238E27FC236}">
                  <a16:creationId xmlns:a16="http://schemas.microsoft.com/office/drawing/2014/main" id="{F22A8103-4BA3-6B7D-2845-B17FF69484FE}"/>
                </a:ext>
              </a:extLst>
            </p:cNvPr>
            <p:cNvGrpSpPr/>
            <p:nvPr/>
          </p:nvGrpSpPr>
          <p:grpSpPr>
            <a:xfrm>
              <a:off x="3068081" y="1381395"/>
              <a:ext cx="6097881" cy="2910219"/>
              <a:chOff x="-1078232" y="-559915"/>
              <a:chExt cx="12195763" cy="5820437"/>
            </a:xfrm>
          </p:grpSpPr>
          <p:sp>
            <p:nvSpPr>
              <p:cNvPr id="19" name="TextBox 5">
                <a:extLst>
                  <a:ext uri="{FF2B5EF4-FFF2-40B4-BE49-F238E27FC236}">
                    <a16:creationId xmlns:a16="http://schemas.microsoft.com/office/drawing/2014/main" id="{1A9DCDA8-A00C-F376-3351-42CF50540819}"/>
                  </a:ext>
                </a:extLst>
              </p:cNvPr>
              <p:cNvSpPr txBox="1"/>
              <p:nvPr/>
            </p:nvSpPr>
            <p:spPr>
              <a:xfrm>
                <a:off x="0" y="4530407"/>
                <a:ext cx="11117531" cy="730115"/>
              </a:xfrm>
              <a:prstGeom prst="rect">
                <a:avLst/>
              </a:prstGeom>
            </p:spPr>
            <p:txBody>
              <a:bodyPr lIns="0" tIns="0" rIns="0" bIns="0" rtlCol="0" anchor="t">
                <a:spAutoFit/>
              </a:bodyPr>
              <a:lstStyle/>
              <a:p>
                <a:pPr algn="ctr">
                  <a:lnSpc>
                    <a:spcPts val="2340"/>
                  </a:lnSpc>
                </a:pPr>
                <a:endParaRPr lang="en-US" sz="1800" dirty="0">
                  <a:solidFill>
                    <a:srgbClr val="FFFFFF"/>
                  </a:solidFill>
                  <a:latin typeface="Times New Roman" panose="02020603050405020304" pitchFamily="18" charset="0"/>
                  <a:cs typeface="Times New Roman" panose="02020603050405020304" pitchFamily="18" charset="0"/>
                </a:endParaRPr>
              </a:p>
            </p:txBody>
          </p:sp>
          <p:sp>
            <p:nvSpPr>
              <p:cNvPr id="20" name="TextBox 6">
                <a:extLst>
                  <a:ext uri="{FF2B5EF4-FFF2-40B4-BE49-F238E27FC236}">
                    <a16:creationId xmlns:a16="http://schemas.microsoft.com/office/drawing/2014/main" id="{F2EC929B-09E3-FC3E-2E66-EACCD516807A}"/>
                  </a:ext>
                </a:extLst>
              </p:cNvPr>
              <p:cNvSpPr txBox="1"/>
              <p:nvPr/>
            </p:nvSpPr>
            <p:spPr>
              <a:xfrm>
                <a:off x="-1078232" y="-559915"/>
                <a:ext cx="11117531" cy="4514741"/>
              </a:xfrm>
              <a:prstGeom prst="rect">
                <a:avLst/>
              </a:prstGeom>
            </p:spPr>
            <p:txBody>
              <a:bodyPr lIns="0" tIns="0" rIns="0" bIns="0" rtlCol="0" anchor="t">
                <a:spAutoFit/>
              </a:bodyPr>
              <a:lstStyle/>
              <a:p>
                <a:r>
                  <a:rPr lang="vi-VN" sz="4001"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GIẢI MÃ </a:t>
                </a:r>
                <a:br>
                  <a:rPr lang="vi-VN" sz="4001"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br>
                <a:r>
                  <a:rPr lang="vi-VN" sz="4001" b="1" dirty="0">
                    <a:solidFill>
                      <a:srgbClr val="071DF4"/>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Ô CHỮ BÍ MẬT</a:t>
                </a:r>
                <a:r>
                  <a:rPr lang="en-GB" sz="4001"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 - </a:t>
                </a:r>
                <a:br>
                  <a:rPr lang="vi-VN" sz="4001" b="1" dirty="0">
                    <a:solidFill>
                      <a:srgbClr val="DB1548"/>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br>
                <a:r>
                  <a:rPr lang="en-US" sz="3000" b="1" dirty="0">
                    <a:solidFill>
                      <a:srgbClr val="292929"/>
                    </a:solidFill>
                    <a:latin typeface="Times New Roman" panose="02020603050405020304" pitchFamily="18" charset="0"/>
                    <a:ea typeface="Dela Gothic One" panose="00000500000000000000" charset="-128"/>
                    <a:cs typeface="Times New Roman" panose="02020603050405020304" pitchFamily="18" charset="0"/>
                    <a:sym typeface="Dela Gothic One" panose="00000500000000000000" charset="-128"/>
                  </a:rPr>
                  <a:t>KHTN 9</a:t>
                </a:r>
                <a:endParaRPr lang="en-US" sz="6050" spc="-97" dirty="0">
                  <a:solidFill>
                    <a:srgbClr val="F8AB2B"/>
                  </a:solidFill>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87F36D1C-6655-8E10-4CBD-3E005744FC2C}"/>
                </a:ext>
              </a:extLst>
            </p:cNvPr>
            <p:cNvSpPr/>
            <p:nvPr/>
          </p:nvSpPr>
          <p:spPr>
            <a:xfrm>
              <a:off x="2982034" y="3496395"/>
              <a:ext cx="3725807" cy="576397"/>
            </a:xfrm>
            <a:prstGeom prst="rect">
              <a:avLst/>
            </a:prstGeom>
          </p:spPr>
          <p:txBody>
            <a:bodyPr wrap="none">
              <a:spAutoFit/>
            </a:bodyPr>
            <a:lstStyle/>
            <a:p>
              <a:pPr lvl="0">
                <a:lnSpc>
                  <a:spcPct val="115000"/>
                </a:lnSpc>
                <a:buClr>
                  <a:srgbClr val="071DF4"/>
                </a:buClr>
                <a:buSzPts val="1400"/>
              </a:pPr>
              <a:r>
                <a:rPr lang="vi-VN" sz="2100" i="1" dirty="0">
                  <a:solidFill>
                    <a:srgbClr val="292929"/>
                  </a:solidFill>
                  <a:latin typeface="Times New Roman" panose="02020603050405020304" pitchFamily="18" charset="0"/>
                  <a:ea typeface="Cambria" panose="02040503050406030204" pitchFamily="18" charset="0"/>
                  <a:cs typeface="Times New Roman" panose="02020603050405020304" pitchFamily="18" charset="0"/>
                  <a:sym typeface="Heebo"/>
                </a:rPr>
                <a:t>Từ khóa hôm nay là gì?</a:t>
              </a:r>
              <a:endParaRPr lang="en-GB" sz="2100" i="1" dirty="0">
                <a:solidFill>
                  <a:srgbClr val="292929"/>
                </a:solidFill>
                <a:latin typeface="Times New Roman" panose="02020603050405020304" pitchFamily="18" charset="0"/>
                <a:ea typeface="Cambria" panose="02040503050406030204" pitchFamily="18" charset="0"/>
                <a:cs typeface="Times New Roman" panose="02020603050405020304" pitchFamily="18" charset="0"/>
                <a:sym typeface="Heebo"/>
              </a:endParaRPr>
            </a:p>
          </p:txBody>
        </p:sp>
      </p:grpSp>
    </p:spTree>
    <p:extLst>
      <p:ext uri="{BB962C8B-B14F-4D97-AF65-F5344CB8AC3E}">
        <p14:creationId xmlns:p14="http://schemas.microsoft.com/office/powerpoint/2010/main" val="33069262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26"/>
        <p:cNvGrpSpPr/>
        <p:nvPr/>
      </p:nvGrpSpPr>
      <p:grpSpPr>
        <a:xfrm>
          <a:off x="0" y="0"/>
          <a:ext cx="0" cy="0"/>
          <a:chOff x="0" y="0"/>
          <a:chExt cx="0" cy="0"/>
        </a:xfrm>
      </p:grpSpPr>
      <p:sp>
        <p:nvSpPr>
          <p:cNvPr id="3" name="Rectangle 2"/>
          <p:cNvSpPr/>
          <p:nvPr/>
        </p:nvSpPr>
        <p:spPr>
          <a:xfrm>
            <a:off x="601133" y="917765"/>
            <a:ext cx="8108178" cy="3046988"/>
          </a:xfrm>
          <a:prstGeom prst="rect">
            <a:avLst/>
          </a:prstGeom>
          <a:solidFill>
            <a:schemeClr val="accent5"/>
          </a:solidFill>
        </p:spPr>
        <p:txBody>
          <a:bodyPr wrap="square">
            <a:spAutoFit/>
          </a:bodyPr>
          <a:lstStyle/>
          <a:p>
            <a:pPr algn="just"/>
            <a:r>
              <a:rPr lang="en-US" sz="2400" i="1">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1.</a:t>
            </a:r>
          </a:p>
          <a:p>
            <a:pPr algn="just"/>
            <a:r>
              <a:rPr lang="en-US" sz="2400">
                <a:latin typeface="Times New Roman" panose="02020603050405020304" pitchFamily="18" charset="0"/>
                <a:cs typeface="Times New Roman" panose="02020603050405020304" pitchFamily="18" charset="0"/>
              </a:rPr>
              <a:t>- Các công thức cấu tạo trên đều mạch hở, có một liên kết C = C</a:t>
            </a:r>
          </a:p>
          <a:p>
            <a:pPr algn="just"/>
            <a:r>
              <a:rPr lang="en-US" sz="2400" i="1">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 </a:t>
            </a:r>
            <a:r>
              <a:rPr lang="vi-VN" sz="2400" i="1">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Alkene là những hydrocarbon mạch hở, trong phân tử có một liên kết đôi C=C </a:t>
            </a:r>
            <a:endParaRPr lang="en-US" sz="2400" i="1">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endParaRPr>
          </a:p>
          <a:p>
            <a:pPr algn="just"/>
            <a:r>
              <a:rPr lang="en-US" sz="2400" i="1">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2.</a:t>
            </a:r>
          </a:p>
          <a:p>
            <a:pPr marL="342900" indent="-342900" algn="just">
              <a:buFontTx/>
              <a:buChar char="-"/>
            </a:pPr>
            <a:r>
              <a:rPr lang="vi-VN" sz="2400">
                <a:latin typeface="Times New Roman" panose="02020603050405020304" pitchFamily="18" charset="0"/>
                <a:cs typeface="Times New Roman" panose="02020603050405020304" pitchFamily="18" charset="0"/>
              </a:rPr>
              <a:t>Công thức phân tử của các alkene trên lần lượt là: C</a:t>
            </a:r>
            <a:r>
              <a:rPr lang="vi-VN" sz="2400" baseline="-25000">
                <a:latin typeface="Times New Roman" panose="02020603050405020304" pitchFamily="18" charset="0"/>
                <a:cs typeface="Times New Roman" panose="02020603050405020304" pitchFamily="18" charset="0"/>
              </a:rPr>
              <a:t>2</a:t>
            </a:r>
            <a:r>
              <a:rPr lang="vi-VN" sz="2400">
                <a:latin typeface="Times New Roman" panose="02020603050405020304" pitchFamily="18" charset="0"/>
                <a:cs typeface="Times New Roman" panose="02020603050405020304" pitchFamily="18" charset="0"/>
              </a:rPr>
              <a:t>H</a:t>
            </a:r>
            <a:r>
              <a:rPr lang="vi-VN" sz="2400" baseline="-25000">
                <a:latin typeface="Times New Roman" panose="02020603050405020304" pitchFamily="18" charset="0"/>
                <a:cs typeface="Times New Roman" panose="02020603050405020304" pitchFamily="18" charset="0"/>
              </a:rPr>
              <a:t>4</a:t>
            </a:r>
            <a:r>
              <a:rPr lang="vi-VN" sz="2400">
                <a:latin typeface="Times New Roman" panose="02020603050405020304" pitchFamily="18" charset="0"/>
                <a:cs typeface="Times New Roman" panose="02020603050405020304" pitchFamily="18" charset="0"/>
              </a:rPr>
              <a:t>; C</a:t>
            </a:r>
            <a:r>
              <a:rPr lang="vi-VN" sz="2400" baseline="-25000">
                <a:latin typeface="Times New Roman" panose="02020603050405020304" pitchFamily="18" charset="0"/>
                <a:cs typeface="Times New Roman" panose="02020603050405020304" pitchFamily="18" charset="0"/>
              </a:rPr>
              <a:t>3</a:t>
            </a:r>
            <a:r>
              <a:rPr lang="vi-VN" sz="2400">
                <a:latin typeface="Times New Roman" panose="02020603050405020304" pitchFamily="18" charset="0"/>
                <a:cs typeface="Times New Roman" panose="02020603050405020304" pitchFamily="18" charset="0"/>
              </a:rPr>
              <a:t>H</a:t>
            </a:r>
            <a:r>
              <a:rPr lang="vi-VN" sz="2400" baseline="-25000">
                <a:latin typeface="Times New Roman" panose="02020603050405020304" pitchFamily="18" charset="0"/>
                <a:cs typeface="Times New Roman" panose="02020603050405020304" pitchFamily="18" charset="0"/>
              </a:rPr>
              <a:t>6</a:t>
            </a:r>
            <a:endParaRPr lang="en-US" sz="2400">
              <a:latin typeface="Times New Roman" panose="02020603050405020304" pitchFamily="18" charset="0"/>
              <a:cs typeface="Times New Roman" panose="02020603050405020304" pitchFamily="18" charset="0"/>
            </a:endParaRPr>
          </a:p>
          <a:p>
            <a:pPr algn="just"/>
            <a:r>
              <a:rPr lang="en-US" sz="2400" i="1">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 </a:t>
            </a:r>
            <a:r>
              <a:rPr lang="vi-VN" sz="2400" i="1">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Công thức chung của các alkene có dạng C</a:t>
            </a:r>
            <a:r>
              <a:rPr lang="vi-VN" sz="2400" i="1" baseline="-25000">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n</a:t>
            </a:r>
            <a:r>
              <a:rPr lang="vi-VN" sz="2400" i="1">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H</a:t>
            </a:r>
            <a:r>
              <a:rPr lang="vi-VN" sz="2400" i="1" baseline="-25000">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2n</a:t>
            </a:r>
            <a:r>
              <a:rPr lang="vi-VN" sz="2400" i="1">
                <a:solidFill>
                  <a:schemeClr val="bg2">
                    <a:lumMod val="10000"/>
                  </a:schemeClr>
                </a:solidFill>
                <a:latin typeface="Times New Roman" panose="02020603050405020304" pitchFamily="18" charset="0"/>
                <a:ea typeface="Courier New" panose="02070309020205020404" pitchFamily="49" charset="0"/>
                <a:cs typeface="Times New Roman" panose="02020603050405020304" pitchFamily="18" charset="0"/>
              </a:rPr>
              <a:t> (với n ≥ 2, n là các số nguyên, dương).</a:t>
            </a:r>
            <a:endParaRPr lang="en-US" sz="2400" i="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BA64E333-2E83-F8EC-35A6-E02922C2A63B}"/>
              </a:ext>
            </a:extLst>
          </p:cNvPr>
          <p:cNvSpPr txBox="1">
            <a:spLocks/>
          </p:cNvSpPr>
          <p:nvPr/>
        </p:nvSpPr>
        <p:spPr>
          <a:xfrm>
            <a:off x="3620740" y="345065"/>
            <a:ext cx="1574164"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accent3">
                    <a:lumMod val="50000"/>
                  </a:schemeClr>
                </a:solidFill>
                <a:latin typeface="Times New Roman" panose="02020603050405020304" pitchFamily="18" charset="0"/>
                <a:cs typeface="Times New Roman" panose="02020603050405020304" pitchFamily="18" charset="0"/>
              </a:rPr>
              <a:t>Lời giải</a:t>
            </a:r>
            <a:endParaRPr lang="en-US" sz="2800" dirty="0">
              <a:solidFill>
                <a:schemeClr val="accent3">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8018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578;p66">
            <a:extLst>
              <a:ext uri="{FF2B5EF4-FFF2-40B4-BE49-F238E27FC236}">
                <a16:creationId xmlns:a16="http://schemas.microsoft.com/office/drawing/2014/main" id="{7C17558C-D5D9-87EB-0F0B-A9DDE366E330}"/>
              </a:ext>
            </a:extLst>
          </p:cNvPr>
          <p:cNvPicPr preferRelativeResize="0"/>
          <p:nvPr/>
        </p:nvPicPr>
        <p:blipFill rotWithShape="1">
          <a:blip r:embed="rId2">
            <a:alphaModFix/>
          </a:blip>
          <a:srcRect l="18548" t="2588" r="19227" b="4301"/>
          <a:stretch/>
        </p:blipFill>
        <p:spPr>
          <a:xfrm>
            <a:off x="6523774" y="538496"/>
            <a:ext cx="2620225" cy="2382504"/>
          </a:xfrm>
          <a:prstGeom prst="rect">
            <a:avLst/>
          </a:prstGeom>
          <a:noFill/>
          <a:ln>
            <a:noFill/>
          </a:ln>
        </p:spPr>
      </p:pic>
      <p:sp>
        <p:nvSpPr>
          <p:cNvPr id="12" name="Google Shape;3579;p66">
            <a:extLst>
              <a:ext uri="{FF2B5EF4-FFF2-40B4-BE49-F238E27FC236}">
                <a16:creationId xmlns:a16="http://schemas.microsoft.com/office/drawing/2014/main" id="{E76E3D51-F0A9-B47B-6317-0D031FFB0EE5}"/>
              </a:ext>
            </a:extLst>
          </p:cNvPr>
          <p:cNvSpPr/>
          <p:nvPr/>
        </p:nvSpPr>
        <p:spPr>
          <a:xfrm>
            <a:off x="6345512" y="390389"/>
            <a:ext cx="2884926" cy="2733811"/>
          </a:xfrm>
          <a:custGeom>
            <a:avLst/>
            <a:gdLst/>
            <a:ahLst/>
            <a:cxnLst/>
            <a:rect l="l" t="t" r="r" b="b"/>
            <a:pathLst>
              <a:path w="15351" h="12712" extrusionOk="0">
                <a:moveTo>
                  <a:pt x="8622" y="578"/>
                </a:moveTo>
                <a:cubicBezTo>
                  <a:pt x="10209" y="578"/>
                  <a:pt x="11769" y="914"/>
                  <a:pt x="12575" y="1961"/>
                </a:cubicBezTo>
                <a:cubicBezTo>
                  <a:pt x="12964" y="2455"/>
                  <a:pt x="13070" y="3067"/>
                  <a:pt x="13352" y="3619"/>
                </a:cubicBezTo>
                <a:cubicBezTo>
                  <a:pt x="13682" y="4221"/>
                  <a:pt x="14176" y="4609"/>
                  <a:pt x="14516" y="5221"/>
                </a:cubicBezTo>
                <a:cubicBezTo>
                  <a:pt x="15340" y="6773"/>
                  <a:pt x="14458" y="8597"/>
                  <a:pt x="13458" y="9868"/>
                </a:cubicBezTo>
                <a:cubicBezTo>
                  <a:pt x="12304" y="11391"/>
                  <a:pt x="10560" y="12040"/>
                  <a:pt x="8750" y="12040"/>
                </a:cubicBezTo>
                <a:cubicBezTo>
                  <a:pt x="6755" y="12040"/>
                  <a:pt x="4681" y="11252"/>
                  <a:pt x="3231" y="9975"/>
                </a:cubicBezTo>
                <a:cubicBezTo>
                  <a:pt x="2232" y="9092"/>
                  <a:pt x="1466" y="7326"/>
                  <a:pt x="1243" y="6103"/>
                </a:cubicBezTo>
                <a:cubicBezTo>
                  <a:pt x="1039" y="5124"/>
                  <a:pt x="1165" y="4037"/>
                  <a:pt x="1767" y="3280"/>
                </a:cubicBezTo>
                <a:cubicBezTo>
                  <a:pt x="2300" y="2125"/>
                  <a:pt x="3649" y="1417"/>
                  <a:pt x="4949" y="1077"/>
                </a:cubicBezTo>
                <a:cubicBezTo>
                  <a:pt x="5892" y="823"/>
                  <a:pt x="7267" y="578"/>
                  <a:pt x="8622" y="578"/>
                </a:cubicBezTo>
                <a:close/>
                <a:moveTo>
                  <a:pt x="1" y="1"/>
                </a:moveTo>
                <a:lnTo>
                  <a:pt x="1" y="12711"/>
                </a:lnTo>
                <a:lnTo>
                  <a:pt x="15350" y="12711"/>
                </a:lnTo>
                <a:lnTo>
                  <a:pt x="153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91;p39">
            <a:extLst>
              <a:ext uri="{FF2B5EF4-FFF2-40B4-BE49-F238E27FC236}">
                <a16:creationId xmlns:a16="http://schemas.microsoft.com/office/drawing/2014/main" id="{1089594E-070D-661F-05B5-73645BD7342D}"/>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I. KHÁI NIỆM ALKENE</a:t>
            </a:r>
            <a:endParaRPr sz="2400" b="1">
              <a:solidFill>
                <a:srgbClr val="FF0000"/>
              </a:solidFill>
              <a:latin typeface="Times New Roman" panose="02020603050405020304" pitchFamily="18" charset="0"/>
              <a:cs typeface="Times New Roman" panose="02020603050405020304" pitchFamily="18" charset="0"/>
            </a:endParaRPr>
          </a:p>
        </p:txBody>
      </p:sp>
      <p:sp>
        <p:nvSpPr>
          <p:cNvPr id="8" name="Google Shape;3580;p66">
            <a:extLst>
              <a:ext uri="{FF2B5EF4-FFF2-40B4-BE49-F238E27FC236}">
                <a16:creationId xmlns:a16="http://schemas.microsoft.com/office/drawing/2014/main" id="{A5061518-7AD9-F836-73AA-5E83E68688B0}"/>
              </a:ext>
            </a:extLst>
          </p:cNvPr>
          <p:cNvSpPr/>
          <p:nvPr/>
        </p:nvSpPr>
        <p:spPr>
          <a:xfrm rot="5400000">
            <a:off x="8487044" y="2270169"/>
            <a:ext cx="1254919" cy="136177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4"/>
          </a:solidFill>
          <a:ln>
            <a:noFill/>
          </a:ln>
        </p:spPr>
      </p:sp>
      <p:sp>
        <p:nvSpPr>
          <p:cNvPr id="9" name="Google Shape;3594;p66">
            <a:extLst>
              <a:ext uri="{FF2B5EF4-FFF2-40B4-BE49-F238E27FC236}">
                <a16:creationId xmlns:a16="http://schemas.microsoft.com/office/drawing/2014/main" id="{31B16045-849B-0A9D-FF02-C3A38FE28113}"/>
              </a:ext>
            </a:extLst>
          </p:cNvPr>
          <p:cNvSpPr txBox="1">
            <a:spLocks/>
          </p:cNvSpPr>
          <p:nvPr/>
        </p:nvSpPr>
        <p:spPr>
          <a:xfrm>
            <a:off x="579663" y="1385792"/>
            <a:ext cx="5765849" cy="1051880"/>
          </a:xfrm>
          <a:prstGeom prst="rect">
            <a:avLst/>
          </a:prstGeom>
          <a:ln w="38100">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a:solidFill>
                  <a:schemeClr val="bg2">
                    <a:lumMod val="10000"/>
                  </a:schemeClr>
                </a:solidFill>
                <a:latin typeface="Times New Roman" panose="02020603050405020304" pitchFamily="18" charset="0"/>
                <a:cs typeface="Times New Roman" panose="02020603050405020304" pitchFamily="18" charset="0"/>
              </a:rPr>
              <a:t>So sánh đặc điểm cấu tạo phân tử của alkane và alkene. Cho ví dụ minh họa.</a:t>
            </a:r>
            <a:endParaRPr lang="vi-VN" sz="2400" i="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0" name="Google Shape;3605;p66">
            <a:extLst>
              <a:ext uri="{FF2B5EF4-FFF2-40B4-BE49-F238E27FC236}">
                <a16:creationId xmlns:a16="http://schemas.microsoft.com/office/drawing/2014/main" id="{7086208E-68E4-C9AE-8C60-C02824B567A1}"/>
              </a:ext>
            </a:extLst>
          </p:cNvPr>
          <p:cNvSpPr/>
          <p:nvPr/>
        </p:nvSpPr>
        <p:spPr>
          <a:xfrm>
            <a:off x="8631179" y="2529233"/>
            <a:ext cx="1025642" cy="918913"/>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1;p50">
            <a:extLst>
              <a:ext uri="{FF2B5EF4-FFF2-40B4-BE49-F238E27FC236}">
                <a16:creationId xmlns:a16="http://schemas.microsoft.com/office/drawing/2014/main" id="{899C55E0-322F-F910-3C84-8B57C3EBBA3F}"/>
              </a:ext>
            </a:extLst>
          </p:cNvPr>
          <p:cNvSpPr txBox="1">
            <a:spLocks/>
          </p:cNvSpPr>
          <p:nvPr/>
        </p:nvSpPr>
        <p:spPr>
          <a:xfrm>
            <a:off x="-484202" y="737471"/>
            <a:ext cx="77085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9pPr>
          </a:lstStyle>
          <a:p>
            <a:pPr algn="ctr"/>
            <a:r>
              <a:rPr lang="en-US" b="1">
                <a:solidFill>
                  <a:srgbClr val="C00000"/>
                </a:solidFill>
                <a:latin typeface="Times New Roman" panose="02020603050405020304" pitchFamily="18" charset="0"/>
                <a:cs typeface="Times New Roman" panose="02020603050405020304" pitchFamily="18" charset="0"/>
              </a:rPr>
              <a:t>HOẠT ĐỘNG NHÓM</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F9383581-B07F-0B5D-8B65-424D9E8B43B6}"/>
              </a:ext>
            </a:extLst>
          </p:cNvPr>
          <p:cNvSpPr txBox="1">
            <a:spLocks/>
          </p:cNvSpPr>
          <p:nvPr/>
        </p:nvSpPr>
        <p:spPr>
          <a:xfrm>
            <a:off x="2410007" y="2478665"/>
            <a:ext cx="1574164"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accent3">
                    <a:lumMod val="50000"/>
                  </a:schemeClr>
                </a:solidFill>
                <a:latin typeface="Times New Roman" panose="02020603050405020304" pitchFamily="18" charset="0"/>
                <a:cs typeface="Times New Roman" panose="02020603050405020304" pitchFamily="18" charset="0"/>
              </a:rPr>
              <a:t>Lời giải</a:t>
            </a:r>
            <a:endParaRPr lang="en-US" sz="28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64D4F74-C449-8DA4-598E-20454D71EA79}"/>
              </a:ext>
            </a:extLst>
          </p:cNvPr>
          <p:cNvSpPr txBox="1"/>
          <p:nvPr/>
        </p:nvSpPr>
        <p:spPr>
          <a:xfrm>
            <a:off x="343363" y="3056476"/>
            <a:ext cx="8287816" cy="1200329"/>
          </a:xfrm>
          <a:prstGeom prst="rect">
            <a:avLst/>
          </a:prstGeom>
          <a:noFill/>
        </p:spPr>
        <p:txBody>
          <a:bodyPr wrap="square">
            <a:spAutoFit/>
          </a:bodyPr>
          <a:lstStyle/>
          <a:p>
            <a:pPr algn="just"/>
            <a:r>
              <a:rPr lang="vi-VN" sz="2400" b="0" i="0">
                <a:solidFill>
                  <a:srgbClr val="000000"/>
                </a:solidFill>
                <a:effectLst/>
                <a:latin typeface="Times New Roman" panose="02020603050405020304" pitchFamily="18" charset="0"/>
                <a:cs typeface="Times New Roman" panose="02020603050405020304" pitchFamily="18" charset="0"/>
              </a:rPr>
              <a:t>- Phân tử alkane chỉ gồm liên kết đơn. Ví dụ: CH</a:t>
            </a:r>
            <a:r>
              <a:rPr lang="vi-VN" sz="2400" b="0" i="0" baseline="-25000">
                <a:solidFill>
                  <a:srgbClr val="000000"/>
                </a:solidFill>
                <a:effectLst/>
                <a:latin typeface="Times New Roman" panose="02020603050405020304" pitchFamily="18" charset="0"/>
                <a:cs typeface="Times New Roman" panose="02020603050405020304" pitchFamily="18" charset="0"/>
              </a:rPr>
              <a:t>4</a:t>
            </a:r>
            <a:r>
              <a:rPr lang="vi-VN" sz="2400" b="0" i="0">
                <a:solidFill>
                  <a:srgbClr val="000000"/>
                </a:solidFill>
                <a:effectLst/>
                <a:latin typeface="Times New Roman" panose="02020603050405020304" pitchFamily="18" charset="0"/>
                <a:cs typeface="Times New Roman" panose="02020603050405020304" pitchFamily="18" charset="0"/>
              </a:rPr>
              <a:t>, CH</a:t>
            </a:r>
            <a:r>
              <a:rPr lang="vi-VN" sz="2400" b="0" i="0" baseline="-25000">
                <a:solidFill>
                  <a:srgbClr val="000000"/>
                </a:solidFill>
                <a:effectLst/>
                <a:latin typeface="Times New Roman" panose="02020603050405020304" pitchFamily="18" charset="0"/>
                <a:cs typeface="Times New Roman" panose="02020603050405020304" pitchFamily="18" charset="0"/>
              </a:rPr>
              <a:t>3</a:t>
            </a:r>
            <a:r>
              <a:rPr lang="vi-VN" sz="2400" b="0" i="0">
                <a:solidFill>
                  <a:srgbClr val="000000"/>
                </a:solidFill>
                <a:effectLst/>
                <a:latin typeface="Times New Roman" panose="02020603050405020304" pitchFamily="18" charset="0"/>
                <a:cs typeface="Times New Roman" panose="02020603050405020304" pitchFamily="18" charset="0"/>
              </a:rPr>
              <a:t> – CH</a:t>
            </a:r>
            <a:r>
              <a:rPr lang="vi-VN" sz="2400" b="0" i="0" baseline="-25000">
                <a:solidFill>
                  <a:srgbClr val="000000"/>
                </a:solidFill>
                <a:effectLst/>
                <a:latin typeface="Times New Roman" panose="02020603050405020304" pitchFamily="18" charset="0"/>
                <a:cs typeface="Times New Roman" panose="02020603050405020304" pitchFamily="18" charset="0"/>
              </a:rPr>
              <a:t>3</a:t>
            </a:r>
            <a:r>
              <a:rPr lang="vi-VN" sz="2400" b="0" i="0">
                <a:solidFill>
                  <a:srgbClr val="000000"/>
                </a:solidFill>
                <a:effectLst/>
                <a:latin typeface="Times New Roman" panose="02020603050405020304" pitchFamily="18" charset="0"/>
                <a:cs typeface="Times New Roman" panose="02020603050405020304" pitchFamily="18" charset="0"/>
              </a:rPr>
              <a:t>, …</a:t>
            </a:r>
          </a:p>
          <a:p>
            <a:pPr algn="just"/>
            <a:r>
              <a:rPr lang="vi-VN" sz="2400" b="0" i="0">
                <a:solidFill>
                  <a:srgbClr val="000000"/>
                </a:solidFill>
                <a:effectLst/>
                <a:latin typeface="Times New Roman" panose="02020603050405020304" pitchFamily="18" charset="0"/>
                <a:cs typeface="Times New Roman" panose="02020603050405020304" pitchFamily="18" charset="0"/>
              </a:rPr>
              <a:t>- Phân tử alkene ngoài liên kết đơn còn có liên kết đôi giữa 2 nguyên tử C.</a:t>
            </a:r>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Ví dụ: 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CH</a:t>
            </a:r>
            <a:r>
              <a:rPr lang="vi-VN" sz="2400" b="0" i="0" baseline="-25000">
                <a:solidFill>
                  <a:srgbClr val="000000"/>
                </a:solidFill>
                <a:effectLst/>
                <a:latin typeface="Times New Roman" panose="02020603050405020304" pitchFamily="18" charset="0"/>
                <a:cs typeface="Times New Roman" panose="02020603050405020304" pitchFamily="18" charset="0"/>
              </a:rPr>
              <a:t>3</a:t>
            </a:r>
            <a:r>
              <a:rPr lang="vi-VN" sz="2400" b="0" i="0">
                <a:solidFill>
                  <a:srgbClr val="000000"/>
                </a:solidFill>
                <a:effectLst/>
                <a:latin typeface="Times New Roman" panose="02020603050405020304" pitchFamily="18" charset="0"/>
                <a:cs typeface="Times New Roman" panose="02020603050405020304" pitchFamily="18" charset="0"/>
              </a:rPr>
              <a:t> – CH = 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97838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2"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5864-A2E7-253A-AFCB-AD1BE4155649}"/>
              </a:ext>
            </a:extLst>
          </p:cNvPr>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LUYỆN TẬP</a:t>
            </a:r>
          </a:p>
        </p:txBody>
      </p:sp>
      <p:sp>
        <p:nvSpPr>
          <p:cNvPr id="4" name="TextBox 3">
            <a:extLst>
              <a:ext uri="{FF2B5EF4-FFF2-40B4-BE49-F238E27FC236}">
                <a16:creationId xmlns:a16="http://schemas.microsoft.com/office/drawing/2014/main" id="{682FDA85-F46F-C219-5870-004E875B40AC}"/>
              </a:ext>
            </a:extLst>
          </p:cNvPr>
          <p:cNvSpPr txBox="1"/>
          <p:nvPr/>
        </p:nvSpPr>
        <p:spPr>
          <a:xfrm>
            <a:off x="922867" y="1165023"/>
            <a:ext cx="7619999" cy="954107"/>
          </a:xfrm>
          <a:prstGeom prst="rect">
            <a:avLst/>
          </a:prstGeom>
          <a:solidFill>
            <a:schemeClr val="tx2">
              <a:lumMod val="60000"/>
              <a:lumOff val="40000"/>
            </a:schemeClr>
          </a:solidFill>
        </p:spPr>
        <p:txBody>
          <a:bodyPr wrap="square">
            <a:spAutoFit/>
          </a:bodyPr>
          <a:lstStyle/>
          <a:p>
            <a:r>
              <a:rPr lang="en-US" sz="2800" b="0" i="0">
                <a:solidFill>
                  <a:srgbClr val="000000"/>
                </a:solidFill>
                <a:effectLst/>
                <a:latin typeface="Times New Roman" panose="02020603050405020304" pitchFamily="18" charset="0"/>
                <a:cs typeface="Times New Roman" panose="02020603050405020304" pitchFamily="18" charset="0"/>
              </a:rPr>
              <a:t>Viết công thức cấu tạo của các alkene có công thức phân tử C</a:t>
            </a:r>
            <a:r>
              <a:rPr lang="en-US" sz="2800" b="0" i="0" baseline="-25000">
                <a:solidFill>
                  <a:srgbClr val="000000"/>
                </a:solidFill>
                <a:effectLst/>
                <a:latin typeface="Times New Roman" panose="02020603050405020304" pitchFamily="18" charset="0"/>
                <a:cs typeface="Times New Roman" panose="02020603050405020304" pitchFamily="18" charset="0"/>
              </a:rPr>
              <a:t>4</a:t>
            </a:r>
            <a:r>
              <a:rPr lang="en-US" sz="2800" b="0" i="0">
                <a:solidFill>
                  <a:srgbClr val="000000"/>
                </a:solidFill>
                <a:effectLst/>
                <a:latin typeface="Times New Roman" panose="02020603050405020304" pitchFamily="18" charset="0"/>
                <a:cs typeface="Times New Roman" panose="02020603050405020304" pitchFamily="18" charset="0"/>
              </a:rPr>
              <a:t>H</a:t>
            </a:r>
            <a:r>
              <a:rPr lang="en-US" sz="2800" b="0" i="0" baseline="-25000">
                <a:solidFill>
                  <a:srgbClr val="000000"/>
                </a:solidFill>
                <a:effectLst/>
                <a:latin typeface="Times New Roman" panose="02020603050405020304" pitchFamily="18" charset="0"/>
                <a:cs typeface="Times New Roman" panose="02020603050405020304" pitchFamily="18" charset="0"/>
              </a:rPr>
              <a:t>8</a:t>
            </a:r>
            <a:r>
              <a:rPr lang="en-US" sz="2800" b="0" i="0">
                <a:solidFill>
                  <a:srgbClr val="000000"/>
                </a:solidFill>
                <a:effectLst/>
                <a:latin typeface="Times New Roman" panose="02020603050405020304" pitchFamily="18" charset="0"/>
                <a:cs typeface="Times New Roman" panose="02020603050405020304" pitchFamily="18" charset="0"/>
              </a:rPr>
              <a:t>.</a:t>
            </a:r>
            <a:endParaRPr lang="en-US" sz="280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1DFCDE7-1C4D-77B6-FD4D-21B34DD82039}"/>
              </a:ext>
            </a:extLst>
          </p:cNvPr>
          <p:cNvSpPr txBox="1">
            <a:spLocks/>
          </p:cNvSpPr>
          <p:nvPr/>
        </p:nvSpPr>
        <p:spPr>
          <a:xfrm>
            <a:off x="3784918" y="2182332"/>
            <a:ext cx="1574164"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accent3">
                    <a:lumMod val="50000"/>
                  </a:schemeClr>
                </a:solidFill>
                <a:latin typeface="Times New Roman" panose="02020603050405020304" pitchFamily="18" charset="0"/>
                <a:cs typeface="Times New Roman" panose="02020603050405020304" pitchFamily="18" charset="0"/>
              </a:rPr>
              <a:t>Lời giải</a:t>
            </a:r>
            <a:endParaRPr lang="en-US" sz="28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6" name="Rectangle 1">
            <a:extLst>
              <a:ext uri="{FF2B5EF4-FFF2-40B4-BE49-F238E27FC236}">
                <a16:creationId xmlns:a16="http://schemas.microsoft.com/office/drawing/2014/main" id="{A8586381-2204-949C-03BA-5D6354BD423C}"/>
              </a:ext>
            </a:extLst>
          </p:cNvPr>
          <p:cNvSpPr>
            <a:spLocks noChangeArrowheads="1"/>
          </p:cNvSpPr>
          <p:nvPr/>
        </p:nvSpPr>
        <p:spPr bwMode="auto">
          <a:xfrm>
            <a:off x="876985" y="2818234"/>
            <a:ext cx="766588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Công thức cấu tạo của các alkene có công thức phân tử C</a:t>
            </a:r>
            <a:r>
              <a:rPr kumimoji="0" lang="en-US" altLang="en-US" b="0"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4</a:t>
            </a: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t>
            </a:r>
            <a:r>
              <a:rPr kumimoji="0" lang="en-US" altLang="en-US" b="0"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8</a:t>
            </a: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t>
            </a:r>
            <a:endParaRPr kumimoji="0" lang="en-US" altLang="en-US" sz="105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CH</a:t>
            </a:r>
            <a:r>
              <a:rPr kumimoji="0" lang="en-US" altLang="en-US" b="0"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 CH – CH</a:t>
            </a:r>
            <a:r>
              <a:rPr kumimoji="0" lang="en-US" altLang="en-US" b="0"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 CH</a:t>
            </a:r>
            <a:r>
              <a:rPr kumimoji="0" lang="en-US" altLang="en-US" b="0"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3</a:t>
            </a:r>
            <a:r>
              <a:rPr lang="en-US" altLang="en-US" sz="1050">
                <a:latin typeface="Times New Roman" panose="02020603050405020304" pitchFamily="18" charset="0"/>
                <a:cs typeface="Times New Roman" panose="02020603050405020304" pitchFamily="18" charset="0"/>
              </a:rPr>
              <a:t>	</a:t>
            </a: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CH</a:t>
            </a:r>
            <a:r>
              <a:rPr kumimoji="0" lang="en-US" altLang="en-US" b="0"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3</a:t>
            </a: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 CH = CH – CH</a:t>
            </a:r>
            <a:r>
              <a:rPr kumimoji="0" lang="en-US" altLang="en-US" b="0"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3</a:t>
            </a:r>
            <a:endParaRPr kumimoji="0" lang="en-US" altLang="en-US" sz="105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60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36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p:txBody>
      </p:sp>
      <p:pic>
        <p:nvPicPr>
          <p:cNvPr id="1026" name="Picture 2" descr="Viết công thức cấu tạo của các alkene có công thức phân tử C4H8">
            <a:extLst>
              <a:ext uri="{FF2B5EF4-FFF2-40B4-BE49-F238E27FC236}">
                <a16:creationId xmlns:a16="http://schemas.microsoft.com/office/drawing/2014/main" id="{C0443FE3-0504-F5C4-228A-2A907ECADA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282" y="3801532"/>
            <a:ext cx="2082800" cy="1108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59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barn(inVertical)">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74"/>
        <p:cNvGrpSpPr/>
        <p:nvPr/>
      </p:nvGrpSpPr>
      <p:grpSpPr>
        <a:xfrm>
          <a:off x="0" y="0"/>
          <a:ext cx="0" cy="0"/>
          <a:chOff x="0" y="0"/>
          <a:chExt cx="0" cy="0"/>
        </a:xfrm>
      </p:grpSpPr>
      <p:sp>
        <p:nvSpPr>
          <p:cNvPr id="2876" name="Google Shape;2876;p56"/>
          <p:cNvSpPr txBox="1">
            <a:spLocks noGrp="1"/>
          </p:cNvSpPr>
          <p:nvPr>
            <p:ph type="title"/>
          </p:nvPr>
        </p:nvSpPr>
        <p:spPr>
          <a:xfrm>
            <a:off x="135116" y="2390899"/>
            <a:ext cx="5138113" cy="841800"/>
          </a:xfrm>
          <a:prstGeom prst="rect">
            <a:avLst/>
          </a:prstGeom>
        </p:spPr>
        <p:txBody>
          <a:bodyPr spcFirstLastPara="1" wrap="square" lIns="91425" tIns="91425" rIns="91425" bIns="91425" anchor="ctr" anchorCtr="0">
            <a:noAutofit/>
          </a:bodyPr>
          <a:lstStyle/>
          <a:p>
            <a:pPr lvl="0" algn="ctr"/>
            <a:r>
              <a:rPr lang="en-US" sz="6600" b="1">
                <a:solidFill>
                  <a:srgbClr val="F56E6E"/>
                </a:solidFill>
                <a:latin typeface="Times New Roman" panose="02020603050405020304" pitchFamily="18" charset="0"/>
                <a:cs typeface="Times New Roman" panose="02020603050405020304" pitchFamily="18" charset="0"/>
              </a:rPr>
              <a:t>ETHYLENE</a:t>
            </a:r>
            <a:endParaRPr lang="en-US" sz="6600" b="1" dirty="0">
              <a:solidFill>
                <a:srgbClr val="F56E6E"/>
              </a:solidFill>
              <a:latin typeface="Times New Roman" panose="02020603050405020304" pitchFamily="18" charset="0"/>
              <a:cs typeface="Times New Roman" panose="02020603050405020304" pitchFamily="18" charset="0"/>
            </a:endParaRPr>
          </a:p>
        </p:txBody>
      </p:sp>
      <p:sp>
        <p:nvSpPr>
          <p:cNvPr id="2877" name="Google Shape;2877;p56"/>
          <p:cNvSpPr txBox="1">
            <a:spLocks noGrp="1"/>
          </p:cNvSpPr>
          <p:nvPr>
            <p:ph type="title" idx="2"/>
          </p:nvPr>
        </p:nvSpPr>
        <p:spPr>
          <a:xfrm>
            <a:off x="827084" y="1350887"/>
            <a:ext cx="1722179" cy="841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8800" b="1">
                <a:solidFill>
                  <a:srgbClr val="F56E6E"/>
                </a:solidFill>
                <a:latin typeface="Times New Roman" panose="02020603050405020304" pitchFamily="18" charset="0"/>
                <a:cs typeface="Times New Roman" panose="02020603050405020304" pitchFamily="18" charset="0"/>
              </a:rPr>
              <a:t>II.</a:t>
            </a:r>
            <a:endParaRPr sz="8800" b="1" dirty="0">
              <a:solidFill>
                <a:srgbClr val="F56E6E"/>
              </a:solidFill>
              <a:latin typeface="Times New Roman" panose="02020603050405020304" pitchFamily="18" charset="0"/>
              <a:cs typeface="Times New Roman" panose="02020603050405020304" pitchFamily="18" charset="0"/>
            </a:endParaRPr>
          </a:p>
        </p:txBody>
      </p:sp>
      <p:grpSp>
        <p:nvGrpSpPr>
          <p:cNvPr id="2879" name="Google Shape;2879;p56"/>
          <p:cNvGrpSpPr/>
          <p:nvPr/>
        </p:nvGrpSpPr>
        <p:grpSpPr>
          <a:xfrm rot="-9000017">
            <a:off x="5340562" y="1809789"/>
            <a:ext cx="372559" cy="617251"/>
            <a:chOff x="3330825" y="1367375"/>
            <a:chExt cx="280075" cy="464025"/>
          </a:xfrm>
        </p:grpSpPr>
        <p:sp>
          <p:nvSpPr>
            <p:cNvPr id="2880" name="Google Shape;2880;p56"/>
            <p:cNvSpPr/>
            <p:nvPr/>
          </p:nvSpPr>
          <p:spPr>
            <a:xfrm>
              <a:off x="3484800" y="1720525"/>
              <a:ext cx="115550" cy="110875"/>
            </a:xfrm>
            <a:custGeom>
              <a:avLst/>
              <a:gdLst/>
              <a:ahLst/>
              <a:cxnLst/>
              <a:rect l="l" t="t" r="r" b="b"/>
              <a:pathLst>
                <a:path w="4622" h="4435" extrusionOk="0">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6"/>
            <p:cNvSpPr/>
            <p:nvPr/>
          </p:nvSpPr>
          <p:spPr>
            <a:xfrm>
              <a:off x="3477400" y="1543325"/>
              <a:ext cx="133500" cy="103775"/>
            </a:xfrm>
            <a:custGeom>
              <a:avLst/>
              <a:gdLst/>
              <a:ahLst/>
              <a:cxnLst/>
              <a:rect l="l" t="t" r="r" b="b"/>
              <a:pathLst>
                <a:path w="5340" h="4151" extrusionOk="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6"/>
            <p:cNvSpPr/>
            <p:nvPr/>
          </p:nvSpPr>
          <p:spPr>
            <a:xfrm>
              <a:off x="3330825" y="1489400"/>
              <a:ext cx="143400" cy="13475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6"/>
            <p:cNvSpPr/>
            <p:nvPr/>
          </p:nvSpPr>
          <p:spPr>
            <a:xfrm>
              <a:off x="3451275" y="1367375"/>
              <a:ext cx="111650" cy="100400"/>
            </a:xfrm>
            <a:custGeom>
              <a:avLst/>
              <a:gdLst/>
              <a:ahLst/>
              <a:cxnLst/>
              <a:rect l="l" t="t" r="r" b="b"/>
              <a:pathLst>
                <a:path w="4466" h="4016" extrusionOk="0">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6"/>
            <p:cNvSpPr/>
            <p:nvPr/>
          </p:nvSpPr>
          <p:spPr>
            <a:xfrm>
              <a:off x="3353000" y="1520100"/>
              <a:ext cx="54450" cy="76825"/>
            </a:xfrm>
            <a:custGeom>
              <a:avLst/>
              <a:gdLst/>
              <a:ahLst/>
              <a:cxnLst/>
              <a:rect l="l" t="t" r="r" b="b"/>
              <a:pathLst>
                <a:path w="2178" h="3073" extrusionOk="0">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6"/>
            <p:cNvSpPr/>
            <p:nvPr/>
          </p:nvSpPr>
          <p:spPr>
            <a:xfrm>
              <a:off x="3451525" y="1381525"/>
              <a:ext cx="55450" cy="76050"/>
            </a:xfrm>
            <a:custGeom>
              <a:avLst/>
              <a:gdLst/>
              <a:ahLst/>
              <a:cxnLst/>
              <a:rect l="l" t="t" r="r" b="b"/>
              <a:pathLst>
                <a:path w="2218" h="3042" extrusionOk="0">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6"/>
            <p:cNvSpPr/>
            <p:nvPr/>
          </p:nvSpPr>
          <p:spPr>
            <a:xfrm>
              <a:off x="3507475" y="1562550"/>
              <a:ext cx="38475" cy="55175"/>
            </a:xfrm>
            <a:custGeom>
              <a:avLst/>
              <a:gdLst/>
              <a:ahLst/>
              <a:cxnLst/>
              <a:rect l="l" t="t" r="r" b="b"/>
              <a:pathLst>
                <a:path w="1539" h="2207" extrusionOk="0">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6"/>
            <p:cNvSpPr/>
            <p:nvPr/>
          </p:nvSpPr>
          <p:spPr>
            <a:xfrm>
              <a:off x="3501025" y="1742650"/>
              <a:ext cx="41675" cy="55450"/>
            </a:xfrm>
            <a:custGeom>
              <a:avLst/>
              <a:gdLst/>
              <a:ahLst/>
              <a:cxnLst/>
              <a:rect l="l" t="t" r="r" b="b"/>
              <a:pathLst>
                <a:path w="1667" h="2218" extrusionOk="0">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56"/>
          <p:cNvGrpSpPr/>
          <p:nvPr/>
        </p:nvGrpSpPr>
        <p:grpSpPr>
          <a:xfrm>
            <a:off x="5464111" y="1043991"/>
            <a:ext cx="2649049" cy="3335602"/>
            <a:chOff x="5540311" y="1043991"/>
            <a:chExt cx="2649049" cy="3335602"/>
          </a:xfrm>
        </p:grpSpPr>
        <p:sp>
          <p:nvSpPr>
            <p:cNvPr id="2889" name="Google Shape;2889;p56"/>
            <p:cNvSpPr/>
            <p:nvPr/>
          </p:nvSpPr>
          <p:spPr>
            <a:xfrm flipH="1">
              <a:off x="5540311" y="4145243"/>
              <a:ext cx="2649049" cy="234350"/>
            </a:xfrm>
            <a:custGeom>
              <a:avLst/>
              <a:gdLst/>
              <a:ahLst/>
              <a:cxnLst/>
              <a:rect l="l" t="t" r="r" b="b"/>
              <a:pathLst>
                <a:path w="22395" h="3879" extrusionOk="0">
                  <a:moveTo>
                    <a:pt x="11203" y="0"/>
                  </a:moveTo>
                  <a:cubicBezTo>
                    <a:pt x="5013" y="0"/>
                    <a:pt x="0" y="867"/>
                    <a:pt x="0" y="1940"/>
                  </a:cubicBezTo>
                  <a:cubicBezTo>
                    <a:pt x="0" y="3012"/>
                    <a:pt x="5013" y="3879"/>
                    <a:pt x="11203" y="3879"/>
                  </a:cubicBezTo>
                  <a:cubicBezTo>
                    <a:pt x="17381" y="3879"/>
                    <a:pt x="22394" y="3012"/>
                    <a:pt x="22394" y="1940"/>
                  </a:cubicBezTo>
                  <a:cubicBezTo>
                    <a:pt x="22394" y="867"/>
                    <a:pt x="17381" y="0"/>
                    <a:pt x="11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0" name="Google Shape;2890;p56"/>
            <p:cNvGrpSpPr/>
            <p:nvPr/>
          </p:nvGrpSpPr>
          <p:grpSpPr>
            <a:xfrm>
              <a:off x="5894704" y="1043991"/>
              <a:ext cx="2197269" cy="3237234"/>
              <a:chOff x="1936700" y="632119"/>
              <a:chExt cx="2708331" cy="3990182"/>
            </a:xfrm>
          </p:grpSpPr>
          <p:sp>
            <p:nvSpPr>
              <p:cNvPr id="2891" name="Google Shape;2891;p56"/>
              <p:cNvSpPr/>
              <p:nvPr/>
            </p:nvSpPr>
            <p:spPr>
              <a:xfrm>
                <a:off x="2787479" y="787937"/>
                <a:ext cx="1850048" cy="1762825"/>
              </a:xfrm>
              <a:custGeom>
                <a:avLst/>
                <a:gdLst/>
                <a:ahLst/>
                <a:cxnLst/>
                <a:rect l="l" t="t" r="r" b="b"/>
                <a:pathLst>
                  <a:path w="20956" h="19968" extrusionOk="0">
                    <a:moveTo>
                      <a:pt x="15365" y="1"/>
                    </a:moveTo>
                    <a:lnTo>
                      <a:pt x="11244" y="7934"/>
                    </a:lnTo>
                    <a:cubicBezTo>
                      <a:pt x="11244" y="7934"/>
                      <a:pt x="0" y="19848"/>
                      <a:pt x="9892" y="19966"/>
                    </a:cubicBezTo>
                    <a:cubicBezTo>
                      <a:pt x="10005" y="19967"/>
                      <a:pt x="10116" y="19968"/>
                      <a:pt x="10227" y="19968"/>
                    </a:cubicBezTo>
                    <a:cubicBezTo>
                      <a:pt x="19783" y="19968"/>
                      <a:pt x="20203" y="14999"/>
                      <a:pt x="20582" y="9051"/>
                    </a:cubicBezTo>
                    <a:cubicBezTo>
                      <a:pt x="20955" y="3046"/>
                      <a:pt x="15365" y="1"/>
                      <a:pt x="153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6"/>
              <p:cNvSpPr/>
              <p:nvPr/>
            </p:nvSpPr>
            <p:spPr>
              <a:xfrm>
                <a:off x="2401507" y="706629"/>
                <a:ext cx="920875" cy="1782424"/>
              </a:xfrm>
              <a:custGeom>
                <a:avLst/>
                <a:gdLst/>
                <a:ahLst/>
                <a:cxnLst/>
                <a:rect l="l" t="t" r="r" b="b"/>
                <a:pathLst>
                  <a:path w="10431" h="20190" extrusionOk="0">
                    <a:moveTo>
                      <a:pt x="10143" y="0"/>
                    </a:moveTo>
                    <a:cubicBezTo>
                      <a:pt x="8927" y="0"/>
                      <a:pt x="4199" y="241"/>
                      <a:pt x="2700" y="3914"/>
                    </a:cubicBezTo>
                    <a:cubicBezTo>
                      <a:pt x="2261" y="4993"/>
                      <a:pt x="2936" y="5168"/>
                      <a:pt x="3420" y="5168"/>
                    </a:cubicBezTo>
                    <a:cubicBezTo>
                      <a:pt x="3652" y="5168"/>
                      <a:pt x="3840" y="5128"/>
                      <a:pt x="3840" y="5128"/>
                    </a:cubicBezTo>
                    <a:lnTo>
                      <a:pt x="3840" y="5128"/>
                    </a:lnTo>
                    <a:cubicBezTo>
                      <a:pt x="3840" y="5128"/>
                      <a:pt x="198" y="6725"/>
                      <a:pt x="880" y="7939"/>
                    </a:cubicBezTo>
                    <a:cubicBezTo>
                      <a:pt x="1003" y="8159"/>
                      <a:pt x="1185" y="8250"/>
                      <a:pt x="1398" y="8250"/>
                    </a:cubicBezTo>
                    <a:cubicBezTo>
                      <a:pt x="1615" y="8250"/>
                      <a:pt x="1866" y="8157"/>
                      <a:pt x="2124" y="8013"/>
                    </a:cubicBezTo>
                    <a:lnTo>
                      <a:pt x="2124" y="8013"/>
                    </a:lnTo>
                    <a:cubicBezTo>
                      <a:pt x="1252" y="8901"/>
                      <a:pt x="622" y="9885"/>
                      <a:pt x="1710" y="10175"/>
                    </a:cubicBezTo>
                    <a:cubicBezTo>
                      <a:pt x="1949" y="10240"/>
                      <a:pt x="2168" y="10268"/>
                      <a:pt x="2370" y="10268"/>
                    </a:cubicBezTo>
                    <a:cubicBezTo>
                      <a:pt x="2662" y="10268"/>
                      <a:pt x="2917" y="10208"/>
                      <a:pt x="3138" y="10109"/>
                    </a:cubicBezTo>
                    <a:lnTo>
                      <a:pt x="3138" y="10109"/>
                    </a:lnTo>
                    <a:cubicBezTo>
                      <a:pt x="1761" y="11984"/>
                      <a:pt x="0" y="14880"/>
                      <a:pt x="1710" y="15531"/>
                    </a:cubicBezTo>
                    <a:cubicBezTo>
                      <a:pt x="1988" y="15637"/>
                      <a:pt x="2251" y="15685"/>
                      <a:pt x="2499" y="15685"/>
                    </a:cubicBezTo>
                    <a:cubicBezTo>
                      <a:pt x="2935" y="15685"/>
                      <a:pt x="3324" y="15538"/>
                      <a:pt x="3667" y="15305"/>
                    </a:cubicBezTo>
                    <a:lnTo>
                      <a:pt x="3667" y="15305"/>
                    </a:lnTo>
                    <a:cubicBezTo>
                      <a:pt x="2769" y="16965"/>
                      <a:pt x="2162" y="18817"/>
                      <a:pt x="3531" y="19321"/>
                    </a:cubicBezTo>
                    <a:cubicBezTo>
                      <a:pt x="3916" y="19461"/>
                      <a:pt x="4268" y="19521"/>
                      <a:pt x="4588" y="19521"/>
                    </a:cubicBezTo>
                    <a:cubicBezTo>
                      <a:pt x="6039" y="19521"/>
                      <a:pt x="6822" y="18286"/>
                      <a:pt x="7098" y="17737"/>
                    </a:cubicBezTo>
                    <a:lnTo>
                      <a:pt x="7098" y="17737"/>
                    </a:lnTo>
                    <a:cubicBezTo>
                      <a:pt x="6815" y="18398"/>
                      <a:pt x="6185" y="20107"/>
                      <a:pt x="7215" y="20184"/>
                    </a:cubicBezTo>
                    <a:cubicBezTo>
                      <a:pt x="7259" y="20188"/>
                      <a:pt x="7302" y="20189"/>
                      <a:pt x="7346" y="20189"/>
                    </a:cubicBezTo>
                    <a:cubicBezTo>
                      <a:pt x="8557" y="20189"/>
                      <a:pt x="9579" y="18949"/>
                      <a:pt x="9579" y="18949"/>
                    </a:cubicBezTo>
                    <a:lnTo>
                      <a:pt x="10430" y="6"/>
                    </a:lnTo>
                    <a:cubicBezTo>
                      <a:pt x="10430" y="6"/>
                      <a:pt x="10327" y="0"/>
                      <a:pt x="101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6"/>
              <p:cNvSpPr/>
              <p:nvPr/>
            </p:nvSpPr>
            <p:spPr>
              <a:xfrm>
                <a:off x="2670857" y="934662"/>
                <a:ext cx="1704382" cy="1553419"/>
              </a:xfrm>
              <a:custGeom>
                <a:avLst/>
                <a:gdLst/>
                <a:ahLst/>
                <a:cxnLst/>
                <a:rect l="l" t="t" r="r" b="b"/>
                <a:pathLst>
                  <a:path w="19306" h="17596" extrusionOk="0">
                    <a:moveTo>
                      <a:pt x="8399" y="1"/>
                    </a:moveTo>
                    <a:cubicBezTo>
                      <a:pt x="3391" y="1"/>
                      <a:pt x="3422" y="3088"/>
                      <a:pt x="2758" y="6900"/>
                    </a:cubicBezTo>
                    <a:cubicBezTo>
                      <a:pt x="1970" y="11436"/>
                      <a:pt x="1" y="16281"/>
                      <a:pt x="8253" y="17441"/>
                    </a:cubicBezTo>
                    <a:cubicBezTo>
                      <a:pt x="8993" y="17546"/>
                      <a:pt x="9675" y="17596"/>
                      <a:pt x="10305" y="17596"/>
                    </a:cubicBezTo>
                    <a:cubicBezTo>
                      <a:pt x="16010" y="17596"/>
                      <a:pt x="17393" y="13519"/>
                      <a:pt x="18102" y="9434"/>
                    </a:cubicBezTo>
                    <a:cubicBezTo>
                      <a:pt x="18901" y="4898"/>
                      <a:pt x="19305" y="1651"/>
                      <a:pt x="11778" y="340"/>
                    </a:cubicBezTo>
                    <a:cubicBezTo>
                      <a:pt x="10450" y="109"/>
                      <a:pt x="9336" y="1"/>
                      <a:pt x="8399" y="1"/>
                    </a:cubicBezTo>
                    <a:close/>
                  </a:path>
                </a:pathLst>
              </a:custGeom>
              <a:solidFill>
                <a:srgbClr val="FCD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6"/>
              <p:cNvSpPr/>
              <p:nvPr/>
            </p:nvSpPr>
            <p:spPr>
              <a:xfrm>
                <a:off x="3493386" y="1816337"/>
                <a:ext cx="15096" cy="70626"/>
              </a:xfrm>
              <a:custGeom>
                <a:avLst/>
                <a:gdLst/>
                <a:ahLst/>
                <a:cxnLst/>
                <a:rect l="l" t="t" r="r" b="b"/>
                <a:pathLst>
                  <a:path w="171" h="800" extrusionOk="0">
                    <a:moveTo>
                      <a:pt x="12" y="0"/>
                    </a:moveTo>
                    <a:lnTo>
                      <a:pt x="0" y="800"/>
                    </a:lnTo>
                    <a:lnTo>
                      <a:pt x="171" y="800"/>
                    </a:lnTo>
                    <a:lnTo>
                      <a:pt x="17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6"/>
              <p:cNvSpPr/>
              <p:nvPr/>
            </p:nvSpPr>
            <p:spPr>
              <a:xfrm>
                <a:off x="3603386" y="1853062"/>
                <a:ext cx="47143" cy="74246"/>
              </a:xfrm>
              <a:custGeom>
                <a:avLst/>
                <a:gdLst/>
                <a:ahLst/>
                <a:cxnLst/>
                <a:rect l="l" t="t" r="r" b="b"/>
                <a:pathLst>
                  <a:path w="534" h="841" extrusionOk="0">
                    <a:moveTo>
                      <a:pt x="394" y="0"/>
                    </a:moveTo>
                    <a:lnTo>
                      <a:pt x="1" y="767"/>
                    </a:lnTo>
                    <a:lnTo>
                      <a:pt x="150" y="841"/>
                    </a:lnTo>
                    <a:lnTo>
                      <a:pt x="533" y="74"/>
                    </a:lnTo>
                    <a:lnTo>
                      <a:pt x="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6"/>
              <p:cNvSpPr/>
              <p:nvPr/>
            </p:nvSpPr>
            <p:spPr>
              <a:xfrm>
                <a:off x="3661652" y="1947966"/>
                <a:ext cx="108146" cy="58355"/>
              </a:xfrm>
              <a:custGeom>
                <a:avLst/>
                <a:gdLst/>
                <a:ahLst/>
                <a:cxnLst/>
                <a:rect l="l" t="t" r="r" b="b"/>
                <a:pathLst>
                  <a:path w="1225" h="661" extrusionOk="0">
                    <a:moveTo>
                      <a:pt x="1161" y="0"/>
                    </a:moveTo>
                    <a:lnTo>
                      <a:pt x="1" y="511"/>
                    </a:lnTo>
                    <a:lnTo>
                      <a:pt x="65" y="660"/>
                    </a:lnTo>
                    <a:lnTo>
                      <a:pt x="1225" y="149"/>
                    </a:lnTo>
                    <a:lnTo>
                      <a:pt x="11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6"/>
              <p:cNvSpPr/>
              <p:nvPr/>
            </p:nvSpPr>
            <p:spPr>
              <a:xfrm>
                <a:off x="2917166" y="1925365"/>
                <a:ext cx="53676" cy="65947"/>
              </a:xfrm>
              <a:custGeom>
                <a:avLst/>
                <a:gdLst/>
                <a:ahLst/>
                <a:cxnLst/>
                <a:rect l="l" t="t" r="r" b="b"/>
                <a:pathLst>
                  <a:path w="608" h="747" extrusionOk="0">
                    <a:moveTo>
                      <a:pt x="469" y="1"/>
                    </a:moveTo>
                    <a:lnTo>
                      <a:pt x="1" y="651"/>
                    </a:lnTo>
                    <a:lnTo>
                      <a:pt x="139" y="746"/>
                    </a:lnTo>
                    <a:lnTo>
                      <a:pt x="607" y="107"/>
                    </a:lnTo>
                    <a:lnTo>
                      <a:pt x="4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6"/>
              <p:cNvSpPr/>
              <p:nvPr/>
            </p:nvSpPr>
            <p:spPr>
              <a:xfrm>
                <a:off x="3025223" y="1986545"/>
                <a:ext cx="27368" cy="77159"/>
              </a:xfrm>
              <a:custGeom>
                <a:avLst/>
                <a:gdLst/>
                <a:ahLst/>
                <a:cxnLst/>
                <a:rect l="l" t="t" r="r" b="b"/>
                <a:pathLst>
                  <a:path w="310" h="874" extrusionOk="0">
                    <a:moveTo>
                      <a:pt x="150" y="0"/>
                    </a:moveTo>
                    <a:lnTo>
                      <a:pt x="1" y="841"/>
                    </a:lnTo>
                    <a:lnTo>
                      <a:pt x="161" y="873"/>
                    </a:lnTo>
                    <a:lnTo>
                      <a:pt x="310" y="32"/>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6"/>
              <p:cNvSpPr/>
              <p:nvPr/>
            </p:nvSpPr>
            <p:spPr>
              <a:xfrm>
                <a:off x="3146524" y="1940462"/>
                <a:ext cx="68684" cy="104438"/>
              </a:xfrm>
              <a:custGeom>
                <a:avLst/>
                <a:gdLst/>
                <a:ahLst/>
                <a:cxnLst/>
                <a:rect l="l" t="t" r="r" b="b"/>
                <a:pathLst>
                  <a:path w="778" h="1183" extrusionOk="0">
                    <a:moveTo>
                      <a:pt x="150" y="0"/>
                    </a:moveTo>
                    <a:lnTo>
                      <a:pt x="1" y="85"/>
                    </a:lnTo>
                    <a:lnTo>
                      <a:pt x="640" y="1182"/>
                    </a:lnTo>
                    <a:lnTo>
                      <a:pt x="778" y="1107"/>
                    </a:lnTo>
                    <a:lnTo>
                      <a:pt x="1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56"/>
              <p:cNvSpPr/>
              <p:nvPr/>
            </p:nvSpPr>
            <p:spPr>
              <a:xfrm>
                <a:off x="3368378" y="1886521"/>
                <a:ext cx="327263" cy="302456"/>
              </a:xfrm>
              <a:custGeom>
                <a:avLst/>
                <a:gdLst/>
                <a:ahLst/>
                <a:cxnLst/>
                <a:rect l="l" t="t" r="r" b="b"/>
                <a:pathLst>
                  <a:path w="3707" h="3426" extrusionOk="0">
                    <a:moveTo>
                      <a:pt x="1855" y="1"/>
                    </a:moveTo>
                    <a:cubicBezTo>
                      <a:pt x="1035" y="1"/>
                      <a:pt x="313" y="583"/>
                      <a:pt x="171" y="1420"/>
                    </a:cubicBezTo>
                    <a:cubicBezTo>
                      <a:pt x="1" y="2347"/>
                      <a:pt x="628" y="3230"/>
                      <a:pt x="1555" y="3401"/>
                    </a:cubicBezTo>
                    <a:cubicBezTo>
                      <a:pt x="1654" y="3418"/>
                      <a:pt x="1751" y="3426"/>
                      <a:pt x="1848" y="3426"/>
                    </a:cubicBezTo>
                    <a:cubicBezTo>
                      <a:pt x="2670" y="3426"/>
                      <a:pt x="3394" y="2835"/>
                      <a:pt x="3546" y="2006"/>
                    </a:cubicBezTo>
                    <a:cubicBezTo>
                      <a:pt x="3706" y="1069"/>
                      <a:pt x="3078" y="185"/>
                      <a:pt x="2152" y="26"/>
                    </a:cubicBezTo>
                    <a:cubicBezTo>
                      <a:pt x="2052" y="9"/>
                      <a:pt x="1953" y="1"/>
                      <a:pt x="18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56"/>
              <p:cNvSpPr/>
              <p:nvPr/>
            </p:nvSpPr>
            <p:spPr>
              <a:xfrm>
                <a:off x="3375882" y="1878841"/>
                <a:ext cx="319759" cy="185746"/>
              </a:xfrm>
              <a:custGeom>
                <a:avLst/>
                <a:gdLst/>
                <a:ahLst/>
                <a:cxnLst/>
                <a:rect l="l" t="t" r="r" b="b"/>
                <a:pathLst>
                  <a:path w="3622" h="2104" extrusionOk="0">
                    <a:moveTo>
                      <a:pt x="1768" y="1"/>
                    </a:moveTo>
                    <a:cubicBezTo>
                      <a:pt x="909" y="1"/>
                      <a:pt x="153" y="620"/>
                      <a:pt x="1" y="1486"/>
                    </a:cubicBezTo>
                    <a:lnTo>
                      <a:pt x="160" y="1518"/>
                    </a:lnTo>
                    <a:cubicBezTo>
                      <a:pt x="304" y="725"/>
                      <a:pt x="995" y="164"/>
                      <a:pt x="1773" y="164"/>
                    </a:cubicBezTo>
                    <a:cubicBezTo>
                      <a:pt x="1863" y="164"/>
                      <a:pt x="1954" y="172"/>
                      <a:pt x="2045" y="187"/>
                    </a:cubicBezTo>
                    <a:cubicBezTo>
                      <a:pt x="2481" y="262"/>
                      <a:pt x="2855" y="506"/>
                      <a:pt x="3099" y="858"/>
                    </a:cubicBezTo>
                    <a:cubicBezTo>
                      <a:pt x="3355" y="1220"/>
                      <a:pt x="3451" y="1646"/>
                      <a:pt x="3376" y="2082"/>
                    </a:cubicBezTo>
                    <a:lnTo>
                      <a:pt x="3536" y="2104"/>
                    </a:lnTo>
                    <a:cubicBezTo>
                      <a:pt x="3621" y="1635"/>
                      <a:pt x="3515" y="1156"/>
                      <a:pt x="3238" y="762"/>
                    </a:cubicBezTo>
                    <a:cubicBezTo>
                      <a:pt x="2961" y="368"/>
                      <a:pt x="2545" y="113"/>
                      <a:pt x="2077" y="28"/>
                    </a:cubicBezTo>
                    <a:cubicBezTo>
                      <a:pt x="1973" y="10"/>
                      <a:pt x="1870" y="1"/>
                      <a:pt x="1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56"/>
              <p:cNvSpPr/>
              <p:nvPr/>
            </p:nvSpPr>
            <p:spPr>
              <a:xfrm>
                <a:off x="3389036" y="1967476"/>
                <a:ext cx="205963" cy="204551"/>
              </a:xfrm>
              <a:custGeom>
                <a:avLst/>
                <a:gdLst/>
                <a:ahLst/>
                <a:cxnLst/>
                <a:rect l="l" t="t" r="r" b="b"/>
                <a:pathLst>
                  <a:path w="2333" h="2317" extrusionOk="0">
                    <a:moveTo>
                      <a:pt x="1210" y="0"/>
                    </a:moveTo>
                    <a:cubicBezTo>
                      <a:pt x="687" y="0"/>
                      <a:pt x="214" y="403"/>
                      <a:pt x="118" y="972"/>
                    </a:cubicBezTo>
                    <a:cubicBezTo>
                      <a:pt x="1" y="1600"/>
                      <a:pt x="384" y="2197"/>
                      <a:pt x="969" y="2303"/>
                    </a:cubicBezTo>
                    <a:cubicBezTo>
                      <a:pt x="1025" y="2312"/>
                      <a:pt x="1080" y="2317"/>
                      <a:pt x="1134" y="2317"/>
                    </a:cubicBezTo>
                    <a:cubicBezTo>
                      <a:pt x="1656" y="2317"/>
                      <a:pt x="2120" y="1914"/>
                      <a:pt x="2226" y="1345"/>
                    </a:cubicBezTo>
                    <a:cubicBezTo>
                      <a:pt x="2332" y="716"/>
                      <a:pt x="1949" y="120"/>
                      <a:pt x="1374" y="13"/>
                    </a:cubicBezTo>
                    <a:cubicBezTo>
                      <a:pt x="1319" y="4"/>
                      <a:pt x="1264" y="0"/>
                      <a:pt x="12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56"/>
              <p:cNvSpPr/>
              <p:nvPr/>
            </p:nvSpPr>
            <p:spPr>
              <a:xfrm>
                <a:off x="3497182" y="1976393"/>
                <a:ext cx="101525" cy="101172"/>
              </a:xfrm>
              <a:custGeom>
                <a:avLst/>
                <a:gdLst/>
                <a:ahLst/>
                <a:cxnLst/>
                <a:rect l="l" t="t" r="r" b="b"/>
                <a:pathLst>
                  <a:path w="1150" h="1146" extrusionOk="0">
                    <a:moveTo>
                      <a:pt x="582" y="0"/>
                    </a:moveTo>
                    <a:cubicBezTo>
                      <a:pt x="328" y="0"/>
                      <a:pt x="101" y="201"/>
                      <a:pt x="54" y="487"/>
                    </a:cubicBezTo>
                    <a:cubicBezTo>
                      <a:pt x="0" y="797"/>
                      <a:pt x="192" y="1095"/>
                      <a:pt x="480" y="1137"/>
                    </a:cubicBezTo>
                    <a:cubicBezTo>
                      <a:pt x="509" y="1143"/>
                      <a:pt x="538" y="1145"/>
                      <a:pt x="568" y="1145"/>
                    </a:cubicBezTo>
                    <a:cubicBezTo>
                      <a:pt x="821" y="1145"/>
                      <a:pt x="1049" y="946"/>
                      <a:pt x="1097" y="669"/>
                    </a:cubicBezTo>
                    <a:cubicBezTo>
                      <a:pt x="1150" y="349"/>
                      <a:pt x="969" y="62"/>
                      <a:pt x="671" y="9"/>
                    </a:cubicBezTo>
                    <a:cubicBezTo>
                      <a:pt x="641" y="3"/>
                      <a:pt x="612" y="0"/>
                      <a:pt x="5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56"/>
              <p:cNvSpPr/>
              <p:nvPr/>
            </p:nvSpPr>
            <p:spPr>
              <a:xfrm>
                <a:off x="2926612" y="1716490"/>
                <a:ext cx="339358" cy="302632"/>
              </a:xfrm>
              <a:custGeom>
                <a:avLst/>
                <a:gdLst/>
                <a:ahLst/>
                <a:cxnLst/>
                <a:rect l="l" t="t" r="r" b="b"/>
                <a:pathLst>
                  <a:path w="3844" h="3428" extrusionOk="0">
                    <a:moveTo>
                      <a:pt x="1929" y="1"/>
                    </a:moveTo>
                    <a:cubicBezTo>
                      <a:pt x="1202" y="1"/>
                      <a:pt x="521" y="461"/>
                      <a:pt x="287" y="1195"/>
                    </a:cubicBezTo>
                    <a:cubicBezTo>
                      <a:pt x="0" y="2101"/>
                      <a:pt x="500" y="3059"/>
                      <a:pt x="1406" y="3346"/>
                    </a:cubicBezTo>
                    <a:cubicBezTo>
                      <a:pt x="1579" y="3401"/>
                      <a:pt x="1754" y="3428"/>
                      <a:pt x="1926" y="3428"/>
                    </a:cubicBezTo>
                    <a:cubicBezTo>
                      <a:pt x="2653" y="3428"/>
                      <a:pt x="3324" y="2960"/>
                      <a:pt x="3557" y="2229"/>
                    </a:cubicBezTo>
                    <a:cubicBezTo>
                      <a:pt x="3844" y="1334"/>
                      <a:pt x="3344" y="365"/>
                      <a:pt x="2438" y="78"/>
                    </a:cubicBezTo>
                    <a:cubicBezTo>
                      <a:pt x="2269" y="26"/>
                      <a:pt x="2098" y="1"/>
                      <a:pt x="1929" y="1"/>
                    </a:cubicBezTo>
                    <a:close/>
                  </a:path>
                </a:pathLst>
              </a:custGeom>
              <a:solidFill>
                <a:srgbClr val="FCD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56"/>
              <p:cNvSpPr/>
              <p:nvPr/>
            </p:nvSpPr>
            <p:spPr>
              <a:xfrm>
                <a:off x="2932262" y="1820133"/>
                <a:ext cx="314904" cy="205963"/>
              </a:xfrm>
              <a:custGeom>
                <a:avLst/>
                <a:gdLst/>
                <a:ahLst/>
                <a:cxnLst/>
                <a:rect l="l" t="t" r="r" b="b"/>
                <a:pathLst>
                  <a:path w="3567" h="2333" extrusionOk="0">
                    <a:moveTo>
                      <a:pt x="149" y="0"/>
                    </a:moveTo>
                    <a:lnTo>
                      <a:pt x="149" y="0"/>
                    </a:lnTo>
                    <a:cubicBezTo>
                      <a:pt x="0" y="458"/>
                      <a:pt x="43" y="937"/>
                      <a:pt x="266" y="1363"/>
                    </a:cubicBezTo>
                    <a:cubicBezTo>
                      <a:pt x="490" y="1789"/>
                      <a:pt x="862" y="2108"/>
                      <a:pt x="1320" y="2247"/>
                    </a:cubicBezTo>
                    <a:cubicBezTo>
                      <a:pt x="1501" y="2311"/>
                      <a:pt x="1682" y="2332"/>
                      <a:pt x="1863" y="2332"/>
                    </a:cubicBezTo>
                    <a:cubicBezTo>
                      <a:pt x="2619" y="2332"/>
                      <a:pt x="3332" y="1853"/>
                      <a:pt x="3567" y="1086"/>
                    </a:cubicBezTo>
                    <a:lnTo>
                      <a:pt x="3418" y="1033"/>
                    </a:lnTo>
                    <a:cubicBezTo>
                      <a:pt x="3193" y="1732"/>
                      <a:pt x="2549" y="2172"/>
                      <a:pt x="1854" y="2172"/>
                    </a:cubicBezTo>
                    <a:cubicBezTo>
                      <a:pt x="1691" y="2172"/>
                      <a:pt x="1526" y="2148"/>
                      <a:pt x="1363" y="2098"/>
                    </a:cubicBezTo>
                    <a:cubicBezTo>
                      <a:pt x="947" y="1959"/>
                      <a:pt x="618" y="1672"/>
                      <a:pt x="415" y="1289"/>
                    </a:cubicBezTo>
                    <a:cubicBezTo>
                      <a:pt x="213" y="906"/>
                      <a:pt x="170" y="458"/>
                      <a:pt x="308" y="43"/>
                    </a:cubicBezTo>
                    <a:lnTo>
                      <a:pt x="14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56"/>
              <p:cNvSpPr/>
              <p:nvPr/>
            </p:nvSpPr>
            <p:spPr>
              <a:xfrm>
                <a:off x="3551652" y="2212989"/>
                <a:ext cx="225738" cy="127039"/>
              </a:xfrm>
              <a:custGeom>
                <a:avLst/>
                <a:gdLst/>
                <a:ahLst/>
                <a:cxnLst/>
                <a:rect l="l" t="t" r="r" b="b"/>
                <a:pathLst>
                  <a:path w="2557" h="1439" extrusionOk="0">
                    <a:moveTo>
                      <a:pt x="1032" y="1"/>
                    </a:moveTo>
                    <a:cubicBezTo>
                      <a:pt x="521" y="1"/>
                      <a:pt x="116" y="200"/>
                      <a:pt x="64" y="512"/>
                    </a:cubicBezTo>
                    <a:cubicBezTo>
                      <a:pt x="1" y="885"/>
                      <a:pt x="490" y="1290"/>
                      <a:pt x="1162" y="1406"/>
                    </a:cubicBezTo>
                    <a:cubicBezTo>
                      <a:pt x="1285" y="1428"/>
                      <a:pt x="1405" y="1439"/>
                      <a:pt x="1521" y="1439"/>
                    </a:cubicBezTo>
                    <a:cubicBezTo>
                      <a:pt x="2026" y="1439"/>
                      <a:pt x="2432" y="1240"/>
                      <a:pt x="2492" y="928"/>
                    </a:cubicBezTo>
                    <a:cubicBezTo>
                      <a:pt x="2556" y="555"/>
                      <a:pt x="2066" y="150"/>
                      <a:pt x="1396" y="33"/>
                    </a:cubicBezTo>
                    <a:cubicBezTo>
                      <a:pt x="1271" y="11"/>
                      <a:pt x="1148" y="1"/>
                      <a:pt x="1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56"/>
              <p:cNvSpPr/>
              <p:nvPr/>
            </p:nvSpPr>
            <p:spPr>
              <a:xfrm>
                <a:off x="2888032" y="2108551"/>
                <a:ext cx="168355" cy="94815"/>
              </a:xfrm>
              <a:custGeom>
                <a:avLst/>
                <a:gdLst/>
                <a:ahLst/>
                <a:cxnLst/>
                <a:rect l="l" t="t" r="r" b="b"/>
                <a:pathLst>
                  <a:path w="1907" h="1074" extrusionOk="0">
                    <a:moveTo>
                      <a:pt x="778" y="1"/>
                    </a:moveTo>
                    <a:cubicBezTo>
                      <a:pt x="397" y="1"/>
                      <a:pt x="97" y="148"/>
                      <a:pt x="54" y="375"/>
                    </a:cubicBezTo>
                    <a:cubicBezTo>
                      <a:pt x="0" y="663"/>
                      <a:pt x="373" y="961"/>
                      <a:pt x="873" y="1046"/>
                    </a:cubicBezTo>
                    <a:cubicBezTo>
                      <a:pt x="970" y="1065"/>
                      <a:pt x="1064" y="1074"/>
                      <a:pt x="1155" y="1074"/>
                    </a:cubicBezTo>
                    <a:cubicBezTo>
                      <a:pt x="1524" y="1074"/>
                      <a:pt x="1821" y="925"/>
                      <a:pt x="1864" y="694"/>
                    </a:cubicBezTo>
                    <a:cubicBezTo>
                      <a:pt x="1907" y="407"/>
                      <a:pt x="1545" y="109"/>
                      <a:pt x="1044" y="24"/>
                    </a:cubicBezTo>
                    <a:cubicBezTo>
                      <a:pt x="952" y="8"/>
                      <a:pt x="863" y="1"/>
                      <a:pt x="7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56"/>
              <p:cNvSpPr/>
              <p:nvPr/>
            </p:nvSpPr>
            <p:spPr>
              <a:xfrm>
                <a:off x="4029172" y="1789411"/>
                <a:ext cx="322584" cy="352865"/>
              </a:xfrm>
              <a:custGeom>
                <a:avLst/>
                <a:gdLst/>
                <a:ahLst/>
                <a:cxnLst/>
                <a:rect l="l" t="t" r="r" b="b"/>
                <a:pathLst>
                  <a:path w="3654" h="3997" extrusionOk="0">
                    <a:moveTo>
                      <a:pt x="2216" y="1"/>
                    </a:moveTo>
                    <a:cubicBezTo>
                      <a:pt x="1555" y="1"/>
                      <a:pt x="839" y="547"/>
                      <a:pt x="459" y="1403"/>
                    </a:cubicBezTo>
                    <a:cubicBezTo>
                      <a:pt x="1" y="2456"/>
                      <a:pt x="235" y="3575"/>
                      <a:pt x="991" y="3905"/>
                    </a:cubicBezTo>
                    <a:cubicBezTo>
                      <a:pt x="1134" y="3967"/>
                      <a:pt x="1286" y="3997"/>
                      <a:pt x="1441" y="3997"/>
                    </a:cubicBezTo>
                    <a:cubicBezTo>
                      <a:pt x="2103" y="3997"/>
                      <a:pt x="2824" y="3451"/>
                      <a:pt x="3195" y="2605"/>
                    </a:cubicBezTo>
                    <a:cubicBezTo>
                      <a:pt x="3653" y="1552"/>
                      <a:pt x="3419" y="433"/>
                      <a:pt x="2663" y="93"/>
                    </a:cubicBezTo>
                    <a:cubicBezTo>
                      <a:pt x="2520" y="30"/>
                      <a:pt x="2369" y="1"/>
                      <a:pt x="2216" y="1"/>
                    </a:cubicBezTo>
                    <a:close/>
                  </a:path>
                </a:pathLst>
              </a:custGeom>
              <a:solidFill>
                <a:srgbClr val="FCD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56"/>
              <p:cNvSpPr/>
              <p:nvPr/>
            </p:nvSpPr>
            <p:spPr>
              <a:xfrm>
                <a:off x="4136347" y="1938166"/>
                <a:ext cx="136396" cy="90666"/>
              </a:xfrm>
              <a:custGeom>
                <a:avLst/>
                <a:gdLst/>
                <a:ahLst/>
                <a:cxnLst/>
                <a:rect l="l" t="t" r="r" b="b"/>
                <a:pathLst>
                  <a:path w="1545" h="1027" extrusionOk="0">
                    <a:moveTo>
                      <a:pt x="821" y="958"/>
                    </a:moveTo>
                    <a:cubicBezTo>
                      <a:pt x="840" y="982"/>
                      <a:pt x="852" y="995"/>
                      <a:pt x="852" y="995"/>
                    </a:cubicBezTo>
                    <a:cubicBezTo>
                      <a:pt x="852" y="995"/>
                      <a:pt x="842" y="980"/>
                      <a:pt x="821" y="958"/>
                    </a:cubicBezTo>
                    <a:close/>
                    <a:moveTo>
                      <a:pt x="1026" y="0"/>
                    </a:moveTo>
                    <a:cubicBezTo>
                      <a:pt x="220" y="0"/>
                      <a:pt x="1" y="1027"/>
                      <a:pt x="1" y="1027"/>
                    </a:cubicBezTo>
                    <a:cubicBezTo>
                      <a:pt x="182" y="853"/>
                      <a:pt x="341" y="796"/>
                      <a:pt x="470" y="796"/>
                    </a:cubicBezTo>
                    <a:cubicBezTo>
                      <a:pt x="645" y="796"/>
                      <a:pt x="767" y="901"/>
                      <a:pt x="821" y="958"/>
                    </a:cubicBezTo>
                    <a:lnTo>
                      <a:pt x="821" y="958"/>
                    </a:lnTo>
                    <a:cubicBezTo>
                      <a:pt x="754" y="872"/>
                      <a:pt x="615" y="648"/>
                      <a:pt x="757" y="431"/>
                    </a:cubicBezTo>
                    <a:cubicBezTo>
                      <a:pt x="941" y="155"/>
                      <a:pt x="1198" y="102"/>
                      <a:pt x="1368" y="102"/>
                    </a:cubicBezTo>
                    <a:cubicBezTo>
                      <a:pt x="1473" y="102"/>
                      <a:pt x="1545" y="122"/>
                      <a:pt x="1545" y="122"/>
                    </a:cubicBezTo>
                    <a:cubicBezTo>
                      <a:pt x="1350" y="36"/>
                      <a:pt x="1178" y="0"/>
                      <a:pt x="1026" y="0"/>
                    </a:cubicBezTo>
                    <a:close/>
                  </a:path>
                </a:pathLst>
              </a:custGeom>
              <a:solidFill>
                <a:srgbClr val="FF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56"/>
              <p:cNvSpPr/>
              <p:nvPr/>
            </p:nvSpPr>
            <p:spPr>
              <a:xfrm>
                <a:off x="4123193" y="1933046"/>
                <a:ext cx="153347" cy="153435"/>
              </a:xfrm>
              <a:custGeom>
                <a:avLst/>
                <a:gdLst/>
                <a:ahLst/>
                <a:cxnLst/>
                <a:rect l="l" t="t" r="r" b="b"/>
                <a:pathLst>
                  <a:path w="1737" h="1738" extrusionOk="0">
                    <a:moveTo>
                      <a:pt x="1191" y="1"/>
                    </a:moveTo>
                    <a:cubicBezTo>
                      <a:pt x="1088" y="1"/>
                      <a:pt x="976" y="18"/>
                      <a:pt x="863" y="63"/>
                    </a:cubicBezTo>
                    <a:cubicBezTo>
                      <a:pt x="523" y="191"/>
                      <a:pt x="267" y="531"/>
                      <a:pt x="107" y="1075"/>
                    </a:cubicBezTo>
                    <a:cubicBezTo>
                      <a:pt x="97" y="1096"/>
                      <a:pt x="107" y="1117"/>
                      <a:pt x="128" y="1128"/>
                    </a:cubicBezTo>
                    <a:cubicBezTo>
                      <a:pt x="135" y="1131"/>
                      <a:pt x="141" y="1132"/>
                      <a:pt x="147" y="1132"/>
                    </a:cubicBezTo>
                    <a:cubicBezTo>
                      <a:pt x="161" y="1132"/>
                      <a:pt x="174" y="1125"/>
                      <a:pt x="182" y="1117"/>
                    </a:cubicBezTo>
                    <a:cubicBezTo>
                      <a:pt x="190" y="1101"/>
                      <a:pt x="344" y="893"/>
                      <a:pt x="601" y="893"/>
                    </a:cubicBezTo>
                    <a:cubicBezTo>
                      <a:pt x="676" y="893"/>
                      <a:pt x="761" y="911"/>
                      <a:pt x="852" y="957"/>
                    </a:cubicBezTo>
                    <a:cubicBezTo>
                      <a:pt x="970" y="1021"/>
                      <a:pt x="1013" y="1117"/>
                      <a:pt x="970" y="1234"/>
                    </a:cubicBezTo>
                    <a:cubicBezTo>
                      <a:pt x="914" y="1422"/>
                      <a:pt x="617" y="1652"/>
                      <a:pt x="211" y="1652"/>
                    </a:cubicBezTo>
                    <a:cubicBezTo>
                      <a:pt x="157" y="1652"/>
                      <a:pt x="101" y="1647"/>
                      <a:pt x="43" y="1639"/>
                    </a:cubicBezTo>
                    <a:cubicBezTo>
                      <a:pt x="22" y="1639"/>
                      <a:pt x="1" y="1660"/>
                      <a:pt x="1" y="1681"/>
                    </a:cubicBezTo>
                    <a:cubicBezTo>
                      <a:pt x="1" y="1703"/>
                      <a:pt x="12" y="1724"/>
                      <a:pt x="33" y="1724"/>
                    </a:cubicBezTo>
                    <a:cubicBezTo>
                      <a:pt x="93" y="1733"/>
                      <a:pt x="152" y="1737"/>
                      <a:pt x="209" y="1737"/>
                    </a:cubicBezTo>
                    <a:cubicBezTo>
                      <a:pt x="630" y="1737"/>
                      <a:pt x="970" y="1509"/>
                      <a:pt x="1055" y="1255"/>
                    </a:cubicBezTo>
                    <a:cubicBezTo>
                      <a:pt x="1108" y="1106"/>
                      <a:pt x="1044" y="957"/>
                      <a:pt x="885" y="883"/>
                    </a:cubicBezTo>
                    <a:cubicBezTo>
                      <a:pt x="781" y="830"/>
                      <a:pt x="686" y="809"/>
                      <a:pt x="601" y="809"/>
                    </a:cubicBezTo>
                    <a:cubicBezTo>
                      <a:pt x="449" y="809"/>
                      <a:pt x="328" y="875"/>
                      <a:pt x="246" y="936"/>
                    </a:cubicBezTo>
                    <a:cubicBezTo>
                      <a:pt x="395" y="521"/>
                      <a:pt x="608" y="254"/>
                      <a:pt x="895" y="138"/>
                    </a:cubicBezTo>
                    <a:cubicBezTo>
                      <a:pt x="994" y="100"/>
                      <a:pt x="1091" y="86"/>
                      <a:pt x="1182" y="86"/>
                    </a:cubicBezTo>
                    <a:cubicBezTo>
                      <a:pt x="1453" y="86"/>
                      <a:pt x="1664" y="212"/>
                      <a:pt x="1673" y="212"/>
                    </a:cubicBezTo>
                    <a:cubicBezTo>
                      <a:pt x="1682" y="216"/>
                      <a:pt x="1691" y="219"/>
                      <a:pt x="1699" y="219"/>
                    </a:cubicBezTo>
                    <a:cubicBezTo>
                      <a:pt x="1710" y="219"/>
                      <a:pt x="1720" y="214"/>
                      <a:pt x="1726" y="202"/>
                    </a:cubicBezTo>
                    <a:cubicBezTo>
                      <a:pt x="1737" y="180"/>
                      <a:pt x="1737" y="148"/>
                      <a:pt x="1715" y="138"/>
                    </a:cubicBezTo>
                    <a:cubicBezTo>
                      <a:pt x="1700" y="130"/>
                      <a:pt x="1477" y="1"/>
                      <a:pt x="1191" y="1"/>
                    </a:cubicBezTo>
                    <a:close/>
                  </a:path>
                </a:pathLst>
              </a:custGeom>
              <a:solidFill>
                <a:srgbClr val="FF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56"/>
              <p:cNvSpPr/>
              <p:nvPr/>
            </p:nvSpPr>
            <p:spPr>
              <a:xfrm>
                <a:off x="3140432" y="2219699"/>
                <a:ext cx="325762" cy="115120"/>
              </a:xfrm>
              <a:custGeom>
                <a:avLst/>
                <a:gdLst/>
                <a:ahLst/>
                <a:cxnLst/>
                <a:rect l="l" t="t" r="r" b="b"/>
                <a:pathLst>
                  <a:path w="3690" h="1304" extrusionOk="0">
                    <a:moveTo>
                      <a:pt x="294" y="0"/>
                    </a:moveTo>
                    <a:cubicBezTo>
                      <a:pt x="144" y="0"/>
                      <a:pt x="0" y="149"/>
                      <a:pt x="112" y="298"/>
                    </a:cubicBezTo>
                    <a:cubicBezTo>
                      <a:pt x="570" y="964"/>
                      <a:pt x="1277" y="1303"/>
                      <a:pt x="1997" y="1303"/>
                    </a:cubicBezTo>
                    <a:cubicBezTo>
                      <a:pt x="2533" y="1303"/>
                      <a:pt x="3076" y="1116"/>
                      <a:pt x="3530" y="734"/>
                    </a:cubicBezTo>
                    <a:cubicBezTo>
                      <a:pt x="3689" y="592"/>
                      <a:pt x="3539" y="384"/>
                      <a:pt x="3369" y="384"/>
                    </a:cubicBezTo>
                    <a:cubicBezTo>
                      <a:pt x="3323" y="384"/>
                      <a:pt x="3275" y="400"/>
                      <a:pt x="3232" y="436"/>
                    </a:cubicBezTo>
                    <a:cubicBezTo>
                      <a:pt x="2869" y="744"/>
                      <a:pt x="2431" y="894"/>
                      <a:pt x="1999" y="894"/>
                    </a:cubicBezTo>
                    <a:cubicBezTo>
                      <a:pt x="1415" y="894"/>
                      <a:pt x="841" y="621"/>
                      <a:pt x="474" y="95"/>
                    </a:cubicBezTo>
                    <a:cubicBezTo>
                      <a:pt x="426" y="28"/>
                      <a:pt x="360" y="0"/>
                      <a:pt x="2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56"/>
              <p:cNvSpPr/>
              <p:nvPr/>
            </p:nvSpPr>
            <p:spPr>
              <a:xfrm>
                <a:off x="3136548" y="632119"/>
                <a:ext cx="1508483" cy="1528700"/>
              </a:xfrm>
              <a:custGeom>
                <a:avLst/>
                <a:gdLst/>
                <a:ahLst/>
                <a:cxnLst/>
                <a:rect l="l" t="t" r="r" b="b"/>
                <a:pathLst>
                  <a:path w="17087" h="17316" extrusionOk="0">
                    <a:moveTo>
                      <a:pt x="5384" y="0"/>
                    </a:moveTo>
                    <a:cubicBezTo>
                      <a:pt x="1559" y="0"/>
                      <a:pt x="0" y="2646"/>
                      <a:pt x="550" y="3831"/>
                    </a:cubicBezTo>
                    <a:cubicBezTo>
                      <a:pt x="1285" y="5440"/>
                      <a:pt x="1881" y="6121"/>
                      <a:pt x="1881" y="6121"/>
                    </a:cubicBezTo>
                    <a:cubicBezTo>
                      <a:pt x="1881" y="6121"/>
                      <a:pt x="1078" y="13194"/>
                      <a:pt x="2940" y="13194"/>
                    </a:cubicBezTo>
                    <a:cubicBezTo>
                      <a:pt x="2960" y="13194"/>
                      <a:pt x="2979" y="13193"/>
                      <a:pt x="2999" y="13191"/>
                    </a:cubicBezTo>
                    <a:cubicBezTo>
                      <a:pt x="4012" y="13107"/>
                      <a:pt x="4219" y="12326"/>
                      <a:pt x="4187" y="11604"/>
                    </a:cubicBezTo>
                    <a:lnTo>
                      <a:pt x="4187" y="11604"/>
                    </a:lnTo>
                    <a:cubicBezTo>
                      <a:pt x="4518" y="12736"/>
                      <a:pt x="5258" y="14222"/>
                      <a:pt x="6867" y="14222"/>
                    </a:cubicBezTo>
                    <a:cubicBezTo>
                      <a:pt x="6972" y="14222"/>
                      <a:pt x="7081" y="14216"/>
                      <a:pt x="7194" y="14202"/>
                    </a:cubicBezTo>
                    <a:cubicBezTo>
                      <a:pt x="7389" y="14180"/>
                      <a:pt x="7556" y="14141"/>
                      <a:pt x="7697" y="14086"/>
                    </a:cubicBezTo>
                    <a:lnTo>
                      <a:pt x="7697" y="14086"/>
                    </a:lnTo>
                    <a:cubicBezTo>
                      <a:pt x="8190" y="15779"/>
                      <a:pt x="8864" y="17315"/>
                      <a:pt x="9682" y="17315"/>
                    </a:cubicBezTo>
                    <a:cubicBezTo>
                      <a:pt x="9705" y="17315"/>
                      <a:pt x="9727" y="17314"/>
                      <a:pt x="9750" y="17312"/>
                    </a:cubicBezTo>
                    <a:cubicBezTo>
                      <a:pt x="10790" y="17199"/>
                      <a:pt x="10852" y="15499"/>
                      <a:pt x="10703" y="14020"/>
                    </a:cubicBezTo>
                    <a:lnTo>
                      <a:pt x="10703" y="14020"/>
                    </a:lnTo>
                    <a:cubicBezTo>
                      <a:pt x="10768" y="14044"/>
                      <a:pt x="10841" y="14057"/>
                      <a:pt x="10924" y="14057"/>
                    </a:cubicBezTo>
                    <a:cubicBezTo>
                      <a:pt x="11000" y="14057"/>
                      <a:pt x="11084" y="14046"/>
                      <a:pt x="11177" y="14022"/>
                    </a:cubicBezTo>
                    <a:cubicBezTo>
                      <a:pt x="12572" y="13649"/>
                      <a:pt x="12816" y="13191"/>
                      <a:pt x="12816" y="13191"/>
                    </a:cubicBezTo>
                    <a:cubicBezTo>
                      <a:pt x="12816" y="13191"/>
                      <a:pt x="17087" y="4151"/>
                      <a:pt x="10336" y="1191"/>
                    </a:cubicBezTo>
                    <a:cubicBezTo>
                      <a:pt x="8393" y="335"/>
                      <a:pt x="6745" y="0"/>
                      <a:pt x="53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56"/>
              <p:cNvSpPr/>
              <p:nvPr/>
            </p:nvSpPr>
            <p:spPr>
              <a:xfrm>
                <a:off x="2735745" y="934574"/>
                <a:ext cx="703170" cy="795778"/>
              </a:xfrm>
              <a:custGeom>
                <a:avLst/>
                <a:gdLst/>
                <a:ahLst/>
                <a:cxnLst/>
                <a:rect l="l" t="t" r="r" b="b"/>
                <a:pathLst>
                  <a:path w="7965" h="9014" extrusionOk="0">
                    <a:moveTo>
                      <a:pt x="4377" y="1"/>
                    </a:moveTo>
                    <a:cubicBezTo>
                      <a:pt x="4377" y="1"/>
                      <a:pt x="2790" y="1183"/>
                      <a:pt x="2567" y="1332"/>
                    </a:cubicBezTo>
                    <a:cubicBezTo>
                      <a:pt x="2354" y="1481"/>
                      <a:pt x="2567" y="3802"/>
                      <a:pt x="2567" y="3802"/>
                    </a:cubicBezTo>
                    <a:cubicBezTo>
                      <a:pt x="2567" y="3802"/>
                      <a:pt x="0" y="7050"/>
                      <a:pt x="1310" y="7944"/>
                    </a:cubicBezTo>
                    <a:cubicBezTo>
                      <a:pt x="1508" y="8079"/>
                      <a:pt x="1709" y="8137"/>
                      <a:pt x="1910" y="8137"/>
                    </a:cubicBezTo>
                    <a:cubicBezTo>
                      <a:pt x="2874" y="8137"/>
                      <a:pt x="3809" y="6808"/>
                      <a:pt x="4077" y="6394"/>
                    </a:cubicBezTo>
                    <a:lnTo>
                      <a:pt x="4077" y="6394"/>
                    </a:lnTo>
                    <a:cubicBezTo>
                      <a:pt x="3763" y="6906"/>
                      <a:pt x="2627" y="8870"/>
                      <a:pt x="3589" y="9009"/>
                    </a:cubicBezTo>
                    <a:cubicBezTo>
                      <a:pt x="3612" y="9012"/>
                      <a:pt x="3635" y="9014"/>
                      <a:pt x="3659" y="9014"/>
                    </a:cubicBezTo>
                    <a:cubicBezTo>
                      <a:pt x="4767" y="9014"/>
                      <a:pt x="6421" y="5400"/>
                      <a:pt x="6421" y="5400"/>
                    </a:cubicBezTo>
                    <a:lnTo>
                      <a:pt x="7965" y="2769"/>
                    </a:lnTo>
                    <a:lnTo>
                      <a:pt x="7219" y="490"/>
                    </a:lnTo>
                    <a:lnTo>
                      <a:pt x="437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6"/>
              <p:cNvSpPr/>
              <p:nvPr/>
            </p:nvSpPr>
            <p:spPr>
              <a:xfrm>
                <a:off x="2490408" y="2605051"/>
                <a:ext cx="281091" cy="186188"/>
              </a:xfrm>
              <a:custGeom>
                <a:avLst/>
                <a:gdLst/>
                <a:ahLst/>
                <a:cxnLst/>
                <a:rect l="l" t="t" r="r" b="b"/>
                <a:pathLst>
                  <a:path w="3184" h="2109" extrusionOk="0">
                    <a:moveTo>
                      <a:pt x="53" y="1"/>
                    </a:moveTo>
                    <a:lnTo>
                      <a:pt x="0" y="341"/>
                    </a:lnTo>
                    <a:lnTo>
                      <a:pt x="1044" y="1821"/>
                    </a:lnTo>
                    <a:lnTo>
                      <a:pt x="1512" y="2109"/>
                    </a:lnTo>
                    <a:lnTo>
                      <a:pt x="3025" y="1395"/>
                    </a:lnTo>
                    <a:lnTo>
                      <a:pt x="3184" y="1054"/>
                    </a:lnTo>
                    <a:lnTo>
                      <a:pt x="5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6"/>
              <p:cNvSpPr/>
              <p:nvPr/>
            </p:nvSpPr>
            <p:spPr>
              <a:xfrm>
                <a:off x="2495087" y="2743212"/>
                <a:ext cx="139222" cy="185305"/>
              </a:xfrm>
              <a:custGeom>
                <a:avLst/>
                <a:gdLst/>
                <a:ahLst/>
                <a:cxnLst/>
                <a:rect l="l" t="t" r="r" b="b"/>
                <a:pathLst>
                  <a:path w="1577" h="2099" extrusionOk="0">
                    <a:moveTo>
                      <a:pt x="575" y="0"/>
                    </a:moveTo>
                    <a:lnTo>
                      <a:pt x="0" y="1758"/>
                    </a:lnTo>
                    <a:lnTo>
                      <a:pt x="575" y="2098"/>
                    </a:lnTo>
                    <a:cubicBezTo>
                      <a:pt x="575" y="2098"/>
                      <a:pt x="1086" y="1374"/>
                      <a:pt x="1576" y="480"/>
                    </a:cubicBezTo>
                    <a:cubicBezTo>
                      <a:pt x="1321" y="75"/>
                      <a:pt x="575" y="0"/>
                      <a:pt x="5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6"/>
              <p:cNvSpPr/>
              <p:nvPr/>
            </p:nvSpPr>
            <p:spPr>
              <a:xfrm>
                <a:off x="2490231" y="2893469"/>
                <a:ext cx="60385" cy="37873"/>
              </a:xfrm>
              <a:custGeom>
                <a:avLst/>
                <a:gdLst/>
                <a:ahLst/>
                <a:cxnLst/>
                <a:rect l="l" t="t" r="r" b="b"/>
                <a:pathLst>
                  <a:path w="684" h="429" extrusionOk="0">
                    <a:moveTo>
                      <a:pt x="171" y="0"/>
                    </a:moveTo>
                    <a:cubicBezTo>
                      <a:pt x="112" y="0"/>
                      <a:pt x="68" y="17"/>
                      <a:pt x="55" y="56"/>
                    </a:cubicBezTo>
                    <a:cubicBezTo>
                      <a:pt x="0" y="221"/>
                      <a:pt x="326" y="428"/>
                      <a:pt x="520" y="428"/>
                    </a:cubicBezTo>
                    <a:cubicBezTo>
                      <a:pt x="587" y="428"/>
                      <a:pt x="638" y="403"/>
                      <a:pt x="652" y="343"/>
                    </a:cubicBezTo>
                    <a:cubicBezTo>
                      <a:pt x="684" y="165"/>
                      <a:pt x="356" y="0"/>
                      <a:pt x="1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6"/>
              <p:cNvSpPr/>
              <p:nvPr/>
            </p:nvSpPr>
            <p:spPr>
              <a:xfrm>
                <a:off x="2699108" y="3737712"/>
                <a:ext cx="1211766" cy="880000"/>
              </a:xfrm>
              <a:custGeom>
                <a:avLst/>
                <a:gdLst/>
                <a:ahLst/>
                <a:cxnLst/>
                <a:rect l="l" t="t" r="r" b="b"/>
                <a:pathLst>
                  <a:path w="13726" h="9968" extrusionOk="0">
                    <a:moveTo>
                      <a:pt x="2311" y="1"/>
                    </a:moveTo>
                    <a:lnTo>
                      <a:pt x="1970" y="7710"/>
                    </a:lnTo>
                    <a:lnTo>
                      <a:pt x="1863" y="7817"/>
                    </a:lnTo>
                    <a:lnTo>
                      <a:pt x="0" y="9478"/>
                    </a:lnTo>
                    <a:lnTo>
                      <a:pt x="6815" y="9478"/>
                    </a:lnTo>
                    <a:lnTo>
                      <a:pt x="6794" y="8807"/>
                    </a:lnTo>
                    <a:lnTo>
                      <a:pt x="6794" y="8552"/>
                    </a:lnTo>
                    <a:lnTo>
                      <a:pt x="7134" y="4154"/>
                    </a:lnTo>
                    <a:lnTo>
                      <a:pt x="7454" y="4506"/>
                    </a:lnTo>
                    <a:lnTo>
                      <a:pt x="8359" y="8254"/>
                    </a:lnTo>
                    <a:lnTo>
                      <a:pt x="7230" y="9968"/>
                    </a:lnTo>
                    <a:cubicBezTo>
                      <a:pt x="7230" y="9968"/>
                      <a:pt x="9445" y="9946"/>
                      <a:pt x="13725" y="9946"/>
                    </a:cubicBezTo>
                    <a:cubicBezTo>
                      <a:pt x="13725" y="9830"/>
                      <a:pt x="13725" y="9574"/>
                      <a:pt x="13704" y="9212"/>
                    </a:cubicBezTo>
                    <a:cubicBezTo>
                      <a:pt x="13587" y="6880"/>
                      <a:pt x="13140" y="225"/>
                      <a:pt x="13140" y="33"/>
                    </a:cubicBezTo>
                    <a:lnTo>
                      <a:pt x="3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6"/>
              <p:cNvSpPr/>
              <p:nvPr/>
            </p:nvSpPr>
            <p:spPr>
              <a:xfrm>
                <a:off x="2863578" y="3737712"/>
                <a:ext cx="465425" cy="777592"/>
              </a:xfrm>
              <a:custGeom>
                <a:avLst/>
                <a:gdLst/>
                <a:ahLst/>
                <a:cxnLst/>
                <a:rect l="l" t="t" r="r" b="b"/>
                <a:pathLst>
                  <a:path w="5272" h="8808" extrusionOk="0">
                    <a:moveTo>
                      <a:pt x="448" y="1"/>
                    </a:moveTo>
                    <a:lnTo>
                      <a:pt x="107" y="7710"/>
                    </a:lnTo>
                    <a:lnTo>
                      <a:pt x="0" y="7817"/>
                    </a:lnTo>
                    <a:lnTo>
                      <a:pt x="4931" y="8807"/>
                    </a:lnTo>
                    <a:lnTo>
                      <a:pt x="4931" y="8552"/>
                    </a:lnTo>
                    <a:lnTo>
                      <a:pt x="5271" y="4154"/>
                    </a:lnTo>
                    <a:cubicBezTo>
                      <a:pt x="4867" y="3941"/>
                      <a:pt x="3535" y="1311"/>
                      <a:pt x="3535" y="1311"/>
                    </a:cubicBezTo>
                    <a:lnTo>
                      <a:pt x="2620" y="225"/>
                    </a:lnTo>
                    <a:lnTo>
                      <a:pt x="14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6"/>
              <p:cNvSpPr/>
              <p:nvPr/>
            </p:nvSpPr>
            <p:spPr>
              <a:xfrm>
                <a:off x="2809020" y="2463622"/>
                <a:ext cx="1171420" cy="1411372"/>
              </a:xfrm>
              <a:custGeom>
                <a:avLst/>
                <a:gdLst/>
                <a:ahLst/>
                <a:cxnLst/>
                <a:rect l="l" t="t" r="r" b="b"/>
                <a:pathLst>
                  <a:path w="13269" h="15987" extrusionOk="0">
                    <a:moveTo>
                      <a:pt x="7492" y="1"/>
                    </a:moveTo>
                    <a:cubicBezTo>
                      <a:pt x="7148" y="1"/>
                      <a:pt x="6802" y="14"/>
                      <a:pt x="6464" y="37"/>
                    </a:cubicBezTo>
                    <a:cubicBezTo>
                      <a:pt x="5165" y="112"/>
                      <a:pt x="4473" y="516"/>
                      <a:pt x="4090" y="782"/>
                    </a:cubicBezTo>
                    <a:cubicBezTo>
                      <a:pt x="4090" y="782"/>
                      <a:pt x="1" y="12314"/>
                      <a:pt x="576" y="14412"/>
                    </a:cubicBezTo>
                    <a:cubicBezTo>
                      <a:pt x="883" y="15508"/>
                      <a:pt x="4069" y="15987"/>
                      <a:pt x="7103" y="15987"/>
                    </a:cubicBezTo>
                    <a:cubicBezTo>
                      <a:pt x="9847" y="15987"/>
                      <a:pt x="12467" y="15595"/>
                      <a:pt x="12725" y="14913"/>
                    </a:cubicBezTo>
                    <a:cubicBezTo>
                      <a:pt x="13268" y="13464"/>
                      <a:pt x="12331" y="1730"/>
                      <a:pt x="10776" y="654"/>
                    </a:cubicBezTo>
                    <a:cubicBezTo>
                      <a:pt x="10329" y="346"/>
                      <a:pt x="9595" y="154"/>
                      <a:pt x="8775" y="69"/>
                    </a:cubicBezTo>
                    <a:cubicBezTo>
                      <a:pt x="8364" y="22"/>
                      <a:pt x="7930" y="1"/>
                      <a:pt x="74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6"/>
              <p:cNvSpPr/>
              <p:nvPr/>
            </p:nvSpPr>
            <p:spPr>
              <a:xfrm>
                <a:off x="3355223" y="2463622"/>
                <a:ext cx="228475" cy="99671"/>
              </a:xfrm>
              <a:custGeom>
                <a:avLst/>
                <a:gdLst/>
                <a:ahLst/>
                <a:cxnLst/>
                <a:rect l="l" t="t" r="r" b="b"/>
                <a:pathLst>
                  <a:path w="2588" h="1129" extrusionOk="0">
                    <a:moveTo>
                      <a:pt x="1305" y="1"/>
                    </a:moveTo>
                    <a:cubicBezTo>
                      <a:pt x="961" y="1"/>
                      <a:pt x="615" y="14"/>
                      <a:pt x="277" y="37"/>
                    </a:cubicBezTo>
                    <a:lnTo>
                      <a:pt x="1" y="69"/>
                    </a:lnTo>
                    <a:cubicBezTo>
                      <a:pt x="1" y="69"/>
                      <a:pt x="560" y="1128"/>
                      <a:pt x="1274" y="1128"/>
                    </a:cubicBezTo>
                    <a:cubicBezTo>
                      <a:pt x="1462" y="1128"/>
                      <a:pt x="1661" y="1054"/>
                      <a:pt x="1864" y="867"/>
                    </a:cubicBezTo>
                    <a:cubicBezTo>
                      <a:pt x="2237" y="516"/>
                      <a:pt x="2460" y="250"/>
                      <a:pt x="2588" y="69"/>
                    </a:cubicBezTo>
                    <a:cubicBezTo>
                      <a:pt x="2177" y="22"/>
                      <a:pt x="1743" y="1"/>
                      <a:pt x="1305" y="1"/>
                    </a:cubicBezTo>
                    <a:close/>
                  </a:path>
                </a:pathLst>
              </a:custGeom>
              <a:solidFill>
                <a:srgbClr val="F79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6"/>
              <p:cNvSpPr/>
              <p:nvPr/>
            </p:nvSpPr>
            <p:spPr>
              <a:xfrm>
                <a:off x="2912398" y="3128299"/>
                <a:ext cx="663266" cy="444679"/>
              </a:xfrm>
              <a:custGeom>
                <a:avLst/>
                <a:gdLst/>
                <a:ahLst/>
                <a:cxnLst/>
                <a:rect l="l" t="t" r="r" b="b"/>
                <a:pathLst>
                  <a:path w="7513" h="5037" extrusionOk="0">
                    <a:moveTo>
                      <a:pt x="6473" y="0"/>
                    </a:moveTo>
                    <a:cubicBezTo>
                      <a:pt x="5472" y="0"/>
                      <a:pt x="4220" y="2528"/>
                      <a:pt x="2844" y="2528"/>
                    </a:cubicBezTo>
                    <a:cubicBezTo>
                      <a:pt x="1658" y="2528"/>
                      <a:pt x="1291" y="1374"/>
                      <a:pt x="846" y="1374"/>
                    </a:cubicBezTo>
                    <a:cubicBezTo>
                      <a:pt x="764" y="1374"/>
                      <a:pt x="680" y="1413"/>
                      <a:pt x="587" y="1506"/>
                    </a:cubicBezTo>
                    <a:cubicBezTo>
                      <a:pt x="1" y="2091"/>
                      <a:pt x="906" y="4466"/>
                      <a:pt x="2184" y="4998"/>
                    </a:cubicBezTo>
                    <a:cubicBezTo>
                      <a:pt x="2245" y="5024"/>
                      <a:pt x="2311" y="5037"/>
                      <a:pt x="2384" y="5037"/>
                    </a:cubicBezTo>
                    <a:cubicBezTo>
                      <a:pt x="3831" y="5037"/>
                      <a:pt x="7512" y="116"/>
                      <a:pt x="6539" y="4"/>
                    </a:cubicBezTo>
                    <a:cubicBezTo>
                      <a:pt x="6517" y="2"/>
                      <a:pt x="6495" y="0"/>
                      <a:pt x="64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56"/>
              <p:cNvSpPr/>
              <p:nvPr/>
            </p:nvSpPr>
            <p:spPr>
              <a:xfrm>
                <a:off x="2786507" y="2455589"/>
                <a:ext cx="575337" cy="1434502"/>
              </a:xfrm>
              <a:custGeom>
                <a:avLst/>
                <a:gdLst/>
                <a:ahLst/>
                <a:cxnLst/>
                <a:rect l="l" t="t" r="r" b="b"/>
                <a:pathLst>
                  <a:path w="6517" h="16249" extrusionOk="0">
                    <a:moveTo>
                      <a:pt x="6517" y="0"/>
                    </a:moveTo>
                    <a:cubicBezTo>
                      <a:pt x="6517" y="0"/>
                      <a:pt x="5804" y="107"/>
                      <a:pt x="5090" y="426"/>
                    </a:cubicBezTo>
                    <a:cubicBezTo>
                      <a:pt x="4803" y="554"/>
                      <a:pt x="4515" y="714"/>
                      <a:pt x="4281" y="927"/>
                    </a:cubicBezTo>
                    <a:cubicBezTo>
                      <a:pt x="2769" y="2247"/>
                      <a:pt x="288" y="11756"/>
                      <a:pt x="288" y="14460"/>
                    </a:cubicBezTo>
                    <a:cubicBezTo>
                      <a:pt x="288" y="14843"/>
                      <a:pt x="0" y="15482"/>
                      <a:pt x="2428" y="16249"/>
                    </a:cubicBezTo>
                    <a:cubicBezTo>
                      <a:pt x="2460" y="13757"/>
                      <a:pt x="2918" y="11117"/>
                      <a:pt x="3535" y="8700"/>
                    </a:cubicBezTo>
                    <a:cubicBezTo>
                      <a:pt x="4739" y="3908"/>
                      <a:pt x="6517" y="0"/>
                      <a:pt x="6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6"/>
              <p:cNvSpPr/>
              <p:nvPr/>
            </p:nvSpPr>
            <p:spPr>
              <a:xfrm>
                <a:off x="3020544" y="2455589"/>
                <a:ext cx="341300" cy="768058"/>
              </a:xfrm>
              <a:custGeom>
                <a:avLst/>
                <a:gdLst/>
                <a:ahLst/>
                <a:cxnLst/>
                <a:rect l="l" t="t" r="r" b="b"/>
                <a:pathLst>
                  <a:path w="3866" h="8700" extrusionOk="0">
                    <a:moveTo>
                      <a:pt x="3866" y="0"/>
                    </a:moveTo>
                    <a:cubicBezTo>
                      <a:pt x="3866" y="0"/>
                      <a:pt x="3153" y="107"/>
                      <a:pt x="2439" y="426"/>
                    </a:cubicBezTo>
                    <a:lnTo>
                      <a:pt x="1757" y="1097"/>
                    </a:lnTo>
                    <a:lnTo>
                      <a:pt x="2109" y="2482"/>
                    </a:lnTo>
                    <a:lnTo>
                      <a:pt x="714" y="3163"/>
                    </a:lnTo>
                    <a:cubicBezTo>
                      <a:pt x="714" y="3163"/>
                      <a:pt x="1" y="7092"/>
                      <a:pt x="884" y="8700"/>
                    </a:cubicBezTo>
                    <a:cubicBezTo>
                      <a:pt x="2088" y="3908"/>
                      <a:pt x="3866" y="0"/>
                      <a:pt x="3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6"/>
              <p:cNvSpPr/>
              <p:nvPr/>
            </p:nvSpPr>
            <p:spPr>
              <a:xfrm>
                <a:off x="3305344" y="2455589"/>
                <a:ext cx="671300" cy="1399631"/>
              </a:xfrm>
              <a:custGeom>
                <a:avLst/>
                <a:gdLst/>
                <a:ahLst/>
                <a:cxnLst/>
                <a:rect l="l" t="t" r="r" b="b"/>
                <a:pathLst>
                  <a:path w="7604" h="15854" extrusionOk="0">
                    <a:moveTo>
                      <a:pt x="2492" y="0"/>
                    </a:moveTo>
                    <a:lnTo>
                      <a:pt x="2301" y="1055"/>
                    </a:lnTo>
                    <a:cubicBezTo>
                      <a:pt x="2301" y="1055"/>
                      <a:pt x="1534" y="5494"/>
                      <a:pt x="853" y="9818"/>
                    </a:cubicBezTo>
                    <a:cubicBezTo>
                      <a:pt x="469" y="12331"/>
                      <a:pt x="161" y="13811"/>
                      <a:pt x="1" y="15366"/>
                    </a:cubicBezTo>
                    <a:cubicBezTo>
                      <a:pt x="917" y="15559"/>
                      <a:pt x="2874" y="15854"/>
                      <a:pt x="4644" y="15854"/>
                    </a:cubicBezTo>
                    <a:cubicBezTo>
                      <a:pt x="5693" y="15854"/>
                      <a:pt x="6676" y="15750"/>
                      <a:pt x="7338" y="15461"/>
                    </a:cubicBezTo>
                    <a:cubicBezTo>
                      <a:pt x="7603" y="14503"/>
                      <a:pt x="7402" y="8636"/>
                      <a:pt x="6954" y="5601"/>
                    </a:cubicBezTo>
                    <a:cubicBezTo>
                      <a:pt x="6496" y="2577"/>
                      <a:pt x="5591" y="873"/>
                      <a:pt x="5591" y="873"/>
                    </a:cubicBezTo>
                    <a:cubicBezTo>
                      <a:pt x="5176" y="469"/>
                      <a:pt x="4292" y="245"/>
                      <a:pt x="3568" y="128"/>
                    </a:cubicBezTo>
                    <a:cubicBezTo>
                      <a:pt x="2972" y="32"/>
                      <a:pt x="2492" y="0"/>
                      <a:pt x="24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6"/>
              <p:cNvSpPr/>
              <p:nvPr/>
            </p:nvSpPr>
            <p:spPr>
              <a:xfrm>
                <a:off x="3475552" y="3254808"/>
                <a:ext cx="337504" cy="85899"/>
              </a:xfrm>
              <a:custGeom>
                <a:avLst/>
                <a:gdLst/>
                <a:ahLst/>
                <a:cxnLst/>
                <a:rect l="l" t="t" r="r" b="b"/>
                <a:pathLst>
                  <a:path w="3823" h="973" extrusionOk="0">
                    <a:moveTo>
                      <a:pt x="3064" y="0"/>
                    </a:moveTo>
                    <a:cubicBezTo>
                      <a:pt x="3049" y="0"/>
                      <a:pt x="3032" y="3"/>
                      <a:pt x="3013" y="9"/>
                    </a:cubicBezTo>
                    <a:cubicBezTo>
                      <a:pt x="2950" y="19"/>
                      <a:pt x="2886" y="30"/>
                      <a:pt x="2822" y="52"/>
                    </a:cubicBezTo>
                    <a:cubicBezTo>
                      <a:pt x="2471" y="73"/>
                      <a:pt x="2119" y="115"/>
                      <a:pt x="1768" y="168"/>
                    </a:cubicBezTo>
                    <a:cubicBezTo>
                      <a:pt x="1225" y="265"/>
                      <a:pt x="639" y="381"/>
                      <a:pt x="150" y="658"/>
                    </a:cubicBezTo>
                    <a:cubicBezTo>
                      <a:pt x="139" y="669"/>
                      <a:pt x="128" y="669"/>
                      <a:pt x="117" y="679"/>
                    </a:cubicBezTo>
                    <a:cubicBezTo>
                      <a:pt x="1" y="754"/>
                      <a:pt x="86" y="956"/>
                      <a:pt x="224" y="967"/>
                    </a:cubicBezTo>
                    <a:cubicBezTo>
                      <a:pt x="319" y="971"/>
                      <a:pt x="413" y="972"/>
                      <a:pt x="508" y="972"/>
                    </a:cubicBezTo>
                    <a:cubicBezTo>
                      <a:pt x="1594" y="972"/>
                      <a:pt x="2665" y="749"/>
                      <a:pt x="3663" y="328"/>
                    </a:cubicBezTo>
                    <a:cubicBezTo>
                      <a:pt x="3823" y="253"/>
                      <a:pt x="3780" y="30"/>
                      <a:pt x="3600" y="30"/>
                    </a:cubicBezTo>
                    <a:lnTo>
                      <a:pt x="3152" y="30"/>
                    </a:lnTo>
                    <a:cubicBezTo>
                      <a:pt x="3129" y="15"/>
                      <a:pt x="3101" y="0"/>
                      <a:pt x="30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6"/>
              <p:cNvSpPr/>
              <p:nvPr/>
            </p:nvSpPr>
            <p:spPr>
              <a:xfrm>
                <a:off x="3380561" y="2455589"/>
                <a:ext cx="275530" cy="866758"/>
              </a:xfrm>
              <a:custGeom>
                <a:avLst/>
                <a:gdLst/>
                <a:ahLst/>
                <a:cxnLst/>
                <a:rect l="l" t="t" r="r" b="b"/>
                <a:pathLst>
                  <a:path w="3121" h="9818" extrusionOk="0">
                    <a:moveTo>
                      <a:pt x="1640" y="0"/>
                    </a:moveTo>
                    <a:lnTo>
                      <a:pt x="1449" y="1055"/>
                    </a:lnTo>
                    <a:cubicBezTo>
                      <a:pt x="1449" y="1055"/>
                      <a:pt x="682" y="5494"/>
                      <a:pt x="1" y="9818"/>
                    </a:cubicBezTo>
                    <a:cubicBezTo>
                      <a:pt x="1683" y="8359"/>
                      <a:pt x="3121" y="3152"/>
                      <a:pt x="3121" y="3152"/>
                    </a:cubicBezTo>
                    <a:lnTo>
                      <a:pt x="2716" y="128"/>
                    </a:lnTo>
                    <a:cubicBezTo>
                      <a:pt x="2120" y="32"/>
                      <a:pt x="1640" y="0"/>
                      <a:pt x="1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6"/>
              <p:cNvSpPr/>
              <p:nvPr/>
            </p:nvSpPr>
            <p:spPr>
              <a:xfrm>
                <a:off x="3339244" y="2605051"/>
                <a:ext cx="264230" cy="485289"/>
              </a:xfrm>
              <a:custGeom>
                <a:avLst/>
                <a:gdLst/>
                <a:ahLst/>
                <a:cxnLst/>
                <a:rect l="l" t="t" r="r" b="b"/>
                <a:pathLst>
                  <a:path w="2993" h="5497" extrusionOk="0">
                    <a:moveTo>
                      <a:pt x="2530" y="0"/>
                    </a:moveTo>
                    <a:cubicBezTo>
                      <a:pt x="2449" y="0"/>
                      <a:pt x="2332" y="37"/>
                      <a:pt x="2183" y="181"/>
                    </a:cubicBezTo>
                    <a:cubicBezTo>
                      <a:pt x="1885" y="490"/>
                      <a:pt x="0" y="5388"/>
                      <a:pt x="1204" y="5495"/>
                    </a:cubicBezTo>
                    <a:cubicBezTo>
                      <a:pt x="1216" y="5496"/>
                      <a:pt x="1228" y="5496"/>
                      <a:pt x="1240" y="5496"/>
                    </a:cubicBezTo>
                    <a:cubicBezTo>
                      <a:pt x="1908" y="5496"/>
                      <a:pt x="2529" y="4074"/>
                      <a:pt x="2801" y="2673"/>
                    </a:cubicBezTo>
                    <a:cubicBezTo>
                      <a:pt x="2929" y="2034"/>
                      <a:pt x="2993" y="1406"/>
                      <a:pt x="2950" y="905"/>
                    </a:cubicBezTo>
                    <a:cubicBezTo>
                      <a:pt x="2918" y="512"/>
                      <a:pt x="2822" y="202"/>
                      <a:pt x="2662" y="43"/>
                    </a:cubicBezTo>
                    <a:cubicBezTo>
                      <a:pt x="2662" y="43"/>
                      <a:pt x="2616" y="0"/>
                      <a:pt x="2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6"/>
              <p:cNvSpPr/>
              <p:nvPr/>
            </p:nvSpPr>
            <p:spPr>
              <a:xfrm>
                <a:off x="3501861" y="2658638"/>
                <a:ext cx="101613" cy="182392"/>
              </a:xfrm>
              <a:custGeom>
                <a:avLst/>
                <a:gdLst/>
                <a:ahLst/>
                <a:cxnLst/>
                <a:rect l="l" t="t" r="r" b="b"/>
                <a:pathLst>
                  <a:path w="1151" h="2066" extrusionOk="0">
                    <a:moveTo>
                      <a:pt x="522" y="0"/>
                    </a:moveTo>
                    <a:lnTo>
                      <a:pt x="1" y="660"/>
                    </a:lnTo>
                    <a:cubicBezTo>
                      <a:pt x="1" y="660"/>
                      <a:pt x="490" y="1757"/>
                      <a:pt x="959" y="2066"/>
                    </a:cubicBezTo>
                    <a:cubicBezTo>
                      <a:pt x="1087" y="1427"/>
                      <a:pt x="1151" y="799"/>
                      <a:pt x="1108" y="298"/>
                    </a:cubicBezTo>
                    <a:lnTo>
                      <a:pt x="522" y="0"/>
                    </a:lnTo>
                    <a:close/>
                  </a:path>
                </a:pathLst>
              </a:custGeom>
              <a:solidFill>
                <a:srgbClr val="F1B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6"/>
              <p:cNvSpPr/>
              <p:nvPr/>
            </p:nvSpPr>
            <p:spPr>
              <a:xfrm>
                <a:off x="3337302" y="4466305"/>
                <a:ext cx="573571" cy="155995"/>
              </a:xfrm>
              <a:custGeom>
                <a:avLst/>
                <a:gdLst/>
                <a:ahLst/>
                <a:cxnLst/>
                <a:rect l="l" t="t" r="r" b="b"/>
                <a:pathLst>
                  <a:path w="6497" h="1767" extrusionOk="0">
                    <a:moveTo>
                      <a:pt x="1130" y="1"/>
                    </a:moveTo>
                    <a:cubicBezTo>
                      <a:pt x="1130" y="1"/>
                      <a:pt x="821" y="256"/>
                      <a:pt x="533" y="607"/>
                    </a:cubicBezTo>
                    <a:cubicBezTo>
                      <a:pt x="256" y="938"/>
                      <a:pt x="1" y="1352"/>
                      <a:pt x="1" y="1715"/>
                    </a:cubicBezTo>
                    <a:cubicBezTo>
                      <a:pt x="295" y="1753"/>
                      <a:pt x="612" y="1766"/>
                      <a:pt x="1027" y="1766"/>
                    </a:cubicBezTo>
                    <a:cubicBezTo>
                      <a:pt x="1996" y="1766"/>
                      <a:pt x="3500" y="1693"/>
                      <a:pt x="6496" y="1693"/>
                    </a:cubicBezTo>
                    <a:lnTo>
                      <a:pt x="6496" y="1523"/>
                    </a:lnTo>
                    <a:cubicBezTo>
                      <a:pt x="6496" y="1385"/>
                      <a:pt x="6486" y="1193"/>
                      <a:pt x="6475" y="959"/>
                    </a:cubicBezTo>
                    <a:lnTo>
                      <a:pt x="11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6"/>
              <p:cNvSpPr/>
              <p:nvPr/>
            </p:nvSpPr>
            <p:spPr>
              <a:xfrm>
                <a:off x="2699108" y="4418368"/>
                <a:ext cx="601734" cy="159438"/>
              </a:xfrm>
              <a:custGeom>
                <a:avLst/>
                <a:gdLst/>
                <a:ahLst/>
                <a:cxnLst/>
                <a:rect l="l" t="t" r="r" b="b"/>
                <a:pathLst>
                  <a:path w="6816" h="1806" extrusionOk="0">
                    <a:moveTo>
                      <a:pt x="1970" y="0"/>
                    </a:moveTo>
                    <a:cubicBezTo>
                      <a:pt x="1970" y="0"/>
                      <a:pt x="1565" y="234"/>
                      <a:pt x="1118" y="554"/>
                    </a:cubicBezTo>
                    <a:cubicBezTo>
                      <a:pt x="586" y="937"/>
                      <a:pt x="0" y="1427"/>
                      <a:pt x="0" y="1768"/>
                    </a:cubicBezTo>
                    <a:cubicBezTo>
                      <a:pt x="306" y="1796"/>
                      <a:pt x="1165" y="1806"/>
                      <a:pt x="2174" y="1806"/>
                    </a:cubicBezTo>
                    <a:cubicBezTo>
                      <a:pt x="4193" y="1806"/>
                      <a:pt x="6815" y="1768"/>
                      <a:pt x="6815" y="1768"/>
                    </a:cubicBezTo>
                    <a:lnTo>
                      <a:pt x="6815" y="1608"/>
                    </a:lnTo>
                    <a:lnTo>
                      <a:pt x="6794" y="842"/>
                    </a:lnTo>
                    <a:lnTo>
                      <a:pt x="197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6"/>
              <p:cNvSpPr/>
              <p:nvPr/>
            </p:nvSpPr>
            <p:spPr>
              <a:xfrm>
                <a:off x="2797719" y="4418368"/>
                <a:ext cx="503122" cy="142047"/>
              </a:xfrm>
              <a:custGeom>
                <a:avLst/>
                <a:gdLst/>
                <a:ahLst/>
                <a:cxnLst/>
                <a:rect l="l" t="t" r="r" b="b"/>
                <a:pathLst>
                  <a:path w="5699" h="1609" extrusionOk="0">
                    <a:moveTo>
                      <a:pt x="853" y="0"/>
                    </a:moveTo>
                    <a:cubicBezTo>
                      <a:pt x="853" y="0"/>
                      <a:pt x="448" y="234"/>
                      <a:pt x="1" y="554"/>
                    </a:cubicBezTo>
                    <a:cubicBezTo>
                      <a:pt x="1108" y="693"/>
                      <a:pt x="5166" y="1502"/>
                      <a:pt x="5698" y="1608"/>
                    </a:cubicBezTo>
                    <a:lnTo>
                      <a:pt x="5677" y="842"/>
                    </a:lnTo>
                    <a:lnTo>
                      <a:pt x="8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6"/>
              <p:cNvSpPr/>
              <p:nvPr/>
            </p:nvSpPr>
            <p:spPr>
              <a:xfrm>
                <a:off x="3384357" y="4466305"/>
                <a:ext cx="526517" cy="134454"/>
              </a:xfrm>
              <a:custGeom>
                <a:avLst/>
                <a:gdLst/>
                <a:ahLst/>
                <a:cxnLst/>
                <a:rect l="l" t="t" r="r" b="b"/>
                <a:pathLst>
                  <a:path w="5964" h="1523" extrusionOk="0">
                    <a:moveTo>
                      <a:pt x="597" y="1"/>
                    </a:moveTo>
                    <a:cubicBezTo>
                      <a:pt x="597" y="1"/>
                      <a:pt x="288" y="256"/>
                      <a:pt x="0" y="607"/>
                    </a:cubicBezTo>
                    <a:lnTo>
                      <a:pt x="5963" y="1523"/>
                    </a:lnTo>
                    <a:cubicBezTo>
                      <a:pt x="5963" y="1385"/>
                      <a:pt x="5953" y="1193"/>
                      <a:pt x="5942" y="959"/>
                    </a:cubicBezTo>
                    <a:lnTo>
                      <a:pt x="59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6"/>
              <p:cNvSpPr/>
              <p:nvPr/>
            </p:nvSpPr>
            <p:spPr>
              <a:xfrm>
                <a:off x="1936700" y="3366485"/>
                <a:ext cx="2648210" cy="519896"/>
              </a:xfrm>
              <a:custGeom>
                <a:avLst/>
                <a:gdLst/>
                <a:ahLst/>
                <a:cxnLst/>
                <a:rect l="l" t="t" r="r" b="b"/>
                <a:pathLst>
                  <a:path w="29997" h="5889" extrusionOk="0">
                    <a:moveTo>
                      <a:pt x="1406" y="0"/>
                    </a:moveTo>
                    <a:lnTo>
                      <a:pt x="0" y="5888"/>
                    </a:lnTo>
                    <a:lnTo>
                      <a:pt x="29996" y="5888"/>
                    </a:lnTo>
                    <a:lnTo>
                      <a:pt x="2831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6"/>
              <p:cNvSpPr/>
              <p:nvPr/>
            </p:nvSpPr>
            <p:spPr>
              <a:xfrm>
                <a:off x="2318345" y="3299744"/>
                <a:ext cx="1023812" cy="286830"/>
              </a:xfrm>
              <a:custGeom>
                <a:avLst/>
                <a:gdLst/>
                <a:ahLst/>
                <a:cxnLst/>
                <a:rect l="l" t="t" r="r" b="b"/>
                <a:pathLst>
                  <a:path w="11597" h="3249" extrusionOk="0">
                    <a:moveTo>
                      <a:pt x="5644" y="0"/>
                    </a:moveTo>
                    <a:lnTo>
                      <a:pt x="0" y="1779"/>
                    </a:lnTo>
                    <a:lnTo>
                      <a:pt x="5239" y="3248"/>
                    </a:lnTo>
                    <a:lnTo>
                      <a:pt x="11597" y="1225"/>
                    </a:lnTo>
                    <a:lnTo>
                      <a:pt x="8583" y="522"/>
                    </a:lnTo>
                    <a:lnTo>
                      <a:pt x="56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6"/>
              <p:cNvSpPr/>
              <p:nvPr/>
            </p:nvSpPr>
            <p:spPr>
              <a:xfrm>
                <a:off x="2807166" y="2599400"/>
                <a:ext cx="203138" cy="807520"/>
              </a:xfrm>
              <a:custGeom>
                <a:avLst/>
                <a:gdLst/>
                <a:ahLst/>
                <a:cxnLst/>
                <a:rect l="l" t="t" r="r" b="b"/>
                <a:pathLst>
                  <a:path w="2301" h="9147" extrusionOk="0">
                    <a:moveTo>
                      <a:pt x="1363" y="1"/>
                    </a:moveTo>
                    <a:lnTo>
                      <a:pt x="575" y="512"/>
                    </a:lnTo>
                    <a:lnTo>
                      <a:pt x="43" y="853"/>
                    </a:lnTo>
                    <a:cubicBezTo>
                      <a:pt x="43" y="853"/>
                      <a:pt x="480" y="6006"/>
                      <a:pt x="0" y="8785"/>
                    </a:cubicBezTo>
                    <a:cubicBezTo>
                      <a:pt x="267" y="8827"/>
                      <a:pt x="501" y="8870"/>
                      <a:pt x="693" y="8902"/>
                    </a:cubicBezTo>
                    <a:cubicBezTo>
                      <a:pt x="1673" y="9083"/>
                      <a:pt x="1811" y="9147"/>
                      <a:pt x="1811" y="9147"/>
                    </a:cubicBezTo>
                    <a:cubicBezTo>
                      <a:pt x="1811" y="9147"/>
                      <a:pt x="2300" y="6496"/>
                      <a:pt x="2300" y="6304"/>
                    </a:cubicBezTo>
                    <a:cubicBezTo>
                      <a:pt x="2300" y="6113"/>
                      <a:pt x="2045" y="2833"/>
                      <a:pt x="2045" y="2652"/>
                    </a:cubicBezTo>
                    <a:cubicBezTo>
                      <a:pt x="2045" y="2471"/>
                      <a:pt x="1363" y="1"/>
                      <a:pt x="13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6"/>
              <p:cNvSpPr/>
              <p:nvPr/>
            </p:nvSpPr>
            <p:spPr>
              <a:xfrm>
                <a:off x="2807166" y="2644513"/>
                <a:ext cx="121388" cy="748371"/>
              </a:xfrm>
              <a:custGeom>
                <a:avLst/>
                <a:gdLst/>
                <a:ahLst/>
                <a:cxnLst/>
                <a:rect l="l" t="t" r="r" b="b"/>
                <a:pathLst>
                  <a:path w="1375" h="8477" extrusionOk="0">
                    <a:moveTo>
                      <a:pt x="575" y="1"/>
                    </a:moveTo>
                    <a:lnTo>
                      <a:pt x="43" y="342"/>
                    </a:lnTo>
                    <a:cubicBezTo>
                      <a:pt x="43" y="342"/>
                      <a:pt x="480" y="5495"/>
                      <a:pt x="0" y="8274"/>
                    </a:cubicBezTo>
                    <a:cubicBezTo>
                      <a:pt x="267" y="8316"/>
                      <a:pt x="949" y="8444"/>
                      <a:pt x="1150" y="8477"/>
                    </a:cubicBezTo>
                    <a:cubicBezTo>
                      <a:pt x="1374" y="2673"/>
                      <a:pt x="746" y="650"/>
                      <a:pt x="5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6"/>
              <p:cNvSpPr/>
              <p:nvPr/>
            </p:nvSpPr>
            <p:spPr>
              <a:xfrm>
                <a:off x="3294132" y="2517033"/>
                <a:ext cx="270762" cy="230152"/>
              </a:xfrm>
              <a:custGeom>
                <a:avLst/>
                <a:gdLst/>
                <a:ahLst/>
                <a:cxnLst/>
                <a:rect l="l" t="t" r="r" b="b"/>
                <a:pathLst>
                  <a:path w="3067" h="2607" extrusionOk="0">
                    <a:moveTo>
                      <a:pt x="279" y="0"/>
                    </a:moveTo>
                    <a:cubicBezTo>
                      <a:pt x="201" y="0"/>
                      <a:pt x="147" y="9"/>
                      <a:pt x="128" y="28"/>
                    </a:cubicBezTo>
                    <a:cubicBezTo>
                      <a:pt x="0" y="156"/>
                      <a:pt x="64" y="433"/>
                      <a:pt x="394" y="614"/>
                    </a:cubicBezTo>
                    <a:cubicBezTo>
                      <a:pt x="596" y="721"/>
                      <a:pt x="1214" y="688"/>
                      <a:pt x="1246" y="806"/>
                    </a:cubicBezTo>
                    <a:cubicBezTo>
                      <a:pt x="1253" y="823"/>
                      <a:pt x="1234" y="830"/>
                      <a:pt x="1198" y="830"/>
                    </a:cubicBezTo>
                    <a:cubicBezTo>
                      <a:pt x="1055" y="830"/>
                      <a:pt x="640" y="723"/>
                      <a:pt x="382" y="723"/>
                    </a:cubicBezTo>
                    <a:cubicBezTo>
                      <a:pt x="268" y="723"/>
                      <a:pt x="184" y="745"/>
                      <a:pt x="170" y="806"/>
                    </a:cubicBezTo>
                    <a:cubicBezTo>
                      <a:pt x="128" y="1040"/>
                      <a:pt x="277" y="1189"/>
                      <a:pt x="490" y="1274"/>
                    </a:cubicBezTo>
                    <a:cubicBezTo>
                      <a:pt x="714" y="1370"/>
                      <a:pt x="1193" y="1498"/>
                      <a:pt x="1193" y="1498"/>
                    </a:cubicBezTo>
                    <a:cubicBezTo>
                      <a:pt x="1193" y="1498"/>
                      <a:pt x="511" y="1509"/>
                      <a:pt x="511" y="1711"/>
                    </a:cubicBezTo>
                    <a:cubicBezTo>
                      <a:pt x="511" y="1913"/>
                      <a:pt x="735" y="2094"/>
                      <a:pt x="1012" y="2094"/>
                    </a:cubicBezTo>
                    <a:cubicBezTo>
                      <a:pt x="1278" y="2094"/>
                      <a:pt x="1491" y="2009"/>
                      <a:pt x="1491" y="2009"/>
                    </a:cubicBezTo>
                    <a:cubicBezTo>
                      <a:pt x="1491" y="2009"/>
                      <a:pt x="1682" y="2499"/>
                      <a:pt x="2098" y="2584"/>
                    </a:cubicBezTo>
                    <a:cubicBezTo>
                      <a:pt x="2169" y="2598"/>
                      <a:pt x="2245" y="2607"/>
                      <a:pt x="2321" y="2607"/>
                    </a:cubicBezTo>
                    <a:cubicBezTo>
                      <a:pt x="2687" y="2607"/>
                      <a:pt x="3067" y="2413"/>
                      <a:pt x="3067" y="1796"/>
                    </a:cubicBezTo>
                    <a:cubicBezTo>
                      <a:pt x="3067" y="1796"/>
                      <a:pt x="2641" y="721"/>
                      <a:pt x="2269" y="475"/>
                    </a:cubicBezTo>
                    <a:cubicBezTo>
                      <a:pt x="1961" y="276"/>
                      <a:pt x="722" y="0"/>
                      <a:pt x="279" y="0"/>
                    </a:cubicBezTo>
                    <a:close/>
                  </a:path>
                </a:pathLst>
              </a:custGeom>
              <a:solidFill>
                <a:srgbClr val="F1B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6"/>
              <p:cNvSpPr/>
              <p:nvPr/>
            </p:nvSpPr>
            <p:spPr>
              <a:xfrm>
                <a:off x="3394686" y="2472274"/>
                <a:ext cx="107263" cy="94374"/>
              </a:xfrm>
              <a:custGeom>
                <a:avLst/>
                <a:gdLst/>
                <a:ahLst/>
                <a:cxnLst/>
                <a:rect l="l" t="t" r="r" b="b"/>
                <a:pathLst>
                  <a:path w="1215" h="1069" extrusionOk="0">
                    <a:moveTo>
                      <a:pt x="309" y="0"/>
                    </a:moveTo>
                    <a:cubicBezTo>
                      <a:pt x="0" y="0"/>
                      <a:pt x="123" y="455"/>
                      <a:pt x="480" y="812"/>
                    </a:cubicBezTo>
                    <a:cubicBezTo>
                      <a:pt x="698" y="1024"/>
                      <a:pt x="913" y="1068"/>
                      <a:pt x="1054" y="1068"/>
                    </a:cubicBezTo>
                    <a:cubicBezTo>
                      <a:pt x="1153" y="1068"/>
                      <a:pt x="1215" y="1046"/>
                      <a:pt x="1215" y="1046"/>
                    </a:cubicBezTo>
                    <a:cubicBezTo>
                      <a:pt x="1215" y="1046"/>
                      <a:pt x="704" y="56"/>
                      <a:pt x="352" y="3"/>
                    </a:cubicBezTo>
                    <a:cubicBezTo>
                      <a:pt x="337" y="1"/>
                      <a:pt x="322" y="0"/>
                      <a:pt x="309" y="0"/>
                    </a:cubicBezTo>
                    <a:close/>
                  </a:path>
                </a:pathLst>
              </a:custGeom>
              <a:solidFill>
                <a:srgbClr val="F1B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6"/>
              <p:cNvSpPr/>
              <p:nvPr/>
            </p:nvSpPr>
            <p:spPr>
              <a:xfrm>
                <a:off x="3445448" y="2519505"/>
                <a:ext cx="635546" cy="774679"/>
              </a:xfrm>
              <a:custGeom>
                <a:avLst/>
                <a:gdLst/>
                <a:ahLst/>
                <a:cxnLst/>
                <a:rect l="l" t="t" r="r" b="b"/>
                <a:pathLst>
                  <a:path w="7199" h="8775" extrusionOk="0">
                    <a:moveTo>
                      <a:pt x="3823" y="0"/>
                    </a:moveTo>
                    <a:cubicBezTo>
                      <a:pt x="2897" y="0"/>
                      <a:pt x="3557" y="3674"/>
                      <a:pt x="3557" y="3674"/>
                    </a:cubicBezTo>
                    <a:cubicBezTo>
                      <a:pt x="3557" y="3674"/>
                      <a:pt x="2247" y="1150"/>
                      <a:pt x="1459" y="1012"/>
                    </a:cubicBezTo>
                    <a:lnTo>
                      <a:pt x="1459" y="1012"/>
                    </a:lnTo>
                    <a:cubicBezTo>
                      <a:pt x="1459" y="1012"/>
                      <a:pt x="1747" y="1502"/>
                      <a:pt x="1757" y="2045"/>
                    </a:cubicBezTo>
                    <a:cubicBezTo>
                      <a:pt x="1779" y="2811"/>
                      <a:pt x="1566" y="5037"/>
                      <a:pt x="1" y="6464"/>
                    </a:cubicBezTo>
                    <a:cubicBezTo>
                      <a:pt x="1361" y="7743"/>
                      <a:pt x="3864" y="8775"/>
                      <a:pt x="5324" y="8775"/>
                    </a:cubicBezTo>
                    <a:cubicBezTo>
                      <a:pt x="5601" y="8775"/>
                      <a:pt x="5841" y="8737"/>
                      <a:pt x="6028" y="8657"/>
                    </a:cubicBezTo>
                    <a:cubicBezTo>
                      <a:pt x="7199" y="8168"/>
                      <a:pt x="6688" y="4728"/>
                      <a:pt x="6357" y="3632"/>
                    </a:cubicBezTo>
                    <a:cubicBezTo>
                      <a:pt x="6016" y="2534"/>
                      <a:pt x="4750" y="0"/>
                      <a:pt x="3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6"/>
              <p:cNvSpPr/>
              <p:nvPr/>
            </p:nvSpPr>
            <p:spPr>
              <a:xfrm>
                <a:off x="2879557" y="2516680"/>
                <a:ext cx="224767" cy="890241"/>
              </a:xfrm>
              <a:custGeom>
                <a:avLst/>
                <a:gdLst/>
                <a:ahLst/>
                <a:cxnLst/>
                <a:rect l="l" t="t" r="r" b="b"/>
                <a:pathLst>
                  <a:path w="2546" h="10084" extrusionOk="0">
                    <a:moveTo>
                      <a:pt x="629" y="1"/>
                    </a:moveTo>
                    <a:cubicBezTo>
                      <a:pt x="1" y="640"/>
                      <a:pt x="160" y="1076"/>
                      <a:pt x="160" y="1076"/>
                    </a:cubicBezTo>
                    <a:cubicBezTo>
                      <a:pt x="160" y="1076"/>
                      <a:pt x="1140" y="2034"/>
                      <a:pt x="991" y="10084"/>
                    </a:cubicBezTo>
                    <a:cubicBezTo>
                      <a:pt x="2545" y="9637"/>
                      <a:pt x="2450" y="9530"/>
                      <a:pt x="2450" y="9530"/>
                    </a:cubicBezTo>
                    <a:cubicBezTo>
                      <a:pt x="2450" y="9530"/>
                      <a:pt x="2481" y="7454"/>
                      <a:pt x="2332" y="6198"/>
                    </a:cubicBezTo>
                    <a:cubicBezTo>
                      <a:pt x="2183" y="4941"/>
                      <a:pt x="1513" y="884"/>
                      <a:pt x="6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6"/>
              <p:cNvSpPr/>
              <p:nvPr/>
            </p:nvSpPr>
            <p:spPr>
              <a:xfrm>
                <a:off x="2445296" y="2284498"/>
                <a:ext cx="542408" cy="419342"/>
              </a:xfrm>
              <a:custGeom>
                <a:avLst/>
                <a:gdLst/>
                <a:ahLst/>
                <a:cxnLst/>
                <a:rect l="l" t="t" r="r" b="b"/>
                <a:pathLst>
                  <a:path w="6144" h="4750" extrusionOk="0">
                    <a:moveTo>
                      <a:pt x="1512" y="0"/>
                    </a:moveTo>
                    <a:lnTo>
                      <a:pt x="0" y="3035"/>
                    </a:lnTo>
                    <a:lnTo>
                      <a:pt x="1885" y="3706"/>
                    </a:lnTo>
                    <a:lnTo>
                      <a:pt x="2790" y="4025"/>
                    </a:lnTo>
                    <a:lnTo>
                      <a:pt x="3876" y="4408"/>
                    </a:lnTo>
                    <a:lnTo>
                      <a:pt x="4813" y="4749"/>
                    </a:lnTo>
                    <a:lnTo>
                      <a:pt x="6144" y="1512"/>
                    </a:lnTo>
                    <a:lnTo>
                      <a:pt x="5079" y="1171"/>
                    </a:lnTo>
                    <a:lnTo>
                      <a:pt x="4248" y="895"/>
                    </a:lnTo>
                    <a:lnTo>
                      <a:pt x="3375" y="618"/>
                    </a:lnTo>
                    <a:lnTo>
                      <a:pt x="1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6"/>
              <p:cNvSpPr/>
              <p:nvPr/>
            </p:nvSpPr>
            <p:spPr>
              <a:xfrm>
                <a:off x="2445296" y="2284498"/>
                <a:ext cx="298042" cy="327175"/>
              </a:xfrm>
              <a:custGeom>
                <a:avLst/>
                <a:gdLst/>
                <a:ahLst/>
                <a:cxnLst/>
                <a:rect l="l" t="t" r="r" b="b"/>
                <a:pathLst>
                  <a:path w="3376" h="3706" extrusionOk="0">
                    <a:moveTo>
                      <a:pt x="1512" y="0"/>
                    </a:moveTo>
                    <a:lnTo>
                      <a:pt x="0" y="3035"/>
                    </a:lnTo>
                    <a:lnTo>
                      <a:pt x="1885" y="3706"/>
                    </a:lnTo>
                    <a:cubicBezTo>
                      <a:pt x="2300" y="2833"/>
                      <a:pt x="3013" y="1342"/>
                      <a:pt x="3375" y="618"/>
                    </a:cubicBezTo>
                    <a:lnTo>
                      <a:pt x="15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6"/>
              <p:cNvSpPr/>
              <p:nvPr/>
            </p:nvSpPr>
            <p:spPr>
              <a:xfrm>
                <a:off x="2763024" y="1981778"/>
                <a:ext cx="208788" cy="235096"/>
              </a:xfrm>
              <a:custGeom>
                <a:avLst/>
                <a:gdLst/>
                <a:ahLst/>
                <a:cxnLst/>
                <a:rect l="l" t="t" r="r" b="b"/>
                <a:pathLst>
                  <a:path w="2365" h="2663" extrusionOk="0">
                    <a:moveTo>
                      <a:pt x="831" y="1"/>
                    </a:moveTo>
                    <a:lnTo>
                      <a:pt x="0" y="2056"/>
                    </a:lnTo>
                    <a:lnTo>
                      <a:pt x="1459" y="2663"/>
                    </a:lnTo>
                    <a:lnTo>
                      <a:pt x="2364" y="693"/>
                    </a:lnTo>
                    <a:lnTo>
                      <a:pt x="83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6"/>
              <p:cNvSpPr/>
              <p:nvPr/>
            </p:nvSpPr>
            <p:spPr>
              <a:xfrm>
                <a:off x="2652053" y="2135036"/>
                <a:ext cx="283034" cy="244543"/>
              </a:xfrm>
              <a:custGeom>
                <a:avLst/>
                <a:gdLst/>
                <a:ahLst/>
                <a:cxnLst/>
                <a:rect l="l" t="t" r="r" b="b"/>
                <a:pathLst>
                  <a:path w="3206" h="2770" extrusionOk="0">
                    <a:moveTo>
                      <a:pt x="917" y="1"/>
                    </a:moveTo>
                    <a:lnTo>
                      <a:pt x="1" y="1970"/>
                    </a:lnTo>
                    <a:lnTo>
                      <a:pt x="1033" y="2311"/>
                    </a:lnTo>
                    <a:lnTo>
                      <a:pt x="2439" y="2769"/>
                    </a:lnTo>
                    <a:lnTo>
                      <a:pt x="3206" y="927"/>
                    </a:lnTo>
                    <a:lnTo>
                      <a:pt x="1864" y="384"/>
                    </a:lnTo>
                    <a:lnTo>
                      <a:pt x="91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6"/>
              <p:cNvSpPr/>
              <p:nvPr/>
            </p:nvSpPr>
            <p:spPr>
              <a:xfrm>
                <a:off x="2578161" y="2109964"/>
                <a:ext cx="198989" cy="213467"/>
              </a:xfrm>
              <a:custGeom>
                <a:avLst/>
                <a:gdLst/>
                <a:ahLst/>
                <a:cxnLst/>
                <a:rect l="l" t="t" r="r" b="b"/>
                <a:pathLst>
                  <a:path w="2254" h="2418" extrusionOk="0">
                    <a:moveTo>
                      <a:pt x="1296" y="1"/>
                    </a:moveTo>
                    <a:cubicBezTo>
                      <a:pt x="1260" y="1"/>
                      <a:pt x="1224" y="6"/>
                      <a:pt x="1189" y="18"/>
                    </a:cubicBezTo>
                    <a:cubicBezTo>
                      <a:pt x="742" y="167"/>
                      <a:pt x="933" y="529"/>
                      <a:pt x="933" y="529"/>
                    </a:cubicBezTo>
                    <a:cubicBezTo>
                      <a:pt x="933" y="529"/>
                      <a:pt x="812" y="480"/>
                      <a:pt x="696" y="480"/>
                    </a:cubicBezTo>
                    <a:cubicBezTo>
                      <a:pt x="609" y="480"/>
                      <a:pt x="525" y="508"/>
                      <a:pt x="497" y="604"/>
                    </a:cubicBezTo>
                    <a:cubicBezTo>
                      <a:pt x="433" y="817"/>
                      <a:pt x="497" y="1094"/>
                      <a:pt x="497" y="1094"/>
                    </a:cubicBezTo>
                    <a:cubicBezTo>
                      <a:pt x="497" y="1094"/>
                      <a:pt x="488" y="1093"/>
                      <a:pt x="472" y="1093"/>
                    </a:cubicBezTo>
                    <a:cubicBezTo>
                      <a:pt x="386" y="1093"/>
                      <a:pt x="104" y="1116"/>
                      <a:pt x="50" y="1413"/>
                    </a:cubicBezTo>
                    <a:cubicBezTo>
                      <a:pt x="0" y="1738"/>
                      <a:pt x="1316" y="2417"/>
                      <a:pt x="1709" y="2417"/>
                    </a:cubicBezTo>
                    <a:cubicBezTo>
                      <a:pt x="1741" y="2417"/>
                      <a:pt x="1767" y="2413"/>
                      <a:pt x="1785" y="2403"/>
                    </a:cubicBezTo>
                    <a:cubicBezTo>
                      <a:pt x="2031" y="2275"/>
                      <a:pt x="1903" y="1998"/>
                      <a:pt x="1839" y="1935"/>
                    </a:cubicBezTo>
                    <a:cubicBezTo>
                      <a:pt x="1775" y="1882"/>
                      <a:pt x="2083" y="1892"/>
                      <a:pt x="2019" y="1636"/>
                    </a:cubicBezTo>
                    <a:cubicBezTo>
                      <a:pt x="1967" y="1381"/>
                      <a:pt x="1934" y="1168"/>
                      <a:pt x="1934" y="1168"/>
                    </a:cubicBezTo>
                    <a:lnTo>
                      <a:pt x="1934" y="1168"/>
                    </a:lnTo>
                    <a:cubicBezTo>
                      <a:pt x="1934" y="1168"/>
                      <a:pt x="1948" y="1169"/>
                      <a:pt x="1970" y="1169"/>
                    </a:cubicBezTo>
                    <a:cubicBezTo>
                      <a:pt x="2054" y="1169"/>
                      <a:pt x="2254" y="1149"/>
                      <a:pt x="2254" y="955"/>
                    </a:cubicBezTo>
                    <a:cubicBezTo>
                      <a:pt x="2254" y="739"/>
                      <a:pt x="1722" y="1"/>
                      <a:pt x="1296" y="1"/>
                    </a:cubicBezTo>
                    <a:close/>
                  </a:path>
                </a:pathLst>
              </a:custGeom>
              <a:solidFill>
                <a:srgbClr val="F1B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6"/>
              <p:cNvSpPr/>
              <p:nvPr/>
            </p:nvSpPr>
            <p:spPr>
              <a:xfrm>
                <a:off x="2691604" y="2363422"/>
                <a:ext cx="202167" cy="310313"/>
              </a:xfrm>
              <a:custGeom>
                <a:avLst/>
                <a:gdLst/>
                <a:ahLst/>
                <a:cxnLst/>
                <a:rect l="l" t="t" r="r" b="b"/>
                <a:pathLst>
                  <a:path w="2290" h="3515" extrusionOk="0">
                    <a:moveTo>
                      <a:pt x="1458" y="1"/>
                    </a:moveTo>
                    <a:lnTo>
                      <a:pt x="0" y="3131"/>
                    </a:lnTo>
                    <a:lnTo>
                      <a:pt x="1086" y="3514"/>
                    </a:lnTo>
                    <a:lnTo>
                      <a:pt x="2289" y="277"/>
                    </a:lnTo>
                    <a:lnTo>
                      <a:pt x="14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6"/>
              <p:cNvSpPr/>
              <p:nvPr/>
            </p:nvSpPr>
            <p:spPr>
              <a:xfrm>
                <a:off x="2445296" y="2552434"/>
                <a:ext cx="424992" cy="182480"/>
              </a:xfrm>
              <a:custGeom>
                <a:avLst/>
                <a:gdLst/>
                <a:ahLst/>
                <a:cxnLst/>
                <a:rect l="l" t="t" r="r" b="b"/>
                <a:pathLst>
                  <a:path w="4814" h="2067" extrusionOk="0">
                    <a:moveTo>
                      <a:pt x="0" y="0"/>
                    </a:moveTo>
                    <a:lnTo>
                      <a:pt x="181" y="703"/>
                    </a:lnTo>
                    <a:lnTo>
                      <a:pt x="4355" y="2066"/>
                    </a:lnTo>
                    <a:lnTo>
                      <a:pt x="4813" y="1714"/>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6"/>
              <p:cNvSpPr/>
              <p:nvPr/>
            </p:nvSpPr>
            <p:spPr>
              <a:xfrm>
                <a:off x="2379525" y="2635155"/>
                <a:ext cx="224679" cy="227592"/>
              </a:xfrm>
              <a:custGeom>
                <a:avLst/>
                <a:gdLst/>
                <a:ahLst/>
                <a:cxnLst/>
                <a:rect l="l" t="t" r="r" b="b"/>
                <a:pathLst>
                  <a:path w="2545" h="2578" extrusionOk="0">
                    <a:moveTo>
                      <a:pt x="1256" y="0"/>
                    </a:moveTo>
                    <a:lnTo>
                      <a:pt x="947" y="500"/>
                    </a:lnTo>
                    <a:lnTo>
                      <a:pt x="213" y="1672"/>
                    </a:lnTo>
                    <a:lnTo>
                      <a:pt x="0" y="2002"/>
                    </a:lnTo>
                    <a:lnTo>
                      <a:pt x="628" y="2577"/>
                    </a:lnTo>
                    <a:lnTo>
                      <a:pt x="1011" y="2289"/>
                    </a:lnTo>
                    <a:lnTo>
                      <a:pt x="1969" y="1586"/>
                    </a:lnTo>
                    <a:lnTo>
                      <a:pt x="2449" y="1224"/>
                    </a:lnTo>
                    <a:cubicBezTo>
                      <a:pt x="2449" y="1224"/>
                      <a:pt x="2544" y="96"/>
                      <a:pt x="12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56"/>
              <p:cNvSpPr/>
              <p:nvPr/>
            </p:nvSpPr>
            <p:spPr>
              <a:xfrm>
                <a:off x="2398241" y="2679296"/>
                <a:ext cx="155201" cy="158026"/>
              </a:xfrm>
              <a:custGeom>
                <a:avLst/>
                <a:gdLst/>
                <a:ahLst/>
                <a:cxnLst/>
                <a:rect l="l" t="t" r="r" b="b"/>
                <a:pathLst>
                  <a:path w="1758" h="1790" extrusionOk="0">
                    <a:moveTo>
                      <a:pt x="735" y="0"/>
                    </a:moveTo>
                    <a:lnTo>
                      <a:pt x="1" y="1172"/>
                    </a:lnTo>
                    <a:cubicBezTo>
                      <a:pt x="139" y="1225"/>
                      <a:pt x="267" y="1278"/>
                      <a:pt x="363" y="1342"/>
                    </a:cubicBezTo>
                    <a:cubicBezTo>
                      <a:pt x="597" y="1491"/>
                      <a:pt x="725" y="1661"/>
                      <a:pt x="799" y="1789"/>
                    </a:cubicBezTo>
                    <a:lnTo>
                      <a:pt x="1757" y="1086"/>
                    </a:lnTo>
                    <a:cubicBezTo>
                      <a:pt x="1705" y="672"/>
                      <a:pt x="1470" y="405"/>
                      <a:pt x="1236" y="235"/>
                    </a:cubicBezTo>
                    <a:cubicBezTo>
                      <a:pt x="1033" y="97"/>
                      <a:pt x="842" y="22"/>
                      <a:pt x="7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6"/>
              <p:cNvSpPr/>
              <p:nvPr/>
            </p:nvSpPr>
            <p:spPr>
              <a:xfrm>
                <a:off x="2430288" y="2699954"/>
                <a:ext cx="123154" cy="137368"/>
              </a:xfrm>
              <a:custGeom>
                <a:avLst/>
                <a:gdLst/>
                <a:ahLst/>
                <a:cxnLst/>
                <a:rect l="l" t="t" r="r" b="b"/>
                <a:pathLst>
                  <a:path w="1395" h="1556" extrusionOk="0">
                    <a:moveTo>
                      <a:pt x="873" y="1"/>
                    </a:moveTo>
                    <a:cubicBezTo>
                      <a:pt x="670" y="256"/>
                      <a:pt x="192" y="864"/>
                      <a:pt x="0" y="1108"/>
                    </a:cubicBezTo>
                    <a:cubicBezTo>
                      <a:pt x="74" y="1162"/>
                      <a:pt x="128" y="1204"/>
                      <a:pt x="181" y="1247"/>
                    </a:cubicBezTo>
                    <a:cubicBezTo>
                      <a:pt x="244" y="1300"/>
                      <a:pt x="287" y="1353"/>
                      <a:pt x="330" y="1396"/>
                    </a:cubicBezTo>
                    <a:cubicBezTo>
                      <a:pt x="372" y="1460"/>
                      <a:pt x="405" y="1513"/>
                      <a:pt x="436" y="1555"/>
                    </a:cubicBezTo>
                    <a:lnTo>
                      <a:pt x="1394" y="852"/>
                    </a:lnTo>
                    <a:cubicBezTo>
                      <a:pt x="1384" y="778"/>
                      <a:pt x="1373" y="714"/>
                      <a:pt x="1352" y="651"/>
                    </a:cubicBezTo>
                    <a:cubicBezTo>
                      <a:pt x="1309" y="523"/>
                      <a:pt x="1256" y="405"/>
                      <a:pt x="1182" y="310"/>
                    </a:cubicBezTo>
                    <a:cubicBezTo>
                      <a:pt x="1096" y="182"/>
                      <a:pt x="980" y="86"/>
                      <a:pt x="8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6"/>
              <p:cNvSpPr/>
              <p:nvPr/>
            </p:nvSpPr>
            <p:spPr>
              <a:xfrm>
                <a:off x="2446178" y="2727233"/>
                <a:ext cx="103467" cy="95963"/>
              </a:xfrm>
              <a:custGeom>
                <a:avLst/>
                <a:gdLst/>
                <a:ahLst/>
                <a:cxnLst/>
                <a:rect l="l" t="t" r="r" b="b"/>
                <a:pathLst>
                  <a:path w="1172" h="1087" extrusionOk="0">
                    <a:moveTo>
                      <a:pt x="1002" y="1"/>
                    </a:moveTo>
                    <a:lnTo>
                      <a:pt x="1" y="938"/>
                    </a:lnTo>
                    <a:cubicBezTo>
                      <a:pt x="64" y="991"/>
                      <a:pt x="107" y="1044"/>
                      <a:pt x="150" y="1087"/>
                    </a:cubicBezTo>
                    <a:lnTo>
                      <a:pt x="1172" y="342"/>
                    </a:lnTo>
                    <a:cubicBezTo>
                      <a:pt x="1129" y="214"/>
                      <a:pt x="1076" y="96"/>
                      <a:pt x="10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6"/>
              <p:cNvSpPr/>
              <p:nvPr/>
            </p:nvSpPr>
            <p:spPr>
              <a:xfrm>
                <a:off x="2367607" y="2811101"/>
                <a:ext cx="73010" cy="52440"/>
              </a:xfrm>
              <a:custGeom>
                <a:avLst/>
                <a:gdLst/>
                <a:ahLst/>
                <a:cxnLst/>
                <a:rect l="l" t="t" r="r" b="b"/>
                <a:pathLst>
                  <a:path w="827" h="594" extrusionOk="0">
                    <a:moveTo>
                      <a:pt x="220" y="0"/>
                    </a:moveTo>
                    <a:cubicBezTo>
                      <a:pt x="168" y="0"/>
                      <a:pt x="135" y="9"/>
                      <a:pt x="135" y="9"/>
                    </a:cubicBezTo>
                    <a:cubicBezTo>
                      <a:pt x="0" y="336"/>
                      <a:pt x="568" y="593"/>
                      <a:pt x="727" y="593"/>
                    </a:cubicBezTo>
                    <a:cubicBezTo>
                      <a:pt x="744" y="593"/>
                      <a:pt x="757" y="590"/>
                      <a:pt x="763" y="584"/>
                    </a:cubicBezTo>
                    <a:cubicBezTo>
                      <a:pt x="827" y="520"/>
                      <a:pt x="795" y="371"/>
                      <a:pt x="582" y="158"/>
                    </a:cubicBezTo>
                    <a:cubicBezTo>
                      <a:pt x="449" y="25"/>
                      <a:pt x="308" y="0"/>
                      <a:pt x="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6"/>
              <p:cNvSpPr/>
              <p:nvPr/>
            </p:nvSpPr>
            <p:spPr>
              <a:xfrm>
                <a:off x="2606941" y="2701013"/>
                <a:ext cx="150522" cy="238804"/>
              </a:xfrm>
              <a:custGeom>
                <a:avLst/>
                <a:gdLst/>
                <a:ahLst/>
                <a:cxnLst/>
                <a:rect l="l" t="t" r="r" b="b"/>
                <a:pathLst>
                  <a:path w="1705" h="2705" extrusionOk="0">
                    <a:moveTo>
                      <a:pt x="929" y="1"/>
                    </a:moveTo>
                    <a:cubicBezTo>
                      <a:pt x="656" y="1"/>
                      <a:pt x="333" y="112"/>
                      <a:pt x="1" y="468"/>
                    </a:cubicBezTo>
                    <a:lnTo>
                      <a:pt x="192" y="1022"/>
                    </a:lnTo>
                    <a:lnTo>
                      <a:pt x="650" y="2331"/>
                    </a:lnTo>
                    <a:lnTo>
                      <a:pt x="778" y="2704"/>
                    </a:lnTo>
                    <a:lnTo>
                      <a:pt x="1608" y="2576"/>
                    </a:lnTo>
                    <a:lnTo>
                      <a:pt x="1630" y="2108"/>
                    </a:lnTo>
                    <a:lnTo>
                      <a:pt x="1683" y="915"/>
                    </a:lnTo>
                    <a:lnTo>
                      <a:pt x="1705" y="308"/>
                    </a:lnTo>
                    <a:cubicBezTo>
                      <a:pt x="1705" y="308"/>
                      <a:pt x="1385" y="1"/>
                      <a:pt x="9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6"/>
              <p:cNvSpPr/>
              <p:nvPr/>
            </p:nvSpPr>
            <p:spPr>
              <a:xfrm>
                <a:off x="2623891" y="2765901"/>
                <a:ext cx="131717" cy="140987"/>
              </a:xfrm>
              <a:custGeom>
                <a:avLst/>
                <a:gdLst/>
                <a:ahLst/>
                <a:cxnLst/>
                <a:rect l="l" t="t" r="r" b="b"/>
                <a:pathLst>
                  <a:path w="1492" h="1597" extrusionOk="0">
                    <a:moveTo>
                      <a:pt x="877" y="1"/>
                    </a:moveTo>
                    <a:cubicBezTo>
                      <a:pt x="744" y="1"/>
                      <a:pt x="617" y="22"/>
                      <a:pt x="501" y="53"/>
                    </a:cubicBezTo>
                    <a:cubicBezTo>
                      <a:pt x="266" y="117"/>
                      <a:pt x="86" y="223"/>
                      <a:pt x="0" y="287"/>
                    </a:cubicBezTo>
                    <a:lnTo>
                      <a:pt x="458" y="1596"/>
                    </a:lnTo>
                    <a:cubicBezTo>
                      <a:pt x="586" y="1522"/>
                      <a:pt x="703" y="1468"/>
                      <a:pt x="820" y="1426"/>
                    </a:cubicBezTo>
                    <a:cubicBezTo>
                      <a:pt x="978" y="1373"/>
                      <a:pt x="1120" y="1353"/>
                      <a:pt x="1240" y="1353"/>
                    </a:cubicBezTo>
                    <a:cubicBezTo>
                      <a:pt x="1315" y="1353"/>
                      <a:pt x="1381" y="1361"/>
                      <a:pt x="1438" y="1373"/>
                    </a:cubicBezTo>
                    <a:lnTo>
                      <a:pt x="1491" y="180"/>
                    </a:lnTo>
                    <a:cubicBezTo>
                      <a:pt x="1282" y="47"/>
                      <a:pt x="1073" y="1"/>
                      <a:pt x="8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6"/>
              <p:cNvSpPr/>
              <p:nvPr/>
            </p:nvSpPr>
            <p:spPr>
              <a:xfrm>
                <a:off x="2668032" y="2765548"/>
                <a:ext cx="87576" cy="126244"/>
              </a:xfrm>
              <a:custGeom>
                <a:avLst/>
                <a:gdLst/>
                <a:ahLst/>
                <a:cxnLst/>
                <a:rect l="l" t="t" r="r" b="b"/>
                <a:pathLst>
                  <a:path w="992" h="1430" extrusionOk="0">
                    <a:moveTo>
                      <a:pt x="359" y="0"/>
                    </a:moveTo>
                    <a:cubicBezTo>
                      <a:pt x="231" y="0"/>
                      <a:pt x="116" y="21"/>
                      <a:pt x="1" y="57"/>
                    </a:cubicBezTo>
                    <a:cubicBezTo>
                      <a:pt x="75" y="376"/>
                      <a:pt x="246" y="1121"/>
                      <a:pt x="320" y="1430"/>
                    </a:cubicBezTo>
                    <a:cubicBezTo>
                      <a:pt x="395" y="1409"/>
                      <a:pt x="469" y="1387"/>
                      <a:pt x="544" y="1377"/>
                    </a:cubicBezTo>
                    <a:cubicBezTo>
                      <a:pt x="618" y="1356"/>
                      <a:pt x="682" y="1356"/>
                      <a:pt x="746" y="1356"/>
                    </a:cubicBezTo>
                    <a:cubicBezTo>
                      <a:pt x="821" y="1356"/>
                      <a:pt x="885" y="1366"/>
                      <a:pt x="938" y="1377"/>
                    </a:cubicBezTo>
                    <a:lnTo>
                      <a:pt x="991" y="184"/>
                    </a:lnTo>
                    <a:cubicBezTo>
                      <a:pt x="927" y="142"/>
                      <a:pt x="863" y="109"/>
                      <a:pt x="810" y="88"/>
                    </a:cubicBezTo>
                    <a:cubicBezTo>
                      <a:pt x="682" y="35"/>
                      <a:pt x="554" y="14"/>
                      <a:pt x="438" y="3"/>
                    </a:cubicBezTo>
                    <a:cubicBezTo>
                      <a:pt x="411" y="1"/>
                      <a:pt x="385" y="0"/>
                      <a:pt x="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6"/>
              <p:cNvSpPr/>
              <p:nvPr/>
            </p:nvSpPr>
            <p:spPr>
              <a:xfrm>
                <a:off x="2706612" y="2765724"/>
                <a:ext cx="32929" cy="121388"/>
              </a:xfrm>
              <a:custGeom>
                <a:avLst/>
                <a:gdLst/>
                <a:ahLst/>
                <a:cxnLst/>
                <a:rect l="l" t="t" r="r" b="b"/>
                <a:pathLst>
                  <a:path w="373" h="1375" extrusionOk="0">
                    <a:moveTo>
                      <a:pt x="1" y="1"/>
                    </a:moveTo>
                    <a:lnTo>
                      <a:pt x="107" y="1375"/>
                    </a:lnTo>
                    <a:cubicBezTo>
                      <a:pt x="181" y="1354"/>
                      <a:pt x="245" y="1354"/>
                      <a:pt x="309" y="1354"/>
                    </a:cubicBezTo>
                    <a:lnTo>
                      <a:pt x="373" y="86"/>
                    </a:lnTo>
                    <a:cubicBezTo>
                      <a:pt x="245" y="33"/>
                      <a:pt x="117" y="12"/>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6"/>
              <p:cNvSpPr/>
              <p:nvPr/>
            </p:nvSpPr>
            <p:spPr>
              <a:xfrm>
                <a:off x="2675536" y="2916422"/>
                <a:ext cx="74069" cy="35754"/>
              </a:xfrm>
              <a:custGeom>
                <a:avLst/>
                <a:gdLst/>
                <a:ahLst/>
                <a:cxnLst/>
                <a:rect l="l" t="t" r="r" b="b"/>
                <a:pathLst>
                  <a:path w="839" h="405" extrusionOk="0">
                    <a:moveTo>
                      <a:pt x="533" y="0"/>
                    </a:moveTo>
                    <a:cubicBezTo>
                      <a:pt x="489" y="0"/>
                      <a:pt x="439" y="3"/>
                      <a:pt x="384" y="9"/>
                    </a:cubicBezTo>
                    <a:cubicBezTo>
                      <a:pt x="86" y="40"/>
                      <a:pt x="1" y="264"/>
                      <a:pt x="1" y="264"/>
                    </a:cubicBezTo>
                    <a:cubicBezTo>
                      <a:pt x="55" y="367"/>
                      <a:pt x="154" y="405"/>
                      <a:pt x="264" y="405"/>
                    </a:cubicBezTo>
                    <a:cubicBezTo>
                      <a:pt x="520" y="405"/>
                      <a:pt x="839" y="203"/>
                      <a:pt x="831" y="136"/>
                    </a:cubicBezTo>
                    <a:cubicBezTo>
                      <a:pt x="823" y="57"/>
                      <a:pt x="735" y="0"/>
                      <a:pt x="5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6"/>
              <p:cNvSpPr/>
              <p:nvPr/>
            </p:nvSpPr>
            <p:spPr>
              <a:xfrm>
                <a:off x="2836299" y="1975951"/>
                <a:ext cx="135514" cy="72039"/>
              </a:xfrm>
              <a:custGeom>
                <a:avLst/>
                <a:gdLst/>
                <a:ahLst/>
                <a:cxnLst/>
                <a:rect l="l" t="t" r="r" b="b"/>
                <a:pathLst>
                  <a:path w="1535" h="816" extrusionOk="0">
                    <a:moveTo>
                      <a:pt x="394" y="0"/>
                    </a:moveTo>
                    <a:cubicBezTo>
                      <a:pt x="269" y="0"/>
                      <a:pt x="137" y="21"/>
                      <a:pt x="1" y="67"/>
                    </a:cubicBezTo>
                    <a:cubicBezTo>
                      <a:pt x="1" y="67"/>
                      <a:pt x="130" y="815"/>
                      <a:pt x="1058" y="815"/>
                    </a:cubicBezTo>
                    <a:cubicBezTo>
                      <a:pt x="1198" y="815"/>
                      <a:pt x="1356" y="798"/>
                      <a:pt x="1534" y="759"/>
                    </a:cubicBezTo>
                    <a:cubicBezTo>
                      <a:pt x="1328" y="355"/>
                      <a:pt x="915" y="0"/>
                      <a:pt x="3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6"/>
              <p:cNvSpPr/>
              <p:nvPr/>
            </p:nvSpPr>
            <p:spPr>
              <a:xfrm>
                <a:off x="2330617" y="3070298"/>
                <a:ext cx="376083" cy="133571"/>
              </a:xfrm>
              <a:custGeom>
                <a:avLst/>
                <a:gdLst/>
                <a:ahLst/>
                <a:cxnLst/>
                <a:rect l="l" t="t" r="r" b="b"/>
                <a:pathLst>
                  <a:path w="4260" h="1513" extrusionOk="0">
                    <a:moveTo>
                      <a:pt x="0" y="1"/>
                    </a:moveTo>
                    <a:lnTo>
                      <a:pt x="0" y="406"/>
                    </a:lnTo>
                    <a:lnTo>
                      <a:pt x="4260" y="1513"/>
                    </a:lnTo>
                    <a:lnTo>
                      <a:pt x="4260" y="1108"/>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6"/>
              <p:cNvSpPr/>
              <p:nvPr/>
            </p:nvSpPr>
            <p:spPr>
              <a:xfrm>
                <a:off x="2706612" y="3087248"/>
                <a:ext cx="357279" cy="116621"/>
              </a:xfrm>
              <a:custGeom>
                <a:avLst/>
                <a:gdLst/>
                <a:ahLst/>
                <a:cxnLst/>
                <a:rect l="l" t="t" r="r" b="b"/>
                <a:pathLst>
                  <a:path w="4047" h="1321" extrusionOk="0">
                    <a:moveTo>
                      <a:pt x="4047" y="1"/>
                    </a:moveTo>
                    <a:lnTo>
                      <a:pt x="1" y="916"/>
                    </a:lnTo>
                    <a:lnTo>
                      <a:pt x="1" y="1321"/>
                    </a:lnTo>
                    <a:lnTo>
                      <a:pt x="4036" y="438"/>
                    </a:lnTo>
                    <a:lnTo>
                      <a:pt x="404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6"/>
              <p:cNvSpPr/>
              <p:nvPr/>
            </p:nvSpPr>
            <p:spPr>
              <a:xfrm>
                <a:off x="2330617" y="3011149"/>
                <a:ext cx="733274" cy="157055"/>
              </a:xfrm>
              <a:custGeom>
                <a:avLst/>
                <a:gdLst/>
                <a:ahLst/>
                <a:cxnLst/>
                <a:rect l="l" t="t" r="r" b="b"/>
                <a:pathLst>
                  <a:path w="8306" h="1779" extrusionOk="0">
                    <a:moveTo>
                      <a:pt x="4312" y="1"/>
                    </a:moveTo>
                    <a:lnTo>
                      <a:pt x="3280" y="160"/>
                    </a:lnTo>
                    <a:lnTo>
                      <a:pt x="1523" y="437"/>
                    </a:lnTo>
                    <a:lnTo>
                      <a:pt x="0" y="671"/>
                    </a:lnTo>
                    <a:lnTo>
                      <a:pt x="4260" y="1778"/>
                    </a:lnTo>
                    <a:lnTo>
                      <a:pt x="5644" y="1470"/>
                    </a:lnTo>
                    <a:lnTo>
                      <a:pt x="7081" y="1139"/>
                    </a:lnTo>
                    <a:lnTo>
                      <a:pt x="8306" y="863"/>
                    </a:lnTo>
                    <a:lnTo>
                      <a:pt x="43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6"/>
              <p:cNvSpPr/>
              <p:nvPr/>
            </p:nvSpPr>
            <p:spPr>
              <a:xfrm>
                <a:off x="2464983" y="3025186"/>
                <a:ext cx="490762" cy="115738"/>
              </a:xfrm>
              <a:custGeom>
                <a:avLst/>
                <a:gdLst/>
                <a:ahLst/>
                <a:cxnLst/>
                <a:rect l="l" t="t" r="r" b="b"/>
                <a:pathLst>
                  <a:path w="5559" h="1311" extrusionOk="0">
                    <a:moveTo>
                      <a:pt x="1758" y="1"/>
                    </a:moveTo>
                    <a:lnTo>
                      <a:pt x="1013" y="118"/>
                    </a:lnTo>
                    <a:lnTo>
                      <a:pt x="1" y="278"/>
                    </a:lnTo>
                    <a:cubicBezTo>
                      <a:pt x="1001" y="523"/>
                      <a:pt x="3344" y="1108"/>
                      <a:pt x="4122" y="1311"/>
                    </a:cubicBezTo>
                    <a:lnTo>
                      <a:pt x="4335" y="1257"/>
                    </a:lnTo>
                    <a:lnTo>
                      <a:pt x="5559" y="980"/>
                    </a:lnTo>
                    <a:lnTo>
                      <a:pt x="17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6"/>
              <p:cNvSpPr/>
              <p:nvPr/>
            </p:nvSpPr>
            <p:spPr>
              <a:xfrm>
                <a:off x="2464983" y="3035603"/>
                <a:ext cx="386501" cy="105321"/>
              </a:xfrm>
              <a:custGeom>
                <a:avLst/>
                <a:gdLst/>
                <a:ahLst/>
                <a:cxnLst/>
                <a:rect l="l" t="t" r="r" b="b"/>
                <a:pathLst>
                  <a:path w="4378" h="1193" extrusionOk="0">
                    <a:moveTo>
                      <a:pt x="1013" y="0"/>
                    </a:moveTo>
                    <a:lnTo>
                      <a:pt x="1" y="160"/>
                    </a:lnTo>
                    <a:cubicBezTo>
                      <a:pt x="1001" y="405"/>
                      <a:pt x="3344" y="990"/>
                      <a:pt x="4122" y="1193"/>
                    </a:cubicBezTo>
                    <a:lnTo>
                      <a:pt x="4335" y="1139"/>
                    </a:lnTo>
                    <a:lnTo>
                      <a:pt x="4377" y="1086"/>
                    </a:lnTo>
                    <a:cubicBezTo>
                      <a:pt x="4377" y="1086"/>
                      <a:pt x="1470" y="117"/>
                      <a:pt x="10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56"/>
              <p:cNvSpPr/>
              <p:nvPr/>
            </p:nvSpPr>
            <p:spPr>
              <a:xfrm>
                <a:off x="2318345" y="3456709"/>
                <a:ext cx="462600" cy="201284"/>
              </a:xfrm>
              <a:custGeom>
                <a:avLst/>
                <a:gdLst/>
                <a:ahLst/>
                <a:cxnLst/>
                <a:rect l="l" t="t" r="r" b="b"/>
                <a:pathLst>
                  <a:path w="5240" h="2280" extrusionOk="0">
                    <a:moveTo>
                      <a:pt x="0" y="1"/>
                    </a:moveTo>
                    <a:lnTo>
                      <a:pt x="118" y="884"/>
                    </a:lnTo>
                    <a:lnTo>
                      <a:pt x="5165" y="2279"/>
                    </a:lnTo>
                    <a:lnTo>
                      <a:pt x="5239" y="1470"/>
                    </a:ln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56"/>
              <p:cNvSpPr/>
              <p:nvPr/>
            </p:nvSpPr>
            <p:spPr>
              <a:xfrm>
                <a:off x="2771411" y="3407801"/>
                <a:ext cx="570746" cy="250193"/>
              </a:xfrm>
              <a:custGeom>
                <a:avLst/>
                <a:gdLst/>
                <a:ahLst/>
                <a:cxnLst/>
                <a:rect l="l" t="t" r="r" b="b"/>
                <a:pathLst>
                  <a:path w="6465" h="2834" extrusionOk="0">
                    <a:moveTo>
                      <a:pt x="6465" y="1"/>
                    </a:moveTo>
                    <a:lnTo>
                      <a:pt x="1" y="2024"/>
                    </a:lnTo>
                    <a:lnTo>
                      <a:pt x="33" y="2833"/>
                    </a:lnTo>
                    <a:lnTo>
                      <a:pt x="6155" y="1044"/>
                    </a:lnTo>
                    <a:lnTo>
                      <a:pt x="64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6"/>
              <p:cNvSpPr/>
              <p:nvPr/>
            </p:nvSpPr>
            <p:spPr>
              <a:xfrm>
                <a:off x="2480962" y="3275289"/>
                <a:ext cx="307488" cy="201108"/>
              </a:xfrm>
              <a:custGeom>
                <a:avLst/>
                <a:gdLst/>
                <a:ahLst/>
                <a:cxnLst/>
                <a:rect l="l" t="t" r="r" b="b"/>
                <a:pathLst>
                  <a:path w="3483" h="2278" extrusionOk="0">
                    <a:moveTo>
                      <a:pt x="480" y="522"/>
                    </a:moveTo>
                    <a:lnTo>
                      <a:pt x="2748" y="1193"/>
                    </a:lnTo>
                    <a:cubicBezTo>
                      <a:pt x="2463" y="1434"/>
                      <a:pt x="2095" y="1608"/>
                      <a:pt x="1720" y="1608"/>
                    </a:cubicBezTo>
                    <a:cubicBezTo>
                      <a:pt x="1648" y="1608"/>
                      <a:pt x="1575" y="1601"/>
                      <a:pt x="1502" y="1587"/>
                    </a:cubicBezTo>
                    <a:cubicBezTo>
                      <a:pt x="1066" y="1512"/>
                      <a:pt x="480" y="1012"/>
                      <a:pt x="480" y="522"/>
                    </a:cubicBezTo>
                    <a:close/>
                    <a:moveTo>
                      <a:pt x="107" y="0"/>
                    </a:moveTo>
                    <a:lnTo>
                      <a:pt x="1" y="373"/>
                    </a:lnTo>
                    <a:lnTo>
                      <a:pt x="193" y="437"/>
                    </a:lnTo>
                    <a:cubicBezTo>
                      <a:pt x="257" y="821"/>
                      <a:pt x="299" y="1161"/>
                      <a:pt x="555" y="1470"/>
                    </a:cubicBezTo>
                    <a:cubicBezTo>
                      <a:pt x="714" y="1661"/>
                      <a:pt x="906" y="1810"/>
                      <a:pt x="1130" y="1907"/>
                    </a:cubicBezTo>
                    <a:cubicBezTo>
                      <a:pt x="1108" y="1981"/>
                      <a:pt x="1076" y="2056"/>
                      <a:pt x="1066" y="2141"/>
                    </a:cubicBezTo>
                    <a:cubicBezTo>
                      <a:pt x="1059" y="2225"/>
                      <a:pt x="1143" y="2277"/>
                      <a:pt x="1221" y="2277"/>
                    </a:cubicBezTo>
                    <a:cubicBezTo>
                      <a:pt x="1272" y="2277"/>
                      <a:pt x="1322" y="2255"/>
                      <a:pt x="1343" y="2205"/>
                    </a:cubicBezTo>
                    <a:cubicBezTo>
                      <a:pt x="1364" y="2130"/>
                      <a:pt x="1374" y="2056"/>
                      <a:pt x="1385" y="1981"/>
                    </a:cubicBezTo>
                    <a:cubicBezTo>
                      <a:pt x="1395" y="1992"/>
                      <a:pt x="1407" y="1992"/>
                      <a:pt x="1417" y="1992"/>
                    </a:cubicBezTo>
                    <a:cubicBezTo>
                      <a:pt x="1510" y="2009"/>
                      <a:pt x="1605" y="2018"/>
                      <a:pt x="1699" y="2018"/>
                    </a:cubicBezTo>
                    <a:cubicBezTo>
                      <a:pt x="2228" y="2018"/>
                      <a:pt x="2746" y="1746"/>
                      <a:pt x="2971" y="1268"/>
                    </a:cubicBezTo>
                    <a:lnTo>
                      <a:pt x="3281" y="1353"/>
                    </a:lnTo>
                    <a:lnTo>
                      <a:pt x="3482" y="959"/>
                    </a:lnTo>
                    <a:lnTo>
                      <a:pt x="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6"/>
              <p:cNvSpPr/>
              <p:nvPr/>
            </p:nvSpPr>
            <p:spPr>
              <a:xfrm>
                <a:off x="2985761" y="3201044"/>
                <a:ext cx="107263" cy="199342"/>
              </a:xfrm>
              <a:custGeom>
                <a:avLst/>
                <a:gdLst/>
                <a:ahLst/>
                <a:cxnLst/>
                <a:rect l="l" t="t" r="r" b="b"/>
                <a:pathLst>
                  <a:path w="1215" h="2258" extrusionOk="0">
                    <a:moveTo>
                      <a:pt x="533" y="0"/>
                    </a:moveTo>
                    <a:cubicBezTo>
                      <a:pt x="533" y="0"/>
                      <a:pt x="469" y="53"/>
                      <a:pt x="384" y="149"/>
                    </a:cubicBezTo>
                    <a:cubicBezTo>
                      <a:pt x="341" y="192"/>
                      <a:pt x="310" y="235"/>
                      <a:pt x="267" y="287"/>
                    </a:cubicBezTo>
                    <a:cubicBezTo>
                      <a:pt x="235" y="341"/>
                      <a:pt x="203" y="405"/>
                      <a:pt x="171" y="469"/>
                    </a:cubicBezTo>
                    <a:cubicBezTo>
                      <a:pt x="139" y="512"/>
                      <a:pt x="118" y="554"/>
                      <a:pt x="107" y="607"/>
                    </a:cubicBezTo>
                    <a:cubicBezTo>
                      <a:pt x="75" y="671"/>
                      <a:pt x="54" y="746"/>
                      <a:pt x="33" y="820"/>
                    </a:cubicBezTo>
                    <a:lnTo>
                      <a:pt x="33" y="831"/>
                    </a:lnTo>
                    <a:cubicBezTo>
                      <a:pt x="22" y="884"/>
                      <a:pt x="12" y="926"/>
                      <a:pt x="12" y="980"/>
                    </a:cubicBezTo>
                    <a:cubicBezTo>
                      <a:pt x="1" y="1065"/>
                      <a:pt x="1" y="1150"/>
                      <a:pt x="1" y="1236"/>
                    </a:cubicBezTo>
                    <a:cubicBezTo>
                      <a:pt x="1" y="1288"/>
                      <a:pt x="1" y="1331"/>
                      <a:pt x="12" y="1374"/>
                    </a:cubicBezTo>
                    <a:cubicBezTo>
                      <a:pt x="22" y="1480"/>
                      <a:pt x="33" y="1587"/>
                      <a:pt x="64" y="1683"/>
                    </a:cubicBezTo>
                    <a:cubicBezTo>
                      <a:pt x="75" y="1736"/>
                      <a:pt x="86" y="1789"/>
                      <a:pt x="107" y="1832"/>
                    </a:cubicBezTo>
                    <a:cubicBezTo>
                      <a:pt x="161" y="1991"/>
                      <a:pt x="246" y="2130"/>
                      <a:pt x="341" y="2225"/>
                    </a:cubicBezTo>
                    <a:cubicBezTo>
                      <a:pt x="618" y="2225"/>
                      <a:pt x="852" y="2236"/>
                      <a:pt x="991" y="2247"/>
                    </a:cubicBezTo>
                    <a:cubicBezTo>
                      <a:pt x="1087" y="2247"/>
                      <a:pt x="1129" y="2258"/>
                      <a:pt x="1129" y="2258"/>
                    </a:cubicBezTo>
                    <a:lnTo>
                      <a:pt x="1151" y="1789"/>
                    </a:lnTo>
                    <a:lnTo>
                      <a:pt x="1151" y="1640"/>
                    </a:lnTo>
                    <a:lnTo>
                      <a:pt x="1162" y="1491"/>
                    </a:lnTo>
                    <a:lnTo>
                      <a:pt x="1162" y="1331"/>
                    </a:lnTo>
                    <a:lnTo>
                      <a:pt x="1172" y="1139"/>
                    </a:lnTo>
                    <a:lnTo>
                      <a:pt x="1183" y="980"/>
                    </a:lnTo>
                    <a:lnTo>
                      <a:pt x="1183" y="746"/>
                    </a:lnTo>
                    <a:lnTo>
                      <a:pt x="1193" y="597"/>
                    </a:lnTo>
                    <a:lnTo>
                      <a:pt x="1214" y="22"/>
                    </a:lnTo>
                    <a:lnTo>
                      <a:pt x="53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6"/>
              <p:cNvSpPr/>
              <p:nvPr/>
            </p:nvSpPr>
            <p:spPr>
              <a:xfrm>
                <a:off x="2985761" y="3202898"/>
                <a:ext cx="160851" cy="198459"/>
              </a:xfrm>
              <a:custGeom>
                <a:avLst/>
                <a:gdLst/>
                <a:ahLst/>
                <a:cxnLst/>
                <a:rect l="l" t="t" r="r" b="b"/>
                <a:pathLst>
                  <a:path w="1822" h="2248" extrusionOk="0">
                    <a:moveTo>
                      <a:pt x="1214" y="1"/>
                    </a:moveTo>
                    <a:cubicBezTo>
                      <a:pt x="1119" y="11"/>
                      <a:pt x="1023" y="75"/>
                      <a:pt x="927" y="181"/>
                    </a:cubicBezTo>
                    <a:cubicBezTo>
                      <a:pt x="757" y="150"/>
                      <a:pt x="565" y="128"/>
                      <a:pt x="384" y="128"/>
                    </a:cubicBezTo>
                    <a:cubicBezTo>
                      <a:pt x="341" y="171"/>
                      <a:pt x="310" y="214"/>
                      <a:pt x="267" y="266"/>
                    </a:cubicBezTo>
                    <a:cubicBezTo>
                      <a:pt x="459" y="288"/>
                      <a:pt x="639" y="320"/>
                      <a:pt x="831" y="330"/>
                    </a:cubicBezTo>
                    <a:cubicBezTo>
                      <a:pt x="810" y="373"/>
                      <a:pt x="788" y="416"/>
                      <a:pt x="767" y="469"/>
                    </a:cubicBezTo>
                    <a:cubicBezTo>
                      <a:pt x="646" y="449"/>
                      <a:pt x="517" y="441"/>
                      <a:pt x="390" y="441"/>
                    </a:cubicBezTo>
                    <a:cubicBezTo>
                      <a:pt x="315" y="441"/>
                      <a:pt x="242" y="444"/>
                      <a:pt x="171" y="448"/>
                    </a:cubicBezTo>
                    <a:cubicBezTo>
                      <a:pt x="139" y="491"/>
                      <a:pt x="118" y="533"/>
                      <a:pt x="107" y="586"/>
                    </a:cubicBezTo>
                    <a:cubicBezTo>
                      <a:pt x="225" y="586"/>
                      <a:pt x="341" y="597"/>
                      <a:pt x="459" y="607"/>
                    </a:cubicBezTo>
                    <a:cubicBezTo>
                      <a:pt x="544" y="607"/>
                      <a:pt x="639" y="629"/>
                      <a:pt x="725" y="629"/>
                    </a:cubicBezTo>
                    <a:cubicBezTo>
                      <a:pt x="714" y="703"/>
                      <a:pt x="703" y="789"/>
                      <a:pt x="693" y="874"/>
                    </a:cubicBezTo>
                    <a:cubicBezTo>
                      <a:pt x="490" y="810"/>
                      <a:pt x="256" y="810"/>
                      <a:pt x="33" y="810"/>
                    </a:cubicBezTo>
                    <a:cubicBezTo>
                      <a:pt x="22" y="863"/>
                      <a:pt x="12" y="905"/>
                      <a:pt x="12" y="959"/>
                    </a:cubicBezTo>
                    <a:cubicBezTo>
                      <a:pt x="43" y="956"/>
                      <a:pt x="75" y="954"/>
                      <a:pt x="108" y="954"/>
                    </a:cubicBezTo>
                    <a:cubicBezTo>
                      <a:pt x="186" y="954"/>
                      <a:pt x="266" y="962"/>
                      <a:pt x="341" y="969"/>
                    </a:cubicBezTo>
                    <a:cubicBezTo>
                      <a:pt x="459" y="980"/>
                      <a:pt x="565" y="1002"/>
                      <a:pt x="682" y="1012"/>
                    </a:cubicBezTo>
                    <a:cubicBezTo>
                      <a:pt x="672" y="1076"/>
                      <a:pt x="672" y="1140"/>
                      <a:pt x="672" y="1204"/>
                    </a:cubicBezTo>
                    <a:cubicBezTo>
                      <a:pt x="576" y="1194"/>
                      <a:pt x="475" y="1189"/>
                      <a:pt x="372" y="1189"/>
                    </a:cubicBezTo>
                    <a:cubicBezTo>
                      <a:pt x="246" y="1189"/>
                      <a:pt x="118" y="1197"/>
                      <a:pt x="1" y="1215"/>
                    </a:cubicBezTo>
                    <a:cubicBezTo>
                      <a:pt x="1" y="1267"/>
                      <a:pt x="1" y="1310"/>
                      <a:pt x="12" y="1353"/>
                    </a:cubicBezTo>
                    <a:lnTo>
                      <a:pt x="682" y="1353"/>
                    </a:lnTo>
                    <a:cubicBezTo>
                      <a:pt x="682" y="1438"/>
                      <a:pt x="693" y="1534"/>
                      <a:pt x="703" y="1608"/>
                    </a:cubicBezTo>
                    <a:cubicBezTo>
                      <a:pt x="490" y="1629"/>
                      <a:pt x="277" y="1651"/>
                      <a:pt x="64" y="1662"/>
                    </a:cubicBezTo>
                    <a:cubicBezTo>
                      <a:pt x="75" y="1715"/>
                      <a:pt x="86" y="1768"/>
                      <a:pt x="107" y="1811"/>
                    </a:cubicBezTo>
                    <a:cubicBezTo>
                      <a:pt x="310" y="1790"/>
                      <a:pt x="523" y="1779"/>
                      <a:pt x="725" y="1757"/>
                    </a:cubicBezTo>
                    <a:cubicBezTo>
                      <a:pt x="767" y="1991"/>
                      <a:pt x="852" y="2173"/>
                      <a:pt x="991" y="2226"/>
                    </a:cubicBezTo>
                    <a:cubicBezTo>
                      <a:pt x="1001" y="2226"/>
                      <a:pt x="1013" y="2226"/>
                      <a:pt x="1023" y="2237"/>
                    </a:cubicBezTo>
                    <a:cubicBezTo>
                      <a:pt x="1059" y="2244"/>
                      <a:pt x="1094" y="2248"/>
                      <a:pt x="1129" y="2248"/>
                    </a:cubicBezTo>
                    <a:cubicBezTo>
                      <a:pt x="1334" y="2248"/>
                      <a:pt x="1498" y="2115"/>
                      <a:pt x="1598" y="1896"/>
                    </a:cubicBezTo>
                    <a:cubicBezTo>
                      <a:pt x="1609" y="1853"/>
                      <a:pt x="1630" y="1811"/>
                      <a:pt x="1640" y="1768"/>
                    </a:cubicBezTo>
                    <a:cubicBezTo>
                      <a:pt x="1715" y="1523"/>
                      <a:pt x="1822" y="884"/>
                      <a:pt x="1662" y="427"/>
                    </a:cubicBezTo>
                    <a:cubicBezTo>
                      <a:pt x="1598" y="245"/>
                      <a:pt x="1491" y="96"/>
                      <a:pt x="1321" y="11"/>
                    </a:cubicBezTo>
                    <a:cubicBezTo>
                      <a:pt x="1289" y="1"/>
                      <a:pt x="1257"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6"/>
              <p:cNvSpPr/>
              <p:nvPr/>
            </p:nvSpPr>
            <p:spPr>
              <a:xfrm>
                <a:off x="3064686" y="3233002"/>
                <a:ext cx="80955" cy="141958"/>
              </a:xfrm>
              <a:custGeom>
                <a:avLst/>
                <a:gdLst/>
                <a:ahLst/>
                <a:cxnLst/>
                <a:rect l="l" t="t" r="r" b="b"/>
                <a:pathLst>
                  <a:path w="917" h="1608" extrusionOk="0">
                    <a:moveTo>
                      <a:pt x="438" y="0"/>
                    </a:moveTo>
                    <a:cubicBezTo>
                      <a:pt x="438" y="0"/>
                      <a:pt x="171" y="202"/>
                      <a:pt x="86" y="586"/>
                    </a:cubicBezTo>
                    <a:cubicBezTo>
                      <a:pt x="1" y="959"/>
                      <a:pt x="107" y="1395"/>
                      <a:pt x="299" y="1576"/>
                    </a:cubicBezTo>
                    <a:cubicBezTo>
                      <a:pt x="630" y="1576"/>
                      <a:pt x="874" y="1608"/>
                      <a:pt x="874" y="1608"/>
                    </a:cubicBezTo>
                    <a:lnTo>
                      <a:pt x="917" y="11"/>
                    </a:lnTo>
                    <a:lnTo>
                      <a:pt x="4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6"/>
              <p:cNvSpPr/>
              <p:nvPr/>
            </p:nvSpPr>
            <p:spPr>
              <a:xfrm>
                <a:off x="3055328" y="3233885"/>
                <a:ext cx="135425" cy="141782"/>
              </a:xfrm>
              <a:custGeom>
                <a:avLst/>
                <a:gdLst/>
                <a:ahLst/>
                <a:cxnLst/>
                <a:rect l="l" t="t" r="r" b="b"/>
                <a:pathLst>
                  <a:path w="1534" h="1606" extrusionOk="0">
                    <a:moveTo>
                      <a:pt x="1051" y="0"/>
                    </a:moveTo>
                    <a:cubicBezTo>
                      <a:pt x="951" y="0"/>
                      <a:pt x="814" y="86"/>
                      <a:pt x="736" y="289"/>
                    </a:cubicBezTo>
                    <a:cubicBezTo>
                      <a:pt x="587" y="267"/>
                      <a:pt x="437" y="246"/>
                      <a:pt x="299" y="203"/>
                    </a:cubicBezTo>
                    <a:cubicBezTo>
                      <a:pt x="292" y="201"/>
                      <a:pt x="286" y="201"/>
                      <a:pt x="279" y="201"/>
                    </a:cubicBezTo>
                    <a:cubicBezTo>
                      <a:pt x="218" y="201"/>
                      <a:pt x="188" y="291"/>
                      <a:pt x="246" y="320"/>
                    </a:cubicBezTo>
                    <a:cubicBezTo>
                      <a:pt x="384" y="374"/>
                      <a:pt x="533" y="427"/>
                      <a:pt x="682" y="448"/>
                    </a:cubicBezTo>
                    <a:cubicBezTo>
                      <a:pt x="672" y="490"/>
                      <a:pt x="661" y="554"/>
                      <a:pt x="661" y="618"/>
                    </a:cubicBezTo>
                    <a:cubicBezTo>
                      <a:pt x="480" y="597"/>
                      <a:pt x="288" y="608"/>
                      <a:pt x="97" y="597"/>
                    </a:cubicBezTo>
                    <a:cubicBezTo>
                      <a:pt x="0" y="597"/>
                      <a:pt x="12" y="746"/>
                      <a:pt x="107" y="746"/>
                    </a:cubicBezTo>
                    <a:cubicBezTo>
                      <a:pt x="253" y="755"/>
                      <a:pt x="398" y="770"/>
                      <a:pt x="544" y="770"/>
                    </a:cubicBezTo>
                    <a:cubicBezTo>
                      <a:pt x="579" y="770"/>
                      <a:pt x="615" y="770"/>
                      <a:pt x="650" y="767"/>
                    </a:cubicBezTo>
                    <a:lnTo>
                      <a:pt x="650" y="949"/>
                    </a:lnTo>
                    <a:cubicBezTo>
                      <a:pt x="480" y="949"/>
                      <a:pt x="310" y="970"/>
                      <a:pt x="150" y="970"/>
                    </a:cubicBezTo>
                    <a:cubicBezTo>
                      <a:pt x="57" y="970"/>
                      <a:pt x="64" y="1120"/>
                      <a:pt x="152" y="1120"/>
                    </a:cubicBezTo>
                    <a:cubicBezTo>
                      <a:pt x="155" y="1120"/>
                      <a:pt x="158" y="1119"/>
                      <a:pt x="161" y="1119"/>
                    </a:cubicBezTo>
                    <a:cubicBezTo>
                      <a:pt x="320" y="1119"/>
                      <a:pt x="490" y="1119"/>
                      <a:pt x="661" y="1108"/>
                    </a:cubicBezTo>
                    <a:cubicBezTo>
                      <a:pt x="661" y="1151"/>
                      <a:pt x="672" y="1193"/>
                      <a:pt x="682" y="1247"/>
                    </a:cubicBezTo>
                    <a:cubicBezTo>
                      <a:pt x="533" y="1257"/>
                      <a:pt x="395" y="1268"/>
                      <a:pt x="256" y="1278"/>
                    </a:cubicBezTo>
                    <a:cubicBezTo>
                      <a:pt x="164" y="1289"/>
                      <a:pt x="161" y="1439"/>
                      <a:pt x="247" y="1439"/>
                    </a:cubicBezTo>
                    <a:cubicBezTo>
                      <a:pt x="250" y="1439"/>
                      <a:pt x="253" y="1439"/>
                      <a:pt x="256" y="1439"/>
                    </a:cubicBezTo>
                    <a:cubicBezTo>
                      <a:pt x="416" y="1417"/>
                      <a:pt x="565" y="1406"/>
                      <a:pt x="714" y="1385"/>
                    </a:cubicBezTo>
                    <a:cubicBezTo>
                      <a:pt x="757" y="1502"/>
                      <a:pt x="821" y="1577"/>
                      <a:pt x="895" y="1598"/>
                    </a:cubicBezTo>
                    <a:cubicBezTo>
                      <a:pt x="921" y="1603"/>
                      <a:pt x="946" y="1606"/>
                      <a:pt x="970" y="1606"/>
                    </a:cubicBezTo>
                    <a:cubicBezTo>
                      <a:pt x="1145" y="1606"/>
                      <a:pt x="1276" y="1473"/>
                      <a:pt x="1332" y="1257"/>
                    </a:cubicBezTo>
                    <a:cubicBezTo>
                      <a:pt x="1406" y="1013"/>
                      <a:pt x="1534" y="203"/>
                      <a:pt x="1108" y="12"/>
                    </a:cubicBezTo>
                    <a:cubicBezTo>
                      <a:pt x="1091" y="4"/>
                      <a:pt x="1072" y="0"/>
                      <a:pt x="1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6"/>
              <p:cNvSpPr/>
              <p:nvPr/>
            </p:nvSpPr>
            <p:spPr>
              <a:xfrm>
                <a:off x="3281949" y="2513943"/>
                <a:ext cx="300425" cy="324615"/>
              </a:xfrm>
              <a:custGeom>
                <a:avLst/>
                <a:gdLst/>
                <a:ahLst/>
                <a:cxnLst/>
                <a:rect l="l" t="t" r="r" b="b"/>
                <a:pathLst>
                  <a:path w="3403" h="3677" extrusionOk="0">
                    <a:moveTo>
                      <a:pt x="531" y="0"/>
                    </a:moveTo>
                    <a:cubicBezTo>
                      <a:pt x="354" y="0"/>
                      <a:pt x="170" y="42"/>
                      <a:pt x="107" y="234"/>
                    </a:cubicBezTo>
                    <a:cubicBezTo>
                      <a:pt x="43" y="425"/>
                      <a:pt x="192" y="574"/>
                      <a:pt x="351" y="659"/>
                    </a:cubicBezTo>
                    <a:cubicBezTo>
                      <a:pt x="138" y="692"/>
                      <a:pt x="0" y="787"/>
                      <a:pt x="64" y="1022"/>
                    </a:cubicBezTo>
                    <a:cubicBezTo>
                      <a:pt x="128" y="1224"/>
                      <a:pt x="415" y="1341"/>
                      <a:pt x="596" y="1426"/>
                    </a:cubicBezTo>
                    <a:cubicBezTo>
                      <a:pt x="639" y="1447"/>
                      <a:pt x="682" y="1459"/>
                      <a:pt x="724" y="1480"/>
                    </a:cubicBezTo>
                    <a:cubicBezTo>
                      <a:pt x="682" y="1501"/>
                      <a:pt x="649" y="1522"/>
                      <a:pt x="607" y="1544"/>
                    </a:cubicBezTo>
                    <a:cubicBezTo>
                      <a:pt x="479" y="1629"/>
                      <a:pt x="362" y="1799"/>
                      <a:pt x="447" y="1959"/>
                    </a:cubicBezTo>
                    <a:cubicBezTo>
                      <a:pt x="543" y="2129"/>
                      <a:pt x="777" y="2161"/>
                      <a:pt x="947" y="2193"/>
                    </a:cubicBezTo>
                    <a:cubicBezTo>
                      <a:pt x="1025" y="2201"/>
                      <a:pt x="1105" y="2206"/>
                      <a:pt x="1185" y="2206"/>
                    </a:cubicBezTo>
                    <a:cubicBezTo>
                      <a:pt x="1323" y="2206"/>
                      <a:pt x="1462" y="2191"/>
                      <a:pt x="1597" y="2150"/>
                    </a:cubicBezTo>
                    <a:cubicBezTo>
                      <a:pt x="1779" y="2484"/>
                      <a:pt x="2173" y="2770"/>
                      <a:pt x="2567" y="2770"/>
                    </a:cubicBezTo>
                    <a:cubicBezTo>
                      <a:pt x="2588" y="2770"/>
                      <a:pt x="2609" y="2769"/>
                      <a:pt x="2630" y="2768"/>
                    </a:cubicBezTo>
                    <a:cubicBezTo>
                      <a:pt x="2726" y="2917"/>
                      <a:pt x="2811" y="3066"/>
                      <a:pt x="2907" y="3215"/>
                    </a:cubicBezTo>
                    <a:cubicBezTo>
                      <a:pt x="3013" y="3375"/>
                      <a:pt x="3119" y="3567"/>
                      <a:pt x="3280" y="3662"/>
                    </a:cubicBezTo>
                    <a:cubicBezTo>
                      <a:pt x="3294" y="3672"/>
                      <a:pt x="3308" y="3676"/>
                      <a:pt x="3322" y="3676"/>
                    </a:cubicBezTo>
                    <a:cubicBezTo>
                      <a:pt x="3368" y="3676"/>
                      <a:pt x="3403" y="3627"/>
                      <a:pt x="3386" y="3577"/>
                    </a:cubicBezTo>
                    <a:cubicBezTo>
                      <a:pt x="3344" y="3385"/>
                      <a:pt x="3183" y="3215"/>
                      <a:pt x="3067" y="3066"/>
                    </a:cubicBezTo>
                    <a:cubicBezTo>
                      <a:pt x="2981" y="2959"/>
                      <a:pt x="2896" y="2853"/>
                      <a:pt x="2800" y="2736"/>
                    </a:cubicBezTo>
                    <a:cubicBezTo>
                      <a:pt x="2832" y="2725"/>
                      <a:pt x="2864" y="2715"/>
                      <a:pt x="2885" y="2704"/>
                    </a:cubicBezTo>
                    <a:cubicBezTo>
                      <a:pt x="2981" y="2661"/>
                      <a:pt x="2970" y="2534"/>
                      <a:pt x="2854" y="2523"/>
                    </a:cubicBezTo>
                    <a:cubicBezTo>
                      <a:pt x="2417" y="2523"/>
                      <a:pt x="2023" y="2448"/>
                      <a:pt x="1735" y="2086"/>
                    </a:cubicBezTo>
                    <a:cubicBezTo>
                      <a:pt x="1776" y="2036"/>
                      <a:pt x="1769" y="1947"/>
                      <a:pt x="1695" y="1947"/>
                    </a:cubicBezTo>
                    <a:cubicBezTo>
                      <a:pt x="1691" y="1947"/>
                      <a:pt x="1687" y="1948"/>
                      <a:pt x="1682" y="1948"/>
                    </a:cubicBezTo>
                    <a:cubicBezTo>
                      <a:pt x="1504" y="1962"/>
                      <a:pt x="1335" y="1985"/>
                      <a:pt x="1163" y="1985"/>
                    </a:cubicBezTo>
                    <a:cubicBezTo>
                      <a:pt x="1068" y="1985"/>
                      <a:pt x="972" y="1978"/>
                      <a:pt x="873" y="1959"/>
                    </a:cubicBezTo>
                    <a:cubicBezTo>
                      <a:pt x="831" y="1948"/>
                      <a:pt x="756" y="1948"/>
                      <a:pt x="713" y="1916"/>
                    </a:cubicBezTo>
                    <a:cubicBezTo>
                      <a:pt x="607" y="1831"/>
                      <a:pt x="682" y="1724"/>
                      <a:pt x="777" y="1660"/>
                    </a:cubicBezTo>
                    <a:cubicBezTo>
                      <a:pt x="831" y="1618"/>
                      <a:pt x="894" y="1586"/>
                      <a:pt x="969" y="1575"/>
                    </a:cubicBezTo>
                    <a:cubicBezTo>
                      <a:pt x="1096" y="1618"/>
                      <a:pt x="1224" y="1639"/>
                      <a:pt x="1363" y="1639"/>
                    </a:cubicBezTo>
                    <a:cubicBezTo>
                      <a:pt x="1448" y="1639"/>
                      <a:pt x="1480" y="1511"/>
                      <a:pt x="1395" y="1480"/>
                    </a:cubicBezTo>
                    <a:cubicBezTo>
                      <a:pt x="1118" y="1352"/>
                      <a:pt x="820" y="1298"/>
                      <a:pt x="543" y="1160"/>
                    </a:cubicBezTo>
                    <a:cubicBezTo>
                      <a:pt x="479" y="1128"/>
                      <a:pt x="394" y="1107"/>
                      <a:pt x="351" y="1054"/>
                    </a:cubicBezTo>
                    <a:cubicBezTo>
                      <a:pt x="245" y="936"/>
                      <a:pt x="351" y="841"/>
                      <a:pt x="479" y="820"/>
                    </a:cubicBezTo>
                    <a:cubicBezTo>
                      <a:pt x="575" y="809"/>
                      <a:pt x="670" y="809"/>
                      <a:pt x="777" y="809"/>
                    </a:cubicBezTo>
                    <a:cubicBezTo>
                      <a:pt x="981" y="864"/>
                      <a:pt x="1193" y="896"/>
                      <a:pt x="1392" y="896"/>
                    </a:cubicBezTo>
                    <a:cubicBezTo>
                      <a:pt x="1421" y="896"/>
                      <a:pt x="1451" y="895"/>
                      <a:pt x="1480" y="894"/>
                    </a:cubicBezTo>
                    <a:cubicBezTo>
                      <a:pt x="1565" y="894"/>
                      <a:pt x="1576" y="777"/>
                      <a:pt x="1491" y="745"/>
                    </a:cubicBezTo>
                    <a:cubicBezTo>
                      <a:pt x="1299" y="692"/>
                      <a:pt x="1086" y="671"/>
                      <a:pt x="883" y="617"/>
                    </a:cubicBezTo>
                    <a:cubicBezTo>
                      <a:pt x="777" y="596"/>
                      <a:pt x="670" y="574"/>
                      <a:pt x="564" y="532"/>
                    </a:cubicBezTo>
                    <a:cubicBezTo>
                      <a:pt x="469" y="510"/>
                      <a:pt x="107" y="383"/>
                      <a:pt x="394" y="202"/>
                    </a:cubicBezTo>
                    <a:cubicBezTo>
                      <a:pt x="438" y="177"/>
                      <a:pt x="504" y="167"/>
                      <a:pt x="577" y="167"/>
                    </a:cubicBezTo>
                    <a:cubicBezTo>
                      <a:pt x="751" y="167"/>
                      <a:pt x="971" y="219"/>
                      <a:pt x="1075" y="234"/>
                    </a:cubicBezTo>
                    <a:cubicBezTo>
                      <a:pt x="1342" y="255"/>
                      <a:pt x="1597" y="287"/>
                      <a:pt x="1863" y="330"/>
                    </a:cubicBezTo>
                    <a:cubicBezTo>
                      <a:pt x="1866" y="330"/>
                      <a:pt x="1869" y="331"/>
                      <a:pt x="1872" y="331"/>
                    </a:cubicBezTo>
                    <a:cubicBezTo>
                      <a:pt x="1920" y="331"/>
                      <a:pt x="1945" y="254"/>
                      <a:pt x="1884" y="234"/>
                    </a:cubicBezTo>
                    <a:cubicBezTo>
                      <a:pt x="1491" y="117"/>
                      <a:pt x="1107" y="32"/>
                      <a:pt x="703" y="10"/>
                    </a:cubicBezTo>
                    <a:cubicBezTo>
                      <a:pt x="649" y="5"/>
                      <a:pt x="591" y="0"/>
                      <a:pt x="531" y="0"/>
                    </a:cubicBezTo>
                    <a:close/>
                  </a:path>
                </a:pathLst>
              </a:custGeom>
              <a:solidFill>
                <a:srgbClr val="F79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6"/>
              <p:cNvSpPr/>
              <p:nvPr/>
            </p:nvSpPr>
            <p:spPr>
              <a:xfrm>
                <a:off x="2576925" y="2109434"/>
                <a:ext cx="206846" cy="221236"/>
              </a:xfrm>
              <a:custGeom>
                <a:avLst/>
                <a:gdLst/>
                <a:ahLst/>
                <a:cxnLst/>
                <a:rect l="l" t="t" r="r" b="b"/>
                <a:pathLst>
                  <a:path w="2343" h="2506" extrusionOk="0">
                    <a:moveTo>
                      <a:pt x="1156" y="229"/>
                    </a:moveTo>
                    <a:cubicBezTo>
                      <a:pt x="1323" y="229"/>
                      <a:pt x="1567" y="344"/>
                      <a:pt x="1661" y="407"/>
                    </a:cubicBezTo>
                    <a:cubicBezTo>
                      <a:pt x="1735" y="461"/>
                      <a:pt x="1810" y="525"/>
                      <a:pt x="1874" y="578"/>
                    </a:cubicBezTo>
                    <a:cubicBezTo>
                      <a:pt x="1927" y="631"/>
                      <a:pt x="1981" y="674"/>
                      <a:pt x="2023" y="727"/>
                    </a:cubicBezTo>
                    <a:cubicBezTo>
                      <a:pt x="2130" y="844"/>
                      <a:pt x="2097" y="951"/>
                      <a:pt x="1917" y="1046"/>
                    </a:cubicBezTo>
                    <a:lnTo>
                      <a:pt x="1895" y="1046"/>
                    </a:lnTo>
                    <a:cubicBezTo>
                      <a:pt x="1661" y="727"/>
                      <a:pt x="1352" y="546"/>
                      <a:pt x="990" y="450"/>
                    </a:cubicBezTo>
                    <a:cubicBezTo>
                      <a:pt x="960" y="284"/>
                      <a:pt x="1040" y="229"/>
                      <a:pt x="1156" y="229"/>
                    </a:cubicBezTo>
                    <a:close/>
                    <a:moveTo>
                      <a:pt x="607" y="535"/>
                    </a:moveTo>
                    <a:cubicBezTo>
                      <a:pt x="692" y="535"/>
                      <a:pt x="777" y="546"/>
                      <a:pt x="862" y="567"/>
                    </a:cubicBezTo>
                    <a:cubicBezTo>
                      <a:pt x="883" y="578"/>
                      <a:pt x="895" y="589"/>
                      <a:pt x="916" y="589"/>
                    </a:cubicBezTo>
                    <a:cubicBezTo>
                      <a:pt x="1107" y="653"/>
                      <a:pt x="1299" y="759"/>
                      <a:pt x="1448" y="887"/>
                    </a:cubicBezTo>
                    <a:cubicBezTo>
                      <a:pt x="1586" y="1015"/>
                      <a:pt x="2087" y="1568"/>
                      <a:pt x="1810" y="1749"/>
                    </a:cubicBezTo>
                    <a:cubicBezTo>
                      <a:pt x="1789" y="1739"/>
                      <a:pt x="1768" y="1717"/>
                      <a:pt x="1746" y="1696"/>
                    </a:cubicBezTo>
                    <a:cubicBezTo>
                      <a:pt x="1416" y="1398"/>
                      <a:pt x="1033" y="1174"/>
                      <a:pt x="618" y="1036"/>
                    </a:cubicBezTo>
                    <a:cubicBezTo>
                      <a:pt x="596" y="1025"/>
                      <a:pt x="585" y="1015"/>
                      <a:pt x="554" y="1015"/>
                    </a:cubicBezTo>
                    <a:lnTo>
                      <a:pt x="543" y="1015"/>
                    </a:lnTo>
                    <a:cubicBezTo>
                      <a:pt x="521" y="918"/>
                      <a:pt x="511" y="823"/>
                      <a:pt x="532" y="717"/>
                    </a:cubicBezTo>
                    <a:cubicBezTo>
                      <a:pt x="543" y="653"/>
                      <a:pt x="575" y="589"/>
                      <a:pt x="607" y="535"/>
                    </a:cubicBezTo>
                    <a:close/>
                    <a:moveTo>
                      <a:pt x="564" y="1195"/>
                    </a:moveTo>
                    <a:cubicBezTo>
                      <a:pt x="788" y="1292"/>
                      <a:pt x="1001" y="1419"/>
                      <a:pt x="1214" y="1557"/>
                    </a:cubicBezTo>
                    <a:cubicBezTo>
                      <a:pt x="1320" y="1632"/>
                      <a:pt x="1437" y="1717"/>
                      <a:pt x="1533" y="1803"/>
                    </a:cubicBezTo>
                    <a:cubicBezTo>
                      <a:pt x="1619" y="1877"/>
                      <a:pt x="1991" y="2196"/>
                      <a:pt x="1650" y="2292"/>
                    </a:cubicBezTo>
                    <a:cubicBezTo>
                      <a:pt x="1635" y="2296"/>
                      <a:pt x="1619" y="2298"/>
                      <a:pt x="1601" y="2298"/>
                    </a:cubicBezTo>
                    <a:cubicBezTo>
                      <a:pt x="1479" y="2298"/>
                      <a:pt x="1296" y="2212"/>
                      <a:pt x="1203" y="2175"/>
                    </a:cubicBezTo>
                    <a:cubicBezTo>
                      <a:pt x="1075" y="2122"/>
                      <a:pt x="947" y="2068"/>
                      <a:pt x="820" y="2004"/>
                    </a:cubicBezTo>
                    <a:cubicBezTo>
                      <a:pt x="543" y="1855"/>
                      <a:pt x="245" y="1675"/>
                      <a:pt x="266" y="1323"/>
                    </a:cubicBezTo>
                    <a:lnTo>
                      <a:pt x="266" y="1313"/>
                    </a:lnTo>
                    <a:cubicBezTo>
                      <a:pt x="330" y="1270"/>
                      <a:pt x="394" y="1238"/>
                      <a:pt x="469" y="1217"/>
                    </a:cubicBezTo>
                    <a:cubicBezTo>
                      <a:pt x="490" y="1206"/>
                      <a:pt x="532" y="1206"/>
                      <a:pt x="564" y="1195"/>
                    </a:cubicBezTo>
                    <a:close/>
                    <a:moveTo>
                      <a:pt x="1219" y="1"/>
                    </a:moveTo>
                    <a:cubicBezTo>
                      <a:pt x="1157" y="1"/>
                      <a:pt x="1095" y="11"/>
                      <a:pt x="1033" y="35"/>
                    </a:cubicBezTo>
                    <a:cubicBezTo>
                      <a:pt x="873" y="88"/>
                      <a:pt x="756" y="248"/>
                      <a:pt x="777" y="407"/>
                    </a:cubicBezTo>
                    <a:cubicBezTo>
                      <a:pt x="734" y="397"/>
                      <a:pt x="703" y="397"/>
                      <a:pt x="660" y="386"/>
                    </a:cubicBezTo>
                    <a:cubicBezTo>
                      <a:pt x="652" y="355"/>
                      <a:pt x="617" y="331"/>
                      <a:pt x="582" y="331"/>
                    </a:cubicBezTo>
                    <a:cubicBezTo>
                      <a:pt x="569" y="331"/>
                      <a:pt x="555" y="334"/>
                      <a:pt x="543" y="343"/>
                    </a:cubicBezTo>
                    <a:cubicBezTo>
                      <a:pt x="330" y="471"/>
                      <a:pt x="308" y="833"/>
                      <a:pt x="415" y="1046"/>
                    </a:cubicBezTo>
                    <a:cubicBezTo>
                      <a:pt x="308" y="1100"/>
                      <a:pt x="192" y="1174"/>
                      <a:pt x="149" y="1206"/>
                    </a:cubicBezTo>
                    <a:cubicBezTo>
                      <a:pt x="117" y="1228"/>
                      <a:pt x="117" y="1259"/>
                      <a:pt x="117" y="1292"/>
                    </a:cubicBezTo>
                    <a:lnTo>
                      <a:pt x="117" y="1302"/>
                    </a:lnTo>
                    <a:cubicBezTo>
                      <a:pt x="0" y="1675"/>
                      <a:pt x="308" y="1962"/>
                      <a:pt x="607" y="2132"/>
                    </a:cubicBezTo>
                    <a:cubicBezTo>
                      <a:pt x="809" y="2260"/>
                      <a:pt x="1033" y="2356"/>
                      <a:pt x="1267" y="2420"/>
                    </a:cubicBezTo>
                    <a:cubicBezTo>
                      <a:pt x="1382" y="2461"/>
                      <a:pt x="1514" y="2505"/>
                      <a:pt x="1641" y="2505"/>
                    </a:cubicBezTo>
                    <a:cubicBezTo>
                      <a:pt x="1715" y="2505"/>
                      <a:pt x="1787" y="2491"/>
                      <a:pt x="1853" y="2452"/>
                    </a:cubicBezTo>
                    <a:cubicBezTo>
                      <a:pt x="2055" y="2335"/>
                      <a:pt x="2033" y="2122"/>
                      <a:pt x="1938" y="1952"/>
                    </a:cubicBezTo>
                    <a:cubicBezTo>
                      <a:pt x="2182" y="1855"/>
                      <a:pt x="2108" y="1472"/>
                      <a:pt x="1991" y="1228"/>
                    </a:cubicBezTo>
                    <a:cubicBezTo>
                      <a:pt x="2140" y="1228"/>
                      <a:pt x="2268" y="1131"/>
                      <a:pt x="2300" y="961"/>
                    </a:cubicBezTo>
                    <a:cubicBezTo>
                      <a:pt x="2343" y="642"/>
                      <a:pt x="2033" y="418"/>
                      <a:pt x="1810" y="248"/>
                    </a:cubicBezTo>
                    <a:cubicBezTo>
                      <a:pt x="1637" y="124"/>
                      <a:pt x="1432" y="1"/>
                      <a:pt x="1219" y="1"/>
                    </a:cubicBezTo>
                    <a:close/>
                  </a:path>
                </a:pathLst>
              </a:custGeom>
              <a:solidFill>
                <a:srgbClr val="F79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56"/>
              <p:cNvSpPr/>
              <p:nvPr/>
            </p:nvSpPr>
            <p:spPr>
              <a:xfrm>
                <a:off x="2743249" y="2168848"/>
                <a:ext cx="191838" cy="210730"/>
              </a:xfrm>
              <a:custGeom>
                <a:avLst/>
                <a:gdLst/>
                <a:ahLst/>
                <a:cxnLst/>
                <a:rect l="l" t="t" r="r" b="b"/>
                <a:pathLst>
                  <a:path w="2173" h="2387" extrusionOk="0">
                    <a:moveTo>
                      <a:pt x="831" y="1"/>
                    </a:moveTo>
                    <a:cubicBezTo>
                      <a:pt x="575" y="533"/>
                      <a:pt x="0" y="1928"/>
                      <a:pt x="0" y="1928"/>
                    </a:cubicBezTo>
                    <a:lnTo>
                      <a:pt x="298" y="2024"/>
                    </a:lnTo>
                    <a:lnTo>
                      <a:pt x="970" y="2237"/>
                    </a:lnTo>
                    <a:lnTo>
                      <a:pt x="1406" y="2386"/>
                    </a:lnTo>
                    <a:lnTo>
                      <a:pt x="2173" y="544"/>
                    </a:lnTo>
                    <a:lnTo>
                      <a:pt x="1885" y="427"/>
                    </a:lnTo>
                    <a:lnTo>
                      <a:pt x="1172" y="139"/>
                    </a:lnTo>
                    <a:lnTo>
                      <a:pt x="8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6"/>
              <p:cNvSpPr/>
              <p:nvPr/>
            </p:nvSpPr>
            <p:spPr>
              <a:xfrm>
                <a:off x="2769557" y="2181031"/>
                <a:ext cx="140193" cy="185305"/>
              </a:xfrm>
              <a:custGeom>
                <a:avLst/>
                <a:gdLst/>
                <a:ahLst/>
                <a:cxnLst/>
                <a:rect l="l" t="t" r="r" b="b"/>
                <a:pathLst>
                  <a:path w="1588" h="2099" extrusionOk="0">
                    <a:moveTo>
                      <a:pt x="874" y="1"/>
                    </a:moveTo>
                    <a:lnTo>
                      <a:pt x="0" y="1886"/>
                    </a:lnTo>
                    <a:lnTo>
                      <a:pt x="672" y="2099"/>
                    </a:lnTo>
                    <a:cubicBezTo>
                      <a:pt x="895" y="1609"/>
                      <a:pt x="1375" y="682"/>
                      <a:pt x="1587" y="289"/>
                    </a:cubicBezTo>
                    <a:lnTo>
                      <a:pt x="87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6"/>
              <p:cNvSpPr/>
              <p:nvPr/>
            </p:nvSpPr>
            <p:spPr>
              <a:xfrm>
                <a:off x="1936700" y="3886291"/>
                <a:ext cx="2648210" cy="79013"/>
              </a:xfrm>
              <a:custGeom>
                <a:avLst/>
                <a:gdLst/>
                <a:ahLst/>
                <a:cxnLst/>
                <a:rect l="l" t="t" r="r" b="b"/>
                <a:pathLst>
                  <a:path w="29997" h="895" extrusionOk="0">
                    <a:moveTo>
                      <a:pt x="0" y="0"/>
                    </a:moveTo>
                    <a:lnTo>
                      <a:pt x="0" y="895"/>
                    </a:lnTo>
                    <a:lnTo>
                      <a:pt x="29996" y="895"/>
                    </a:lnTo>
                    <a:lnTo>
                      <a:pt x="299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6"/>
              <p:cNvSpPr/>
              <p:nvPr/>
            </p:nvSpPr>
            <p:spPr>
              <a:xfrm>
                <a:off x="1936700" y="3965215"/>
                <a:ext cx="189101" cy="635546"/>
              </a:xfrm>
              <a:custGeom>
                <a:avLst/>
                <a:gdLst/>
                <a:ahLst/>
                <a:cxnLst/>
                <a:rect l="l" t="t" r="r" b="b"/>
                <a:pathLst>
                  <a:path w="2142" h="7199" extrusionOk="0">
                    <a:moveTo>
                      <a:pt x="0" y="1"/>
                    </a:moveTo>
                    <a:lnTo>
                      <a:pt x="0" y="7199"/>
                    </a:lnTo>
                    <a:lnTo>
                      <a:pt x="2141" y="7199"/>
                    </a:lnTo>
                    <a:lnTo>
                      <a:pt x="14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6"/>
              <p:cNvSpPr/>
              <p:nvPr/>
            </p:nvSpPr>
            <p:spPr>
              <a:xfrm>
                <a:off x="4364822" y="3965215"/>
                <a:ext cx="220088" cy="635546"/>
              </a:xfrm>
              <a:custGeom>
                <a:avLst/>
                <a:gdLst/>
                <a:ahLst/>
                <a:cxnLst/>
                <a:rect l="l" t="t" r="r" b="b"/>
                <a:pathLst>
                  <a:path w="2493" h="7199" extrusionOk="0">
                    <a:moveTo>
                      <a:pt x="810" y="1"/>
                    </a:moveTo>
                    <a:lnTo>
                      <a:pt x="1" y="7199"/>
                    </a:lnTo>
                    <a:lnTo>
                      <a:pt x="2492" y="7199"/>
                    </a:lnTo>
                    <a:lnTo>
                      <a:pt x="24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6"/>
              <p:cNvSpPr/>
              <p:nvPr/>
            </p:nvSpPr>
            <p:spPr>
              <a:xfrm>
                <a:off x="3361756" y="3417247"/>
                <a:ext cx="874350" cy="630778"/>
              </a:xfrm>
              <a:custGeom>
                <a:avLst/>
                <a:gdLst/>
                <a:ahLst/>
                <a:cxnLst/>
                <a:rect l="l" t="t" r="r" b="b"/>
                <a:pathLst>
                  <a:path w="9904" h="7145" extrusionOk="0">
                    <a:moveTo>
                      <a:pt x="4856" y="0"/>
                    </a:moveTo>
                    <a:cubicBezTo>
                      <a:pt x="4856" y="0"/>
                      <a:pt x="299" y="1853"/>
                      <a:pt x="1" y="1917"/>
                    </a:cubicBezTo>
                    <a:lnTo>
                      <a:pt x="3100" y="5313"/>
                    </a:lnTo>
                    <a:lnTo>
                      <a:pt x="4761" y="7145"/>
                    </a:lnTo>
                    <a:lnTo>
                      <a:pt x="7838" y="5313"/>
                    </a:lnTo>
                    <a:lnTo>
                      <a:pt x="9903" y="4078"/>
                    </a:lnTo>
                    <a:lnTo>
                      <a:pt x="485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6"/>
              <p:cNvSpPr/>
              <p:nvPr/>
            </p:nvSpPr>
            <p:spPr>
              <a:xfrm>
                <a:off x="3468225" y="3474807"/>
                <a:ext cx="303162" cy="149109"/>
              </a:xfrm>
              <a:custGeom>
                <a:avLst/>
                <a:gdLst/>
                <a:ahLst/>
                <a:cxnLst/>
                <a:rect l="l" t="t" r="r" b="b"/>
                <a:pathLst>
                  <a:path w="3434" h="1689" extrusionOk="0">
                    <a:moveTo>
                      <a:pt x="3218" y="1"/>
                    </a:moveTo>
                    <a:cubicBezTo>
                      <a:pt x="3203" y="1"/>
                      <a:pt x="3188" y="3"/>
                      <a:pt x="3171" y="9"/>
                    </a:cubicBezTo>
                    <a:cubicBezTo>
                      <a:pt x="2639" y="211"/>
                      <a:pt x="2128" y="487"/>
                      <a:pt x="1606" y="733"/>
                    </a:cubicBezTo>
                    <a:cubicBezTo>
                      <a:pt x="1116" y="967"/>
                      <a:pt x="616" y="1211"/>
                      <a:pt x="115" y="1446"/>
                    </a:cubicBezTo>
                    <a:cubicBezTo>
                      <a:pt x="1" y="1503"/>
                      <a:pt x="74" y="1688"/>
                      <a:pt x="182" y="1688"/>
                    </a:cubicBezTo>
                    <a:cubicBezTo>
                      <a:pt x="195" y="1688"/>
                      <a:pt x="208" y="1686"/>
                      <a:pt x="222" y="1680"/>
                    </a:cubicBezTo>
                    <a:cubicBezTo>
                      <a:pt x="744" y="1446"/>
                      <a:pt x="1276" y="1211"/>
                      <a:pt x="1797" y="977"/>
                    </a:cubicBezTo>
                    <a:cubicBezTo>
                      <a:pt x="2298" y="743"/>
                      <a:pt x="2820" y="541"/>
                      <a:pt x="3299" y="274"/>
                    </a:cubicBezTo>
                    <a:cubicBezTo>
                      <a:pt x="3433" y="198"/>
                      <a:pt x="3352" y="1"/>
                      <a:pt x="32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6"/>
              <p:cNvSpPr/>
              <p:nvPr/>
            </p:nvSpPr>
            <p:spPr>
              <a:xfrm>
                <a:off x="3518899" y="3515682"/>
                <a:ext cx="285152" cy="165000"/>
              </a:xfrm>
              <a:custGeom>
                <a:avLst/>
                <a:gdLst/>
                <a:ahLst/>
                <a:cxnLst/>
                <a:rect l="l" t="t" r="r" b="b"/>
                <a:pathLst>
                  <a:path w="3230" h="1869" extrusionOk="0">
                    <a:moveTo>
                      <a:pt x="3057" y="1"/>
                    </a:moveTo>
                    <a:cubicBezTo>
                      <a:pt x="3039" y="1"/>
                      <a:pt x="3021" y="5"/>
                      <a:pt x="3002" y="14"/>
                    </a:cubicBezTo>
                    <a:cubicBezTo>
                      <a:pt x="2011" y="493"/>
                      <a:pt x="1107" y="1153"/>
                      <a:pt x="116" y="1633"/>
                    </a:cubicBezTo>
                    <a:cubicBezTo>
                      <a:pt x="1" y="1695"/>
                      <a:pt x="78" y="1868"/>
                      <a:pt x="188" y="1868"/>
                    </a:cubicBezTo>
                    <a:cubicBezTo>
                      <a:pt x="209" y="1868"/>
                      <a:pt x="232" y="1861"/>
                      <a:pt x="255" y="1846"/>
                    </a:cubicBezTo>
                    <a:cubicBezTo>
                      <a:pt x="1181" y="1249"/>
                      <a:pt x="2203" y="823"/>
                      <a:pt x="3130" y="206"/>
                    </a:cubicBezTo>
                    <a:cubicBezTo>
                      <a:pt x="3230" y="142"/>
                      <a:pt x="3159" y="1"/>
                      <a:pt x="30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6"/>
              <p:cNvSpPr/>
              <p:nvPr/>
            </p:nvSpPr>
            <p:spPr>
              <a:xfrm>
                <a:off x="3561628" y="3569358"/>
                <a:ext cx="295482" cy="161027"/>
              </a:xfrm>
              <a:custGeom>
                <a:avLst/>
                <a:gdLst/>
                <a:ahLst/>
                <a:cxnLst/>
                <a:rect l="l" t="t" r="r" b="b"/>
                <a:pathLst>
                  <a:path w="3347" h="1824" extrusionOk="0">
                    <a:moveTo>
                      <a:pt x="3208" y="0"/>
                    </a:moveTo>
                    <a:cubicBezTo>
                      <a:pt x="3192" y="0"/>
                      <a:pt x="3175" y="4"/>
                      <a:pt x="3157" y="13"/>
                    </a:cubicBezTo>
                    <a:cubicBezTo>
                      <a:pt x="2656" y="215"/>
                      <a:pt x="2199" y="545"/>
                      <a:pt x="1719" y="801"/>
                    </a:cubicBezTo>
                    <a:cubicBezTo>
                      <a:pt x="1198" y="1077"/>
                      <a:pt x="665" y="1333"/>
                      <a:pt x="122" y="1567"/>
                    </a:cubicBezTo>
                    <a:cubicBezTo>
                      <a:pt x="0" y="1633"/>
                      <a:pt x="35" y="1824"/>
                      <a:pt x="155" y="1824"/>
                    </a:cubicBezTo>
                    <a:cubicBezTo>
                      <a:pt x="171" y="1824"/>
                      <a:pt x="188" y="1820"/>
                      <a:pt x="207" y="1813"/>
                    </a:cubicBezTo>
                    <a:cubicBezTo>
                      <a:pt x="718" y="1589"/>
                      <a:pt x="1229" y="1344"/>
                      <a:pt x="1740" y="1089"/>
                    </a:cubicBezTo>
                    <a:cubicBezTo>
                      <a:pt x="2241" y="833"/>
                      <a:pt x="2816" y="588"/>
                      <a:pt x="3263" y="226"/>
                    </a:cubicBezTo>
                    <a:cubicBezTo>
                      <a:pt x="3346" y="161"/>
                      <a:pt x="3309" y="0"/>
                      <a:pt x="32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6"/>
              <p:cNvSpPr/>
              <p:nvPr/>
            </p:nvSpPr>
            <p:spPr>
              <a:xfrm>
                <a:off x="3650264" y="3627889"/>
                <a:ext cx="263435" cy="157408"/>
              </a:xfrm>
              <a:custGeom>
                <a:avLst/>
                <a:gdLst/>
                <a:ahLst/>
                <a:cxnLst/>
                <a:rect l="l" t="t" r="r" b="b"/>
                <a:pathLst>
                  <a:path w="2984" h="1783" extrusionOk="0">
                    <a:moveTo>
                      <a:pt x="2864" y="0"/>
                    </a:moveTo>
                    <a:cubicBezTo>
                      <a:pt x="2852" y="0"/>
                      <a:pt x="2838" y="3"/>
                      <a:pt x="2823" y="10"/>
                    </a:cubicBezTo>
                    <a:cubicBezTo>
                      <a:pt x="2355" y="201"/>
                      <a:pt x="1919" y="489"/>
                      <a:pt x="1493" y="745"/>
                    </a:cubicBezTo>
                    <a:cubicBezTo>
                      <a:pt x="1034" y="1011"/>
                      <a:pt x="577" y="1277"/>
                      <a:pt x="119" y="1554"/>
                    </a:cubicBezTo>
                    <a:cubicBezTo>
                      <a:pt x="1" y="1618"/>
                      <a:pt x="85" y="1783"/>
                      <a:pt x="198" y="1783"/>
                    </a:cubicBezTo>
                    <a:cubicBezTo>
                      <a:pt x="217" y="1783"/>
                      <a:pt x="238" y="1778"/>
                      <a:pt x="258" y="1767"/>
                    </a:cubicBezTo>
                    <a:lnTo>
                      <a:pt x="1599" y="1001"/>
                    </a:lnTo>
                    <a:cubicBezTo>
                      <a:pt x="2035" y="745"/>
                      <a:pt x="2504" y="521"/>
                      <a:pt x="2909" y="201"/>
                    </a:cubicBezTo>
                    <a:cubicBezTo>
                      <a:pt x="2983" y="146"/>
                      <a:pt x="2952" y="0"/>
                      <a:pt x="28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6"/>
              <p:cNvSpPr/>
              <p:nvPr/>
            </p:nvSpPr>
            <p:spPr>
              <a:xfrm>
                <a:off x="3708530" y="3652608"/>
                <a:ext cx="322319" cy="203756"/>
              </a:xfrm>
              <a:custGeom>
                <a:avLst/>
                <a:gdLst/>
                <a:ahLst/>
                <a:cxnLst/>
                <a:rect l="l" t="t" r="r" b="b"/>
                <a:pathLst>
                  <a:path w="3651" h="2308" extrusionOk="0">
                    <a:moveTo>
                      <a:pt x="3414" y="0"/>
                    </a:moveTo>
                    <a:cubicBezTo>
                      <a:pt x="3392" y="0"/>
                      <a:pt x="3369" y="5"/>
                      <a:pt x="3346" y="18"/>
                    </a:cubicBezTo>
                    <a:cubicBezTo>
                      <a:pt x="2185" y="593"/>
                      <a:pt x="1099" y="1317"/>
                      <a:pt x="87" y="2105"/>
                    </a:cubicBezTo>
                    <a:cubicBezTo>
                      <a:pt x="0" y="2174"/>
                      <a:pt x="56" y="2308"/>
                      <a:pt x="142" y="2308"/>
                    </a:cubicBezTo>
                    <a:cubicBezTo>
                      <a:pt x="162" y="2308"/>
                      <a:pt x="183" y="2301"/>
                      <a:pt x="204" y="2285"/>
                    </a:cubicBezTo>
                    <a:cubicBezTo>
                      <a:pt x="1259" y="1530"/>
                      <a:pt x="2366" y="880"/>
                      <a:pt x="3505" y="273"/>
                    </a:cubicBezTo>
                    <a:cubicBezTo>
                      <a:pt x="3651" y="191"/>
                      <a:pt x="3547" y="0"/>
                      <a:pt x="3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84" name="Google Shape;2984;p56"/>
          <p:cNvGrpSpPr/>
          <p:nvPr/>
        </p:nvGrpSpPr>
        <p:grpSpPr>
          <a:xfrm rot="1799982">
            <a:off x="4181584" y="1220482"/>
            <a:ext cx="633046" cy="644624"/>
            <a:chOff x="3203381" y="1416428"/>
            <a:chExt cx="407519" cy="414972"/>
          </a:xfrm>
        </p:grpSpPr>
        <p:sp>
          <p:nvSpPr>
            <p:cNvPr id="2985" name="Google Shape;2985;p56"/>
            <p:cNvSpPr/>
            <p:nvPr/>
          </p:nvSpPr>
          <p:spPr>
            <a:xfrm>
              <a:off x="3484800" y="1720525"/>
              <a:ext cx="115550" cy="110875"/>
            </a:xfrm>
            <a:custGeom>
              <a:avLst/>
              <a:gdLst/>
              <a:ahLst/>
              <a:cxnLst/>
              <a:rect l="l" t="t" r="r" b="b"/>
              <a:pathLst>
                <a:path w="4622" h="4435" extrusionOk="0">
                  <a:moveTo>
                    <a:pt x="2311" y="0"/>
                  </a:moveTo>
                  <a:cubicBezTo>
                    <a:pt x="2159" y="0"/>
                    <a:pt x="2006" y="13"/>
                    <a:pt x="1857" y="37"/>
                  </a:cubicBezTo>
                  <a:cubicBezTo>
                    <a:pt x="764" y="233"/>
                    <a:pt x="0" y="1265"/>
                    <a:pt x="51" y="2348"/>
                  </a:cubicBezTo>
                  <a:cubicBezTo>
                    <a:pt x="51" y="2461"/>
                    <a:pt x="72" y="2574"/>
                    <a:pt x="93" y="2678"/>
                  </a:cubicBezTo>
                  <a:cubicBezTo>
                    <a:pt x="113" y="2998"/>
                    <a:pt x="196" y="3307"/>
                    <a:pt x="351" y="3606"/>
                  </a:cubicBezTo>
                  <a:cubicBezTo>
                    <a:pt x="665" y="4200"/>
                    <a:pt x="1226" y="4435"/>
                    <a:pt x="1815" y="4435"/>
                  </a:cubicBezTo>
                  <a:cubicBezTo>
                    <a:pt x="2249" y="4435"/>
                    <a:pt x="2698" y="4307"/>
                    <a:pt x="3074" y="4101"/>
                  </a:cubicBezTo>
                  <a:cubicBezTo>
                    <a:pt x="4054" y="3555"/>
                    <a:pt x="4621" y="2430"/>
                    <a:pt x="4312" y="1337"/>
                  </a:cubicBezTo>
                  <a:cubicBezTo>
                    <a:pt x="4057" y="414"/>
                    <a:pt x="3188" y="0"/>
                    <a:pt x="23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6"/>
            <p:cNvSpPr/>
            <p:nvPr/>
          </p:nvSpPr>
          <p:spPr>
            <a:xfrm>
              <a:off x="3477400" y="1543325"/>
              <a:ext cx="133500" cy="103775"/>
            </a:xfrm>
            <a:custGeom>
              <a:avLst/>
              <a:gdLst/>
              <a:ahLst/>
              <a:cxnLst/>
              <a:rect l="l" t="t" r="r" b="b"/>
              <a:pathLst>
                <a:path w="5340" h="4151" extrusionOk="0">
                  <a:moveTo>
                    <a:pt x="2983" y="1"/>
                  </a:moveTo>
                  <a:cubicBezTo>
                    <a:pt x="2469" y="1"/>
                    <a:pt x="1956" y="154"/>
                    <a:pt x="1575" y="451"/>
                  </a:cubicBezTo>
                  <a:cubicBezTo>
                    <a:pt x="0" y="1662"/>
                    <a:pt x="1018" y="4151"/>
                    <a:pt x="2737" y="4151"/>
                  </a:cubicBezTo>
                  <a:cubicBezTo>
                    <a:pt x="2819" y="4151"/>
                    <a:pt x="2903" y="4145"/>
                    <a:pt x="2988" y="4134"/>
                  </a:cubicBezTo>
                  <a:cubicBezTo>
                    <a:pt x="3494" y="4134"/>
                    <a:pt x="3999" y="3938"/>
                    <a:pt x="4432" y="3576"/>
                  </a:cubicBezTo>
                  <a:cubicBezTo>
                    <a:pt x="5340" y="2834"/>
                    <a:pt x="5340" y="1555"/>
                    <a:pt x="4629" y="699"/>
                  </a:cubicBezTo>
                  <a:cubicBezTo>
                    <a:pt x="4237" y="228"/>
                    <a:pt x="3610" y="1"/>
                    <a:pt x="29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6"/>
            <p:cNvSpPr/>
            <p:nvPr/>
          </p:nvSpPr>
          <p:spPr>
            <a:xfrm>
              <a:off x="3203381" y="1562979"/>
              <a:ext cx="143400" cy="134750"/>
            </a:xfrm>
            <a:custGeom>
              <a:avLst/>
              <a:gdLst/>
              <a:ahLst/>
              <a:cxnLst/>
              <a:rect l="l" t="t" r="r" b="b"/>
              <a:pathLst>
                <a:path w="5736" h="5390" extrusionOk="0">
                  <a:moveTo>
                    <a:pt x="2327" y="0"/>
                  </a:moveTo>
                  <a:cubicBezTo>
                    <a:pt x="1872" y="0"/>
                    <a:pt x="1427" y="134"/>
                    <a:pt x="1043" y="452"/>
                  </a:cubicBezTo>
                  <a:cubicBezTo>
                    <a:pt x="775" y="669"/>
                    <a:pt x="610" y="947"/>
                    <a:pt x="506" y="1267"/>
                  </a:cubicBezTo>
                  <a:cubicBezTo>
                    <a:pt x="32" y="2134"/>
                    <a:pt x="1" y="3361"/>
                    <a:pt x="424" y="4145"/>
                  </a:cubicBezTo>
                  <a:cubicBezTo>
                    <a:pt x="881" y="4994"/>
                    <a:pt x="1728" y="5389"/>
                    <a:pt x="2600" y="5389"/>
                  </a:cubicBezTo>
                  <a:cubicBezTo>
                    <a:pt x="3223" y="5389"/>
                    <a:pt x="3859" y="5188"/>
                    <a:pt x="4374" y="4805"/>
                  </a:cubicBezTo>
                  <a:cubicBezTo>
                    <a:pt x="5664" y="3836"/>
                    <a:pt x="5736" y="2134"/>
                    <a:pt x="4612" y="1030"/>
                  </a:cubicBezTo>
                  <a:cubicBezTo>
                    <a:pt x="4019" y="444"/>
                    <a:pt x="3156" y="0"/>
                    <a:pt x="23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6"/>
            <p:cNvSpPr/>
            <p:nvPr/>
          </p:nvSpPr>
          <p:spPr>
            <a:xfrm>
              <a:off x="3366312" y="1416428"/>
              <a:ext cx="111650" cy="100400"/>
            </a:xfrm>
            <a:custGeom>
              <a:avLst/>
              <a:gdLst/>
              <a:ahLst/>
              <a:cxnLst/>
              <a:rect l="l" t="t" r="r" b="b"/>
              <a:pathLst>
                <a:path w="4466" h="4016" extrusionOk="0">
                  <a:moveTo>
                    <a:pt x="2077" y="0"/>
                  </a:moveTo>
                  <a:cubicBezTo>
                    <a:pt x="1557" y="0"/>
                    <a:pt x="1026" y="185"/>
                    <a:pt x="660" y="506"/>
                  </a:cubicBezTo>
                  <a:cubicBezTo>
                    <a:pt x="640" y="537"/>
                    <a:pt x="608" y="558"/>
                    <a:pt x="588" y="578"/>
                  </a:cubicBezTo>
                  <a:cubicBezTo>
                    <a:pt x="299" y="805"/>
                    <a:pt x="134" y="1145"/>
                    <a:pt x="83" y="1517"/>
                  </a:cubicBezTo>
                  <a:cubicBezTo>
                    <a:pt x="0" y="1950"/>
                    <a:pt x="62" y="2404"/>
                    <a:pt x="258" y="2827"/>
                  </a:cubicBezTo>
                  <a:cubicBezTo>
                    <a:pt x="340" y="3002"/>
                    <a:pt x="443" y="3146"/>
                    <a:pt x="567" y="3270"/>
                  </a:cubicBezTo>
                  <a:cubicBezTo>
                    <a:pt x="805" y="3570"/>
                    <a:pt x="1104" y="3817"/>
                    <a:pt x="1465" y="3930"/>
                  </a:cubicBezTo>
                  <a:cubicBezTo>
                    <a:pt x="1650" y="3988"/>
                    <a:pt x="1827" y="4015"/>
                    <a:pt x="1997" y="4015"/>
                  </a:cubicBezTo>
                  <a:cubicBezTo>
                    <a:pt x="3607" y="4015"/>
                    <a:pt x="4465" y="1592"/>
                    <a:pt x="3280" y="444"/>
                  </a:cubicBezTo>
                  <a:cubicBezTo>
                    <a:pt x="2965" y="138"/>
                    <a:pt x="2525" y="0"/>
                    <a:pt x="20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6"/>
            <p:cNvSpPr/>
            <p:nvPr/>
          </p:nvSpPr>
          <p:spPr>
            <a:xfrm>
              <a:off x="3225556" y="1593679"/>
              <a:ext cx="54450" cy="76825"/>
            </a:xfrm>
            <a:custGeom>
              <a:avLst/>
              <a:gdLst/>
              <a:ahLst/>
              <a:cxnLst/>
              <a:rect l="l" t="t" r="r" b="b"/>
              <a:pathLst>
                <a:path w="2178" h="3073" extrusionOk="0">
                  <a:moveTo>
                    <a:pt x="1092" y="1"/>
                  </a:moveTo>
                  <a:cubicBezTo>
                    <a:pt x="1037" y="1"/>
                    <a:pt x="980" y="21"/>
                    <a:pt x="929" y="70"/>
                  </a:cubicBezTo>
                  <a:cubicBezTo>
                    <a:pt x="1" y="906"/>
                    <a:pt x="558" y="2999"/>
                    <a:pt x="1868" y="3072"/>
                  </a:cubicBezTo>
                  <a:cubicBezTo>
                    <a:pt x="1875" y="3073"/>
                    <a:pt x="1881" y="3073"/>
                    <a:pt x="1887" y="3073"/>
                  </a:cubicBezTo>
                  <a:cubicBezTo>
                    <a:pt x="2178" y="3073"/>
                    <a:pt x="2171" y="2607"/>
                    <a:pt x="1868" y="2598"/>
                  </a:cubicBezTo>
                  <a:cubicBezTo>
                    <a:pt x="960" y="2546"/>
                    <a:pt x="672" y="947"/>
                    <a:pt x="1270" y="411"/>
                  </a:cubicBezTo>
                  <a:cubicBezTo>
                    <a:pt x="1446" y="243"/>
                    <a:pt x="1281" y="1"/>
                    <a:pt x="1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6"/>
            <p:cNvSpPr/>
            <p:nvPr/>
          </p:nvSpPr>
          <p:spPr>
            <a:xfrm>
              <a:off x="3366562" y="1430578"/>
              <a:ext cx="55450" cy="76050"/>
            </a:xfrm>
            <a:custGeom>
              <a:avLst/>
              <a:gdLst/>
              <a:ahLst/>
              <a:cxnLst/>
              <a:rect l="l" t="t" r="r" b="b"/>
              <a:pathLst>
                <a:path w="2218" h="3042" extrusionOk="0">
                  <a:moveTo>
                    <a:pt x="1304" y="0"/>
                  </a:moveTo>
                  <a:cubicBezTo>
                    <a:pt x="1263" y="0"/>
                    <a:pt x="1220" y="13"/>
                    <a:pt x="1176" y="43"/>
                  </a:cubicBezTo>
                  <a:cubicBezTo>
                    <a:pt x="0" y="827"/>
                    <a:pt x="815" y="2395"/>
                    <a:pt x="1754" y="3004"/>
                  </a:cubicBezTo>
                  <a:cubicBezTo>
                    <a:pt x="1795" y="3030"/>
                    <a:pt x="1837" y="3042"/>
                    <a:pt x="1876" y="3042"/>
                  </a:cubicBezTo>
                  <a:cubicBezTo>
                    <a:pt x="2079" y="3042"/>
                    <a:pt x="2218" y="2729"/>
                    <a:pt x="2001" y="2591"/>
                  </a:cubicBezTo>
                  <a:cubicBezTo>
                    <a:pt x="1382" y="2188"/>
                    <a:pt x="578" y="1012"/>
                    <a:pt x="1424" y="455"/>
                  </a:cubicBezTo>
                  <a:cubicBezTo>
                    <a:pt x="1638" y="310"/>
                    <a:pt x="1504" y="0"/>
                    <a:pt x="13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6"/>
            <p:cNvSpPr/>
            <p:nvPr/>
          </p:nvSpPr>
          <p:spPr>
            <a:xfrm>
              <a:off x="3507475" y="1562550"/>
              <a:ext cx="38475" cy="55175"/>
            </a:xfrm>
            <a:custGeom>
              <a:avLst/>
              <a:gdLst/>
              <a:ahLst/>
              <a:cxnLst/>
              <a:rect l="l" t="t" r="r" b="b"/>
              <a:pathLst>
                <a:path w="1539" h="2207" extrusionOk="0">
                  <a:moveTo>
                    <a:pt x="743" y="0"/>
                  </a:moveTo>
                  <a:cubicBezTo>
                    <a:pt x="669" y="0"/>
                    <a:pt x="593" y="31"/>
                    <a:pt x="537" y="105"/>
                  </a:cubicBezTo>
                  <a:cubicBezTo>
                    <a:pt x="1" y="817"/>
                    <a:pt x="372" y="1859"/>
                    <a:pt x="1166" y="2189"/>
                  </a:cubicBezTo>
                  <a:cubicBezTo>
                    <a:pt x="1196" y="2201"/>
                    <a:pt x="1224" y="2206"/>
                    <a:pt x="1251" y="2206"/>
                  </a:cubicBezTo>
                  <a:cubicBezTo>
                    <a:pt x="1467" y="2206"/>
                    <a:pt x="1539" y="1826"/>
                    <a:pt x="1290" y="1725"/>
                  </a:cubicBezTo>
                  <a:cubicBezTo>
                    <a:pt x="754" y="1508"/>
                    <a:pt x="630" y="786"/>
                    <a:pt x="950" y="343"/>
                  </a:cubicBezTo>
                  <a:cubicBezTo>
                    <a:pt x="1080" y="169"/>
                    <a:pt x="916" y="0"/>
                    <a:pt x="7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6"/>
            <p:cNvSpPr/>
            <p:nvPr/>
          </p:nvSpPr>
          <p:spPr>
            <a:xfrm>
              <a:off x="3501025" y="1742650"/>
              <a:ext cx="41675" cy="55450"/>
            </a:xfrm>
            <a:custGeom>
              <a:avLst/>
              <a:gdLst/>
              <a:ahLst/>
              <a:cxnLst/>
              <a:rect l="l" t="t" r="r" b="b"/>
              <a:pathLst>
                <a:path w="1667" h="2218" extrusionOk="0">
                  <a:moveTo>
                    <a:pt x="651" y="1"/>
                  </a:moveTo>
                  <a:cubicBezTo>
                    <a:pt x="578" y="1"/>
                    <a:pt x="505" y="33"/>
                    <a:pt x="454" y="112"/>
                  </a:cubicBezTo>
                  <a:cubicBezTo>
                    <a:pt x="1" y="875"/>
                    <a:pt x="454" y="1927"/>
                    <a:pt x="1280" y="2205"/>
                  </a:cubicBezTo>
                  <a:cubicBezTo>
                    <a:pt x="1306" y="2214"/>
                    <a:pt x="1331" y="2218"/>
                    <a:pt x="1354" y="2218"/>
                  </a:cubicBezTo>
                  <a:cubicBezTo>
                    <a:pt x="1588" y="2218"/>
                    <a:pt x="1666" y="1826"/>
                    <a:pt x="1403" y="1741"/>
                  </a:cubicBezTo>
                  <a:cubicBezTo>
                    <a:pt x="867" y="1556"/>
                    <a:pt x="578" y="844"/>
                    <a:pt x="878" y="359"/>
                  </a:cubicBezTo>
                  <a:cubicBezTo>
                    <a:pt x="985" y="172"/>
                    <a:pt x="818" y="1"/>
                    <a:pt x="6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0" y="429490"/>
            <a:ext cx="6085500" cy="58881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Bowlby One"/>
              <a:buNone/>
              <a:defRPr sz="4500" b="0" i="0" u="none" strike="noStrike" cap="none">
                <a:solidFill>
                  <a:schemeClr val="accent3"/>
                </a:solidFill>
                <a:latin typeface="Bowlby One"/>
                <a:ea typeface="Bowlby One"/>
                <a:cs typeface="Bowlby One"/>
                <a:sym typeface="Bowlby One"/>
              </a:defRPr>
            </a:lvl1pPr>
            <a:lvl2pPr marR="0" lvl="1"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2pPr>
            <a:lvl3pPr marR="0" lvl="2"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3pPr>
            <a:lvl4pPr marR="0" lvl="3"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4pPr>
            <a:lvl5pPr marR="0" lvl="4"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5pPr>
            <a:lvl6pPr marR="0" lvl="5"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6pPr>
            <a:lvl7pPr marR="0" lvl="6"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7pPr>
            <a:lvl8pPr marR="0" lvl="7"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8pPr>
            <a:lvl9pPr marR="0" lvl="8"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9pPr>
          </a:lstStyle>
          <a:p>
            <a:r>
              <a:rPr lang="en-US" sz="4000" b="1" dirty="0">
                <a:solidFill>
                  <a:srgbClr val="7030A0"/>
                </a:solidFill>
                <a:latin typeface="Times New Roman" panose="02020603050405020304" pitchFamily="18" charset="0"/>
                <a:cs typeface="Times New Roman" panose="02020603050405020304" pitchFamily="18" charset="0"/>
              </a:rPr>
              <a:t>VIDEO 2</a:t>
            </a:r>
          </a:p>
        </p:txBody>
      </p:sp>
      <p:pic>
        <p:nvPicPr>
          <p:cNvPr id="4" name="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7581" y="903360"/>
            <a:ext cx="7131627" cy="4011540"/>
          </a:xfrm>
          <a:prstGeom prst="rect">
            <a:avLst/>
          </a:prstGeom>
        </p:spPr>
      </p:pic>
    </p:spTree>
    <p:extLst>
      <p:ext uri="{BB962C8B-B14F-4D97-AF65-F5344CB8AC3E}">
        <p14:creationId xmlns:p14="http://schemas.microsoft.com/office/powerpoint/2010/main" val="13585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BF9"/>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8548DC4-AEAE-9863-1861-082EC481EBF7}"/>
              </a:ext>
            </a:extLst>
          </p:cNvPr>
          <p:cNvSpPr/>
          <p:nvPr/>
        </p:nvSpPr>
        <p:spPr>
          <a:xfrm>
            <a:off x="1909678" y="990881"/>
            <a:ext cx="5555795" cy="5715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Times New Roman" panose="02020603050405020304" pitchFamily="18" charset="0"/>
                <a:cs typeface="Times New Roman" panose="02020603050405020304" pitchFamily="18" charset="0"/>
              </a:rPr>
              <a:t>- Công thức phân tử của ethylene là C₂H₄</a:t>
            </a:r>
          </a:p>
        </p:txBody>
      </p:sp>
      <p:sp>
        <p:nvSpPr>
          <p:cNvPr id="5" name="Rectangle: Rounded Corners 4">
            <a:extLst>
              <a:ext uri="{FF2B5EF4-FFF2-40B4-BE49-F238E27FC236}">
                <a16:creationId xmlns:a16="http://schemas.microsoft.com/office/drawing/2014/main" id="{978F64B5-02BA-B4C8-7947-9B83CE065269}"/>
              </a:ext>
            </a:extLst>
          </p:cNvPr>
          <p:cNvSpPr/>
          <p:nvPr/>
        </p:nvSpPr>
        <p:spPr>
          <a:xfrm>
            <a:off x="1909678" y="1691331"/>
            <a:ext cx="5351235" cy="5715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Times New Roman" panose="02020603050405020304" pitchFamily="18" charset="0"/>
                <a:cs typeface="Times New Roman" panose="02020603050405020304" pitchFamily="18" charset="0"/>
              </a:rPr>
              <a:t>- Công thức cấu tạo của ethylene là </a:t>
            </a:r>
          </a:p>
        </p:txBody>
      </p:sp>
      <p:pic>
        <p:nvPicPr>
          <p:cNvPr id="14" name="Picture 13">
            <a:extLst>
              <a:ext uri="{FF2B5EF4-FFF2-40B4-BE49-F238E27FC236}">
                <a16:creationId xmlns:a16="http://schemas.microsoft.com/office/drawing/2014/main" id="{EDE4CB02-CFD0-D76B-C4CD-84F2575F5A40}"/>
              </a:ext>
            </a:extLst>
          </p:cNvPr>
          <p:cNvPicPr>
            <a:picLocks noChangeAspect="1"/>
          </p:cNvPicPr>
          <p:nvPr/>
        </p:nvPicPr>
        <p:blipFill rotWithShape="1">
          <a:blip r:embed="rId2"/>
          <a:srcRect l="5268" t="26826" r="61250" b="20028"/>
          <a:stretch/>
        </p:blipFill>
        <p:spPr>
          <a:xfrm>
            <a:off x="7436579" y="1557676"/>
            <a:ext cx="1681412" cy="1501277"/>
          </a:xfrm>
          <a:prstGeom prst="rect">
            <a:avLst/>
          </a:prstGeom>
          <a:ln>
            <a:noFill/>
          </a:ln>
          <a:effectLst>
            <a:softEdge rad="112500"/>
          </a:effectLst>
        </p:spPr>
      </p:pic>
      <p:sp>
        <p:nvSpPr>
          <p:cNvPr id="15" name="Rectangle: Rounded Corners 14">
            <a:extLst>
              <a:ext uri="{FF2B5EF4-FFF2-40B4-BE49-F238E27FC236}">
                <a16:creationId xmlns:a16="http://schemas.microsoft.com/office/drawing/2014/main" id="{830091C8-5C93-C3AE-387D-E56E7109A411}"/>
              </a:ext>
            </a:extLst>
          </p:cNvPr>
          <p:cNvSpPr/>
          <p:nvPr/>
        </p:nvSpPr>
        <p:spPr>
          <a:xfrm>
            <a:off x="942622" y="3166015"/>
            <a:ext cx="7967334" cy="1501277"/>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Trong phân tử ethylene, giữa hai nguyên tử carbon có </a:t>
            </a:r>
            <a:r>
              <a:rPr lang="vi-VN" sz="2400" b="1">
                <a:solidFill>
                  <a:srgbClr val="000000"/>
                </a:solidFill>
                <a:latin typeface="Times New Roman" panose="02020603050405020304" pitchFamily="18" charset="0"/>
                <a:cs typeface="Times New Roman" panose="02020603050405020304" pitchFamily="18" charset="0"/>
              </a:rPr>
              <a:t>một liên kết đôi</a:t>
            </a:r>
            <a:r>
              <a:rPr lang="vi-VN" sz="2400">
                <a:solidFill>
                  <a:srgbClr val="000000"/>
                </a:solidFill>
                <a:latin typeface="Times New Roman" panose="02020603050405020304" pitchFamily="18" charset="0"/>
                <a:cs typeface="Times New Roman" panose="02020603050405020304" pitchFamily="18" charset="0"/>
              </a:rPr>
              <a:t>. Trong liên kết đôi có một liên kết </a:t>
            </a:r>
            <a:r>
              <a:rPr lang="vi-VN" sz="2400" b="1">
                <a:solidFill>
                  <a:srgbClr val="FF0000"/>
                </a:solidFill>
                <a:latin typeface="Times New Roman" panose="02020603050405020304" pitchFamily="18" charset="0"/>
                <a:cs typeface="Times New Roman" panose="02020603050405020304" pitchFamily="18" charset="0"/>
              </a:rPr>
              <a:t>kém bền</a:t>
            </a:r>
            <a:r>
              <a:rPr lang="vi-VN" sz="2400">
                <a:solidFill>
                  <a:srgbClr val="000000"/>
                </a:solidFill>
                <a:latin typeface="Times New Roman" panose="02020603050405020304" pitchFamily="18" charset="0"/>
                <a:cs typeface="Times New Roman" panose="02020603050405020304" pitchFamily="18" charset="0"/>
              </a:rPr>
              <a:t>, chính liên kết này tạo ra những tính chất hoá học đặc trưng cho ethylene nói riêng và các alkene khác nói chung.</a:t>
            </a:r>
            <a:endParaRPr lang="en-US" sz="2400">
              <a:solidFill>
                <a:srgbClr val="000000"/>
              </a:solidFill>
              <a:latin typeface="Times New Roman" panose="02020603050405020304" pitchFamily="18" charset="0"/>
              <a:cs typeface="Times New Roman" panose="02020603050405020304" pitchFamily="18" charset="0"/>
            </a:endParaRPr>
          </a:p>
        </p:txBody>
      </p:sp>
      <p:sp>
        <p:nvSpPr>
          <p:cNvPr id="2" name="Google Shape;891;p39">
            <a:extLst>
              <a:ext uri="{FF2B5EF4-FFF2-40B4-BE49-F238E27FC236}">
                <a16:creationId xmlns:a16="http://schemas.microsoft.com/office/drawing/2014/main" id="{48DB1C22-A849-DFCA-4B29-9ADD1AB1AFF7}"/>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1. CÔNG THỨC CẤU TẠO VÀ TÍNH CHẤT VẬT LÍ</a:t>
            </a:r>
            <a:endParaRPr sz="2400" b="1">
              <a:solidFill>
                <a:srgbClr val="FF0000"/>
              </a:solidFill>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4957A8B6-F348-3782-4DAD-DBFB035F3093}"/>
              </a:ext>
            </a:extLst>
          </p:cNvPr>
          <p:cNvSpPr/>
          <p:nvPr/>
        </p:nvSpPr>
        <p:spPr>
          <a:xfrm>
            <a:off x="1909678" y="2422333"/>
            <a:ext cx="5408385" cy="57150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latin typeface="Times New Roman" panose="02020603050405020304" pitchFamily="18" charset="0"/>
                <a:cs typeface="Times New Roman" panose="02020603050405020304" pitchFamily="18" charset="0"/>
              </a:rPr>
              <a:t>- Công thức cấu tạo thu gọn là CH</a:t>
            </a:r>
            <a:r>
              <a:rPr lang="en-US" sz="2400" baseline="-25000">
                <a:solidFill>
                  <a:srgbClr val="000000"/>
                </a:solidFill>
                <a:latin typeface="Times New Roman" panose="02020603050405020304" pitchFamily="18" charset="0"/>
                <a:cs typeface="Times New Roman" panose="02020603050405020304" pitchFamily="18" charset="0"/>
              </a:rPr>
              <a:t>2</a:t>
            </a:r>
            <a:r>
              <a:rPr lang="en-US" sz="2400">
                <a:solidFill>
                  <a:srgbClr val="000000"/>
                </a:solidFill>
                <a:latin typeface="Times New Roman" panose="02020603050405020304" pitchFamily="18" charset="0"/>
                <a:cs typeface="Times New Roman" panose="02020603050405020304" pitchFamily="18" charset="0"/>
              </a:rPr>
              <a:t>=CH</a:t>
            </a:r>
            <a:r>
              <a:rPr lang="en-US" sz="2400" baseline="-25000">
                <a:solidFill>
                  <a:srgbClr val="000000"/>
                </a:solidFill>
                <a:latin typeface="Times New Roman" panose="02020603050405020304" pitchFamily="18" charset="0"/>
                <a:cs typeface="Times New Roman" panose="02020603050405020304" pitchFamily="18" charset="0"/>
              </a:rPr>
              <a:t>2</a:t>
            </a:r>
            <a:r>
              <a:rPr lang="en-US" sz="2400">
                <a:solidFill>
                  <a:srgbClr val="000000"/>
                </a:solidFill>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803B918E-F69F-F68E-A2A7-27A86912D1B2}"/>
              </a:ext>
            </a:extLst>
          </p:cNvPr>
          <p:cNvSpPr txBox="1"/>
          <p:nvPr/>
        </p:nvSpPr>
        <p:spPr>
          <a:xfrm>
            <a:off x="774842" y="583979"/>
            <a:ext cx="1134836" cy="2554545"/>
          </a:xfrm>
          <a:prstGeom prst="rect">
            <a:avLst/>
          </a:prstGeom>
          <a:noFill/>
        </p:spPr>
        <p:txBody>
          <a:bodyPr wrap="square" rtlCol="0">
            <a:spAutoFit/>
          </a:bodyPr>
          <a:lstStyle/>
          <a:p>
            <a:pPr algn="ctr"/>
            <a:r>
              <a:rPr lang="en-US" sz="3200">
                <a:solidFill>
                  <a:srgbClr val="00B050"/>
                </a:solidFill>
                <a:latin typeface="Times New Roman" panose="02020603050405020304" pitchFamily="18" charset="0"/>
                <a:cs typeface="Times New Roman" panose="02020603050405020304" pitchFamily="18" charset="0"/>
              </a:rPr>
              <a:t>a. Công thức cấu tạo</a:t>
            </a:r>
          </a:p>
        </p:txBody>
      </p:sp>
    </p:spTree>
    <p:extLst>
      <p:ext uri="{BB962C8B-B14F-4D97-AF65-F5344CB8AC3E}">
        <p14:creationId xmlns:p14="http://schemas.microsoft.com/office/powerpoint/2010/main" val="405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CFBF9"/>
        </a:solidFill>
        <a:effectLst/>
      </p:bgPr>
    </p:bg>
    <p:spTree>
      <p:nvGrpSpPr>
        <p:cNvPr id="1" name=""/>
        <p:cNvGrpSpPr/>
        <p:nvPr/>
      </p:nvGrpSpPr>
      <p:grpSpPr>
        <a:xfrm>
          <a:off x="0" y="0"/>
          <a:ext cx="0" cy="0"/>
          <a:chOff x="0" y="0"/>
          <a:chExt cx="0" cy="0"/>
        </a:xfrm>
      </p:grpSpPr>
      <p:sp>
        <p:nvSpPr>
          <p:cNvPr id="6" name="Google Shape;891;p39">
            <a:extLst>
              <a:ext uri="{FF2B5EF4-FFF2-40B4-BE49-F238E27FC236}">
                <a16:creationId xmlns:a16="http://schemas.microsoft.com/office/drawing/2014/main" id="{1089594E-070D-661F-05B5-73645BD7342D}"/>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1. CÔNG THỨC CẤU TẠO VÀ TÍNH CHẤT VẬT LÍ</a:t>
            </a:r>
            <a:endParaRPr sz="2400" b="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6E801C1-1E3D-76CF-FE79-9880E029A1CD}"/>
              </a:ext>
            </a:extLst>
          </p:cNvPr>
          <p:cNvPicPr>
            <a:picLocks noChangeAspect="1"/>
          </p:cNvPicPr>
          <p:nvPr/>
        </p:nvPicPr>
        <p:blipFill rotWithShape="1">
          <a:blip r:embed="rId2"/>
          <a:srcRect l="51667" t="26666" r="5462" b="17202"/>
          <a:stretch/>
        </p:blipFill>
        <p:spPr>
          <a:xfrm>
            <a:off x="2611966" y="1227666"/>
            <a:ext cx="3920067" cy="2887133"/>
          </a:xfrm>
          <a:prstGeom prst="rect">
            <a:avLst/>
          </a:prstGeom>
        </p:spPr>
      </p:pic>
      <p:sp>
        <p:nvSpPr>
          <p:cNvPr id="4" name="TextBox 3">
            <a:extLst>
              <a:ext uri="{FF2B5EF4-FFF2-40B4-BE49-F238E27FC236}">
                <a16:creationId xmlns:a16="http://schemas.microsoft.com/office/drawing/2014/main" id="{43CFABFF-0B71-46BD-4E98-82F477D38D9A}"/>
              </a:ext>
            </a:extLst>
          </p:cNvPr>
          <p:cNvSpPr txBox="1"/>
          <p:nvPr/>
        </p:nvSpPr>
        <p:spPr>
          <a:xfrm>
            <a:off x="3691467" y="3445646"/>
            <a:ext cx="1634067" cy="584775"/>
          </a:xfrm>
          <a:prstGeom prst="rect">
            <a:avLst/>
          </a:prstGeom>
          <a:noFill/>
        </p:spPr>
        <p:txBody>
          <a:bodyPr wrap="square" rtlCol="0">
            <a:spAutoFit/>
          </a:bodyPr>
          <a:lstStyle/>
          <a:p>
            <a:pPr algn="ctr"/>
            <a:r>
              <a:rPr lang="en-US" sz="3200" i="1">
                <a:solidFill>
                  <a:schemeClr val="accent4">
                    <a:lumMod val="50000"/>
                  </a:schemeClr>
                </a:solidFill>
                <a:latin typeface="Times New Roman" panose="02020603050405020304" pitchFamily="18" charset="0"/>
                <a:cs typeface="Times New Roman" panose="02020603050405020304" pitchFamily="18" charset="0"/>
              </a:rPr>
              <a:t>Ethylene</a:t>
            </a:r>
          </a:p>
        </p:txBody>
      </p:sp>
      <p:cxnSp>
        <p:nvCxnSpPr>
          <p:cNvPr id="13" name="Straight Connector 12">
            <a:extLst>
              <a:ext uri="{FF2B5EF4-FFF2-40B4-BE49-F238E27FC236}">
                <a16:creationId xmlns:a16="http://schemas.microsoft.com/office/drawing/2014/main" id="{A5CD2D96-3612-D0ED-82E3-59C5E9B3FD25}"/>
              </a:ext>
            </a:extLst>
          </p:cNvPr>
          <p:cNvCxnSpPr/>
          <p:nvPr/>
        </p:nvCxnSpPr>
        <p:spPr>
          <a:xfrm>
            <a:off x="6282267" y="1667933"/>
            <a:ext cx="13123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7DABB0BB-53F7-3575-D153-B0FE55EA0972}"/>
              </a:ext>
            </a:extLst>
          </p:cNvPr>
          <p:cNvCxnSpPr/>
          <p:nvPr/>
        </p:nvCxnSpPr>
        <p:spPr>
          <a:xfrm>
            <a:off x="6383867" y="3581399"/>
            <a:ext cx="13123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8D8D638D-0DCB-90A8-4232-91E2D0420C85}"/>
              </a:ext>
            </a:extLst>
          </p:cNvPr>
          <p:cNvCxnSpPr/>
          <p:nvPr/>
        </p:nvCxnSpPr>
        <p:spPr>
          <a:xfrm>
            <a:off x="1371600" y="1727200"/>
            <a:ext cx="131233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0608B213-CD30-5AA5-72D9-55C2A7352429}"/>
              </a:ext>
            </a:extLst>
          </p:cNvPr>
          <p:cNvCxnSpPr/>
          <p:nvPr/>
        </p:nvCxnSpPr>
        <p:spPr>
          <a:xfrm>
            <a:off x="1473200" y="3640666"/>
            <a:ext cx="1312333" cy="0"/>
          </a:xfrm>
          <a:prstGeom prst="line">
            <a:avLst/>
          </a:prstGeom>
        </p:spPr>
        <p:style>
          <a:lnRef idx="3">
            <a:schemeClr val="accent2"/>
          </a:lnRef>
          <a:fillRef idx="0">
            <a:schemeClr val="accent2"/>
          </a:fillRef>
          <a:effectRef idx="2">
            <a:schemeClr val="accent2"/>
          </a:effectRef>
          <a:fontRef idx="minor">
            <a:schemeClr val="tx1"/>
          </a:fontRef>
        </p:style>
      </p:cxnSp>
      <p:sp>
        <p:nvSpPr>
          <p:cNvPr id="17" name="TextBox 16">
            <a:extLst>
              <a:ext uri="{FF2B5EF4-FFF2-40B4-BE49-F238E27FC236}">
                <a16:creationId xmlns:a16="http://schemas.microsoft.com/office/drawing/2014/main" id="{FD4FE62A-FBB4-C224-027F-0F123EA5D086}"/>
              </a:ext>
            </a:extLst>
          </p:cNvPr>
          <p:cNvSpPr txBox="1"/>
          <p:nvPr/>
        </p:nvSpPr>
        <p:spPr>
          <a:xfrm>
            <a:off x="279400" y="1466067"/>
            <a:ext cx="2184400" cy="369332"/>
          </a:xfrm>
          <a:prstGeom prst="rect">
            <a:avLst/>
          </a:prstGeom>
          <a:solidFill>
            <a:schemeClr val="tx2">
              <a:lumMod val="60000"/>
              <a:lumOff val="40000"/>
            </a:schemeClr>
          </a:solidFill>
        </p:spPr>
        <p:txBody>
          <a:bodyPr wrap="square" rtlCol="0">
            <a:spAutoFit/>
          </a:bodyPr>
          <a:lstStyle/>
          <a:p>
            <a:pPr algn="ctr"/>
            <a:r>
              <a:rPr lang="vi-VN" sz="1800">
                <a:latin typeface="Times New Roman" panose="02020603050405020304" pitchFamily="18" charset="0"/>
                <a:cs typeface="Times New Roman" panose="02020603050405020304" pitchFamily="18" charset="0"/>
              </a:rPr>
              <a:t>Là chất khí</a:t>
            </a:r>
            <a:endParaRPr lang="en-US" sz="1800">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F916C66F-E4C1-8ECB-F99B-D333358823C3}"/>
              </a:ext>
            </a:extLst>
          </p:cNvPr>
          <p:cNvSpPr/>
          <p:nvPr/>
        </p:nvSpPr>
        <p:spPr>
          <a:xfrm>
            <a:off x="666750" y="2048685"/>
            <a:ext cx="1219200" cy="1009363"/>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EBC1D0-3759-9345-990D-E5771B4A11A1}"/>
              </a:ext>
            </a:extLst>
          </p:cNvPr>
          <p:cNvSpPr txBox="1"/>
          <p:nvPr/>
        </p:nvSpPr>
        <p:spPr>
          <a:xfrm>
            <a:off x="368301" y="3271334"/>
            <a:ext cx="1913466" cy="646331"/>
          </a:xfrm>
          <a:prstGeom prst="rect">
            <a:avLst/>
          </a:prstGeom>
          <a:solidFill>
            <a:schemeClr val="tx2">
              <a:lumMod val="60000"/>
              <a:lumOff val="40000"/>
            </a:schemeClr>
          </a:solidFill>
        </p:spPr>
        <p:txBody>
          <a:bodyPr wrap="square" rtlCol="0">
            <a:spAutoFit/>
          </a:bodyPr>
          <a:lstStyle/>
          <a:p>
            <a:pPr algn="ctr"/>
            <a:r>
              <a:rPr lang="vi-VN" sz="1800">
                <a:latin typeface="Times New Roman" panose="02020603050405020304" pitchFamily="18" charset="0"/>
                <a:cs typeface="Times New Roman" panose="02020603050405020304" pitchFamily="18" charset="0"/>
              </a:rPr>
              <a:t>Không màu</a:t>
            </a:r>
            <a:r>
              <a:rPr lang="en-US" sz="1800">
                <a:latin typeface="Times New Roman" panose="02020603050405020304" pitchFamily="18" charset="0"/>
                <a:cs typeface="Times New Roman" panose="02020603050405020304" pitchFamily="18" charset="0"/>
              </a:rPr>
              <a:t>, không mùi</a:t>
            </a:r>
          </a:p>
        </p:txBody>
      </p:sp>
      <p:sp>
        <p:nvSpPr>
          <p:cNvPr id="20" name="Oval 19">
            <a:extLst>
              <a:ext uri="{FF2B5EF4-FFF2-40B4-BE49-F238E27FC236}">
                <a16:creationId xmlns:a16="http://schemas.microsoft.com/office/drawing/2014/main" id="{95D8D36F-3E91-31F3-AF77-2DCD5D6D0B6E}"/>
              </a:ext>
            </a:extLst>
          </p:cNvPr>
          <p:cNvSpPr/>
          <p:nvPr/>
        </p:nvSpPr>
        <p:spPr>
          <a:xfrm>
            <a:off x="783166" y="3923514"/>
            <a:ext cx="1176867" cy="939801"/>
          </a:xfrm>
          <a:prstGeom prst="ellipse">
            <a:avLst/>
          </a:prstGeom>
          <a:solidFill>
            <a:srgbClr val="FCFBF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5A5C551B-E195-A9E5-C861-1166B5514561}"/>
              </a:ext>
            </a:extLst>
          </p:cNvPr>
          <p:cNvSpPr txBox="1"/>
          <p:nvPr/>
        </p:nvSpPr>
        <p:spPr>
          <a:xfrm>
            <a:off x="6532033" y="1377435"/>
            <a:ext cx="2184400" cy="369332"/>
          </a:xfrm>
          <a:prstGeom prst="rect">
            <a:avLst/>
          </a:prstGeom>
          <a:solidFill>
            <a:schemeClr val="tx2">
              <a:lumMod val="60000"/>
              <a:lumOff val="40000"/>
            </a:schemeClr>
          </a:solidFill>
        </p:spPr>
        <p:txBody>
          <a:bodyPr wrap="square" rtlCol="0">
            <a:spAutoFit/>
          </a:bodyPr>
          <a:lstStyle/>
          <a:p>
            <a:pPr algn="ctr"/>
            <a:r>
              <a:rPr lang="en-US" sz="1800">
                <a:latin typeface="Times New Roman" panose="02020603050405020304" pitchFamily="18" charset="0"/>
                <a:cs typeface="Times New Roman" panose="02020603050405020304" pitchFamily="18" charset="0"/>
              </a:rPr>
              <a:t>Ít </a:t>
            </a:r>
            <a:r>
              <a:rPr lang="vi-VN" sz="1800">
                <a:latin typeface="Times New Roman" panose="02020603050405020304" pitchFamily="18" charset="0"/>
                <a:cs typeface="Times New Roman" panose="02020603050405020304" pitchFamily="18" charset="0"/>
              </a:rPr>
              <a:t>tan trong nước</a:t>
            </a:r>
            <a:endParaRPr lang="en-US" sz="1800">
              <a:latin typeface="Times New Roman" panose="02020603050405020304" pitchFamily="18" charset="0"/>
              <a:cs typeface="Times New Roman" panose="02020603050405020304" pitchFamily="18" charset="0"/>
            </a:endParaRPr>
          </a:p>
        </p:txBody>
      </p:sp>
      <p:sp>
        <p:nvSpPr>
          <p:cNvPr id="22" name="Oval 21">
            <a:extLst>
              <a:ext uri="{FF2B5EF4-FFF2-40B4-BE49-F238E27FC236}">
                <a16:creationId xmlns:a16="http://schemas.microsoft.com/office/drawing/2014/main" id="{24E1F590-C3E9-7F2B-D70F-73DBC9EFD825}"/>
              </a:ext>
            </a:extLst>
          </p:cNvPr>
          <p:cNvSpPr/>
          <p:nvPr/>
        </p:nvSpPr>
        <p:spPr>
          <a:xfrm>
            <a:off x="6938433" y="1708254"/>
            <a:ext cx="1219200" cy="100936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11F4B1F4-1ECA-813E-6981-7A89FC620463}"/>
              </a:ext>
            </a:extLst>
          </p:cNvPr>
          <p:cNvSpPr txBox="1"/>
          <p:nvPr/>
        </p:nvSpPr>
        <p:spPr>
          <a:xfrm>
            <a:off x="6604000" y="3258827"/>
            <a:ext cx="2184400" cy="369332"/>
          </a:xfrm>
          <a:prstGeom prst="rect">
            <a:avLst/>
          </a:prstGeom>
          <a:solidFill>
            <a:schemeClr val="tx2">
              <a:lumMod val="60000"/>
              <a:lumOff val="40000"/>
            </a:schemeClr>
          </a:solidFill>
        </p:spPr>
        <p:txBody>
          <a:bodyPr wrap="square" rtlCol="0">
            <a:spAutoFit/>
          </a:bodyPr>
          <a:lstStyle/>
          <a:p>
            <a:pPr algn="ctr"/>
            <a:r>
              <a:rPr lang="en-US" sz="1800">
                <a:latin typeface="Times New Roman" panose="02020603050405020304" pitchFamily="18" charset="0"/>
                <a:cs typeface="Times New Roman" panose="02020603050405020304" pitchFamily="18" charset="0"/>
              </a:rPr>
              <a:t>Nhẹ hơn không khí</a:t>
            </a:r>
          </a:p>
        </p:txBody>
      </p:sp>
      <p:sp>
        <p:nvSpPr>
          <p:cNvPr id="37" name="Oval 36">
            <a:extLst>
              <a:ext uri="{FF2B5EF4-FFF2-40B4-BE49-F238E27FC236}">
                <a16:creationId xmlns:a16="http://schemas.microsoft.com/office/drawing/2014/main" id="{745095FB-6C09-97F4-4840-5B0040581F5C}"/>
              </a:ext>
            </a:extLst>
          </p:cNvPr>
          <p:cNvSpPr/>
          <p:nvPr/>
        </p:nvSpPr>
        <p:spPr>
          <a:xfrm>
            <a:off x="7023100" y="3560520"/>
            <a:ext cx="1176867" cy="939801"/>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FF6AA4B-9D0A-5961-21E5-B2D01C709CE5}"/>
              </a:ext>
            </a:extLst>
          </p:cNvPr>
          <p:cNvSpPr txBox="1"/>
          <p:nvPr/>
        </p:nvSpPr>
        <p:spPr>
          <a:xfrm>
            <a:off x="2609921" y="797868"/>
            <a:ext cx="3797158" cy="461665"/>
          </a:xfrm>
          <a:prstGeom prst="rect">
            <a:avLst/>
          </a:prstGeom>
          <a:noFill/>
        </p:spPr>
        <p:txBody>
          <a:bodyPr wrap="square" rtlCol="0">
            <a:spAutoFit/>
          </a:bodyPr>
          <a:lstStyle/>
          <a:p>
            <a:pPr algn="ctr"/>
            <a:r>
              <a:rPr lang="en-US" sz="2400">
                <a:solidFill>
                  <a:srgbClr val="00B050"/>
                </a:solidFill>
                <a:latin typeface="Times New Roman" panose="02020603050405020304" pitchFamily="18" charset="0"/>
                <a:cs typeface="Times New Roman" panose="02020603050405020304" pitchFamily="18" charset="0"/>
              </a:rPr>
              <a:t>b. Tính chất vật lí</a:t>
            </a:r>
          </a:p>
        </p:txBody>
      </p:sp>
    </p:spTree>
    <p:extLst>
      <p:ext uri="{BB962C8B-B14F-4D97-AF65-F5344CB8AC3E}">
        <p14:creationId xmlns:p14="http://schemas.microsoft.com/office/powerpoint/2010/main" val="103555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par>
                                <p:cTn id="30" presetID="16" presetClass="entr" presetSubtype="21"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barn(inVertical)">
                                      <p:cBhvr>
                                        <p:cTn id="37" dur="500"/>
                                        <p:tgtEl>
                                          <p:spTgt spid="3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barn(inVertical)">
                                      <p:cBhvr>
                                        <p:cTn id="40" dur="500"/>
                                        <p:tgtEl>
                                          <p:spTgt spid="37"/>
                                        </p:tgtEl>
                                      </p:cBhvr>
                                    </p:animEffect>
                                  </p:childTnLst>
                                </p:cTn>
                              </p:par>
                              <p:par>
                                <p:cTn id="41" presetID="16" presetClass="entr" presetSubtype="2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barn(inVertical)">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barn(inVertical)">
                                      <p:cBhvr>
                                        <p:cTn id="51" dur="500"/>
                                        <p:tgtEl>
                                          <p:spTgt spid="13"/>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barn(inVertical)">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animBg="1"/>
      <p:bldP spid="18" grpId="0" animBg="1"/>
      <p:bldP spid="19" grpId="0" animBg="1"/>
      <p:bldP spid="20" grpId="0" animBg="1"/>
      <p:bldP spid="21" grpId="0" animBg="1"/>
      <p:bldP spid="22" grpId="0" animBg="1"/>
      <p:bldP spid="36" grpId="0" animBg="1"/>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46"/>
          <p:cNvSpPr txBox="1">
            <a:spLocks noGrp="1"/>
          </p:cNvSpPr>
          <p:nvPr>
            <p:ph type="title"/>
          </p:nvPr>
        </p:nvSpPr>
        <p:spPr>
          <a:xfrm>
            <a:off x="135072" y="1256474"/>
            <a:ext cx="5036862" cy="572700"/>
          </a:xfrm>
          <a:prstGeom prst="rect">
            <a:avLst/>
          </a:prstGeom>
        </p:spPr>
        <p:txBody>
          <a:bodyPr spcFirstLastPara="1" wrap="square" lIns="91425" tIns="91425" rIns="91425" bIns="91425" anchor="t" anchorCtr="0">
            <a:noAutofit/>
          </a:bodyPr>
          <a:lstStyle/>
          <a:p>
            <a:pPr algn="ctr"/>
            <a:r>
              <a:rPr lang="vi-VN" sz="2400" b="1" i="1" u="sng">
                <a:solidFill>
                  <a:srgbClr val="C00000"/>
                </a:solidFill>
                <a:latin typeface="Times New Roman" panose="02020603050405020304" pitchFamily="18" charset="0"/>
                <a:cs typeface="Times New Roman" panose="02020603050405020304" pitchFamily="18" charset="0"/>
              </a:rPr>
              <a:t>Thí nghiệm </a:t>
            </a:r>
            <a:r>
              <a:rPr lang="en-US" sz="2400" b="1" i="1" u="sng">
                <a:solidFill>
                  <a:srgbClr val="C00000"/>
                </a:solidFill>
                <a:latin typeface="Times New Roman" panose="02020603050405020304" pitchFamily="18" charset="0"/>
                <a:cs typeface="Times New Roman" panose="02020603050405020304" pitchFamily="18" charset="0"/>
              </a:rPr>
              <a:t>1</a:t>
            </a:r>
            <a:endParaRPr lang="en-US" sz="2400" i="1" dirty="0">
              <a:solidFill>
                <a:srgbClr val="C00000"/>
              </a:solidFill>
              <a:latin typeface="Times New Roman" panose="02020603050405020304" pitchFamily="18" charset="0"/>
              <a:cs typeface="Times New Roman" panose="02020603050405020304" pitchFamily="18" charset="0"/>
            </a:endParaRPr>
          </a:p>
        </p:txBody>
      </p:sp>
      <p:sp>
        <p:nvSpPr>
          <p:cNvPr id="1956" name="Google Shape;1956;p46"/>
          <p:cNvSpPr txBox="1">
            <a:spLocks noGrp="1"/>
          </p:cNvSpPr>
          <p:nvPr>
            <p:ph type="subTitle" idx="1"/>
          </p:nvPr>
        </p:nvSpPr>
        <p:spPr>
          <a:xfrm>
            <a:off x="368662" y="1822366"/>
            <a:ext cx="5036863" cy="2239483"/>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ctr" anchorCtr="0">
            <a:noAutofit/>
          </a:bodyPr>
          <a:lstStyle/>
          <a:p>
            <a:pPr marL="139700" indent="0">
              <a:buNone/>
            </a:pPr>
            <a:r>
              <a:rPr lang="en-US" sz="2000" b="1">
                <a:solidFill>
                  <a:srgbClr val="000000"/>
                </a:solidFill>
                <a:latin typeface="Times New Roman" panose="02020603050405020304" pitchFamily="18" charset="0"/>
                <a:cs typeface="Times New Roman" panose="02020603050405020304" pitchFamily="18" charset="0"/>
              </a:rPr>
              <a:t>Chuẩn bị</a:t>
            </a:r>
            <a:r>
              <a:rPr lang="vi-VN" sz="2000" b="1">
                <a:solidFill>
                  <a:srgbClr val="000000"/>
                </a:solidFill>
                <a:latin typeface="Times New Roman" panose="02020603050405020304" pitchFamily="18" charset="0"/>
                <a:cs typeface="Times New Roman" panose="02020603050405020304" pitchFamily="18" charset="0"/>
              </a:rPr>
              <a:t>:</a:t>
            </a:r>
            <a:endParaRPr lang="en-US" sz="2000" b="1">
              <a:solidFill>
                <a:srgbClr val="000000"/>
              </a:solidFill>
              <a:latin typeface="Times New Roman" panose="02020603050405020304" pitchFamily="18" charset="0"/>
              <a:cs typeface="Times New Roman" panose="02020603050405020304" pitchFamily="18" charset="0"/>
            </a:endParaRPr>
          </a:p>
          <a:p>
            <a:pPr marL="139700" indent="0">
              <a:buNone/>
            </a:pPr>
            <a:r>
              <a:rPr lang="vi-VN" sz="2000">
                <a:solidFill>
                  <a:srgbClr val="000000"/>
                </a:solidFill>
                <a:latin typeface="Times New Roman" panose="02020603050405020304" pitchFamily="18" charset="0"/>
                <a:cs typeface="Times New Roman" panose="02020603050405020304" pitchFamily="18" charset="0"/>
              </a:rPr>
              <a:t> </a:t>
            </a:r>
            <a:r>
              <a:rPr lang="en-US" sz="2000">
                <a:solidFill>
                  <a:srgbClr val="000000"/>
                </a:solidFill>
                <a:latin typeface="Times New Roman" panose="02020603050405020304" pitchFamily="18" charset="0"/>
                <a:cs typeface="Times New Roman" panose="02020603050405020304" pitchFamily="18" charset="0"/>
              </a:rPr>
              <a:t>- </a:t>
            </a:r>
            <a:r>
              <a:rPr lang="vi-VN" sz="2000">
                <a:solidFill>
                  <a:srgbClr val="000000"/>
                </a:solidFill>
                <a:latin typeface="Times New Roman" panose="02020603050405020304" pitchFamily="18" charset="0"/>
                <a:cs typeface="Times New Roman" panose="02020603050405020304" pitchFamily="18" charset="0"/>
              </a:rPr>
              <a:t>Dụng cụ: ống cao su dẫn khí, ống thuỷ tinh, ống nghiệm, kẹp ống nghiệm, giá thí nghiệm, ống hút nhỏ giọt.</a:t>
            </a:r>
          </a:p>
          <a:p>
            <a:pPr marL="139700" indent="0">
              <a:buNone/>
            </a:pPr>
            <a:r>
              <a:rPr lang="en-US" sz="2000">
                <a:solidFill>
                  <a:srgbClr val="000000"/>
                </a:solidFill>
                <a:latin typeface="Times New Roman" panose="02020603050405020304" pitchFamily="18" charset="0"/>
                <a:cs typeface="Times New Roman" panose="02020603050405020304" pitchFamily="18" charset="0"/>
              </a:rPr>
              <a:t>- </a:t>
            </a:r>
            <a:r>
              <a:rPr lang="vi-VN" sz="2000">
                <a:solidFill>
                  <a:srgbClr val="000000"/>
                </a:solidFill>
                <a:latin typeface="Times New Roman" panose="02020603050405020304" pitchFamily="18" charset="0"/>
                <a:cs typeface="Times New Roman" panose="02020603050405020304" pitchFamily="18" charset="0"/>
              </a:rPr>
              <a:t>Hoá chất: khí ethylene, nước bromine.</a:t>
            </a:r>
          </a:p>
          <a:p>
            <a:pPr>
              <a:buFontTx/>
              <a:buChar char="-"/>
            </a:pPr>
            <a:endParaRPr lang="en-US" sz="2000" dirty="0">
              <a:solidFill>
                <a:srgbClr val="000000"/>
              </a:solidFill>
              <a:latin typeface="Times New Roman" panose="02020603050405020304" pitchFamily="18" charset="0"/>
              <a:cs typeface="Times New Roman" panose="02020603050405020304" pitchFamily="18" charset="0"/>
            </a:endParaRPr>
          </a:p>
        </p:txBody>
      </p:sp>
      <p:grpSp>
        <p:nvGrpSpPr>
          <p:cNvPr id="1957" name="Google Shape;1957;p46"/>
          <p:cNvGrpSpPr/>
          <p:nvPr/>
        </p:nvGrpSpPr>
        <p:grpSpPr>
          <a:xfrm>
            <a:off x="5708124" y="863476"/>
            <a:ext cx="2392555" cy="3416548"/>
            <a:chOff x="3832161" y="1630101"/>
            <a:chExt cx="2392555" cy="3416548"/>
          </a:xfrm>
        </p:grpSpPr>
        <p:sp>
          <p:nvSpPr>
            <p:cNvPr id="1958" name="Google Shape;1958;p46"/>
            <p:cNvSpPr/>
            <p:nvPr/>
          </p:nvSpPr>
          <p:spPr>
            <a:xfrm>
              <a:off x="4278453" y="4661334"/>
              <a:ext cx="499090" cy="297936"/>
            </a:xfrm>
            <a:custGeom>
              <a:avLst/>
              <a:gdLst/>
              <a:ahLst/>
              <a:cxnLst/>
              <a:rect l="l" t="t" r="r" b="b"/>
              <a:pathLst>
                <a:path w="9669" h="5772" extrusionOk="0">
                  <a:moveTo>
                    <a:pt x="2258" y="746"/>
                  </a:moveTo>
                  <a:lnTo>
                    <a:pt x="2258" y="746"/>
                  </a:lnTo>
                  <a:cubicBezTo>
                    <a:pt x="2059" y="872"/>
                    <a:pt x="1870" y="1013"/>
                    <a:pt x="1692" y="1166"/>
                  </a:cubicBezTo>
                  <a:lnTo>
                    <a:pt x="1692" y="1166"/>
                  </a:lnTo>
                  <a:cubicBezTo>
                    <a:pt x="1869" y="1014"/>
                    <a:pt x="2057" y="875"/>
                    <a:pt x="2255" y="750"/>
                  </a:cubicBezTo>
                  <a:lnTo>
                    <a:pt x="2255" y="750"/>
                  </a:lnTo>
                  <a:cubicBezTo>
                    <a:pt x="2256" y="749"/>
                    <a:pt x="2257" y="747"/>
                    <a:pt x="2258" y="746"/>
                  </a:cubicBezTo>
                  <a:close/>
                  <a:moveTo>
                    <a:pt x="5963" y="735"/>
                  </a:moveTo>
                  <a:cubicBezTo>
                    <a:pt x="6165" y="735"/>
                    <a:pt x="6368" y="756"/>
                    <a:pt x="6570" y="798"/>
                  </a:cubicBezTo>
                  <a:cubicBezTo>
                    <a:pt x="6857" y="852"/>
                    <a:pt x="7134" y="959"/>
                    <a:pt x="7400" y="1097"/>
                  </a:cubicBezTo>
                  <a:cubicBezTo>
                    <a:pt x="7528" y="1172"/>
                    <a:pt x="7656" y="1246"/>
                    <a:pt x="7795" y="1331"/>
                  </a:cubicBezTo>
                  <a:cubicBezTo>
                    <a:pt x="7911" y="1427"/>
                    <a:pt x="8029" y="1523"/>
                    <a:pt x="8114" y="1650"/>
                  </a:cubicBezTo>
                  <a:cubicBezTo>
                    <a:pt x="8284" y="1906"/>
                    <a:pt x="8391" y="2204"/>
                    <a:pt x="8380" y="2513"/>
                  </a:cubicBezTo>
                  <a:lnTo>
                    <a:pt x="8337" y="2535"/>
                  </a:lnTo>
                  <a:cubicBezTo>
                    <a:pt x="8082" y="2353"/>
                    <a:pt x="7911" y="2161"/>
                    <a:pt x="7709" y="2002"/>
                  </a:cubicBezTo>
                  <a:cubicBezTo>
                    <a:pt x="7518" y="1832"/>
                    <a:pt x="7379" y="1619"/>
                    <a:pt x="7166" y="1459"/>
                  </a:cubicBezTo>
                  <a:cubicBezTo>
                    <a:pt x="6761" y="1139"/>
                    <a:pt x="6261" y="905"/>
                    <a:pt x="5708" y="798"/>
                  </a:cubicBezTo>
                  <a:lnTo>
                    <a:pt x="5708" y="746"/>
                  </a:lnTo>
                  <a:cubicBezTo>
                    <a:pt x="5793" y="746"/>
                    <a:pt x="5878" y="735"/>
                    <a:pt x="5963" y="735"/>
                  </a:cubicBezTo>
                  <a:close/>
                  <a:moveTo>
                    <a:pt x="9253" y="2875"/>
                  </a:moveTo>
                  <a:cubicBezTo>
                    <a:pt x="9253" y="2876"/>
                    <a:pt x="9253" y="2876"/>
                    <a:pt x="9253" y="2876"/>
                  </a:cubicBezTo>
                  <a:lnTo>
                    <a:pt x="9253" y="2876"/>
                  </a:lnTo>
                  <a:cubicBezTo>
                    <a:pt x="9283" y="2944"/>
                    <a:pt x="9311" y="3013"/>
                    <a:pt x="9339" y="3083"/>
                  </a:cubicBezTo>
                  <a:lnTo>
                    <a:pt x="9339" y="3083"/>
                  </a:lnTo>
                  <a:cubicBezTo>
                    <a:pt x="9312" y="3013"/>
                    <a:pt x="9283" y="2944"/>
                    <a:pt x="9253" y="2875"/>
                  </a:cubicBezTo>
                  <a:close/>
                  <a:moveTo>
                    <a:pt x="4078" y="64"/>
                  </a:moveTo>
                  <a:cubicBezTo>
                    <a:pt x="3416" y="168"/>
                    <a:pt x="2799" y="406"/>
                    <a:pt x="2255" y="750"/>
                  </a:cubicBezTo>
                  <a:lnTo>
                    <a:pt x="2255" y="750"/>
                  </a:lnTo>
                  <a:cubicBezTo>
                    <a:pt x="1703" y="1665"/>
                    <a:pt x="1449" y="2738"/>
                    <a:pt x="1683" y="3695"/>
                  </a:cubicBezTo>
                  <a:cubicBezTo>
                    <a:pt x="2854" y="3588"/>
                    <a:pt x="4920" y="3535"/>
                    <a:pt x="6506" y="3503"/>
                  </a:cubicBezTo>
                  <a:cubicBezTo>
                    <a:pt x="6229" y="3311"/>
                    <a:pt x="5675" y="3152"/>
                    <a:pt x="4856" y="3035"/>
                  </a:cubicBezTo>
                  <a:cubicBezTo>
                    <a:pt x="4472" y="2982"/>
                    <a:pt x="4196" y="2790"/>
                    <a:pt x="4025" y="2481"/>
                  </a:cubicBezTo>
                  <a:cubicBezTo>
                    <a:pt x="3706" y="1885"/>
                    <a:pt x="3844" y="916"/>
                    <a:pt x="4078" y="64"/>
                  </a:cubicBezTo>
                  <a:close/>
                  <a:moveTo>
                    <a:pt x="4834" y="0"/>
                  </a:moveTo>
                  <a:cubicBezTo>
                    <a:pt x="4685" y="0"/>
                    <a:pt x="4546" y="11"/>
                    <a:pt x="4408" y="22"/>
                  </a:cubicBezTo>
                  <a:cubicBezTo>
                    <a:pt x="4163" y="852"/>
                    <a:pt x="4004" y="1799"/>
                    <a:pt x="4291" y="2332"/>
                  </a:cubicBezTo>
                  <a:cubicBezTo>
                    <a:pt x="4419" y="2556"/>
                    <a:pt x="4610" y="2684"/>
                    <a:pt x="4898" y="2726"/>
                  </a:cubicBezTo>
                  <a:cubicBezTo>
                    <a:pt x="6048" y="2897"/>
                    <a:pt x="6687" y="3131"/>
                    <a:pt x="6921" y="3503"/>
                  </a:cubicBezTo>
                  <a:cubicBezTo>
                    <a:pt x="7922" y="3482"/>
                    <a:pt x="8646" y="3482"/>
                    <a:pt x="8646" y="3482"/>
                  </a:cubicBezTo>
                  <a:cubicBezTo>
                    <a:pt x="8720" y="3642"/>
                    <a:pt x="8784" y="3812"/>
                    <a:pt x="8838" y="3983"/>
                  </a:cubicBezTo>
                  <a:cubicBezTo>
                    <a:pt x="9030" y="3642"/>
                    <a:pt x="9157" y="3269"/>
                    <a:pt x="9253" y="2876"/>
                  </a:cubicBezTo>
                  <a:lnTo>
                    <a:pt x="9253" y="2876"/>
                  </a:lnTo>
                  <a:cubicBezTo>
                    <a:pt x="8500" y="1183"/>
                    <a:pt x="6806" y="0"/>
                    <a:pt x="4834" y="0"/>
                  </a:cubicBezTo>
                  <a:close/>
                  <a:moveTo>
                    <a:pt x="9339" y="3083"/>
                  </a:moveTo>
                  <a:cubicBezTo>
                    <a:pt x="9505" y="3513"/>
                    <a:pt x="9613" y="3968"/>
                    <a:pt x="9652" y="4446"/>
                  </a:cubicBezTo>
                  <a:lnTo>
                    <a:pt x="9652" y="4446"/>
                  </a:lnTo>
                  <a:cubicBezTo>
                    <a:pt x="9613" y="3968"/>
                    <a:pt x="9506" y="3511"/>
                    <a:pt x="9339" y="3083"/>
                  </a:cubicBezTo>
                  <a:close/>
                  <a:moveTo>
                    <a:pt x="1692" y="1166"/>
                  </a:moveTo>
                  <a:lnTo>
                    <a:pt x="1692" y="1166"/>
                  </a:lnTo>
                  <a:cubicBezTo>
                    <a:pt x="657" y="2053"/>
                    <a:pt x="0" y="3372"/>
                    <a:pt x="0" y="4845"/>
                  </a:cubicBezTo>
                  <a:cubicBezTo>
                    <a:pt x="0" y="3373"/>
                    <a:pt x="659" y="2056"/>
                    <a:pt x="1692" y="1166"/>
                  </a:cubicBezTo>
                  <a:close/>
                  <a:moveTo>
                    <a:pt x="9652" y="4446"/>
                  </a:moveTo>
                  <a:lnTo>
                    <a:pt x="9652" y="4446"/>
                  </a:lnTo>
                  <a:cubicBezTo>
                    <a:pt x="9663" y="4577"/>
                    <a:pt x="9669" y="4710"/>
                    <a:pt x="9669" y="4845"/>
                  </a:cubicBezTo>
                  <a:cubicBezTo>
                    <a:pt x="9669" y="4710"/>
                    <a:pt x="9663" y="4577"/>
                    <a:pt x="9652" y="4446"/>
                  </a:cubicBezTo>
                  <a:close/>
                  <a:moveTo>
                    <a:pt x="0" y="4846"/>
                  </a:moveTo>
                  <a:cubicBezTo>
                    <a:pt x="0" y="4939"/>
                    <a:pt x="3" y="5031"/>
                    <a:pt x="8" y="5122"/>
                  </a:cubicBezTo>
                  <a:lnTo>
                    <a:pt x="8" y="5122"/>
                  </a:lnTo>
                  <a:cubicBezTo>
                    <a:pt x="3" y="5030"/>
                    <a:pt x="0" y="4937"/>
                    <a:pt x="0" y="4846"/>
                  </a:cubicBezTo>
                  <a:close/>
                  <a:moveTo>
                    <a:pt x="8" y="5122"/>
                  </a:moveTo>
                  <a:lnTo>
                    <a:pt x="8" y="5122"/>
                  </a:lnTo>
                  <a:cubicBezTo>
                    <a:pt x="21" y="5342"/>
                    <a:pt x="48" y="5562"/>
                    <a:pt x="85" y="5772"/>
                  </a:cubicBezTo>
                  <a:lnTo>
                    <a:pt x="96" y="5772"/>
                  </a:lnTo>
                  <a:cubicBezTo>
                    <a:pt x="50" y="5560"/>
                    <a:pt x="21" y="5344"/>
                    <a:pt x="8" y="5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6"/>
            <p:cNvSpPr/>
            <p:nvPr/>
          </p:nvSpPr>
          <p:spPr>
            <a:xfrm>
              <a:off x="4233907" y="4959223"/>
              <a:ext cx="587614" cy="73710"/>
            </a:xfrm>
            <a:custGeom>
              <a:avLst/>
              <a:gdLst/>
              <a:ahLst/>
              <a:cxnLst/>
              <a:rect l="l" t="t" r="r" b="b"/>
              <a:pathLst>
                <a:path w="11384" h="1428" extrusionOk="0">
                  <a:moveTo>
                    <a:pt x="554" y="1"/>
                  </a:moveTo>
                  <a:cubicBezTo>
                    <a:pt x="256" y="1"/>
                    <a:pt x="0" y="245"/>
                    <a:pt x="0" y="554"/>
                  </a:cubicBezTo>
                  <a:lnTo>
                    <a:pt x="0" y="874"/>
                  </a:lnTo>
                  <a:cubicBezTo>
                    <a:pt x="0" y="1172"/>
                    <a:pt x="256" y="1427"/>
                    <a:pt x="554" y="1427"/>
                  </a:cubicBezTo>
                  <a:lnTo>
                    <a:pt x="10840" y="1427"/>
                  </a:lnTo>
                  <a:cubicBezTo>
                    <a:pt x="11138" y="1427"/>
                    <a:pt x="11383" y="1172"/>
                    <a:pt x="11383" y="874"/>
                  </a:cubicBezTo>
                  <a:lnTo>
                    <a:pt x="11383" y="554"/>
                  </a:lnTo>
                  <a:cubicBezTo>
                    <a:pt x="11383" y="245"/>
                    <a:pt x="11138" y="1"/>
                    <a:pt x="10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6"/>
            <p:cNvSpPr/>
            <p:nvPr/>
          </p:nvSpPr>
          <p:spPr>
            <a:xfrm>
              <a:off x="4238862" y="4959223"/>
              <a:ext cx="578271" cy="19821"/>
            </a:xfrm>
            <a:custGeom>
              <a:avLst/>
              <a:gdLst/>
              <a:ahLst/>
              <a:cxnLst/>
              <a:rect l="l" t="t" r="r" b="b"/>
              <a:pathLst>
                <a:path w="11203" h="384" extrusionOk="0">
                  <a:moveTo>
                    <a:pt x="4376" y="53"/>
                  </a:moveTo>
                  <a:cubicBezTo>
                    <a:pt x="4824" y="235"/>
                    <a:pt x="5313" y="320"/>
                    <a:pt x="5814" y="320"/>
                  </a:cubicBezTo>
                  <a:cubicBezTo>
                    <a:pt x="6336" y="320"/>
                    <a:pt x="6858" y="224"/>
                    <a:pt x="7348" y="53"/>
                  </a:cubicBezTo>
                  <a:close/>
                  <a:moveTo>
                    <a:pt x="618" y="1"/>
                  </a:moveTo>
                  <a:cubicBezTo>
                    <a:pt x="352" y="1"/>
                    <a:pt x="117" y="150"/>
                    <a:pt x="1" y="384"/>
                  </a:cubicBezTo>
                  <a:lnTo>
                    <a:pt x="948" y="384"/>
                  </a:lnTo>
                  <a:cubicBezTo>
                    <a:pt x="916" y="256"/>
                    <a:pt x="884" y="128"/>
                    <a:pt x="863" y="1"/>
                  </a:cubicBezTo>
                  <a:close/>
                  <a:moveTo>
                    <a:pt x="10339" y="1"/>
                  </a:moveTo>
                  <a:cubicBezTo>
                    <a:pt x="10318" y="128"/>
                    <a:pt x="10286" y="256"/>
                    <a:pt x="10244" y="384"/>
                  </a:cubicBezTo>
                  <a:lnTo>
                    <a:pt x="11202" y="384"/>
                  </a:lnTo>
                  <a:cubicBezTo>
                    <a:pt x="11085" y="150"/>
                    <a:pt x="10850" y="1"/>
                    <a:pt x="10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6"/>
            <p:cNvSpPr/>
            <p:nvPr/>
          </p:nvSpPr>
          <p:spPr>
            <a:xfrm>
              <a:off x="4311437" y="4841017"/>
              <a:ext cx="428167" cy="120991"/>
            </a:xfrm>
            <a:custGeom>
              <a:avLst/>
              <a:gdLst/>
              <a:ahLst/>
              <a:cxnLst/>
              <a:rect l="l" t="t" r="r" b="b"/>
              <a:pathLst>
                <a:path w="8295" h="2344" extrusionOk="0">
                  <a:moveTo>
                    <a:pt x="8007" y="1"/>
                  </a:moveTo>
                  <a:cubicBezTo>
                    <a:pt x="7011" y="424"/>
                    <a:pt x="5933" y="573"/>
                    <a:pt x="4793" y="573"/>
                  </a:cubicBezTo>
                  <a:cubicBezTo>
                    <a:pt x="4641" y="573"/>
                    <a:pt x="4487" y="571"/>
                    <a:pt x="4333" y="566"/>
                  </a:cubicBezTo>
                  <a:cubicBezTo>
                    <a:pt x="3459" y="541"/>
                    <a:pt x="2266" y="314"/>
                    <a:pt x="1149" y="314"/>
                  </a:cubicBezTo>
                  <a:cubicBezTo>
                    <a:pt x="797" y="314"/>
                    <a:pt x="452" y="336"/>
                    <a:pt x="128" y="395"/>
                  </a:cubicBezTo>
                  <a:cubicBezTo>
                    <a:pt x="53" y="661"/>
                    <a:pt x="0" y="938"/>
                    <a:pt x="0" y="1215"/>
                  </a:cubicBezTo>
                  <a:cubicBezTo>
                    <a:pt x="0" y="1619"/>
                    <a:pt x="85" y="1992"/>
                    <a:pt x="245" y="2343"/>
                  </a:cubicBezTo>
                  <a:lnTo>
                    <a:pt x="8050" y="2343"/>
                  </a:lnTo>
                  <a:cubicBezTo>
                    <a:pt x="8209" y="1992"/>
                    <a:pt x="8294" y="1619"/>
                    <a:pt x="8294" y="1215"/>
                  </a:cubicBezTo>
                  <a:cubicBezTo>
                    <a:pt x="8294" y="789"/>
                    <a:pt x="8188" y="384"/>
                    <a:pt x="8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6"/>
            <p:cNvSpPr/>
            <p:nvPr/>
          </p:nvSpPr>
          <p:spPr>
            <a:xfrm>
              <a:off x="4317993" y="4841017"/>
              <a:ext cx="406798" cy="39281"/>
            </a:xfrm>
            <a:custGeom>
              <a:avLst/>
              <a:gdLst/>
              <a:ahLst/>
              <a:cxnLst/>
              <a:rect l="l" t="t" r="r" b="b"/>
              <a:pathLst>
                <a:path w="7881" h="761" extrusionOk="0">
                  <a:moveTo>
                    <a:pt x="7880" y="1"/>
                  </a:moveTo>
                  <a:cubicBezTo>
                    <a:pt x="7880" y="1"/>
                    <a:pt x="160" y="33"/>
                    <a:pt x="1" y="395"/>
                  </a:cubicBezTo>
                  <a:cubicBezTo>
                    <a:pt x="1" y="395"/>
                    <a:pt x="2274" y="761"/>
                    <a:pt x="4418" y="761"/>
                  </a:cubicBezTo>
                  <a:cubicBezTo>
                    <a:pt x="5895" y="761"/>
                    <a:pt x="7311" y="587"/>
                    <a:pt x="78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6"/>
            <p:cNvSpPr/>
            <p:nvPr/>
          </p:nvSpPr>
          <p:spPr>
            <a:xfrm>
              <a:off x="4377354" y="4358438"/>
              <a:ext cx="281470" cy="276567"/>
            </a:xfrm>
            <a:custGeom>
              <a:avLst/>
              <a:gdLst/>
              <a:ahLst/>
              <a:cxnLst/>
              <a:rect l="l" t="t" r="r" b="b"/>
              <a:pathLst>
                <a:path w="5453" h="5358" extrusionOk="0">
                  <a:moveTo>
                    <a:pt x="2727" y="1"/>
                  </a:moveTo>
                  <a:cubicBezTo>
                    <a:pt x="1225" y="1"/>
                    <a:pt x="1" y="1226"/>
                    <a:pt x="1" y="2738"/>
                  </a:cubicBezTo>
                  <a:cubicBezTo>
                    <a:pt x="1" y="3952"/>
                    <a:pt x="799" y="4984"/>
                    <a:pt x="1906" y="5336"/>
                  </a:cubicBezTo>
                  <a:cubicBezTo>
                    <a:pt x="1896" y="5240"/>
                    <a:pt x="1906" y="5154"/>
                    <a:pt x="1960" y="5112"/>
                  </a:cubicBezTo>
                  <a:cubicBezTo>
                    <a:pt x="1981" y="5102"/>
                    <a:pt x="2003" y="5091"/>
                    <a:pt x="2034" y="5080"/>
                  </a:cubicBezTo>
                  <a:cubicBezTo>
                    <a:pt x="2119" y="5069"/>
                    <a:pt x="2268" y="5059"/>
                    <a:pt x="2450" y="5038"/>
                  </a:cubicBezTo>
                  <a:cubicBezTo>
                    <a:pt x="2460" y="5005"/>
                    <a:pt x="2471" y="4984"/>
                    <a:pt x="2481" y="4953"/>
                  </a:cubicBezTo>
                  <a:cubicBezTo>
                    <a:pt x="2237" y="4878"/>
                    <a:pt x="2024" y="4697"/>
                    <a:pt x="1854" y="4452"/>
                  </a:cubicBezTo>
                  <a:cubicBezTo>
                    <a:pt x="1236" y="4132"/>
                    <a:pt x="810" y="3483"/>
                    <a:pt x="810" y="2738"/>
                  </a:cubicBezTo>
                  <a:cubicBezTo>
                    <a:pt x="810" y="1673"/>
                    <a:pt x="1662" y="810"/>
                    <a:pt x="2727" y="810"/>
                  </a:cubicBezTo>
                  <a:cubicBezTo>
                    <a:pt x="3792" y="810"/>
                    <a:pt x="4654" y="1673"/>
                    <a:pt x="4654" y="2738"/>
                  </a:cubicBezTo>
                  <a:cubicBezTo>
                    <a:pt x="4654" y="3451"/>
                    <a:pt x="4260" y="4079"/>
                    <a:pt x="3674" y="4409"/>
                  </a:cubicBezTo>
                  <a:cubicBezTo>
                    <a:pt x="3461" y="4750"/>
                    <a:pt x="3142" y="4974"/>
                    <a:pt x="2791" y="4995"/>
                  </a:cubicBezTo>
                  <a:lnTo>
                    <a:pt x="2791" y="5005"/>
                  </a:lnTo>
                  <a:lnTo>
                    <a:pt x="3035" y="5005"/>
                  </a:lnTo>
                  <a:cubicBezTo>
                    <a:pt x="3248" y="5005"/>
                    <a:pt x="3408" y="5027"/>
                    <a:pt x="3461" y="5080"/>
                  </a:cubicBezTo>
                  <a:cubicBezTo>
                    <a:pt x="3461" y="5091"/>
                    <a:pt x="3472" y="5091"/>
                    <a:pt x="3472" y="5102"/>
                  </a:cubicBezTo>
                  <a:cubicBezTo>
                    <a:pt x="3504" y="5154"/>
                    <a:pt x="3504" y="5251"/>
                    <a:pt x="3482" y="5357"/>
                  </a:cubicBezTo>
                  <a:cubicBezTo>
                    <a:pt x="4622" y="5027"/>
                    <a:pt x="5453" y="3983"/>
                    <a:pt x="5453" y="2738"/>
                  </a:cubicBezTo>
                  <a:cubicBezTo>
                    <a:pt x="5453" y="1226"/>
                    <a:pt x="4239" y="1"/>
                    <a:pt x="27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6"/>
            <p:cNvSpPr/>
            <p:nvPr/>
          </p:nvSpPr>
          <p:spPr>
            <a:xfrm>
              <a:off x="4419165" y="4400249"/>
              <a:ext cx="198418" cy="187991"/>
            </a:xfrm>
            <a:custGeom>
              <a:avLst/>
              <a:gdLst/>
              <a:ahLst/>
              <a:cxnLst/>
              <a:rect l="l" t="t" r="r" b="b"/>
              <a:pathLst>
                <a:path w="3844" h="3642" extrusionOk="0">
                  <a:moveTo>
                    <a:pt x="1917" y="0"/>
                  </a:moveTo>
                  <a:cubicBezTo>
                    <a:pt x="852" y="0"/>
                    <a:pt x="0" y="863"/>
                    <a:pt x="0" y="1928"/>
                  </a:cubicBezTo>
                  <a:cubicBezTo>
                    <a:pt x="0" y="2673"/>
                    <a:pt x="426" y="3322"/>
                    <a:pt x="1044" y="3642"/>
                  </a:cubicBezTo>
                  <a:cubicBezTo>
                    <a:pt x="852" y="3344"/>
                    <a:pt x="734" y="2939"/>
                    <a:pt x="734" y="2503"/>
                  </a:cubicBezTo>
                  <a:cubicBezTo>
                    <a:pt x="734" y="1566"/>
                    <a:pt x="1938" y="820"/>
                    <a:pt x="1938" y="820"/>
                  </a:cubicBezTo>
                  <a:cubicBezTo>
                    <a:pt x="1938" y="820"/>
                    <a:pt x="3152" y="1566"/>
                    <a:pt x="3152" y="2503"/>
                  </a:cubicBezTo>
                  <a:cubicBezTo>
                    <a:pt x="3152" y="2918"/>
                    <a:pt x="3045" y="3301"/>
                    <a:pt x="2864" y="3599"/>
                  </a:cubicBezTo>
                  <a:cubicBezTo>
                    <a:pt x="3450" y="3269"/>
                    <a:pt x="3844" y="2641"/>
                    <a:pt x="3844" y="1928"/>
                  </a:cubicBezTo>
                  <a:cubicBezTo>
                    <a:pt x="3844" y="863"/>
                    <a:pt x="2982" y="0"/>
                    <a:pt x="1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6"/>
            <p:cNvSpPr/>
            <p:nvPr/>
          </p:nvSpPr>
          <p:spPr>
            <a:xfrm>
              <a:off x="4457053" y="4442576"/>
              <a:ext cx="124811" cy="173745"/>
            </a:xfrm>
            <a:custGeom>
              <a:avLst/>
              <a:gdLst/>
              <a:ahLst/>
              <a:cxnLst/>
              <a:rect l="l" t="t" r="r" b="b"/>
              <a:pathLst>
                <a:path w="2418" h="3366" extrusionOk="0">
                  <a:moveTo>
                    <a:pt x="1204" y="0"/>
                  </a:moveTo>
                  <a:cubicBezTo>
                    <a:pt x="1204" y="0"/>
                    <a:pt x="0" y="746"/>
                    <a:pt x="0" y="1683"/>
                  </a:cubicBezTo>
                  <a:cubicBezTo>
                    <a:pt x="0" y="2609"/>
                    <a:pt x="544" y="3365"/>
                    <a:pt x="1204" y="3365"/>
                  </a:cubicBezTo>
                  <a:cubicBezTo>
                    <a:pt x="1874" y="3365"/>
                    <a:pt x="2418" y="2609"/>
                    <a:pt x="2418" y="1683"/>
                  </a:cubicBezTo>
                  <a:cubicBezTo>
                    <a:pt x="2418" y="746"/>
                    <a:pt x="1204" y="0"/>
                    <a:pt x="1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6"/>
            <p:cNvSpPr/>
            <p:nvPr/>
          </p:nvSpPr>
          <p:spPr>
            <a:xfrm>
              <a:off x="4475739" y="4490374"/>
              <a:ext cx="87440" cy="121508"/>
            </a:xfrm>
            <a:custGeom>
              <a:avLst/>
              <a:gdLst/>
              <a:ahLst/>
              <a:cxnLst/>
              <a:rect l="l" t="t" r="r" b="b"/>
              <a:pathLst>
                <a:path w="1694" h="2354" extrusionOk="0">
                  <a:moveTo>
                    <a:pt x="842" y="0"/>
                  </a:moveTo>
                  <a:cubicBezTo>
                    <a:pt x="842" y="0"/>
                    <a:pt x="0" y="533"/>
                    <a:pt x="0" y="1183"/>
                  </a:cubicBezTo>
                  <a:cubicBezTo>
                    <a:pt x="0" y="1832"/>
                    <a:pt x="374" y="2354"/>
                    <a:pt x="842" y="2354"/>
                  </a:cubicBezTo>
                  <a:cubicBezTo>
                    <a:pt x="1311" y="2354"/>
                    <a:pt x="1694" y="1832"/>
                    <a:pt x="1694" y="1183"/>
                  </a:cubicBezTo>
                  <a:cubicBezTo>
                    <a:pt x="1694" y="533"/>
                    <a:pt x="842" y="0"/>
                    <a:pt x="8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6"/>
            <p:cNvSpPr/>
            <p:nvPr/>
          </p:nvSpPr>
          <p:spPr>
            <a:xfrm>
              <a:off x="4451530" y="4567027"/>
              <a:ext cx="193514" cy="368601"/>
            </a:xfrm>
            <a:custGeom>
              <a:avLst/>
              <a:gdLst/>
              <a:ahLst/>
              <a:cxnLst/>
              <a:rect l="l" t="t" r="r" b="b"/>
              <a:pathLst>
                <a:path w="3749" h="7141" extrusionOk="0">
                  <a:moveTo>
                    <a:pt x="1519" y="0"/>
                  </a:moveTo>
                  <a:cubicBezTo>
                    <a:pt x="1459" y="0"/>
                    <a:pt x="1406" y="37"/>
                    <a:pt x="1375" y="91"/>
                  </a:cubicBezTo>
                  <a:cubicBezTo>
                    <a:pt x="1321" y="209"/>
                    <a:pt x="1" y="3073"/>
                    <a:pt x="672" y="4308"/>
                  </a:cubicBezTo>
                  <a:cubicBezTo>
                    <a:pt x="843" y="4617"/>
                    <a:pt x="1119" y="4809"/>
                    <a:pt x="1503" y="4862"/>
                  </a:cubicBezTo>
                  <a:cubicBezTo>
                    <a:pt x="2642" y="5022"/>
                    <a:pt x="3270" y="5266"/>
                    <a:pt x="3344" y="5586"/>
                  </a:cubicBezTo>
                  <a:cubicBezTo>
                    <a:pt x="3398" y="5788"/>
                    <a:pt x="3249" y="6172"/>
                    <a:pt x="2280" y="6853"/>
                  </a:cubicBezTo>
                  <a:cubicBezTo>
                    <a:pt x="2216" y="6906"/>
                    <a:pt x="2194" y="7002"/>
                    <a:pt x="2248" y="7076"/>
                  </a:cubicBezTo>
                  <a:cubicBezTo>
                    <a:pt x="2280" y="7109"/>
                    <a:pt x="2322" y="7140"/>
                    <a:pt x="2376" y="7140"/>
                  </a:cubicBezTo>
                  <a:cubicBezTo>
                    <a:pt x="2407" y="7140"/>
                    <a:pt x="2440" y="7130"/>
                    <a:pt x="2461" y="7109"/>
                  </a:cubicBezTo>
                  <a:cubicBezTo>
                    <a:pt x="3377" y="6459"/>
                    <a:pt x="3749" y="5948"/>
                    <a:pt x="3642" y="5511"/>
                  </a:cubicBezTo>
                  <a:cubicBezTo>
                    <a:pt x="3526" y="5043"/>
                    <a:pt x="2876" y="4745"/>
                    <a:pt x="1545" y="4553"/>
                  </a:cubicBezTo>
                  <a:cubicBezTo>
                    <a:pt x="1257" y="4511"/>
                    <a:pt x="1066" y="4383"/>
                    <a:pt x="938" y="4159"/>
                  </a:cubicBezTo>
                  <a:cubicBezTo>
                    <a:pt x="342" y="3062"/>
                    <a:pt x="1641" y="251"/>
                    <a:pt x="1662" y="219"/>
                  </a:cubicBezTo>
                  <a:cubicBezTo>
                    <a:pt x="1694" y="145"/>
                    <a:pt x="1662" y="49"/>
                    <a:pt x="1588" y="17"/>
                  </a:cubicBezTo>
                  <a:cubicBezTo>
                    <a:pt x="1565" y="5"/>
                    <a:pt x="1541" y="0"/>
                    <a:pt x="1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6"/>
            <p:cNvSpPr/>
            <p:nvPr/>
          </p:nvSpPr>
          <p:spPr>
            <a:xfrm>
              <a:off x="4466396" y="4616581"/>
              <a:ext cx="96215" cy="47540"/>
            </a:xfrm>
            <a:custGeom>
              <a:avLst/>
              <a:gdLst/>
              <a:ahLst/>
              <a:cxnLst/>
              <a:rect l="l" t="t" r="r" b="b"/>
              <a:pathLst>
                <a:path w="1864" h="921" extrusionOk="0">
                  <a:moveTo>
                    <a:pt x="1313" y="0"/>
                  </a:moveTo>
                  <a:cubicBezTo>
                    <a:pt x="962" y="0"/>
                    <a:pt x="497" y="59"/>
                    <a:pt x="309" y="79"/>
                  </a:cubicBezTo>
                  <a:cubicBezTo>
                    <a:pt x="1" y="122"/>
                    <a:pt x="342" y="920"/>
                    <a:pt x="342" y="920"/>
                  </a:cubicBezTo>
                  <a:lnTo>
                    <a:pt x="1598" y="814"/>
                  </a:lnTo>
                  <a:cubicBezTo>
                    <a:pt x="1598" y="814"/>
                    <a:pt x="1864" y="250"/>
                    <a:pt x="1736" y="79"/>
                  </a:cubicBezTo>
                  <a:cubicBezTo>
                    <a:pt x="1685" y="20"/>
                    <a:pt x="1519" y="0"/>
                    <a:pt x="1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6"/>
            <p:cNvSpPr/>
            <p:nvPr/>
          </p:nvSpPr>
          <p:spPr>
            <a:xfrm>
              <a:off x="4478526" y="4616787"/>
              <a:ext cx="78097" cy="5523"/>
            </a:xfrm>
            <a:custGeom>
              <a:avLst/>
              <a:gdLst/>
              <a:ahLst/>
              <a:cxnLst/>
              <a:rect l="l" t="t" r="r" b="b"/>
              <a:pathLst>
                <a:path w="1513" h="107" extrusionOk="0">
                  <a:moveTo>
                    <a:pt x="490" y="33"/>
                  </a:moveTo>
                  <a:cubicBezTo>
                    <a:pt x="308" y="54"/>
                    <a:pt x="159" y="64"/>
                    <a:pt x="74" y="75"/>
                  </a:cubicBezTo>
                  <a:cubicBezTo>
                    <a:pt x="43" y="86"/>
                    <a:pt x="21" y="97"/>
                    <a:pt x="0" y="107"/>
                  </a:cubicBezTo>
                  <a:cubicBezTo>
                    <a:pt x="21" y="97"/>
                    <a:pt x="43" y="86"/>
                    <a:pt x="74" y="75"/>
                  </a:cubicBezTo>
                  <a:cubicBezTo>
                    <a:pt x="159" y="64"/>
                    <a:pt x="308" y="54"/>
                    <a:pt x="490" y="33"/>
                  </a:cubicBezTo>
                  <a:lnTo>
                    <a:pt x="490" y="33"/>
                  </a:lnTo>
                  <a:close/>
                  <a:moveTo>
                    <a:pt x="1075" y="0"/>
                  </a:moveTo>
                  <a:lnTo>
                    <a:pt x="831" y="0"/>
                  </a:lnTo>
                  <a:lnTo>
                    <a:pt x="831" y="0"/>
                  </a:lnTo>
                  <a:lnTo>
                    <a:pt x="1075" y="0"/>
                  </a:lnTo>
                  <a:cubicBezTo>
                    <a:pt x="1288" y="0"/>
                    <a:pt x="1448" y="22"/>
                    <a:pt x="1501" y="75"/>
                  </a:cubicBezTo>
                  <a:cubicBezTo>
                    <a:pt x="1501" y="86"/>
                    <a:pt x="1512" y="86"/>
                    <a:pt x="1512" y="97"/>
                  </a:cubicBezTo>
                  <a:cubicBezTo>
                    <a:pt x="1512" y="86"/>
                    <a:pt x="1501" y="86"/>
                    <a:pt x="1501" y="75"/>
                  </a:cubicBezTo>
                  <a:cubicBezTo>
                    <a:pt x="1448" y="22"/>
                    <a:pt x="1288" y="0"/>
                    <a:pt x="1075" y="0"/>
                  </a:cubicBezTo>
                  <a:close/>
                </a:path>
              </a:pathLst>
            </a:custGeom>
            <a:solidFill>
              <a:srgbClr val="C8D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6"/>
            <p:cNvSpPr/>
            <p:nvPr/>
          </p:nvSpPr>
          <p:spPr>
            <a:xfrm>
              <a:off x="4503767" y="4616787"/>
              <a:ext cx="17653" cy="1703"/>
            </a:xfrm>
            <a:custGeom>
              <a:avLst/>
              <a:gdLst/>
              <a:ahLst/>
              <a:cxnLst/>
              <a:rect l="l" t="t" r="r" b="b"/>
              <a:pathLst>
                <a:path w="342" h="33" extrusionOk="0">
                  <a:moveTo>
                    <a:pt x="342" y="0"/>
                  </a:moveTo>
                  <a:cubicBezTo>
                    <a:pt x="224" y="11"/>
                    <a:pt x="107" y="22"/>
                    <a:pt x="1" y="33"/>
                  </a:cubicBezTo>
                  <a:lnTo>
                    <a:pt x="1" y="33"/>
                  </a:lnTo>
                  <a:cubicBezTo>
                    <a:pt x="107" y="22"/>
                    <a:pt x="224" y="11"/>
                    <a:pt x="342" y="0"/>
                  </a:cubicBez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6"/>
            <p:cNvSpPr/>
            <p:nvPr/>
          </p:nvSpPr>
          <p:spPr>
            <a:xfrm>
              <a:off x="4478526" y="4622259"/>
              <a:ext cx="52" cy="52"/>
            </a:xfrm>
            <a:custGeom>
              <a:avLst/>
              <a:gdLst/>
              <a:ahLst/>
              <a:cxnLst/>
              <a:rect l="l" t="t" r="r" b="b"/>
              <a:pathLst>
                <a:path w="1" h="1" extrusionOk="0">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C8D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6"/>
            <p:cNvSpPr/>
            <p:nvPr/>
          </p:nvSpPr>
          <p:spPr>
            <a:xfrm>
              <a:off x="4475222" y="4616787"/>
              <a:ext cx="83001" cy="18737"/>
            </a:xfrm>
            <a:custGeom>
              <a:avLst/>
              <a:gdLst/>
              <a:ahLst/>
              <a:cxnLst/>
              <a:rect l="l" t="t" r="r" b="b"/>
              <a:pathLst>
                <a:path w="1608" h="363" extrusionOk="0">
                  <a:moveTo>
                    <a:pt x="895" y="0"/>
                  </a:moveTo>
                  <a:cubicBezTo>
                    <a:pt x="777" y="11"/>
                    <a:pt x="660" y="22"/>
                    <a:pt x="554" y="33"/>
                  </a:cubicBezTo>
                  <a:cubicBezTo>
                    <a:pt x="372" y="54"/>
                    <a:pt x="223" y="64"/>
                    <a:pt x="138" y="75"/>
                  </a:cubicBezTo>
                  <a:cubicBezTo>
                    <a:pt x="107" y="86"/>
                    <a:pt x="85" y="97"/>
                    <a:pt x="64" y="107"/>
                  </a:cubicBezTo>
                  <a:cubicBezTo>
                    <a:pt x="10" y="161"/>
                    <a:pt x="0" y="246"/>
                    <a:pt x="10" y="362"/>
                  </a:cubicBezTo>
                  <a:lnTo>
                    <a:pt x="1586" y="362"/>
                  </a:lnTo>
                  <a:cubicBezTo>
                    <a:pt x="1608" y="256"/>
                    <a:pt x="1608" y="149"/>
                    <a:pt x="1576" y="97"/>
                  </a:cubicBezTo>
                  <a:cubicBezTo>
                    <a:pt x="1576" y="86"/>
                    <a:pt x="1565" y="86"/>
                    <a:pt x="1565" y="75"/>
                  </a:cubicBezTo>
                  <a:cubicBezTo>
                    <a:pt x="1512" y="22"/>
                    <a:pt x="1352"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6"/>
            <p:cNvSpPr/>
            <p:nvPr/>
          </p:nvSpPr>
          <p:spPr>
            <a:xfrm>
              <a:off x="4777499" y="4911373"/>
              <a:ext cx="52" cy="619"/>
            </a:xfrm>
            <a:custGeom>
              <a:avLst/>
              <a:gdLst/>
              <a:ahLst/>
              <a:cxnLst/>
              <a:rect l="l" t="t" r="r" b="b"/>
              <a:pathLst>
                <a:path w="1" h="12" extrusionOk="0">
                  <a:moveTo>
                    <a:pt x="1" y="12"/>
                  </a:moveTo>
                  <a:lnTo>
                    <a:pt x="1" y="12"/>
                  </a:lnTo>
                  <a:lnTo>
                    <a:pt x="1" y="12"/>
                  </a:lnTo>
                  <a:close/>
                  <a:moveTo>
                    <a:pt x="1" y="1"/>
                  </a:moveTo>
                  <a:lnTo>
                    <a:pt x="1" y="1"/>
                  </a:ln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6"/>
            <p:cNvSpPr/>
            <p:nvPr/>
          </p:nvSpPr>
          <p:spPr>
            <a:xfrm>
              <a:off x="4278453" y="4699790"/>
              <a:ext cx="499090" cy="259481"/>
            </a:xfrm>
            <a:custGeom>
              <a:avLst/>
              <a:gdLst/>
              <a:ahLst/>
              <a:cxnLst/>
              <a:rect l="l" t="t" r="r" b="b"/>
              <a:pathLst>
                <a:path w="9669" h="5027" extrusionOk="0">
                  <a:moveTo>
                    <a:pt x="2258" y="1"/>
                  </a:moveTo>
                  <a:lnTo>
                    <a:pt x="2258" y="1"/>
                  </a:lnTo>
                  <a:cubicBezTo>
                    <a:pt x="905" y="863"/>
                    <a:pt x="0" y="2375"/>
                    <a:pt x="0" y="4100"/>
                  </a:cubicBezTo>
                  <a:cubicBezTo>
                    <a:pt x="0" y="4419"/>
                    <a:pt x="32" y="4728"/>
                    <a:pt x="96" y="5027"/>
                  </a:cubicBezTo>
                  <a:lnTo>
                    <a:pt x="862" y="5027"/>
                  </a:lnTo>
                  <a:cubicBezTo>
                    <a:pt x="724" y="4686"/>
                    <a:pt x="639" y="4334"/>
                    <a:pt x="639" y="3951"/>
                  </a:cubicBezTo>
                  <a:cubicBezTo>
                    <a:pt x="639" y="3674"/>
                    <a:pt x="692" y="3397"/>
                    <a:pt x="767" y="3131"/>
                  </a:cubicBezTo>
                  <a:cubicBezTo>
                    <a:pt x="798" y="3056"/>
                    <a:pt x="1150" y="2992"/>
                    <a:pt x="1683" y="2950"/>
                  </a:cubicBezTo>
                  <a:cubicBezTo>
                    <a:pt x="1448" y="1991"/>
                    <a:pt x="1704" y="916"/>
                    <a:pt x="2258" y="1"/>
                  </a:cubicBezTo>
                  <a:close/>
                  <a:moveTo>
                    <a:pt x="9253" y="2130"/>
                  </a:moveTo>
                  <a:cubicBezTo>
                    <a:pt x="9157" y="2524"/>
                    <a:pt x="9030" y="2897"/>
                    <a:pt x="8838" y="3238"/>
                  </a:cubicBezTo>
                  <a:cubicBezTo>
                    <a:pt x="8902" y="3472"/>
                    <a:pt x="8933" y="3706"/>
                    <a:pt x="8933" y="3951"/>
                  </a:cubicBezTo>
                  <a:cubicBezTo>
                    <a:pt x="8933" y="4334"/>
                    <a:pt x="8859" y="4686"/>
                    <a:pt x="8710" y="5027"/>
                  </a:cubicBezTo>
                  <a:lnTo>
                    <a:pt x="9572" y="5027"/>
                  </a:lnTo>
                  <a:cubicBezTo>
                    <a:pt x="9636" y="4728"/>
                    <a:pt x="9669" y="4419"/>
                    <a:pt x="9669" y="4111"/>
                  </a:cubicBezTo>
                  <a:lnTo>
                    <a:pt x="9669" y="4100"/>
                  </a:lnTo>
                  <a:cubicBezTo>
                    <a:pt x="9669" y="3397"/>
                    <a:pt x="9519" y="2737"/>
                    <a:pt x="9253" y="2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6"/>
            <p:cNvSpPr/>
            <p:nvPr/>
          </p:nvSpPr>
          <p:spPr>
            <a:xfrm>
              <a:off x="4287745" y="4978993"/>
              <a:ext cx="479888" cy="5007"/>
            </a:xfrm>
            <a:custGeom>
              <a:avLst/>
              <a:gdLst/>
              <a:ahLst/>
              <a:cxnLst/>
              <a:rect l="l" t="t" r="r" b="b"/>
              <a:pathLst>
                <a:path w="9297" h="97" extrusionOk="0">
                  <a:moveTo>
                    <a:pt x="1" y="1"/>
                  </a:moveTo>
                  <a:lnTo>
                    <a:pt x="33" y="96"/>
                  </a:lnTo>
                  <a:lnTo>
                    <a:pt x="9265" y="96"/>
                  </a:lnTo>
                  <a:lnTo>
                    <a:pt x="9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6"/>
            <p:cNvSpPr/>
            <p:nvPr/>
          </p:nvSpPr>
          <p:spPr>
            <a:xfrm>
              <a:off x="4283357" y="4959223"/>
              <a:ext cx="489231" cy="19821"/>
            </a:xfrm>
            <a:custGeom>
              <a:avLst/>
              <a:gdLst/>
              <a:ahLst/>
              <a:cxnLst/>
              <a:rect l="l" t="t" r="r" b="b"/>
              <a:pathLst>
                <a:path w="9478" h="384" extrusionOk="0">
                  <a:moveTo>
                    <a:pt x="1" y="1"/>
                  </a:moveTo>
                  <a:cubicBezTo>
                    <a:pt x="22" y="128"/>
                    <a:pt x="54" y="256"/>
                    <a:pt x="86" y="384"/>
                  </a:cubicBezTo>
                  <a:lnTo>
                    <a:pt x="9382" y="384"/>
                  </a:lnTo>
                  <a:cubicBezTo>
                    <a:pt x="9424" y="256"/>
                    <a:pt x="9456" y="128"/>
                    <a:pt x="9477" y="1"/>
                  </a:cubicBezTo>
                  <a:lnTo>
                    <a:pt x="8615" y="1"/>
                  </a:lnTo>
                  <a:cubicBezTo>
                    <a:pt x="8615" y="22"/>
                    <a:pt x="8604" y="32"/>
                    <a:pt x="8594" y="53"/>
                  </a:cubicBezTo>
                  <a:lnTo>
                    <a:pt x="6486" y="53"/>
                  </a:lnTo>
                  <a:cubicBezTo>
                    <a:pt x="5996" y="224"/>
                    <a:pt x="5474" y="320"/>
                    <a:pt x="4952" y="320"/>
                  </a:cubicBezTo>
                  <a:cubicBezTo>
                    <a:pt x="4451" y="320"/>
                    <a:pt x="3962" y="235"/>
                    <a:pt x="3514" y="53"/>
                  </a:cubicBezTo>
                  <a:lnTo>
                    <a:pt x="789" y="53"/>
                  </a:lnTo>
                  <a:cubicBezTo>
                    <a:pt x="778" y="32"/>
                    <a:pt x="778" y="22"/>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6"/>
            <p:cNvSpPr/>
            <p:nvPr/>
          </p:nvSpPr>
          <p:spPr>
            <a:xfrm>
              <a:off x="4317993" y="4852012"/>
              <a:ext cx="52237" cy="16569"/>
            </a:xfrm>
            <a:custGeom>
              <a:avLst/>
              <a:gdLst/>
              <a:ahLst/>
              <a:cxnLst/>
              <a:rect l="l" t="t" r="r" b="b"/>
              <a:pathLst>
                <a:path w="1012" h="321" extrusionOk="0">
                  <a:moveTo>
                    <a:pt x="917" y="1"/>
                  </a:moveTo>
                  <a:cubicBezTo>
                    <a:pt x="384" y="43"/>
                    <a:pt x="32" y="107"/>
                    <a:pt x="1" y="182"/>
                  </a:cubicBezTo>
                  <a:cubicBezTo>
                    <a:pt x="1" y="182"/>
                    <a:pt x="394" y="246"/>
                    <a:pt x="1012" y="320"/>
                  </a:cubicBezTo>
                  <a:lnTo>
                    <a:pt x="9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6"/>
            <p:cNvSpPr/>
            <p:nvPr/>
          </p:nvSpPr>
          <p:spPr>
            <a:xfrm>
              <a:off x="4573039" y="4699222"/>
              <a:ext cx="138541" cy="92963"/>
            </a:xfrm>
            <a:custGeom>
              <a:avLst/>
              <a:gdLst/>
              <a:ahLst/>
              <a:cxnLst/>
              <a:rect l="l" t="t" r="r" b="b"/>
              <a:pathLst>
                <a:path w="2684" h="1801" extrusionOk="0">
                  <a:moveTo>
                    <a:pt x="256" y="1"/>
                  </a:moveTo>
                  <a:cubicBezTo>
                    <a:pt x="171" y="1"/>
                    <a:pt x="86" y="12"/>
                    <a:pt x="1" y="12"/>
                  </a:cubicBezTo>
                  <a:lnTo>
                    <a:pt x="1" y="64"/>
                  </a:lnTo>
                  <a:cubicBezTo>
                    <a:pt x="554" y="171"/>
                    <a:pt x="1054" y="405"/>
                    <a:pt x="1459" y="725"/>
                  </a:cubicBezTo>
                  <a:cubicBezTo>
                    <a:pt x="1672" y="885"/>
                    <a:pt x="1811" y="1098"/>
                    <a:pt x="2002" y="1268"/>
                  </a:cubicBezTo>
                  <a:cubicBezTo>
                    <a:pt x="2204" y="1427"/>
                    <a:pt x="2375" y="1619"/>
                    <a:pt x="2630" y="1801"/>
                  </a:cubicBezTo>
                  <a:lnTo>
                    <a:pt x="2673" y="1779"/>
                  </a:lnTo>
                  <a:cubicBezTo>
                    <a:pt x="2684" y="1470"/>
                    <a:pt x="2577" y="1172"/>
                    <a:pt x="2407" y="916"/>
                  </a:cubicBezTo>
                  <a:cubicBezTo>
                    <a:pt x="2322" y="789"/>
                    <a:pt x="2204" y="693"/>
                    <a:pt x="2088" y="597"/>
                  </a:cubicBezTo>
                  <a:cubicBezTo>
                    <a:pt x="1949" y="512"/>
                    <a:pt x="1821" y="438"/>
                    <a:pt x="1693" y="363"/>
                  </a:cubicBezTo>
                  <a:cubicBezTo>
                    <a:pt x="1427" y="225"/>
                    <a:pt x="1150" y="118"/>
                    <a:pt x="863" y="64"/>
                  </a:cubicBezTo>
                  <a:cubicBezTo>
                    <a:pt x="661" y="22"/>
                    <a:pt x="458"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6"/>
            <p:cNvSpPr/>
            <p:nvPr/>
          </p:nvSpPr>
          <p:spPr>
            <a:xfrm>
              <a:off x="4022323" y="3476332"/>
              <a:ext cx="1423559" cy="737046"/>
            </a:xfrm>
            <a:custGeom>
              <a:avLst/>
              <a:gdLst/>
              <a:ahLst/>
              <a:cxnLst/>
              <a:rect l="l" t="t" r="r" b="b"/>
              <a:pathLst>
                <a:path w="27579" h="14279" extrusionOk="0">
                  <a:moveTo>
                    <a:pt x="328" y="1382"/>
                  </a:moveTo>
                  <a:cubicBezTo>
                    <a:pt x="202" y="1455"/>
                    <a:pt x="88" y="1554"/>
                    <a:pt x="0" y="1661"/>
                  </a:cubicBezTo>
                  <a:cubicBezTo>
                    <a:pt x="94" y="1551"/>
                    <a:pt x="204" y="1457"/>
                    <a:pt x="328" y="1382"/>
                  </a:cubicBezTo>
                  <a:close/>
                  <a:moveTo>
                    <a:pt x="10116" y="0"/>
                  </a:moveTo>
                  <a:cubicBezTo>
                    <a:pt x="8071" y="0"/>
                    <a:pt x="6144" y="831"/>
                    <a:pt x="4749" y="2236"/>
                  </a:cubicBezTo>
                  <a:cubicBezTo>
                    <a:pt x="4387" y="1948"/>
                    <a:pt x="3929" y="1768"/>
                    <a:pt x="3429" y="1768"/>
                  </a:cubicBezTo>
                  <a:cubicBezTo>
                    <a:pt x="3013" y="1768"/>
                    <a:pt x="2620" y="1896"/>
                    <a:pt x="2289" y="2109"/>
                  </a:cubicBezTo>
                  <a:cubicBezTo>
                    <a:pt x="2109" y="1576"/>
                    <a:pt x="1608" y="1193"/>
                    <a:pt x="1011" y="1193"/>
                  </a:cubicBezTo>
                  <a:cubicBezTo>
                    <a:pt x="761" y="1193"/>
                    <a:pt x="528" y="1262"/>
                    <a:pt x="328" y="1382"/>
                  </a:cubicBezTo>
                  <a:lnTo>
                    <a:pt x="328" y="1382"/>
                  </a:lnTo>
                  <a:cubicBezTo>
                    <a:pt x="339" y="1376"/>
                    <a:pt x="351" y="1369"/>
                    <a:pt x="362" y="1363"/>
                  </a:cubicBezTo>
                  <a:cubicBezTo>
                    <a:pt x="618" y="2097"/>
                    <a:pt x="1416" y="2566"/>
                    <a:pt x="2322" y="2609"/>
                  </a:cubicBezTo>
                  <a:cubicBezTo>
                    <a:pt x="2215" y="3844"/>
                    <a:pt x="3056" y="4887"/>
                    <a:pt x="4366" y="5047"/>
                  </a:cubicBezTo>
                  <a:cubicBezTo>
                    <a:pt x="4355" y="5420"/>
                    <a:pt x="4366" y="5782"/>
                    <a:pt x="4409" y="6133"/>
                  </a:cubicBezTo>
                  <a:cubicBezTo>
                    <a:pt x="4536" y="5771"/>
                    <a:pt x="4685" y="5431"/>
                    <a:pt x="4877" y="5100"/>
                  </a:cubicBezTo>
                  <a:cubicBezTo>
                    <a:pt x="6250" y="5750"/>
                    <a:pt x="7720" y="6155"/>
                    <a:pt x="9232" y="6155"/>
                  </a:cubicBezTo>
                  <a:cubicBezTo>
                    <a:pt x="9775" y="6155"/>
                    <a:pt x="10318" y="6101"/>
                    <a:pt x="10871" y="5995"/>
                  </a:cubicBezTo>
                  <a:cubicBezTo>
                    <a:pt x="12192" y="5739"/>
                    <a:pt x="13384" y="5175"/>
                    <a:pt x="14481" y="4430"/>
                  </a:cubicBezTo>
                  <a:cubicBezTo>
                    <a:pt x="15258" y="5420"/>
                    <a:pt x="15727" y="6666"/>
                    <a:pt x="15727" y="8029"/>
                  </a:cubicBezTo>
                  <a:cubicBezTo>
                    <a:pt x="15727" y="8923"/>
                    <a:pt x="15525" y="9775"/>
                    <a:pt x="15163" y="10542"/>
                  </a:cubicBezTo>
                  <a:lnTo>
                    <a:pt x="15163" y="10542"/>
                  </a:lnTo>
                  <a:cubicBezTo>
                    <a:pt x="16228" y="9541"/>
                    <a:pt x="16919" y="8135"/>
                    <a:pt x="17069" y="6484"/>
                  </a:cubicBezTo>
                  <a:lnTo>
                    <a:pt x="17271" y="6484"/>
                  </a:lnTo>
                  <a:cubicBezTo>
                    <a:pt x="20061" y="6484"/>
                    <a:pt x="22617" y="8433"/>
                    <a:pt x="24320" y="10520"/>
                  </a:cubicBezTo>
                  <a:cubicBezTo>
                    <a:pt x="25236" y="11659"/>
                    <a:pt x="25779" y="12958"/>
                    <a:pt x="26268" y="14279"/>
                  </a:cubicBezTo>
                  <a:lnTo>
                    <a:pt x="27578" y="14279"/>
                  </a:lnTo>
                  <a:cubicBezTo>
                    <a:pt x="27195" y="6048"/>
                    <a:pt x="17782" y="2822"/>
                    <a:pt x="15397" y="2140"/>
                  </a:cubicBezTo>
                  <a:cubicBezTo>
                    <a:pt x="14375" y="1139"/>
                    <a:pt x="13065" y="426"/>
                    <a:pt x="11564" y="138"/>
                  </a:cubicBezTo>
                  <a:cubicBezTo>
                    <a:pt x="11074" y="43"/>
                    <a:pt x="10595" y="0"/>
                    <a:pt x="10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6"/>
            <p:cNvSpPr/>
            <p:nvPr/>
          </p:nvSpPr>
          <p:spPr>
            <a:xfrm>
              <a:off x="4233391" y="3704950"/>
              <a:ext cx="600724" cy="485927"/>
            </a:xfrm>
            <a:custGeom>
              <a:avLst/>
              <a:gdLst/>
              <a:ahLst/>
              <a:cxnLst/>
              <a:rect l="l" t="t" r="r" b="b"/>
              <a:pathLst>
                <a:path w="11638" h="9414" extrusionOk="0">
                  <a:moveTo>
                    <a:pt x="10392" y="1"/>
                  </a:moveTo>
                  <a:cubicBezTo>
                    <a:pt x="9295" y="746"/>
                    <a:pt x="8103" y="1310"/>
                    <a:pt x="6782" y="1566"/>
                  </a:cubicBezTo>
                  <a:cubicBezTo>
                    <a:pt x="6232" y="1675"/>
                    <a:pt x="5685" y="1726"/>
                    <a:pt x="5145" y="1726"/>
                  </a:cubicBezTo>
                  <a:cubicBezTo>
                    <a:pt x="3628" y="1726"/>
                    <a:pt x="2162" y="1323"/>
                    <a:pt x="788" y="671"/>
                  </a:cubicBezTo>
                  <a:cubicBezTo>
                    <a:pt x="287" y="1534"/>
                    <a:pt x="0" y="2535"/>
                    <a:pt x="0" y="3600"/>
                  </a:cubicBezTo>
                  <a:cubicBezTo>
                    <a:pt x="0" y="6815"/>
                    <a:pt x="2608" y="9414"/>
                    <a:pt x="5814" y="9414"/>
                  </a:cubicBezTo>
                  <a:cubicBezTo>
                    <a:pt x="9030" y="9414"/>
                    <a:pt x="11638" y="6815"/>
                    <a:pt x="11638" y="3600"/>
                  </a:cubicBezTo>
                  <a:cubicBezTo>
                    <a:pt x="11638" y="2237"/>
                    <a:pt x="11169" y="991"/>
                    <a:pt x="10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6"/>
            <p:cNvSpPr/>
            <p:nvPr/>
          </p:nvSpPr>
          <p:spPr>
            <a:xfrm>
              <a:off x="4274066" y="3689361"/>
              <a:ext cx="495786" cy="127392"/>
            </a:xfrm>
            <a:custGeom>
              <a:avLst/>
              <a:gdLst/>
              <a:ahLst/>
              <a:cxnLst/>
              <a:rect l="l" t="t" r="r" b="b"/>
              <a:pathLst>
                <a:path w="9605" h="2468" extrusionOk="0">
                  <a:moveTo>
                    <a:pt x="7518" y="1"/>
                  </a:moveTo>
                  <a:cubicBezTo>
                    <a:pt x="4526" y="1"/>
                    <a:pt x="0" y="973"/>
                    <a:pt x="0" y="973"/>
                  </a:cubicBezTo>
                  <a:cubicBezTo>
                    <a:pt x="1676" y="2079"/>
                    <a:pt x="3205" y="2467"/>
                    <a:pt x="4526" y="2467"/>
                  </a:cubicBezTo>
                  <a:cubicBezTo>
                    <a:pt x="7645" y="2467"/>
                    <a:pt x="9604" y="303"/>
                    <a:pt x="9604" y="303"/>
                  </a:cubicBezTo>
                  <a:cubicBezTo>
                    <a:pt x="9145" y="85"/>
                    <a:pt x="8397"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6"/>
            <p:cNvSpPr/>
            <p:nvPr/>
          </p:nvSpPr>
          <p:spPr>
            <a:xfrm>
              <a:off x="4355932" y="3859392"/>
              <a:ext cx="69271" cy="69322"/>
            </a:xfrm>
            <a:custGeom>
              <a:avLst/>
              <a:gdLst/>
              <a:ahLst/>
              <a:cxnLst/>
              <a:rect l="l" t="t" r="r" b="b"/>
              <a:pathLst>
                <a:path w="1342" h="1343" extrusionOk="0">
                  <a:moveTo>
                    <a:pt x="671" y="0"/>
                  </a:moveTo>
                  <a:cubicBezTo>
                    <a:pt x="298" y="0"/>
                    <a:pt x="0" y="299"/>
                    <a:pt x="0" y="672"/>
                  </a:cubicBezTo>
                  <a:cubicBezTo>
                    <a:pt x="0" y="1044"/>
                    <a:pt x="298" y="1342"/>
                    <a:pt x="671" y="1342"/>
                  </a:cubicBezTo>
                  <a:cubicBezTo>
                    <a:pt x="1044" y="1342"/>
                    <a:pt x="1342" y="1044"/>
                    <a:pt x="1342" y="672"/>
                  </a:cubicBezTo>
                  <a:cubicBezTo>
                    <a:pt x="1342" y="299"/>
                    <a:pt x="1044" y="0"/>
                    <a:pt x="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6"/>
            <p:cNvSpPr/>
            <p:nvPr/>
          </p:nvSpPr>
          <p:spPr>
            <a:xfrm>
              <a:off x="4542791" y="3886337"/>
              <a:ext cx="69322" cy="69322"/>
            </a:xfrm>
            <a:custGeom>
              <a:avLst/>
              <a:gdLst/>
              <a:ahLst/>
              <a:cxnLst/>
              <a:rect l="l" t="t" r="r" b="b"/>
              <a:pathLst>
                <a:path w="1343" h="1343" extrusionOk="0">
                  <a:moveTo>
                    <a:pt x="672" y="1"/>
                  </a:moveTo>
                  <a:cubicBezTo>
                    <a:pt x="299" y="1"/>
                    <a:pt x="0" y="299"/>
                    <a:pt x="0" y="671"/>
                  </a:cubicBezTo>
                  <a:cubicBezTo>
                    <a:pt x="0" y="1033"/>
                    <a:pt x="299" y="1342"/>
                    <a:pt x="672" y="1342"/>
                  </a:cubicBezTo>
                  <a:cubicBezTo>
                    <a:pt x="1034" y="1342"/>
                    <a:pt x="1342" y="1033"/>
                    <a:pt x="1342" y="671"/>
                  </a:cubicBezTo>
                  <a:cubicBezTo>
                    <a:pt x="1342" y="299"/>
                    <a:pt x="1034" y="1"/>
                    <a:pt x="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6"/>
            <p:cNvSpPr/>
            <p:nvPr/>
          </p:nvSpPr>
          <p:spPr>
            <a:xfrm>
              <a:off x="4450446" y="4034171"/>
              <a:ext cx="77581" cy="77581"/>
            </a:xfrm>
            <a:custGeom>
              <a:avLst/>
              <a:gdLst/>
              <a:ahLst/>
              <a:cxnLst/>
              <a:rect l="l" t="t" r="r" b="b"/>
              <a:pathLst>
                <a:path w="1503" h="1503" extrusionOk="0">
                  <a:moveTo>
                    <a:pt x="757" y="0"/>
                  </a:moveTo>
                  <a:cubicBezTo>
                    <a:pt x="341" y="0"/>
                    <a:pt x="1" y="331"/>
                    <a:pt x="1" y="746"/>
                  </a:cubicBezTo>
                  <a:cubicBezTo>
                    <a:pt x="1" y="1162"/>
                    <a:pt x="341" y="1502"/>
                    <a:pt x="757" y="1502"/>
                  </a:cubicBezTo>
                  <a:cubicBezTo>
                    <a:pt x="1162" y="1502"/>
                    <a:pt x="1502" y="1162"/>
                    <a:pt x="1502" y="746"/>
                  </a:cubicBezTo>
                  <a:cubicBezTo>
                    <a:pt x="1502" y="331"/>
                    <a:pt x="1162" y="0"/>
                    <a:pt x="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6"/>
            <p:cNvSpPr/>
            <p:nvPr/>
          </p:nvSpPr>
          <p:spPr>
            <a:xfrm>
              <a:off x="4457620" y="3923141"/>
              <a:ext cx="41242" cy="41294"/>
            </a:xfrm>
            <a:custGeom>
              <a:avLst/>
              <a:gdLst/>
              <a:ahLst/>
              <a:cxnLst/>
              <a:rect l="l" t="t" r="r" b="b"/>
              <a:pathLst>
                <a:path w="799" h="800" extrusionOk="0">
                  <a:moveTo>
                    <a:pt x="405" y="1"/>
                  </a:moveTo>
                  <a:cubicBezTo>
                    <a:pt x="181" y="1"/>
                    <a:pt x="0" y="171"/>
                    <a:pt x="0" y="395"/>
                  </a:cubicBezTo>
                  <a:cubicBezTo>
                    <a:pt x="0" y="618"/>
                    <a:pt x="181" y="800"/>
                    <a:pt x="405" y="800"/>
                  </a:cubicBezTo>
                  <a:cubicBezTo>
                    <a:pt x="618" y="800"/>
                    <a:pt x="799" y="618"/>
                    <a:pt x="799" y="395"/>
                  </a:cubicBezTo>
                  <a:cubicBezTo>
                    <a:pt x="799" y="171"/>
                    <a:pt x="618"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6"/>
            <p:cNvSpPr/>
            <p:nvPr/>
          </p:nvSpPr>
          <p:spPr>
            <a:xfrm>
              <a:off x="4576859" y="4019873"/>
              <a:ext cx="46249" cy="46249"/>
            </a:xfrm>
            <a:custGeom>
              <a:avLst/>
              <a:gdLst/>
              <a:ahLst/>
              <a:cxnLst/>
              <a:rect l="l" t="t" r="r" b="b"/>
              <a:pathLst>
                <a:path w="896" h="896" extrusionOk="0">
                  <a:moveTo>
                    <a:pt x="448" y="1"/>
                  </a:moveTo>
                  <a:cubicBezTo>
                    <a:pt x="203" y="1"/>
                    <a:pt x="1" y="203"/>
                    <a:pt x="1" y="448"/>
                  </a:cubicBezTo>
                  <a:cubicBezTo>
                    <a:pt x="1" y="693"/>
                    <a:pt x="203" y="895"/>
                    <a:pt x="448" y="895"/>
                  </a:cubicBezTo>
                  <a:cubicBezTo>
                    <a:pt x="693" y="895"/>
                    <a:pt x="895" y="693"/>
                    <a:pt x="895" y="448"/>
                  </a:cubicBezTo>
                  <a:cubicBezTo>
                    <a:pt x="895" y="203"/>
                    <a:pt x="693" y="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6"/>
            <p:cNvSpPr/>
            <p:nvPr/>
          </p:nvSpPr>
          <p:spPr>
            <a:xfrm>
              <a:off x="4651602" y="3876994"/>
              <a:ext cx="41810" cy="41810"/>
            </a:xfrm>
            <a:custGeom>
              <a:avLst/>
              <a:gdLst/>
              <a:ahLst/>
              <a:cxnLst/>
              <a:rect l="l" t="t" r="r" b="b"/>
              <a:pathLst>
                <a:path w="810" h="810" extrusionOk="0">
                  <a:moveTo>
                    <a:pt x="405" y="0"/>
                  </a:moveTo>
                  <a:cubicBezTo>
                    <a:pt x="182" y="0"/>
                    <a:pt x="1" y="182"/>
                    <a:pt x="1" y="405"/>
                  </a:cubicBezTo>
                  <a:cubicBezTo>
                    <a:pt x="1" y="629"/>
                    <a:pt x="182" y="809"/>
                    <a:pt x="405" y="809"/>
                  </a:cubicBezTo>
                  <a:cubicBezTo>
                    <a:pt x="629" y="809"/>
                    <a:pt x="810" y="629"/>
                    <a:pt x="810" y="405"/>
                  </a:cubicBezTo>
                  <a:cubicBezTo>
                    <a:pt x="810" y="182"/>
                    <a:pt x="629"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6"/>
            <p:cNvSpPr/>
            <p:nvPr/>
          </p:nvSpPr>
          <p:spPr>
            <a:xfrm>
              <a:off x="4732436" y="3994064"/>
              <a:ext cx="46198" cy="46765"/>
            </a:xfrm>
            <a:custGeom>
              <a:avLst/>
              <a:gdLst/>
              <a:ahLst/>
              <a:cxnLst/>
              <a:rect l="l" t="t" r="r" b="b"/>
              <a:pathLst>
                <a:path w="895" h="906" extrusionOk="0">
                  <a:moveTo>
                    <a:pt x="448" y="1"/>
                  </a:moveTo>
                  <a:cubicBezTo>
                    <a:pt x="202" y="1"/>
                    <a:pt x="0" y="203"/>
                    <a:pt x="0" y="458"/>
                  </a:cubicBezTo>
                  <a:cubicBezTo>
                    <a:pt x="0" y="703"/>
                    <a:pt x="202" y="905"/>
                    <a:pt x="448" y="905"/>
                  </a:cubicBezTo>
                  <a:cubicBezTo>
                    <a:pt x="703" y="905"/>
                    <a:pt x="895" y="703"/>
                    <a:pt x="895" y="458"/>
                  </a:cubicBezTo>
                  <a:cubicBezTo>
                    <a:pt x="895" y="203"/>
                    <a:pt x="703" y="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6"/>
            <p:cNvSpPr/>
            <p:nvPr/>
          </p:nvSpPr>
          <p:spPr>
            <a:xfrm>
              <a:off x="4663732" y="4053941"/>
              <a:ext cx="46198" cy="46249"/>
            </a:xfrm>
            <a:custGeom>
              <a:avLst/>
              <a:gdLst/>
              <a:ahLst/>
              <a:cxnLst/>
              <a:rect l="l" t="t" r="r" b="b"/>
              <a:pathLst>
                <a:path w="895" h="896" extrusionOk="0">
                  <a:moveTo>
                    <a:pt x="447" y="1"/>
                  </a:moveTo>
                  <a:cubicBezTo>
                    <a:pt x="203" y="1"/>
                    <a:pt x="0" y="204"/>
                    <a:pt x="0" y="448"/>
                  </a:cubicBezTo>
                  <a:cubicBezTo>
                    <a:pt x="0" y="693"/>
                    <a:pt x="203" y="895"/>
                    <a:pt x="447" y="895"/>
                  </a:cubicBezTo>
                  <a:cubicBezTo>
                    <a:pt x="703" y="895"/>
                    <a:pt x="894" y="693"/>
                    <a:pt x="894" y="448"/>
                  </a:cubicBezTo>
                  <a:cubicBezTo>
                    <a:pt x="894" y="204"/>
                    <a:pt x="703" y="1"/>
                    <a:pt x="447" y="1"/>
                  </a:cubicBezTo>
                  <a:close/>
                </a:path>
              </a:pathLst>
            </a:custGeom>
            <a:solidFill>
              <a:srgbClr val="24B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6"/>
            <p:cNvSpPr/>
            <p:nvPr/>
          </p:nvSpPr>
          <p:spPr>
            <a:xfrm>
              <a:off x="4293836" y="4014402"/>
              <a:ext cx="41242" cy="41294"/>
            </a:xfrm>
            <a:custGeom>
              <a:avLst/>
              <a:gdLst/>
              <a:ahLst/>
              <a:cxnLst/>
              <a:rect l="l" t="t" r="r" b="b"/>
              <a:pathLst>
                <a:path w="799" h="800" extrusionOk="0">
                  <a:moveTo>
                    <a:pt x="405" y="0"/>
                  </a:moveTo>
                  <a:cubicBezTo>
                    <a:pt x="181" y="0"/>
                    <a:pt x="0" y="182"/>
                    <a:pt x="0" y="405"/>
                  </a:cubicBezTo>
                  <a:cubicBezTo>
                    <a:pt x="0" y="618"/>
                    <a:pt x="181" y="799"/>
                    <a:pt x="405" y="799"/>
                  </a:cubicBezTo>
                  <a:cubicBezTo>
                    <a:pt x="618" y="799"/>
                    <a:pt x="799" y="618"/>
                    <a:pt x="799" y="405"/>
                  </a:cubicBezTo>
                  <a:cubicBezTo>
                    <a:pt x="799" y="182"/>
                    <a:pt x="618" y="0"/>
                    <a:pt x="405" y="0"/>
                  </a:cubicBezTo>
                  <a:close/>
                </a:path>
              </a:pathLst>
            </a:custGeom>
            <a:solidFill>
              <a:srgbClr val="24B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6"/>
            <p:cNvSpPr/>
            <p:nvPr/>
          </p:nvSpPr>
          <p:spPr>
            <a:xfrm>
              <a:off x="4377354" y="3983586"/>
              <a:ext cx="41862" cy="41862"/>
            </a:xfrm>
            <a:custGeom>
              <a:avLst/>
              <a:gdLst/>
              <a:ahLst/>
              <a:cxnLst/>
              <a:rect l="l" t="t" r="r" b="b"/>
              <a:pathLst>
                <a:path w="811" h="811" extrusionOk="0">
                  <a:moveTo>
                    <a:pt x="405" y="1"/>
                  </a:moveTo>
                  <a:cubicBezTo>
                    <a:pt x="181" y="1"/>
                    <a:pt x="1" y="182"/>
                    <a:pt x="1" y="406"/>
                  </a:cubicBezTo>
                  <a:cubicBezTo>
                    <a:pt x="1" y="630"/>
                    <a:pt x="181" y="810"/>
                    <a:pt x="405" y="810"/>
                  </a:cubicBezTo>
                  <a:cubicBezTo>
                    <a:pt x="629" y="810"/>
                    <a:pt x="810" y="630"/>
                    <a:pt x="810" y="406"/>
                  </a:cubicBezTo>
                  <a:cubicBezTo>
                    <a:pt x="810" y="182"/>
                    <a:pt x="629"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6"/>
            <p:cNvSpPr/>
            <p:nvPr/>
          </p:nvSpPr>
          <p:spPr>
            <a:xfrm>
              <a:off x="4005238" y="3604346"/>
              <a:ext cx="52" cy="2839"/>
            </a:xfrm>
            <a:custGeom>
              <a:avLst/>
              <a:gdLst/>
              <a:ahLst/>
              <a:cxnLst/>
              <a:rect l="l" t="t" r="r" b="b"/>
              <a:pathLst>
                <a:path w="1" h="55" extrusionOk="0">
                  <a:moveTo>
                    <a:pt x="1" y="54"/>
                  </a:moveTo>
                  <a:lnTo>
                    <a:pt x="1" y="54"/>
                  </a:lnTo>
                  <a:lnTo>
                    <a:pt x="1" y="54"/>
                  </a:lnTo>
                  <a:close/>
                  <a:moveTo>
                    <a:pt x="1" y="43"/>
                  </a:moveTo>
                  <a:lnTo>
                    <a:pt x="1" y="43"/>
                  </a:lnTo>
                  <a:lnTo>
                    <a:pt x="1" y="43"/>
                  </a:lnTo>
                  <a:close/>
                  <a:moveTo>
                    <a:pt x="1" y="43"/>
                  </a:moveTo>
                  <a:lnTo>
                    <a:pt x="1" y="43"/>
                  </a:lnTo>
                  <a:lnTo>
                    <a:pt x="1" y="43"/>
                  </a:lnTo>
                  <a:close/>
                  <a:moveTo>
                    <a:pt x="1" y="33"/>
                  </a:moveTo>
                  <a:lnTo>
                    <a:pt x="1" y="33"/>
                  </a:lnTo>
                  <a:lnTo>
                    <a:pt x="1" y="33"/>
                  </a:lnTo>
                  <a:close/>
                  <a:moveTo>
                    <a:pt x="1" y="33"/>
                  </a:moveTo>
                  <a:lnTo>
                    <a:pt x="1" y="33"/>
                  </a:lnTo>
                  <a:lnTo>
                    <a:pt x="1" y="33"/>
                  </a:lnTo>
                  <a:close/>
                  <a:moveTo>
                    <a:pt x="1" y="22"/>
                  </a:moveTo>
                  <a:lnTo>
                    <a:pt x="1" y="22"/>
                  </a:lnTo>
                  <a:lnTo>
                    <a:pt x="1" y="22"/>
                  </a:lnTo>
                  <a:close/>
                  <a:moveTo>
                    <a:pt x="1" y="12"/>
                  </a:moveTo>
                  <a:lnTo>
                    <a:pt x="1" y="22"/>
                  </a:lnTo>
                  <a:lnTo>
                    <a:pt x="1" y="12"/>
                  </a:lnTo>
                  <a:close/>
                  <a:moveTo>
                    <a:pt x="1" y="1"/>
                  </a:moveTo>
                  <a:lnTo>
                    <a:pt x="1" y="1"/>
                  </a:lnTo>
                  <a:lnTo>
                    <a:pt x="1" y="1"/>
                  </a:lnTo>
                  <a:close/>
                  <a:moveTo>
                    <a:pt x="1" y="1"/>
                  </a:moveTo>
                  <a:lnTo>
                    <a:pt x="1" y="1"/>
                  </a:lnTo>
                  <a:close/>
                </a:path>
              </a:pathLst>
            </a:custGeom>
            <a:solidFill>
              <a:srgbClr val="9DA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6"/>
            <p:cNvSpPr/>
            <p:nvPr/>
          </p:nvSpPr>
          <p:spPr>
            <a:xfrm>
              <a:off x="4005238" y="3546688"/>
              <a:ext cx="1373025" cy="711754"/>
            </a:xfrm>
            <a:custGeom>
              <a:avLst/>
              <a:gdLst/>
              <a:ahLst/>
              <a:cxnLst/>
              <a:rect l="l" t="t" r="r" b="b"/>
              <a:pathLst>
                <a:path w="26600" h="13789" extrusionOk="0">
                  <a:moveTo>
                    <a:pt x="693" y="0"/>
                  </a:moveTo>
                  <a:cubicBezTo>
                    <a:pt x="554" y="74"/>
                    <a:pt x="427" y="181"/>
                    <a:pt x="331" y="298"/>
                  </a:cubicBezTo>
                  <a:cubicBezTo>
                    <a:pt x="427" y="543"/>
                    <a:pt x="363" y="831"/>
                    <a:pt x="140" y="1001"/>
                  </a:cubicBezTo>
                  <a:cubicBezTo>
                    <a:pt x="97" y="1033"/>
                    <a:pt x="54" y="1054"/>
                    <a:pt x="1" y="1075"/>
                  </a:cubicBezTo>
                  <a:lnTo>
                    <a:pt x="1" y="1118"/>
                  </a:lnTo>
                  <a:lnTo>
                    <a:pt x="1" y="1129"/>
                  </a:lnTo>
                  <a:lnTo>
                    <a:pt x="1" y="1139"/>
                  </a:lnTo>
                  <a:lnTo>
                    <a:pt x="1" y="1150"/>
                  </a:lnTo>
                  <a:lnTo>
                    <a:pt x="1" y="1160"/>
                  </a:lnTo>
                  <a:lnTo>
                    <a:pt x="1" y="1171"/>
                  </a:lnTo>
                  <a:cubicBezTo>
                    <a:pt x="1" y="1917"/>
                    <a:pt x="608" y="2523"/>
                    <a:pt x="1342" y="2523"/>
                  </a:cubicBezTo>
                  <a:cubicBezTo>
                    <a:pt x="1460" y="2523"/>
                    <a:pt x="1566" y="2502"/>
                    <a:pt x="1673" y="2481"/>
                  </a:cubicBezTo>
                  <a:lnTo>
                    <a:pt x="1673" y="2492"/>
                  </a:lnTo>
                  <a:cubicBezTo>
                    <a:pt x="1673" y="3408"/>
                    <a:pt x="2269" y="4184"/>
                    <a:pt x="3089" y="4461"/>
                  </a:cubicBezTo>
                  <a:cubicBezTo>
                    <a:pt x="3067" y="4568"/>
                    <a:pt x="3036" y="4674"/>
                    <a:pt x="3015" y="4781"/>
                  </a:cubicBezTo>
                  <a:cubicBezTo>
                    <a:pt x="2929" y="5260"/>
                    <a:pt x="2876" y="5750"/>
                    <a:pt x="2876" y="6219"/>
                  </a:cubicBezTo>
                  <a:cubicBezTo>
                    <a:pt x="2887" y="9775"/>
                    <a:pt x="5400" y="12948"/>
                    <a:pt x="9020" y="13651"/>
                  </a:cubicBezTo>
                  <a:cubicBezTo>
                    <a:pt x="9510" y="13746"/>
                    <a:pt x="9989" y="13789"/>
                    <a:pt x="10468" y="13789"/>
                  </a:cubicBezTo>
                  <a:cubicBezTo>
                    <a:pt x="14025" y="13789"/>
                    <a:pt x="17198" y="11266"/>
                    <a:pt x="17889" y="7645"/>
                  </a:cubicBezTo>
                  <a:cubicBezTo>
                    <a:pt x="17986" y="7166"/>
                    <a:pt x="18028" y="6687"/>
                    <a:pt x="18028" y="6208"/>
                  </a:cubicBezTo>
                  <a:lnTo>
                    <a:pt x="18028" y="6048"/>
                  </a:lnTo>
                  <a:cubicBezTo>
                    <a:pt x="24374" y="7208"/>
                    <a:pt x="26152" y="12916"/>
                    <a:pt x="26152" y="12916"/>
                  </a:cubicBezTo>
                  <a:lnTo>
                    <a:pt x="26599" y="12916"/>
                  </a:lnTo>
                  <a:cubicBezTo>
                    <a:pt x="26110" y="11595"/>
                    <a:pt x="25567" y="10296"/>
                    <a:pt x="24651" y="9157"/>
                  </a:cubicBezTo>
                  <a:cubicBezTo>
                    <a:pt x="22948" y="7070"/>
                    <a:pt x="20392" y="5121"/>
                    <a:pt x="17602" y="5121"/>
                  </a:cubicBezTo>
                  <a:lnTo>
                    <a:pt x="17400" y="5121"/>
                  </a:lnTo>
                  <a:cubicBezTo>
                    <a:pt x="17250" y="6772"/>
                    <a:pt x="16559" y="8178"/>
                    <a:pt x="15494" y="9179"/>
                  </a:cubicBezTo>
                  <a:cubicBezTo>
                    <a:pt x="14557" y="11127"/>
                    <a:pt x="12555" y="12480"/>
                    <a:pt x="10234" y="12480"/>
                  </a:cubicBezTo>
                  <a:cubicBezTo>
                    <a:pt x="7028" y="12480"/>
                    <a:pt x="4420" y="9881"/>
                    <a:pt x="4420" y="6666"/>
                  </a:cubicBezTo>
                  <a:cubicBezTo>
                    <a:pt x="4420" y="5995"/>
                    <a:pt x="4537" y="5356"/>
                    <a:pt x="4740" y="4770"/>
                  </a:cubicBezTo>
                  <a:cubicBezTo>
                    <a:pt x="4697" y="4419"/>
                    <a:pt x="4686" y="4057"/>
                    <a:pt x="4697" y="3684"/>
                  </a:cubicBezTo>
                  <a:cubicBezTo>
                    <a:pt x="3387" y="3524"/>
                    <a:pt x="2546" y="2481"/>
                    <a:pt x="2653" y="1246"/>
                  </a:cubicBezTo>
                  <a:cubicBezTo>
                    <a:pt x="1747" y="1203"/>
                    <a:pt x="949" y="734"/>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6"/>
            <p:cNvSpPr/>
            <p:nvPr/>
          </p:nvSpPr>
          <p:spPr>
            <a:xfrm>
              <a:off x="4450446" y="4068240"/>
              <a:ext cx="72626" cy="43514"/>
            </a:xfrm>
            <a:custGeom>
              <a:avLst/>
              <a:gdLst/>
              <a:ahLst/>
              <a:cxnLst/>
              <a:rect l="l" t="t" r="r" b="b"/>
              <a:pathLst>
                <a:path w="1407" h="843" extrusionOk="0">
                  <a:moveTo>
                    <a:pt x="12" y="1"/>
                  </a:moveTo>
                  <a:cubicBezTo>
                    <a:pt x="1" y="33"/>
                    <a:pt x="1" y="54"/>
                    <a:pt x="1" y="86"/>
                  </a:cubicBezTo>
                  <a:cubicBezTo>
                    <a:pt x="1" y="502"/>
                    <a:pt x="341" y="842"/>
                    <a:pt x="757" y="842"/>
                  </a:cubicBezTo>
                  <a:cubicBezTo>
                    <a:pt x="1034" y="842"/>
                    <a:pt x="1278" y="682"/>
                    <a:pt x="1406" y="448"/>
                  </a:cubicBezTo>
                  <a:cubicBezTo>
                    <a:pt x="916" y="341"/>
                    <a:pt x="448" y="192"/>
                    <a:pt x="12" y="1"/>
                  </a:cubicBezTo>
                  <a:close/>
                </a:path>
              </a:pathLst>
            </a:custGeom>
            <a:solidFill>
              <a:srgbClr val="A1DF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6"/>
            <p:cNvSpPr/>
            <p:nvPr/>
          </p:nvSpPr>
          <p:spPr>
            <a:xfrm>
              <a:off x="4668688" y="4078718"/>
              <a:ext cx="41242" cy="21473"/>
            </a:xfrm>
            <a:custGeom>
              <a:avLst/>
              <a:gdLst/>
              <a:ahLst/>
              <a:cxnLst/>
              <a:rect l="l" t="t" r="r" b="b"/>
              <a:pathLst>
                <a:path w="799" h="416" extrusionOk="0">
                  <a:moveTo>
                    <a:pt x="798" y="0"/>
                  </a:moveTo>
                  <a:cubicBezTo>
                    <a:pt x="543" y="96"/>
                    <a:pt x="277" y="181"/>
                    <a:pt x="0" y="245"/>
                  </a:cubicBezTo>
                  <a:cubicBezTo>
                    <a:pt x="85" y="351"/>
                    <a:pt x="213" y="415"/>
                    <a:pt x="351" y="415"/>
                  </a:cubicBezTo>
                  <a:cubicBezTo>
                    <a:pt x="597" y="415"/>
                    <a:pt x="788" y="235"/>
                    <a:pt x="798" y="0"/>
                  </a:cubicBezTo>
                  <a:close/>
                </a:path>
              </a:pathLst>
            </a:custGeom>
            <a:solidFill>
              <a:srgbClr val="A1DF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6"/>
            <p:cNvSpPr/>
            <p:nvPr/>
          </p:nvSpPr>
          <p:spPr>
            <a:xfrm>
              <a:off x="4293836" y="4014402"/>
              <a:ext cx="41242" cy="41294"/>
            </a:xfrm>
            <a:custGeom>
              <a:avLst/>
              <a:gdLst/>
              <a:ahLst/>
              <a:cxnLst/>
              <a:rect l="l" t="t" r="r" b="b"/>
              <a:pathLst>
                <a:path w="799" h="800" extrusionOk="0">
                  <a:moveTo>
                    <a:pt x="405" y="0"/>
                  </a:moveTo>
                  <a:cubicBezTo>
                    <a:pt x="181" y="0"/>
                    <a:pt x="0" y="182"/>
                    <a:pt x="0" y="405"/>
                  </a:cubicBezTo>
                  <a:cubicBezTo>
                    <a:pt x="0" y="618"/>
                    <a:pt x="181" y="799"/>
                    <a:pt x="405" y="799"/>
                  </a:cubicBezTo>
                  <a:cubicBezTo>
                    <a:pt x="618" y="799"/>
                    <a:pt x="799" y="618"/>
                    <a:pt x="799" y="405"/>
                  </a:cubicBezTo>
                  <a:cubicBezTo>
                    <a:pt x="799" y="182"/>
                    <a:pt x="618"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6"/>
            <p:cNvSpPr/>
            <p:nvPr/>
          </p:nvSpPr>
          <p:spPr>
            <a:xfrm>
              <a:off x="4887962" y="3651628"/>
              <a:ext cx="483191" cy="372678"/>
            </a:xfrm>
            <a:custGeom>
              <a:avLst/>
              <a:gdLst/>
              <a:ahLst/>
              <a:cxnLst/>
              <a:rect l="l" t="t" r="r" b="b"/>
              <a:pathLst>
                <a:path w="9361" h="7220" extrusionOk="0">
                  <a:moveTo>
                    <a:pt x="0" y="0"/>
                  </a:moveTo>
                  <a:lnTo>
                    <a:pt x="0" y="0"/>
                  </a:lnTo>
                  <a:cubicBezTo>
                    <a:pt x="916" y="448"/>
                    <a:pt x="1800" y="916"/>
                    <a:pt x="2662" y="1417"/>
                  </a:cubicBezTo>
                  <a:cubicBezTo>
                    <a:pt x="3088" y="1683"/>
                    <a:pt x="3525" y="1917"/>
                    <a:pt x="3930" y="2205"/>
                  </a:cubicBezTo>
                  <a:lnTo>
                    <a:pt x="4249" y="2397"/>
                  </a:lnTo>
                  <a:lnTo>
                    <a:pt x="4547" y="2610"/>
                  </a:lnTo>
                  <a:cubicBezTo>
                    <a:pt x="4749" y="2748"/>
                    <a:pt x="4962" y="2887"/>
                    <a:pt x="5154" y="3036"/>
                  </a:cubicBezTo>
                  <a:cubicBezTo>
                    <a:pt x="5963" y="3611"/>
                    <a:pt x="6709" y="4260"/>
                    <a:pt x="7422" y="4941"/>
                  </a:cubicBezTo>
                  <a:cubicBezTo>
                    <a:pt x="8135" y="5634"/>
                    <a:pt x="8743" y="6411"/>
                    <a:pt x="9360" y="7220"/>
                  </a:cubicBezTo>
                  <a:cubicBezTo>
                    <a:pt x="9009" y="6273"/>
                    <a:pt x="8497" y="5357"/>
                    <a:pt x="7827" y="4569"/>
                  </a:cubicBezTo>
                  <a:cubicBezTo>
                    <a:pt x="7167" y="3781"/>
                    <a:pt x="6410" y="3057"/>
                    <a:pt x="5580" y="2461"/>
                  </a:cubicBezTo>
                  <a:cubicBezTo>
                    <a:pt x="5367" y="2300"/>
                    <a:pt x="5144" y="2173"/>
                    <a:pt x="4941" y="2024"/>
                  </a:cubicBezTo>
                  <a:cubicBezTo>
                    <a:pt x="4728" y="1886"/>
                    <a:pt x="4505" y="1747"/>
                    <a:pt x="4281" y="1630"/>
                  </a:cubicBezTo>
                  <a:cubicBezTo>
                    <a:pt x="3834" y="1375"/>
                    <a:pt x="3376" y="1129"/>
                    <a:pt x="2908" y="927"/>
                  </a:cubicBezTo>
                  <a:cubicBezTo>
                    <a:pt x="1981" y="512"/>
                    <a:pt x="1012" y="17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6"/>
            <p:cNvSpPr/>
            <p:nvPr/>
          </p:nvSpPr>
          <p:spPr>
            <a:xfrm>
              <a:off x="4363056" y="3515717"/>
              <a:ext cx="400707" cy="87595"/>
            </a:xfrm>
            <a:custGeom>
              <a:avLst/>
              <a:gdLst/>
              <a:ahLst/>
              <a:cxnLst/>
              <a:rect l="l" t="t" r="r" b="b"/>
              <a:pathLst>
                <a:path w="7763" h="1697" extrusionOk="0">
                  <a:moveTo>
                    <a:pt x="3770" y="1"/>
                  </a:moveTo>
                  <a:cubicBezTo>
                    <a:pt x="3129" y="1"/>
                    <a:pt x="2499" y="87"/>
                    <a:pt x="1885" y="259"/>
                  </a:cubicBezTo>
                  <a:cubicBezTo>
                    <a:pt x="1215" y="461"/>
                    <a:pt x="565" y="738"/>
                    <a:pt x="1" y="1164"/>
                  </a:cubicBezTo>
                  <a:cubicBezTo>
                    <a:pt x="682" y="1015"/>
                    <a:pt x="1343" y="887"/>
                    <a:pt x="2003" y="813"/>
                  </a:cubicBezTo>
                  <a:cubicBezTo>
                    <a:pt x="2523" y="745"/>
                    <a:pt x="3050" y="711"/>
                    <a:pt x="3574" y="711"/>
                  </a:cubicBezTo>
                  <a:cubicBezTo>
                    <a:pt x="3703" y="711"/>
                    <a:pt x="3833" y="713"/>
                    <a:pt x="3962" y="717"/>
                  </a:cubicBezTo>
                  <a:cubicBezTo>
                    <a:pt x="4611" y="728"/>
                    <a:pt x="5250" y="834"/>
                    <a:pt x="5879" y="994"/>
                  </a:cubicBezTo>
                  <a:lnTo>
                    <a:pt x="6357" y="1133"/>
                  </a:lnTo>
                  <a:lnTo>
                    <a:pt x="6816" y="1303"/>
                  </a:lnTo>
                  <a:cubicBezTo>
                    <a:pt x="6901" y="1324"/>
                    <a:pt x="6975" y="1356"/>
                    <a:pt x="7060" y="1388"/>
                  </a:cubicBezTo>
                  <a:cubicBezTo>
                    <a:pt x="7135" y="1420"/>
                    <a:pt x="7209" y="1462"/>
                    <a:pt x="7284" y="1495"/>
                  </a:cubicBezTo>
                  <a:cubicBezTo>
                    <a:pt x="7443" y="1558"/>
                    <a:pt x="7593" y="1633"/>
                    <a:pt x="7763" y="1696"/>
                  </a:cubicBezTo>
                  <a:cubicBezTo>
                    <a:pt x="7294" y="1185"/>
                    <a:pt x="6731" y="738"/>
                    <a:pt x="6059" y="472"/>
                  </a:cubicBezTo>
                  <a:cubicBezTo>
                    <a:pt x="5410" y="184"/>
                    <a:pt x="4696" y="14"/>
                    <a:pt x="3983" y="4"/>
                  </a:cubicBezTo>
                  <a:cubicBezTo>
                    <a:pt x="3912" y="2"/>
                    <a:pt x="3841" y="1"/>
                    <a:pt x="3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6"/>
            <p:cNvSpPr/>
            <p:nvPr/>
          </p:nvSpPr>
          <p:spPr>
            <a:xfrm>
              <a:off x="3832161" y="2726060"/>
              <a:ext cx="1759899" cy="878323"/>
            </a:xfrm>
            <a:custGeom>
              <a:avLst/>
              <a:gdLst/>
              <a:ahLst/>
              <a:cxnLst/>
              <a:rect l="l" t="t" r="r" b="b"/>
              <a:pathLst>
                <a:path w="34095" h="17016" extrusionOk="0">
                  <a:moveTo>
                    <a:pt x="4014" y="0"/>
                  </a:moveTo>
                  <a:cubicBezTo>
                    <a:pt x="3088" y="0"/>
                    <a:pt x="2332" y="757"/>
                    <a:pt x="2332" y="1683"/>
                  </a:cubicBezTo>
                  <a:lnTo>
                    <a:pt x="2332" y="6145"/>
                  </a:lnTo>
                  <a:cubicBezTo>
                    <a:pt x="1565" y="6954"/>
                    <a:pt x="745" y="8135"/>
                    <a:pt x="436" y="9680"/>
                  </a:cubicBezTo>
                  <a:cubicBezTo>
                    <a:pt x="0" y="11916"/>
                    <a:pt x="745" y="14311"/>
                    <a:pt x="2662" y="16793"/>
                  </a:cubicBezTo>
                  <a:cubicBezTo>
                    <a:pt x="2779" y="16942"/>
                    <a:pt x="2949" y="17016"/>
                    <a:pt x="3131" y="17016"/>
                  </a:cubicBezTo>
                  <a:cubicBezTo>
                    <a:pt x="3205" y="17016"/>
                    <a:pt x="3280" y="17006"/>
                    <a:pt x="3354" y="16973"/>
                  </a:cubicBezTo>
                  <a:cubicBezTo>
                    <a:pt x="3375" y="16675"/>
                    <a:pt x="3493" y="16409"/>
                    <a:pt x="3684" y="16196"/>
                  </a:cubicBezTo>
                  <a:cubicBezTo>
                    <a:pt x="3663" y="16154"/>
                    <a:pt x="3631" y="16100"/>
                    <a:pt x="3599" y="16057"/>
                  </a:cubicBezTo>
                  <a:cubicBezTo>
                    <a:pt x="1906" y="13875"/>
                    <a:pt x="1235" y="11809"/>
                    <a:pt x="1607" y="9924"/>
                  </a:cubicBezTo>
                  <a:cubicBezTo>
                    <a:pt x="1735" y="9221"/>
                    <a:pt x="2012" y="8615"/>
                    <a:pt x="2332" y="8083"/>
                  </a:cubicBezTo>
                  <a:lnTo>
                    <a:pt x="2332" y="10478"/>
                  </a:lnTo>
                  <a:cubicBezTo>
                    <a:pt x="2332" y="11405"/>
                    <a:pt x="3088" y="12160"/>
                    <a:pt x="4014" y="12160"/>
                  </a:cubicBezTo>
                  <a:cubicBezTo>
                    <a:pt x="4941" y="12160"/>
                    <a:pt x="5696" y="11405"/>
                    <a:pt x="5696" y="10478"/>
                  </a:cubicBezTo>
                  <a:lnTo>
                    <a:pt x="5696" y="7209"/>
                  </a:lnTo>
                  <a:cubicBezTo>
                    <a:pt x="5835" y="7454"/>
                    <a:pt x="5984" y="7731"/>
                    <a:pt x="6133" y="8040"/>
                  </a:cubicBezTo>
                  <a:cubicBezTo>
                    <a:pt x="6782" y="9339"/>
                    <a:pt x="7518" y="10808"/>
                    <a:pt x="9104" y="10808"/>
                  </a:cubicBezTo>
                  <a:cubicBezTo>
                    <a:pt x="10680" y="10808"/>
                    <a:pt x="11415" y="9339"/>
                    <a:pt x="12064" y="8040"/>
                  </a:cubicBezTo>
                  <a:cubicBezTo>
                    <a:pt x="12724" y="6730"/>
                    <a:pt x="13182" y="5932"/>
                    <a:pt x="13970" y="5932"/>
                  </a:cubicBezTo>
                  <a:cubicBezTo>
                    <a:pt x="14758" y="5932"/>
                    <a:pt x="15216" y="6730"/>
                    <a:pt x="15876" y="8040"/>
                  </a:cubicBezTo>
                  <a:cubicBezTo>
                    <a:pt x="16526" y="9339"/>
                    <a:pt x="17260" y="10808"/>
                    <a:pt x="18836" y="10808"/>
                  </a:cubicBezTo>
                  <a:cubicBezTo>
                    <a:pt x="20423" y="10808"/>
                    <a:pt x="21157" y="9339"/>
                    <a:pt x="21807" y="8040"/>
                  </a:cubicBezTo>
                  <a:cubicBezTo>
                    <a:pt x="22467" y="6730"/>
                    <a:pt x="22914" y="5932"/>
                    <a:pt x="23713" y="5932"/>
                  </a:cubicBezTo>
                  <a:cubicBezTo>
                    <a:pt x="24501" y="5932"/>
                    <a:pt x="24959" y="6730"/>
                    <a:pt x="25619" y="8040"/>
                  </a:cubicBezTo>
                  <a:cubicBezTo>
                    <a:pt x="26258" y="9339"/>
                    <a:pt x="26992" y="10808"/>
                    <a:pt x="28579" y="10808"/>
                  </a:cubicBezTo>
                  <a:lnTo>
                    <a:pt x="33499" y="10808"/>
                  </a:lnTo>
                  <a:cubicBezTo>
                    <a:pt x="33828" y="10808"/>
                    <a:pt x="34095" y="10542"/>
                    <a:pt x="34095" y="10212"/>
                  </a:cubicBezTo>
                  <a:lnTo>
                    <a:pt x="34095" y="4590"/>
                  </a:lnTo>
                  <a:cubicBezTo>
                    <a:pt x="33892" y="4611"/>
                    <a:pt x="33700" y="4621"/>
                    <a:pt x="33499" y="4621"/>
                  </a:cubicBezTo>
                  <a:cubicBezTo>
                    <a:pt x="33296" y="4621"/>
                    <a:pt x="33094" y="4611"/>
                    <a:pt x="32902" y="4590"/>
                  </a:cubicBezTo>
                  <a:lnTo>
                    <a:pt x="32902" y="9616"/>
                  </a:lnTo>
                  <a:lnTo>
                    <a:pt x="28579" y="9616"/>
                  </a:lnTo>
                  <a:cubicBezTo>
                    <a:pt x="27791" y="9616"/>
                    <a:pt x="27333" y="8817"/>
                    <a:pt x="26673" y="7508"/>
                  </a:cubicBezTo>
                  <a:cubicBezTo>
                    <a:pt x="26034" y="6208"/>
                    <a:pt x="25300" y="4749"/>
                    <a:pt x="23713" y="4749"/>
                  </a:cubicBezTo>
                  <a:cubicBezTo>
                    <a:pt x="22127" y="4749"/>
                    <a:pt x="21391" y="6208"/>
                    <a:pt x="20742" y="7508"/>
                  </a:cubicBezTo>
                  <a:cubicBezTo>
                    <a:pt x="20092" y="8817"/>
                    <a:pt x="19635" y="9616"/>
                    <a:pt x="18836" y="9616"/>
                  </a:cubicBezTo>
                  <a:cubicBezTo>
                    <a:pt x="18048" y="9616"/>
                    <a:pt x="17590" y="8817"/>
                    <a:pt x="16941" y="7508"/>
                  </a:cubicBezTo>
                  <a:cubicBezTo>
                    <a:pt x="16291" y="6208"/>
                    <a:pt x="15556" y="4749"/>
                    <a:pt x="13970" y="4749"/>
                  </a:cubicBezTo>
                  <a:cubicBezTo>
                    <a:pt x="12383" y="4749"/>
                    <a:pt x="11649" y="6208"/>
                    <a:pt x="10999" y="7508"/>
                  </a:cubicBezTo>
                  <a:cubicBezTo>
                    <a:pt x="10350" y="8817"/>
                    <a:pt x="9892" y="9616"/>
                    <a:pt x="9104" y="9616"/>
                  </a:cubicBezTo>
                  <a:cubicBezTo>
                    <a:pt x="8305" y="9616"/>
                    <a:pt x="7847" y="8817"/>
                    <a:pt x="7198" y="7508"/>
                  </a:cubicBezTo>
                  <a:cubicBezTo>
                    <a:pt x="6793" y="6698"/>
                    <a:pt x="6356" y="5825"/>
                    <a:pt x="5696" y="5282"/>
                  </a:cubicBezTo>
                  <a:lnTo>
                    <a:pt x="5696" y="1683"/>
                  </a:lnTo>
                  <a:cubicBezTo>
                    <a:pt x="5696" y="757"/>
                    <a:pt x="4941" y="0"/>
                    <a:pt x="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6"/>
            <p:cNvSpPr/>
            <p:nvPr/>
          </p:nvSpPr>
          <p:spPr>
            <a:xfrm>
              <a:off x="4005238" y="3562070"/>
              <a:ext cx="17137" cy="40158"/>
            </a:xfrm>
            <a:custGeom>
              <a:avLst/>
              <a:gdLst/>
              <a:ahLst/>
              <a:cxnLst/>
              <a:rect l="l" t="t" r="r" b="b"/>
              <a:pathLst>
                <a:path w="332" h="778" extrusionOk="0">
                  <a:moveTo>
                    <a:pt x="331" y="0"/>
                  </a:moveTo>
                  <a:cubicBezTo>
                    <a:pt x="140" y="213"/>
                    <a:pt x="22" y="479"/>
                    <a:pt x="1" y="777"/>
                  </a:cubicBezTo>
                  <a:lnTo>
                    <a:pt x="1" y="777"/>
                  </a:lnTo>
                  <a:cubicBezTo>
                    <a:pt x="22" y="479"/>
                    <a:pt x="140" y="213"/>
                    <a:pt x="331" y="0"/>
                  </a:cubicBezTo>
                  <a:close/>
                </a:path>
              </a:pathLst>
            </a:custGeom>
            <a:solidFill>
              <a:srgbClr val="D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6"/>
            <p:cNvSpPr/>
            <p:nvPr/>
          </p:nvSpPr>
          <p:spPr>
            <a:xfrm>
              <a:off x="4005238" y="3562070"/>
              <a:ext cx="22041" cy="40158"/>
            </a:xfrm>
            <a:custGeom>
              <a:avLst/>
              <a:gdLst/>
              <a:ahLst/>
              <a:cxnLst/>
              <a:rect l="l" t="t" r="r" b="b"/>
              <a:pathLst>
                <a:path w="427" h="778" extrusionOk="0">
                  <a:moveTo>
                    <a:pt x="331" y="0"/>
                  </a:moveTo>
                  <a:lnTo>
                    <a:pt x="331" y="0"/>
                  </a:lnTo>
                  <a:cubicBezTo>
                    <a:pt x="140" y="213"/>
                    <a:pt x="22" y="479"/>
                    <a:pt x="1" y="777"/>
                  </a:cubicBezTo>
                  <a:cubicBezTo>
                    <a:pt x="54" y="756"/>
                    <a:pt x="97" y="735"/>
                    <a:pt x="140" y="703"/>
                  </a:cubicBezTo>
                  <a:cubicBezTo>
                    <a:pt x="363" y="533"/>
                    <a:pt x="427" y="245"/>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6"/>
            <p:cNvSpPr/>
            <p:nvPr/>
          </p:nvSpPr>
          <p:spPr>
            <a:xfrm>
              <a:off x="3986552" y="2790377"/>
              <a:ext cx="109481" cy="510084"/>
            </a:xfrm>
            <a:custGeom>
              <a:avLst/>
              <a:gdLst/>
              <a:ahLst/>
              <a:cxnLst/>
              <a:rect l="l" t="t" r="r" b="b"/>
              <a:pathLst>
                <a:path w="2121" h="9882" extrusionOk="0">
                  <a:moveTo>
                    <a:pt x="1055" y="1"/>
                  </a:moveTo>
                  <a:cubicBezTo>
                    <a:pt x="800" y="1"/>
                    <a:pt x="597" y="202"/>
                    <a:pt x="597" y="458"/>
                  </a:cubicBezTo>
                  <a:lnTo>
                    <a:pt x="597" y="7795"/>
                  </a:lnTo>
                  <a:cubicBezTo>
                    <a:pt x="246" y="7975"/>
                    <a:pt x="1" y="8349"/>
                    <a:pt x="1" y="8785"/>
                  </a:cubicBezTo>
                  <a:cubicBezTo>
                    <a:pt x="1" y="9392"/>
                    <a:pt x="469" y="9882"/>
                    <a:pt x="1055" y="9882"/>
                  </a:cubicBezTo>
                  <a:cubicBezTo>
                    <a:pt x="1641" y="9882"/>
                    <a:pt x="2120" y="9392"/>
                    <a:pt x="2120" y="8785"/>
                  </a:cubicBezTo>
                  <a:cubicBezTo>
                    <a:pt x="2120" y="8349"/>
                    <a:pt x="1865" y="7975"/>
                    <a:pt x="1513" y="7795"/>
                  </a:cubicBezTo>
                  <a:lnTo>
                    <a:pt x="1513" y="458"/>
                  </a:lnTo>
                  <a:cubicBezTo>
                    <a:pt x="1513" y="202"/>
                    <a:pt x="1311"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6"/>
            <p:cNvSpPr/>
            <p:nvPr/>
          </p:nvSpPr>
          <p:spPr>
            <a:xfrm>
              <a:off x="3986552" y="3028337"/>
              <a:ext cx="109481" cy="272127"/>
            </a:xfrm>
            <a:custGeom>
              <a:avLst/>
              <a:gdLst/>
              <a:ahLst/>
              <a:cxnLst/>
              <a:rect l="l" t="t" r="r" b="b"/>
              <a:pathLst>
                <a:path w="2121" h="5272" extrusionOk="0">
                  <a:moveTo>
                    <a:pt x="597" y="1"/>
                  </a:moveTo>
                  <a:lnTo>
                    <a:pt x="597" y="3185"/>
                  </a:lnTo>
                  <a:cubicBezTo>
                    <a:pt x="246" y="3365"/>
                    <a:pt x="1" y="3739"/>
                    <a:pt x="1" y="4175"/>
                  </a:cubicBezTo>
                  <a:cubicBezTo>
                    <a:pt x="1" y="4782"/>
                    <a:pt x="469" y="5272"/>
                    <a:pt x="1055" y="5272"/>
                  </a:cubicBezTo>
                  <a:cubicBezTo>
                    <a:pt x="1641" y="5272"/>
                    <a:pt x="2120" y="4782"/>
                    <a:pt x="2120" y="4175"/>
                  </a:cubicBezTo>
                  <a:cubicBezTo>
                    <a:pt x="2120" y="3739"/>
                    <a:pt x="1865" y="3365"/>
                    <a:pt x="1513" y="3185"/>
                  </a:cubicBez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6"/>
            <p:cNvSpPr/>
            <p:nvPr/>
          </p:nvSpPr>
          <p:spPr>
            <a:xfrm>
              <a:off x="3970653" y="2831568"/>
              <a:ext cx="32467" cy="12130"/>
            </a:xfrm>
            <a:custGeom>
              <a:avLst/>
              <a:gdLst/>
              <a:ahLst/>
              <a:cxnLst/>
              <a:rect l="l" t="t" r="r" b="b"/>
              <a:pathLst>
                <a:path w="629" h="235" extrusionOk="0">
                  <a:moveTo>
                    <a:pt x="86" y="1"/>
                  </a:moveTo>
                  <a:cubicBezTo>
                    <a:pt x="43" y="1"/>
                    <a:pt x="0" y="54"/>
                    <a:pt x="0" y="118"/>
                  </a:cubicBezTo>
                  <a:cubicBezTo>
                    <a:pt x="0" y="182"/>
                    <a:pt x="43" y="235"/>
                    <a:pt x="86" y="235"/>
                  </a:cubicBezTo>
                  <a:lnTo>
                    <a:pt x="543" y="235"/>
                  </a:lnTo>
                  <a:cubicBezTo>
                    <a:pt x="586" y="235"/>
                    <a:pt x="628" y="182"/>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6"/>
            <p:cNvSpPr/>
            <p:nvPr/>
          </p:nvSpPr>
          <p:spPr>
            <a:xfrm>
              <a:off x="3970653" y="2873947"/>
              <a:ext cx="32467" cy="12646"/>
            </a:xfrm>
            <a:custGeom>
              <a:avLst/>
              <a:gdLst/>
              <a:ahLst/>
              <a:cxnLst/>
              <a:rect l="l" t="t" r="r" b="b"/>
              <a:pathLst>
                <a:path w="629" h="245" extrusionOk="0">
                  <a:moveTo>
                    <a:pt x="86" y="0"/>
                  </a:moveTo>
                  <a:cubicBezTo>
                    <a:pt x="43" y="0"/>
                    <a:pt x="0" y="53"/>
                    <a:pt x="0" y="117"/>
                  </a:cubicBezTo>
                  <a:cubicBezTo>
                    <a:pt x="0" y="192"/>
                    <a:pt x="43" y="244"/>
                    <a:pt x="86" y="244"/>
                  </a:cubicBezTo>
                  <a:lnTo>
                    <a:pt x="543" y="244"/>
                  </a:lnTo>
                  <a:cubicBezTo>
                    <a:pt x="586" y="244"/>
                    <a:pt x="628" y="192"/>
                    <a:pt x="628" y="117"/>
                  </a:cubicBezTo>
                  <a:cubicBezTo>
                    <a:pt x="628" y="53"/>
                    <a:pt x="58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6"/>
            <p:cNvSpPr/>
            <p:nvPr/>
          </p:nvSpPr>
          <p:spPr>
            <a:xfrm>
              <a:off x="3970653" y="2916790"/>
              <a:ext cx="32467" cy="12130"/>
            </a:xfrm>
            <a:custGeom>
              <a:avLst/>
              <a:gdLst/>
              <a:ahLst/>
              <a:cxnLst/>
              <a:rect l="l" t="t" r="r" b="b"/>
              <a:pathLst>
                <a:path w="629" h="235" extrusionOk="0">
                  <a:moveTo>
                    <a:pt x="86" y="1"/>
                  </a:moveTo>
                  <a:cubicBezTo>
                    <a:pt x="43" y="1"/>
                    <a:pt x="0" y="53"/>
                    <a:pt x="0" y="117"/>
                  </a:cubicBezTo>
                  <a:cubicBezTo>
                    <a:pt x="0" y="181"/>
                    <a:pt x="43" y="235"/>
                    <a:pt x="86" y="235"/>
                  </a:cubicBezTo>
                  <a:lnTo>
                    <a:pt x="543" y="235"/>
                  </a:lnTo>
                  <a:cubicBezTo>
                    <a:pt x="586" y="235"/>
                    <a:pt x="628" y="181"/>
                    <a:pt x="628" y="117"/>
                  </a:cubicBezTo>
                  <a:cubicBezTo>
                    <a:pt x="628" y="53"/>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6"/>
            <p:cNvSpPr/>
            <p:nvPr/>
          </p:nvSpPr>
          <p:spPr>
            <a:xfrm>
              <a:off x="3970653" y="2959117"/>
              <a:ext cx="32467" cy="12130"/>
            </a:xfrm>
            <a:custGeom>
              <a:avLst/>
              <a:gdLst/>
              <a:ahLst/>
              <a:cxnLst/>
              <a:rect l="l" t="t" r="r" b="b"/>
              <a:pathLst>
                <a:path w="629" h="235" extrusionOk="0">
                  <a:moveTo>
                    <a:pt x="86" y="0"/>
                  </a:moveTo>
                  <a:cubicBezTo>
                    <a:pt x="43" y="0"/>
                    <a:pt x="0" y="54"/>
                    <a:pt x="0" y="118"/>
                  </a:cubicBezTo>
                  <a:cubicBezTo>
                    <a:pt x="0" y="181"/>
                    <a:pt x="43" y="234"/>
                    <a:pt x="86" y="234"/>
                  </a:cubicBezTo>
                  <a:lnTo>
                    <a:pt x="543" y="234"/>
                  </a:lnTo>
                  <a:cubicBezTo>
                    <a:pt x="586" y="234"/>
                    <a:pt x="628" y="181"/>
                    <a:pt x="628" y="118"/>
                  </a:cubicBezTo>
                  <a:cubicBezTo>
                    <a:pt x="628" y="54"/>
                    <a:pt x="58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6"/>
            <p:cNvSpPr/>
            <p:nvPr/>
          </p:nvSpPr>
          <p:spPr>
            <a:xfrm>
              <a:off x="3970653" y="3001960"/>
              <a:ext cx="32467" cy="12130"/>
            </a:xfrm>
            <a:custGeom>
              <a:avLst/>
              <a:gdLst/>
              <a:ahLst/>
              <a:cxnLst/>
              <a:rect l="l" t="t" r="r" b="b"/>
              <a:pathLst>
                <a:path w="629" h="235" extrusionOk="0">
                  <a:moveTo>
                    <a:pt x="86" y="1"/>
                  </a:moveTo>
                  <a:cubicBezTo>
                    <a:pt x="43" y="1"/>
                    <a:pt x="0" y="54"/>
                    <a:pt x="0" y="118"/>
                  </a:cubicBezTo>
                  <a:cubicBezTo>
                    <a:pt x="0" y="182"/>
                    <a:pt x="43" y="235"/>
                    <a:pt x="86" y="235"/>
                  </a:cubicBezTo>
                  <a:lnTo>
                    <a:pt x="543" y="235"/>
                  </a:lnTo>
                  <a:cubicBezTo>
                    <a:pt x="586" y="235"/>
                    <a:pt x="628" y="182"/>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6"/>
            <p:cNvSpPr/>
            <p:nvPr/>
          </p:nvSpPr>
          <p:spPr>
            <a:xfrm>
              <a:off x="3970653" y="3044287"/>
              <a:ext cx="32467" cy="12182"/>
            </a:xfrm>
            <a:custGeom>
              <a:avLst/>
              <a:gdLst/>
              <a:ahLst/>
              <a:cxnLst/>
              <a:rect l="l" t="t" r="r" b="b"/>
              <a:pathLst>
                <a:path w="629" h="236" extrusionOk="0">
                  <a:moveTo>
                    <a:pt x="86" y="1"/>
                  </a:moveTo>
                  <a:cubicBezTo>
                    <a:pt x="43" y="1"/>
                    <a:pt x="0" y="54"/>
                    <a:pt x="0" y="118"/>
                  </a:cubicBezTo>
                  <a:cubicBezTo>
                    <a:pt x="0" y="181"/>
                    <a:pt x="43" y="235"/>
                    <a:pt x="86" y="235"/>
                  </a:cubicBezTo>
                  <a:lnTo>
                    <a:pt x="543" y="235"/>
                  </a:lnTo>
                  <a:cubicBezTo>
                    <a:pt x="586" y="235"/>
                    <a:pt x="628" y="181"/>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6"/>
            <p:cNvSpPr/>
            <p:nvPr/>
          </p:nvSpPr>
          <p:spPr>
            <a:xfrm>
              <a:off x="3972254" y="4009446"/>
              <a:ext cx="1122371" cy="1037202"/>
            </a:xfrm>
            <a:custGeom>
              <a:avLst/>
              <a:gdLst/>
              <a:ahLst/>
              <a:cxnLst/>
              <a:rect l="l" t="t" r="r" b="b"/>
              <a:pathLst>
                <a:path w="21744" h="20094" extrusionOk="0">
                  <a:moveTo>
                    <a:pt x="1470" y="1"/>
                  </a:moveTo>
                  <a:cubicBezTo>
                    <a:pt x="746" y="1"/>
                    <a:pt x="161" y="671"/>
                    <a:pt x="161" y="1491"/>
                  </a:cubicBezTo>
                  <a:cubicBezTo>
                    <a:pt x="161" y="2311"/>
                    <a:pt x="746" y="2982"/>
                    <a:pt x="1470" y="2982"/>
                  </a:cubicBezTo>
                  <a:cubicBezTo>
                    <a:pt x="1641" y="2982"/>
                    <a:pt x="1811" y="2940"/>
                    <a:pt x="1960" y="2865"/>
                  </a:cubicBezTo>
                  <a:lnTo>
                    <a:pt x="4825" y="2865"/>
                  </a:lnTo>
                  <a:lnTo>
                    <a:pt x="1801" y="18773"/>
                  </a:lnTo>
                  <a:lnTo>
                    <a:pt x="544" y="18879"/>
                  </a:lnTo>
                  <a:cubicBezTo>
                    <a:pt x="235" y="18912"/>
                    <a:pt x="1" y="19210"/>
                    <a:pt x="22" y="19539"/>
                  </a:cubicBezTo>
                  <a:cubicBezTo>
                    <a:pt x="43" y="19849"/>
                    <a:pt x="299" y="20093"/>
                    <a:pt x="587" y="20093"/>
                  </a:cubicBezTo>
                  <a:lnTo>
                    <a:pt x="640" y="20093"/>
                  </a:lnTo>
                  <a:lnTo>
                    <a:pt x="2748" y="19901"/>
                  </a:lnTo>
                  <a:lnTo>
                    <a:pt x="5985" y="2865"/>
                  </a:lnTo>
                  <a:lnTo>
                    <a:pt x="15760" y="2865"/>
                  </a:lnTo>
                  <a:lnTo>
                    <a:pt x="18997" y="19901"/>
                  </a:lnTo>
                  <a:lnTo>
                    <a:pt x="21105" y="20093"/>
                  </a:lnTo>
                  <a:lnTo>
                    <a:pt x="21159" y="20093"/>
                  </a:lnTo>
                  <a:cubicBezTo>
                    <a:pt x="21446" y="20093"/>
                    <a:pt x="21701" y="19849"/>
                    <a:pt x="21723" y="19539"/>
                  </a:cubicBezTo>
                  <a:cubicBezTo>
                    <a:pt x="21744" y="19210"/>
                    <a:pt x="21510" y="18912"/>
                    <a:pt x="21201" y="18879"/>
                  </a:cubicBezTo>
                  <a:lnTo>
                    <a:pt x="19945" y="18773"/>
                  </a:lnTo>
                  <a:lnTo>
                    <a:pt x="16921" y="2865"/>
                  </a:lnTo>
                  <a:lnTo>
                    <a:pt x="19349" y="2865"/>
                  </a:lnTo>
                  <a:cubicBezTo>
                    <a:pt x="19498" y="2940"/>
                    <a:pt x="19668" y="2982"/>
                    <a:pt x="19849" y="2982"/>
                  </a:cubicBezTo>
                  <a:cubicBezTo>
                    <a:pt x="20563" y="2982"/>
                    <a:pt x="21148" y="2311"/>
                    <a:pt x="21148" y="1491"/>
                  </a:cubicBezTo>
                  <a:cubicBezTo>
                    <a:pt x="21148" y="671"/>
                    <a:pt x="20563" y="1"/>
                    <a:pt x="19849" y="1"/>
                  </a:cubicBezTo>
                  <a:cubicBezTo>
                    <a:pt x="19391" y="1"/>
                    <a:pt x="18987" y="267"/>
                    <a:pt x="18752" y="671"/>
                  </a:cubicBezTo>
                  <a:lnTo>
                    <a:pt x="2556" y="671"/>
                  </a:lnTo>
                  <a:cubicBezTo>
                    <a:pt x="2333" y="267"/>
                    <a:pt x="1929"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6"/>
            <p:cNvSpPr/>
            <p:nvPr/>
          </p:nvSpPr>
          <p:spPr>
            <a:xfrm>
              <a:off x="5422212" y="1963142"/>
              <a:ext cx="442517" cy="892673"/>
            </a:xfrm>
            <a:custGeom>
              <a:avLst/>
              <a:gdLst/>
              <a:ahLst/>
              <a:cxnLst/>
              <a:rect l="l" t="t" r="r" b="b"/>
              <a:pathLst>
                <a:path w="8573" h="17294" extrusionOk="0">
                  <a:moveTo>
                    <a:pt x="4153" y="8924"/>
                  </a:moveTo>
                  <a:cubicBezTo>
                    <a:pt x="4483" y="8924"/>
                    <a:pt x="4813" y="8978"/>
                    <a:pt x="5133" y="9073"/>
                  </a:cubicBezTo>
                  <a:cubicBezTo>
                    <a:pt x="5250" y="9116"/>
                    <a:pt x="5367" y="9148"/>
                    <a:pt x="5473" y="9201"/>
                  </a:cubicBezTo>
                  <a:cubicBezTo>
                    <a:pt x="5580" y="9254"/>
                    <a:pt x="5697" y="9297"/>
                    <a:pt x="5804" y="9361"/>
                  </a:cubicBezTo>
                  <a:cubicBezTo>
                    <a:pt x="6017" y="9478"/>
                    <a:pt x="6208" y="9638"/>
                    <a:pt x="6400" y="9787"/>
                  </a:cubicBezTo>
                  <a:cubicBezTo>
                    <a:pt x="6762" y="10116"/>
                    <a:pt x="7156" y="10478"/>
                    <a:pt x="7294" y="10947"/>
                  </a:cubicBezTo>
                  <a:cubicBezTo>
                    <a:pt x="7380" y="11181"/>
                    <a:pt x="7411" y="11427"/>
                    <a:pt x="7444" y="11671"/>
                  </a:cubicBezTo>
                  <a:cubicBezTo>
                    <a:pt x="7444" y="11916"/>
                    <a:pt x="7422" y="12161"/>
                    <a:pt x="7347" y="12406"/>
                  </a:cubicBezTo>
                  <a:lnTo>
                    <a:pt x="7252" y="12427"/>
                  </a:lnTo>
                  <a:cubicBezTo>
                    <a:pt x="7060" y="12246"/>
                    <a:pt x="6921" y="12065"/>
                    <a:pt x="6805" y="11884"/>
                  </a:cubicBezTo>
                  <a:cubicBezTo>
                    <a:pt x="6656" y="11714"/>
                    <a:pt x="6559" y="11522"/>
                    <a:pt x="6443" y="11363"/>
                  </a:cubicBezTo>
                  <a:cubicBezTo>
                    <a:pt x="6325" y="11192"/>
                    <a:pt x="6240" y="11011"/>
                    <a:pt x="6144" y="10841"/>
                  </a:cubicBezTo>
                  <a:cubicBezTo>
                    <a:pt x="6070" y="10649"/>
                    <a:pt x="5963" y="10490"/>
                    <a:pt x="5857" y="10319"/>
                  </a:cubicBezTo>
                  <a:cubicBezTo>
                    <a:pt x="5601" y="10010"/>
                    <a:pt x="5303" y="9733"/>
                    <a:pt x="4941" y="9510"/>
                  </a:cubicBezTo>
                  <a:cubicBezTo>
                    <a:pt x="4590" y="9276"/>
                    <a:pt x="4185" y="9127"/>
                    <a:pt x="3748" y="9052"/>
                  </a:cubicBezTo>
                  <a:lnTo>
                    <a:pt x="3748" y="8956"/>
                  </a:lnTo>
                  <a:cubicBezTo>
                    <a:pt x="3887" y="8935"/>
                    <a:pt x="4015" y="8924"/>
                    <a:pt x="4153" y="8924"/>
                  </a:cubicBezTo>
                  <a:close/>
                  <a:moveTo>
                    <a:pt x="8572" y="13480"/>
                  </a:moveTo>
                  <a:cubicBezTo>
                    <a:pt x="8572" y="13488"/>
                    <a:pt x="8572" y="13495"/>
                    <a:pt x="8572" y="13503"/>
                  </a:cubicBezTo>
                  <a:cubicBezTo>
                    <a:pt x="8572" y="13495"/>
                    <a:pt x="8572" y="13488"/>
                    <a:pt x="8572" y="13480"/>
                  </a:cubicBezTo>
                  <a:close/>
                  <a:moveTo>
                    <a:pt x="1235" y="1"/>
                  </a:moveTo>
                  <a:lnTo>
                    <a:pt x="1235" y="1"/>
                  </a:lnTo>
                  <a:cubicBezTo>
                    <a:pt x="1235" y="1"/>
                    <a:pt x="1235" y="1"/>
                    <a:pt x="1235" y="1"/>
                  </a:cubicBezTo>
                  <a:lnTo>
                    <a:pt x="1235" y="1"/>
                  </a:lnTo>
                  <a:lnTo>
                    <a:pt x="2439" y="55"/>
                  </a:lnTo>
                  <a:cubicBezTo>
                    <a:pt x="2545" y="1598"/>
                    <a:pt x="2811" y="3131"/>
                    <a:pt x="2844" y="4686"/>
                  </a:cubicBezTo>
                  <a:cubicBezTo>
                    <a:pt x="2896" y="6486"/>
                    <a:pt x="2407" y="7785"/>
                    <a:pt x="1417" y="9243"/>
                  </a:cubicBezTo>
                  <a:cubicBezTo>
                    <a:pt x="746" y="10223"/>
                    <a:pt x="213" y="11256"/>
                    <a:pt x="0" y="12331"/>
                  </a:cubicBezTo>
                  <a:cubicBezTo>
                    <a:pt x="405" y="12310"/>
                    <a:pt x="863" y="12300"/>
                    <a:pt x="1363" y="12300"/>
                  </a:cubicBezTo>
                  <a:cubicBezTo>
                    <a:pt x="3109" y="12300"/>
                    <a:pt x="5357" y="12470"/>
                    <a:pt x="7752" y="13119"/>
                  </a:cubicBezTo>
                  <a:cubicBezTo>
                    <a:pt x="7773" y="13311"/>
                    <a:pt x="7784" y="13503"/>
                    <a:pt x="7784" y="13694"/>
                  </a:cubicBezTo>
                  <a:cubicBezTo>
                    <a:pt x="7784" y="15111"/>
                    <a:pt x="7209" y="16389"/>
                    <a:pt x="6272" y="17293"/>
                  </a:cubicBezTo>
                  <a:cubicBezTo>
                    <a:pt x="7507" y="16335"/>
                    <a:pt x="8274" y="14652"/>
                    <a:pt x="8551" y="13140"/>
                  </a:cubicBezTo>
                  <a:cubicBezTo>
                    <a:pt x="8561" y="13260"/>
                    <a:pt x="8571" y="13371"/>
                    <a:pt x="8572" y="13480"/>
                  </a:cubicBezTo>
                  <a:lnTo>
                    <a:pt x="8572" y="13480"/>
                  </a:lnTo>
                  <a:cubicBezTo>
                    <a:pt x="8551" y="10754"/>
                    <a:pt x="6670" y="8465"/>
                    <a:pt x="4121" y="7828"/>
                  </a:cubicBezTo>
                  <a:cubicBezTo>
                    <a:pt x="3344" y="6262"/>
                    <a:pt x="4121" y="1151"/>
                    <a:pt x="4153" y="1"/>
                  </a:cubicBezTo>
                  <a:lnTo>
                    <a:pt x="4153" y="1"/>
                  </a:lnTo>
                  <a:lnTo>
                    <a:pt x="2695" y="65"/>
                  </a:lnTo>
                  <a:lnTo>
                    <a:pt x="12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6"/>
            <p:cNvSpPr/>
            <p:nvPr/>
          </p:nvSpPr>
          <p:spPr>
            <a:xfrm>
              <a:off x="5305658" y="2609558"/>
              <a:ext cx="518395" cy="319925"/>
            </a:xfrm>
            <a:custGeom>
              <a:avLst/>
              <a:gdLst/>
              <a:ahLst/>
              <a:cxnLst/>
              <a:rect l="l" t="t" r="r" b="b"/>
              <a:pathLst>
                <a:path w="10043" h="6198" extrusionOk="0">
                  <a:moveTo>
                    <a:pt x="830" y="1"/>
                  </a:moveTo>
                  <a:cubicBezTo>
                    <a:pt x="596" y="1"/>
                    <a:pt x="362" y="11"/>
                    <a:pt x="129" y="32"/>
                  </a:cubicBezTo>
                  <a:cubicBezTo>
                    <a:pt x="43" y="405"/>
                    <a:pt x="1" y="778"/>
                    <a:pt x="1" y="1171"/>
                  </a:cubicBezTo>
                  <a:cubicBezTo>
                    <a:pt x="1" y="3951"/>
                    <a:pt x="2248" y="6197"/>
                    <a:pt x="5016" y="6197"/>
                  </a:cubicBezTo>
                  <a:cubicBezTo>
                    <a:pt x="7795" y="6197"/>
                    <a:pt x="10042" y="3951"/>
                    <a:pt x="10042" y="1171"/>
                  </a:cubicBezTo>
                  <a:cubicBezTo>
                    <a:pt x="10042" y="980"/>
                    <a:pt x="10031" y="788"/>
                    <a:pt x="10010" y="596"/>
                  </a:cubicBezTo>
                  <a:cubicBezTo>
                    <a:pt x="9309" y="849"/>
                    <a:pt x="8552" y="971"/>
                    <a:pt x="7748" y="971"/>
                  </a:cubicBezTo>
                  <a:cubicBezTo>
                    <a:pt x="7502" y="971"/>
                    <a:pt x="7252" y="959"/>
                    <a:pt x="6997" y="937"/>
                  </a:cubicBezTo>
                  <a:cubicBezTo>
                    <a:pt x="4960" y="765"/>
                    <a:pt x="288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6"/>
            <p:cNvSpPr/>
            <p:nvPr/>
          </p:nvSpPr>
          <p:spPr>
            <a:xfrm>
              <a:off x="5312265" y="2598099"/>
              <a:ext cx="510084" cy="90227"/>
            </a:xfrm>
            <a:custGeom>
              <a:avLst/>
              <a:gdLst/>
              <a:ahLst/>
              <a:cxnLst/>
              <a:rect l="l" t="t" r="r" b="b"/>
              <a:pathLst>
                <a:path w="9882" h="1748" extrusionOk="0">
                  <a:moveTo>
                    <a:pt x="3478" y="0"/>
                  </a:moveTo>
                  <a:cubicBezTo>
                    <a:pt x="1373" y="0"/>
                    <a:pt x="1" y="254"/>
                    <a:pt x="1" y="254"/>
                  </a:cubicBezTo>
                  <a:cubicBezTo>
                    <a:pt x="2250" y="1395"/>
                    <a:pt x="4220" y="1748"/>
                    <a:pt x="5797" y="1748"/>
                  </a:cubicBezTo>
                  <a:cubicBezTo>
                    <a:pt x="8357" y="1748"/>
                    <a:pt x="9882" y="818"/>
                    <a:pt x="9882" y="818"/>
                  </a:cubicBezTo>
                  <a:cubicBezTo>
                    <a:pt x="7485" y="176"/>
                    <a:pt x="5228" y="0"/>
                    <a:pt x="3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6"/>
            <p:cNvSpPr/>
            <p:nvPr/>
          </p:nvSpPr>
          <p:spPr>
            <a:xfrm>
              <a:off x="5439246" y="2812882"/>
              <a:ext cx="44546" cy="44030"/>
            </a:xfrm>
            <a:custGeom>
              <a:avLst/>
              <a:gdLst/>
              <a:ahLst/>
              <a:cxnLst/>
              <a:rect l="l" t="t" r="r" b="b"/>
              <a:pathLst>
                <a:path w="863" h="853" extrusionOk="0">
                  <a:moveTo>
                    <a:pt x="427" y="1"/>
                  </a:moveTo>
                  <a:cubicBezTo>
                    <a:pt x="192" y="1"/>
                    <a:pt x="1" y="192"/>
                    <a:pt x="1" y="427"/>
                  </a:cubicBezTo>
                  <a:cubicBezTo>
                    <a:pt x="1" y="661"/>
                    <a:pt x="192" y="852"/>
                    <a:pt x="427" y="852"/>
                  </a:cubicBezTo>
                  <a:cubicBezTo>
                    <a:pt x="661" y="852"/>
                    <a:pt x="863" y="661"/>
                    <a:pt x="863" y="427"/>
                  </a:cubicBezTo>
                  <a:cubicBezTo>
                    <a:pt x="863" y="192"/>
                    <a:pt x="661" y="1"/>
                    <a:pt x="427" y="1"/>
                  </a:cubicBezTo>
                  <a:close/>
                </a:path>
              </a:pathLst>
            </a:custGeom>
            <a:solidFill>
              <a:srgbClr val="CC6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6"/>
            <p:cNvSpPr/>
            <p:nvPr/>
          </p:nvSpPr>
          <p:spPr>
            <a:xfrm>
              <a:off x="5493652" y="2760128"/>
              <a:ext cx="44030" cy="44598"/>
            </a:xfrm>
            <a:custGeom>
              <a:avLst/>
              <a:gdLst/>
              <a:ahLst/>
              <a:cxnLst/>
              <a:rect l="l" t="t" r="r" b="b"/>
              <a:pathLst>
                <a:path w="853" h="864" extrusionOk="0">
                  <a:moveTo>
                    <a:pt x="426" y="0"/>
                  </a:moveTo>
                  <a:cubicBezTo>
                    <a:pt x="192" y="0"/>
                    <a:pt x="0" y="192"/>
                    <a:pt x="0" y="437"/>
                  </a:cubicBezTo>
                  <a:cubicBezTo>
                    <a:pt x="0" y="672"/>
                    <a:pt x="192" y="863"/>
                    <a:pt x="426" y="863"/>
                  </a:cubicBezTo>
                  <a:cubicBezTo>
                    <a:pt x="661" y="863"/>
                    <a:pt x="852" y="672"/>
                    <a:pt x="852" y="437"/>
                  </a:cubicBezTo>
                  <a:cubicBezTo>
                    <a:pt x="852" y="192"/>
                    <a:pt x="661"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6"/>
            <p:cNvSpPr/>
            <p:nvPr/>
          </p:nvSpPr>
          <p:spPr>
            <a:xfrm>
              <a:off x="5539282" y="2839827"/>
              <a:ext cx="44030" cy="44546"/>
            </a:xfrm>
            <a:custGeom>
              <a:avLst/>
              <a:gdLst/>
              <a:ahLst/>
              <a:cxnLst/>
              <a:rect l="l" t="t" r="r" b="b"/>
              <a:pathLst>
                <a:path w="853" h="863" extrusionOk="0">
                  <a:moveTo>
                    <a:pt x="427" y="1"/>
                  </a:moveTo>
                  <a:cubicBezTo>
                    <a:pt x="192" y="1"/>
                    <a:pt x="1" y="192"/>
                    <a:pt x="1" y="427"/>
                  </a:cubicBezTo>
                  <a:cubicBezTo>
                    <a:pt x="1" y="671"/>
                    <a:pt x="192" y="863"/>
                    <a:pt x="427" y="863"/>
                  </a:cubicBezTo>
                  <a:cubicBezTo>
                    <a:pt x="661" y="863"/>
                    <a:pt x="852" y="671"/>
                    <a:pt x="852" y="427"/>
                  </a:cubicBezTo>
                  <a:cubicBezTo>
                    <a:pt x="852" y="192"/>
                    <a:pt x="661" y="1"/>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6"/>
            <p:cNvSpPr/>
            <p:nvPr/>
          </p:nvSpPr>
          <p:spPr>
            <a:xfrm>
              <a:off x="5731096" y="2710678"/>
              <a:ext cx="44030" cy="44598"/>
            </a:xfrm>
            <a:custGeom>
              <a:avLst/>
              <a:gdLst/>
              <a:ahLst/>
              <a:cxnLst/>
              <a:rect l="l" t="t" r="r" b="b"/>
              <a:pathLst>
                <a:path w="853" h="864" extrusionOk="0">
                  <a:moveTo>
                    <a:pt x="426" y="0"/>
                  </a:moveTo>
                  <a:cubicBezTo>
                    <a:pt x="192" y="0"/>
                    <a:pt x="0" y="203"/>
                    <a:pt x="0" y="437"/>
                  </a:cubicBezTo>
                  <a:cubicBezTo>
                    <a:pt x="0" y="671"/>
                    <a:pt x="192" y="863"/>
                    <a:pt x="426" y="863"/>
                  </a:cubicBezTo>
                  <a:cubicBezTo>
                    <a:pt x="661" y="863"/>
                    <a:pt x="852" y="671"/>
                    <a:pt x="852" y="437"/>
                  </a:cubicBezTo>
                  <a:cubicBezTo>
                    <a:pt x="852" y="203"/>
                    <a:pt x="661"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6"/>
            <p:cNvSpPr/>
            <p:nvPr/>
          </p:nvSpPr>
          <p:spPr>
            <a:xfrm>
              <a:off x="5358463" y="2692560"/>
              <a:ext cx="97351" cy="97299"/>
            </a:xfrm>
            <a:custGeom>
              <a:avLst/>
              <a:gdLst/>
              <a:ahLst/>
              <a:cxnLst/>
              <a:rect l="l" t="t" r="r" b="b"/>
              <a:pathLst>
                <a:path w="1886" h="1885" extrusionOk="0">
                  <a:moveTo>
                    <a:pt x="937" y="0"/>
                  </a:moveTo>
                  <a:cubicBezTo>
                    <a:pt x="416" y="0"/>
                    <a:pt x="0" y="415"/>
                    <a:pt x="0" y="937"/>
                  </a:cubicBezTo>
                  <a:cubicBezTo>
                    <a:pt x="0" y="1459"/>
                    <a:pt x="416" y="1884"/>
                    <a:pt x="937" y="1884"/>
                  </a:cubicBezTo>
                  <a:cubicBezTo>
                    <a:pt x="1459" y="1884"/>
                    <a:pt x="1885" y="1459"/>
                    <a:pt x="1885" y="937"/>
                  </a:cubicBezTo>
                  <a:cubicBezTo>
                    <a:pt x="1885" y="415"/>
                    <a:pt x="1459"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6"/>
            <p:cNvSpPr/>
            <p:nvPr/>
          </p:nvSpPr>
          <p:spPr>
            <a:xfrm>
              <a:off x="5616245" y="2738707"/>
              <a:ext cx="97299" cy="97299"/>
            </a:xfrm>
            <a:custGeom>
              <a:avLst/>
              <a:gdLst/>
              <a:ahLst/>
              <a:cxnLst/>
              <a:rect l="l" t="t" r="r" b="b"/>
              <a:pathLst>
                <a:path w="1885" h="1885" extrusionOk="0">
                  <a:moveTo>
                    <a:pt x="948" y="1"/>
                  </a:moveTo>
                  <a:cubicBezTo>
                    <a:pt x="426" y="1"/>
                    <a:pt x="0" y="427"/>
                    <a:pt x="0" y="948"/>
                  </a:cubicBezTo>
                  <a:cubicBezTo>
                    <a:pt x="0" y="1470"/>
                    <a:pt x="426" y="1885"/>
                    <a:pt x="948" y="1885"/>
                  </a:cubicBezTo>
                  <a:cubicBezTo>
                    <a:pt x="1459" y="1885"/>
                    <a:pt x="1885" y="1470"/>
                    <a:pt x="1885" y="948"/>
                  </a:cubicBezTo>
                  <a:cubicBezTo>
                    <a:pt x="1885" y="427"/>
                    <a:pt x="1459" y="1"/>
                    <a:pt x="9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6"/>
            <p:cNvSpPr/>
            <p:nvPr/>
          </p:nvSpPr>
          <p:spPr>
            <a:xfrm>
              <a:off x="5258427" y="2660092"/>
              <a:ext cx="606299" cy="302891"/>
            </a:xfrm>
            <a:custGeom>
              <a:avLst/>
              <a:gdLst/>
              <a:ahLst/>
              <a:cxnLst/>
              <a:rect l="l" t="t" r="r" b="b"/>
              <a:pathLst>
                <a:path w="11746" h="5868" extrusionOk="0">
                  <a:moveTo>
                    <a:pt x="0" y="299"/>
                  </a:moveTo>
                  <a:cubicBezTo>
                    <a:pt x="139" y="3216"/>
                    <a:pt x="2396" y="5580"/>
                    <a:pt x="5271" y="5868"/>
                  </a:cubicBezTo>
                  <a:lnTo>
                    <a:pt x="5271" y="5868"/>
                  </a:lnTo>
                  <a:cubicBezTo>
                    <a:pt x="2396" y="5580"/>
                    <a:pt x="139" y="3216"/>
                    <a:pt x="0" y="299"/>
                  </a:cubicBezTo>
                  <a:close/>
                  <a:moveTo>
                    <a:pt x="11745" y="1"/>
                  </a:moveTo>
                  <a:lnTo>
                    <a:pt x="11745" y="22"/>
                  </a:lnTo>
                  <a:cubicBezTo>
                    <a:pt x="11745" y="3067"/>
                    <a:pt x="9424" y="5570"/>
                    <a:pt x="6464" y="5868"/>
                  </a:cubicBezTo>
                  <a:lnTo>
                    <a:pt x="6464" y="5868"/>
                  </a:lnTo>
                  <a:cubicBezTo>
                    <a:pt x="9424" y="5570"/>
                    <a:pt x="11745" y="3067"/>
                    <a:pt x="11745" y="22"/>
                  </a:cubicBezTo>
                  <a:close/>
                </a:path>
              </a:pathLst>
            </a:custGeom>
            <a:solidFill>
              <a:srgbClr val="9DA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6"/>
            <p:cNvSpPr/>
            <p:nvPr/>
          </p:nvSpPr>
          <p:spPr>
            <a:xfrm>
              <a:off x="5530507" y="2962937"/>
              <a:ext cx="61580" cy="1703"/>
            </a:xfrm>
            <a:custGeom>
              <a:avLst/>
              <a:gdLst/>
              <a:ahLst/>
              <a:cxnLst/>
              <a:rect l="l" t="t" r="r" b="b"/>
              <a:pathLst>
                <a:path w="1193" h="33" extrusionOk="0">
                  <a:moveTo>
                    <a:pt x="0" y="1"/>
                  </a:moveTo>
                  <a:lnTo>
                    <a:pt x="0" y="1"/>
                  </a:lnTo>
                  <a:cubicBezTo>
                    <a:pt x="192" y="22"/>
                    <a:pt x="394" y="32"/>
                    <a:pt x="597" y="32"/>
                  </a:cubicBezTo>
                  <a:cubicBezTo>
                    <a:pt x="798" y="32"/>
                    <a:pt x="990" y="22"/>
                    <a:pt x="1193" y="1"/>
                  </a:cubicBezTo>
                  <a:lnTo>
                    <a:pt x="1193" y="1"/>
                  </a:lnTo>
                  <a:cubicBezTo>
                    <a:pt x="990" y="22"/>
                    <a:pt x="798" y="32"/>
                    <a:pt x="597" y="32"/>
                  </a:cubicBezTo>
                  <a:cubicBezTo>
                    <a:pt x="394" y="32"/>
                    <a:pt x="192" y="22"/>
                    <a:pt x="0" y="1"/>
                  </a:cubicBezTo>
                  <a:close/>
                </a:path>
              </a:pathLst>
            </a:custGeom>
            <a:solidFill>
              <a:srgbClr val="D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6"/>
            <p:cNvSpPr/>
            <p:nvPr/>
          </p:nvSpPr>
          <p:spPr>
            <a:xfrm>
              <a:off x="5257859" y="1963142"/>
              <a:ext cx="606867" cy="999831"/>
            </a:xfrm>
            <a:custGeom>
              <a:avLst/>
              <a:gdLst/>
              <a:ahLst/>
              <a:cxnLst/>
              <a:rect l="l" t="t" r="r" b="b"/>
              <a:pathLst>
                <a:path w="11757" h="19370" extrusionOk="0">
                  <a:moveTo>
                    <a:pt x="4419" y="1"/>
                  </a:moveTo>
                  <a:lnTo>
                    <a:pt x="4419" y="1"/>
                  </a:lnTo>
                  <a:cubicBezTo>
                    <a:pt x="4452" y="1151"/>
                    <a:pt x="5229" y="6262"/>
                    <a:pt x="4452" y="7828"/>
                  </a:cubicBezTo>
                  <a:cubicBezTo>
                    <a:pt x="2067" y="8424"/>
                    <a:pt x="256" y="10490"/>
                    <a:pt x="32" y="13002"/>
                  </a:cubicBezTo>
                  <a:cubicBezTo>
                    <a:pt x="11" y="13173"/>
                    <a:pt x="1" y="13353"/>
                    <a:pt x="1" y="13524"/>
                  </a:cubicBezTo>
                  <a:cubicBezTo>
                    <a:pt x="1" y="13620"/>
                    <a:pt x="11" y="13705"/>
                    <a:pt x="11" y="13801"/>
                  </a:cubicBezTo>
                  <a:cubicBezTo>
                    <a:pt x="150" y="16718"/>
                    <a:pt x="2407" y="19082"/>
                    <a:pt x="5282" y="19370"/>
                  </a:cubicBezTo>
                  <a:lnTo>
                    <a:pt x="5282" y="18752"/>
                  </a:lnTo>
                  <a:cubicBezTo>
                    <a:pt x="5282" y="18731"/>
                    <a:pt x="5282" y="18699"/>
                    <a:pt x="5292" y="18677"/>
                  </a:cubicBezTo>
                  <a:cubicBezTo>
                    <a:pt x="2822" y="18358"/>
                    <a:pt x="927" y="16250"/>
                    <a:pt x="927" y="13694"/>
                  </a:cubicBezTo>
                  <a:cubicBezTo>
                    <a:pt x="927" y="13301"/>
                    <a:pt x="969" y="12928"/>
                    <a:pt x="1055" y="12555"/>
                  </a:cubicBezTo>
                  <a:cubicBezTo>
                    <a:pt x="1055" y="12555"/>
                    <a:pt x="1864" y="12406"/>
                    <a:pt x="3184" y="12331"/>
                  </a:cubicBezTo>
                  <a:cubicBezTo>
                    <a:pt x="3397" y="11256"/>
                    <a:pt x="3930" y="10223"/>
                    <a:pt x="4601" y="9243"/>
                  </a:cubicBezTo>
                  <a:cubicBezTo>
                    <a:pt x="5591" y="7785"/>
                    <a:pt x="6080" y="6486"/>
                    <a:pt x="6028" y="4686"/>
                  </a:cubicBezTo>
                  <a:cubicBezTo>
                    <a:pt x="5995" y="3131"/>
                    <a:pt x="5729" y="1598"/>
                    <a:pt x="5623" y="55"/>
                  </a:cubicBezTo>
                  <a:lnTo>
                    <a:pt x="4419" y="1"/>
                  </a:lnTo>
                  <a:close/>
                  <a:moveTo>
                    <a:pt x="11735" y="13140"/>
                  </a:moveTo>
                  <a:cubicBezTo>
                    <a:pt x="11458" y="14652"/>
                    <a:pt x="10691" y="16335"/>
                    <a:pt x="9456" y="17293"/>
                  </a:cubicBezTo>
                  <a:cubicBezTo>
                    <a:pt x="8668" y="18060"/>
                    <a:pt x="7625" y="18571"/>
                    <a:pt x="6464" y="18699"/>
                  </a:cubicBezTo>
                  <a:cubicBezTo>
                    <a:pt x="6475" y="18720"/>
                    <a:pt x="6475" y="18731"/>
                    <a:pt x="6475" y="18752"/>
                  </a:cubicBezTo>
                  <a:lnTo>
                    <a:pt x="6475" y="19370"/>
                  </a:lnTo>
                  <a:cubicBezTo>
                    <a:pt x="9435" y="19072"/>
                    <a:pt x="11756" y="16569"/>
                    <a:pt x="11756" y="13524"/>
                  </a:cubicBezTo>
                  <a:lnTo>
                    <a:pt x="11756" y="13503"/>
                  </a:lnTo>
                  <a:cubicBezTo>
                    <a:pt x="11756" y="13386"/>
                    <a:pt x="11745" y="13268"/>
                    <a:pt x="11735" y="131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6"/>
            <p:cNvSpPr/>
            <p:nvPr/>
          </p:nvSpPr>
          <p:spPr>
            <a:xfrm>
              <a:off x="5530507" y="2927217"/>
              <a:ext cx="61580" cy="37423"/>
            </a:xfrm>
            <a:custGeom>
              <a:avLst/>
              <a:gdLst/>
              <a:ahLst/>
              <a:cxnLst/>
              <a:rect l="l" t="t" r="r" b="b"/>
              <a:pathLst>
                <a:path w="1193" h="725" extrusionOk="0">
                  <a:moveTo>
                    <a:pt x="10" y="0"/>
                  </a:moveTo>
                  <a:cubicBezTo>
                    <a:pt x="0" y="22"/>
                    <a:pt x="0" y="54"/>
                    <a:pt x="0" y="75"/>
                  </a:cubicBezTo>
                  <a:lnTo>
                    <a:pt x="0" y="693"/>
                  </a:lnTo>
                  <a:cubicBezTo>
                    <a:pt x="192" y="714"/>
                    <a:pt x="394" y="724"/>
                    <a:pt x="597" y="724"/>
                  </a:cubicBezTo>
                  <a:cubicBezTo>
                    <a:pt x="798" y="724"/>
                    <a:pt x="990" y="714"/>
                    <a:pt x="1193" y="693"/>
                  </a:cubicBezTo>
                  <a:lnTo>
                    <a:pt x="1193" y="75"/>
                  </a:lnTo>
                  <a:cubicBezTo>
                    <a:pt x="1193" y="54"/>
                    <a:pt x="1193" y="43"/>
                    <a:pt x="1182" y="22"/>
                  </a:cubicBezTo>
                  <a:cubicBezTo>
                    <a:pt x="1011" y="33"/>
                    <a:pt x="841" y="43"/>
                    <a:pt x="660" y="43"/>
                  </a:cubicBezTo>
                  <a:cubicBezTo>
                    <a:pt x="436" y="43"/>
                    <a:pt x="223" y="33"/>
                    <a:pt x="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6"/>
            <p:cNvSpPr/>
            <p:nvPr/>
          </p:nvSpPr>
          <p:spPr>
            <a:xfrm>
              <a:off x="5312265" y="2599647"/>
              <a:ext cx="109997" cy="55592"/>
            </a:xfrm>
            <a:custGeom>
              <a:avLst/>
              <a:gdLst/>
              <a:ahLst/>
              <a:cxnLst/>
              <a:rect l="l" t="t" r="r" b="b"/>
              <a:pathLst>
                <a:path w="2131" h="1077" extrusionOk="0">
                  <a:moveTo>
                    <a:pt x="2130" y="0"/>
                  </a:moveTo>
                  <a:lnTo>
                    <a:pt x="2130" y="0"/>
                  </a:lnTo>
                  <a:cubicBezTo>
                    <a:pt x="810" y="75"/>
                    <a:pt x="1" y="224"/>
                    <a:pt x="1" y="224"/>
                  </a:cubicBezTo>
                  <a:cubicBezTo>
                    <a:pt x="703" y="586"/>
                    <a:pt x="1375" y="863"/>
                    <a:pt x="2024" y="1076"/>
                  </a:cubicBezTo>
                  <a:cubicBezTo>
                    <a:pt x="2013" y="714"/>
                    <a:pt x="2056" y="362"/>
                    <a:pt x="21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6"/>
            <p:cNvSpPr/>
            <p:nvPr/>
          </p:nvSpPr>
          <p:spPr>
            <a:xfrm>
              <a:off x="5439246" y="2812882"/>
              <a:ext cx="44546" cy="44030"/>
            </a:xfrm>
            <a:custGeom>
              <a:avLst/>
              <a:gdLst/>
              <a:ahLst/>
              <a:cxnLst/>
              <a:rect l="l" t="t" r="r" b="b"/>
              <a:pathLst>
                <a:path w="863" h="853" extrusionOk="0">
                  <a:moveTo>
                    <a:pt x="427" y="1"/>
                  </a:moveTo>
                  <a:cubicBezTo>
                    <a:pt x="192" y="1"/>
                    <a:pt x="1" y="192"/>
                    <a:pt x="1" y="427"/>
                  </a:cubicBezTo>
                  <a:cubicBezTo>
                    <a:pt x="1" y="661"/>
                    <a:pt x="192" y="852"/>
                    <a:pt x="427" y="852"/>
                  </a:cubicBezTo>
                  <a:cubicBezTo>
                    <a:pt x="661" y="852"/>
                    <a:pt x="863" y="661"/>
                    <a:pt x="863" y="427"/>
                  </a:cubicBezTo>
                  <a:cubicBezTo>
                    <a:pt x="863" y="192"/>
                    <a:pt x="661" y="1"/>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6"/>
            <p:cNvSpPr/>
            <p:nvPr/>
          </p:nvSpPr>
          <p:spPr>
            <a:xfrm>
              <a:off x="5540934" y="2871159"/>
              <a:ext cx="25912" cy="13214"/>
            </a:xfrm>
            <a:custGeom>
              <a:avLst/>
              <a:gdLst/>
              <a:ahLst/>
              <a:cxnLst/>
              <a:rect l="l" t="t" r="r" b="b"/>
              <a:pathLst>
                <a:path w="502" h="256" extrusionOk="0">
                  <a:moveTo>
                    <a:pt x="0" y="0"/>
                  </a:moveTo>
                  <a:lnTo>
                    <a:pt x="0" y="0"/>
                  </a:lnTo>
                  <a:cubicBezTo>
                    <a:pt x="75" y="149"/>
                    <a:pt x="224" y="256"/>
                    <a:pt x="395" y="256"/>
                  </a:cubicBezTo>
                  <a:cubicBezTo>
                    <a:pt x="426" y="256"/>
                    <a:pt x="469" y="246"/>
                    <a:pt x="501" y="246"/>
                  </a:cubicBezTo>
                  <a:cubicBezTo>
                    <a:pt x="331" y="171"/>
                    <a:pt x="160" y="9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6"/>
            <p:cNvSpPr/>
            <p:nvPr/>
          </p:nvSpPr>
          <p:spPr>
            <a:xfrm>
              <a:off x="5358463" y="2692560"/>
              <a:ext cx="86872" cy="97299"/>
            </a:xfrm>
            <a:custGeom>
              <a:avLst/>
              <a:gdLst/>
              <a:ahLst/>
              <a:cxnLst/>
              <a:rect l="l" t="t" r="r" b="b"/>
              <a:pathLst>
                <a:path w="1683" h="1885" extrusionOk="0">
                  <a:moveTo>
                    <a:pt x="937" y="0"/>
                  </a:moveTo>
                  <a:cubicBezTo>
                    <a:pt x="416" y="0"/>
                    <a:pt x="0" y="415"/>
                    <a:pt x="0" y="937"/>
                  </a:cubicBezTo>
                  <a:cubicBezTo>
                    <a:pt x="0" y="1459"/>
                    <a:pt x="416" y="1884"/>
                    <a:pt x="937" y="1884"/>
                  </a:cubicBezTo>
                  <a:cubicBezTo>
                    <a:pt x="1246" y="1884"/>
                    <a:pt x="1512" y="1735"/>
                    <a:pt x="1682" y="1512"/>
                  </a:cubicBezTo>
                  <a:cubicBezTo>
                    <a:pt x="1661" y="1470"/>
                    <a:pt x="1630" y="1416"/>
                    <a:pt x="1608" y="1363"/>
                  </a:cubicBezTo>
                  <a:cubicBezTo>
                    <a:pt x="1395" y="916"/>
                    <a:pt x="1268" y="469"/>
                    <a:pt x="1193" y="32"/>
                  </a:cubicBezTo>
                  <a:cubicBezTo>
                    <a:pt x="1107" y="10"/>
                    <a:pt x="1022"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6"/>
            <p:cNvSpPr/>
            <p:nvPr/>
          </p:nvSpPr>
          <p:spPr>
            <a:xfrm>
              <a:off x="5467275" y="1886798"/>
              <a:ext cx="192998" cy="133070"/>
            </a:xfrm>
            <a:custGeom>
              <a:avLst/>
              <a:gdLst/>
              <a:ahLst/>
              <a:cxnLst/>
              <a:rect l="l" t="t" r="r" b="b"/>
              <a:pathLst>
                <a:path w="3739" h="2578" extrusionOk="0">
                  <a:moveTo>
                    <a:pt x="1874" y="0"/>
                  </a:moveTo>
                  <a:cubicBezTo>
                    <a:pt x="1491" y="0"/>
                    <a:pt x="1183" y="309"/>
                    <a:pt x="1183" y="692"/>
                  </a:cubicBezTo>
                  <a:cubicBezTo>
                    <a:pt x="1183" y="788"/>
                    <a:pt x="1204" y="873"/>
                    <a:pt x="1235" y="947"/>
                  </a:cubicBezTo>
                  <a:lnTo>
                    <a:pt x="821" y="947"/>
                  </a:lnTo>
                  <a:cubicBezTo>
                    <a:pt x="373" y="947"/>
                    <a:pt x="0" y="1321"/>
                    <a:pt x="0" y="1768"/>
                  </a:cubicBezTo>
                  <a:cubicBezTo>
                    <a:pt x="0" y="2215"/>
                    <a:pt x="373" y="2577"/>
                    <a:pt x="821" y="2577"/>
                  </a:cubicBezTo>
                  <a:lnTo>
                    <a:pt x="2929" y="2577"/>
                  </a:lnTo>
                  <a:cubicBezTo>
                    <a:pt x="3376" y="2577"/>
                    <a:pt x="3738" y="2215"/>
                    <a:pt x="3738" y="1768"/>
                  </a:cubicBezTo>
                  <a:cubicBezTo>
                    <a:pt x="3738" y="1321"/>
                    <a:pt x="3376" y="947"/>
                    <a:pt x="2929" y="947"/>
                  </a:cubicBezTo>
                  <a:lnTo>
                    <a:pt x="2513" y="947"/>
                  </a:lnTo>
                  <a:cubicBezTo>
                    <a:pt x="2546" y="873"/>
                    <a:pt x="2567" y="788"/>
                    <a:pt x="2567" y="692"/>
                  </a:cubicBezTo>
                  <a:cubicBezTo>
                    <a:pt x="2567" y="309"/>
                    <a:pt x="2258" y="0"/>
                    <a:pt x="1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6"/>
            <p:cNvSpPr/>
            <p:nvPr/>
          </p:nvSpPr>
          <p:spPr>
            <a:xfrm>
              <a:off x="5615677" y="2423732"/>
              <a:ext cx="190778" cy="180919"/>
            </a:xfrm>
            <a:custGeom>
              <a:avLst/>
              <a:gdLst/>
              <a:ahLst/>
              <a:cxnLst/>
              <a:rect l="l" t="t" r="r" b="b"/>
              <a:pathLst>
                <a:path w="3696" h="3505" extrusionOk="0">
                  <a:moveTo>
                    <a:pt x="405" y="1"/>
                  </a:moveTo>
                  <a:cubicBezTo>
                    <a:pt x="267" y="1"/>
                    <a:pt x="139" y="12"/>
                    <a:pt x="0" y="33"/>
                  </a:cubicBezTo>
                  <a:lnTo>
                    <a:pt x="0" y="129"/>
                  </a:lnTo>
                  <a:cubicBezTo>
                    <a:pt x="437" y="204"/>
                    <a:pt x="842" y="353"/>
                    <a:pt x="1193" y="587"/>
                  </a:cubicBezTo>
                  <a:cubicBezTo>
                    <a:pt x="1555" y="810"/>
                    <a:pt x="1853" y="1087"/>
                    <a:pt x="2109" y="1396"/>
                  </a:cubicBezTo>
                  <a:cubicBezTo>
                    <a:pt x="2215" y="1567"/>
                    <a:pt x="2322" y="1726"/>
                    <a:pt x="2396" y="1918"/>
                  </a:cubicBezTo>
                  <a:cubicBezTo>
                    <a:pt x="2492" y="2088"/>
                    <a:pt x="2577" y="2269"/>
                    <a:pt x="2695" y="2440"/>
                  </a:cubicBezTo>
                  <a:cubicBezTo>
                    <a:pt x="2811" y="2599"/>
                    <a:pt x="2908" y="2791"/>
                    <a:pt x="3057" y="2961"/>
                  </a:cubicBezTo>
                  <a:cubicBezTo>
                    <a:pt x="3173" y="3142"/>
                    <a:pt x="3312" y="3323"/>
                    <a:pt x="3504" y="3504"/>
                  </a:cubicBezTo>
                  <a:lnTo>
                    <a:pt x="3599" y="3483"/>
                  </a:lnTo>
                  <a:cubicBezTo>
                    <a:pt x="3674" y="3238"/>
                    <a:pt x="3696" y="2993"/>
                    <a:pt x="3696" y="2748"/>
                  </a:cubicBezTo>
                  <a:cubicBezTo>
                    <a:pt x="3663" y="2504"/>
                    <a:pt x="3632" y="2258"/>
                    <a:pt x="3546" y="2024"/>
                  </a:cubicBezTo>
                  <a:cubicBezTo>
                    <a:pt x="3408" y="1555"/>
                    <a:pt x="3014" y="1193"/>
                    <a:pt x="2652" y="864"/>
                  </a:cubicBezTo>
                  <a:cubicBezTo>
                    <a:pt x="2460" y="715"/>
                    <a:pt x="2269" y="555"/>
                    <a:pt x="2056" y="438"/>
                  </a:cubicBezTo>
                  <a:cubicBezTo>
                    <a:pt x="1949" y="374"/>
                    <a:pt x="1832" y="331"/>
                    <a:pt x="1725" y="278"/>
                  </a:cubicBezTo>
                  <a:cubicBezTo>
                    <a:pt x="1619" y="225"/>
                    <a:pt x="1502" y="193"/>
                    <a:pt x="1385" y="150"/>
                  </a:cubicBezTo>
                  <a:cubicBezTo>
                    <a:pt x="1065" y="55"/>
                    <a:pt x="73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6"/>
            <p:cNvSpPr/>
            <p:nvPr/>
          </p:nvSpPr>
          <p:spPr>
            <a:xfrm>
              <a:off x="4380658" y="1835645"/>
              <a:ext cx="234189" cy="554630"/>
            </a:xfrm>
            <a:custGeom>
              <a:avLst/>
              <a:gdLst/>
              <a:ahLst/>
              <a:cxnLst/>
              <a:rect l="l" t="t" r="r" b="b"/>
              <a:pathLst>
                <a:path w="4537" h="10745" extrusionOk="0">
                  <a:moveTo>
                    <a:pt x="1" y="1"/>
                  </a:moveTo>
                  <a:cubicBezTo>
                    <a:pt x="150" y="1098"/>
                    <a:pt x="129" y="2205"/>
                    <a:pt x="86" y="3312"/>
                  </a:cubicBezTo>
                  <a:cubicBezTo>
                    <a:pt x="458" y="3195"/>
                    <a:pt x="1066" y="3163"/>
                    <a:pt x="1555" y="3163"/>
                  </a:cubicBezTo>
                  <a:cubicBezTo>
                    <a:pt x="1991" y="3163"/>
                    <a:pt x="2343" y="3185"/>
                    <a:pt x="2343" y="3185"/>
                  </a:cubicBezTo>
                  <a:lnTo>
                    <a:pt x="2343" y="10745"/>
                  </a:lnTo>
                  <a:cubicBezTo>
                    <a:pt x="2641" y="10745"/>
                    <a:pt x="2907" y="10660"/>
                    <a:pt x="3141" y="10511"/>
                  </a:cubicBezTo>
                  <a:lnTo>
                    <a:pt x="3141" y="1268"/>
                  </a:lnTo>
                  <a:lnTo>
                    <a:pt x="3908" y="1268"/>
                  </a:lnTo>
                  <a:cubicBezTo>
                    <a:pt x="4249" y="1268"/>
                    <a:pt x="4537" y="980"/>
                    <a:pt x="4537" y="629"/>
                  </a:cubicBezTo>
                  <a:cubicBezTo>
                    <a:pt x="4537" y="288"/>
                    <a:pt x="4249" y="1"/>
                    <a:pt x="3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6"/>
            <p:cNvSpPr/>
            <p:nvPr/>
          </p:nvSpPr>
          <p:spPr>
            <a:xfrm>
              <a:off x="4370798" y="1999997"/>
              <a:ext cx="130850" cy="501309"/>
            </a:xfrm>
            <a:custGeom>
              <a:avLst/>
              <a:gdLst/>
              <a:ahLst/>
              <a:cxnLst/>
              <a:rect l="l" t="t" r="r" b="b"/>
              <a:pathLst>
                <a:path w="2535" h="9712" extrusionOk="0">
                  <a:moveTo>
                    <a:pt x="2194" y="1"/>
                  </a:moveTo>
                  <a:cubicBezTo>
                    <a:pt x="1832" y="117"/>
                    <a:pt x="1469" y="245"/>
                    <a:pt x="1107" y="309"/>
                  </a:cubicBezTo>
                  <a:cubicBezTo>
                    <a:pt x="935" y="341"/>
                    <a:pt x="771" y="357"/>
                    <a:pt x="612" y="357"/>
                  </a:cubicBezTo>
                  <a:cubicBezTo>
                    <a:pt x="398" y="357"/>
                    <a:pt x="196" y="328"/>
                    <a:pt x="0" y="266"/>
                  </a:cubicBezTo>
                  <a:lnTo>
                    <a:pt x="0" y="8231"/>
                  </a:lnTo>
                  <a:cubicBezTo>
                    <a:pt x="0" y="9040"/>
                    <a:pt x="575" y="9712"/>
                    <a:pt x="1267" y="9712"/>
                  </a:cubicBezTo>
                  <a:cubicBezTo>
                    <a:pt x="1959" y="9712"/>
                    <a:pt x="2534" y="9040"/>
                    <a:pt x="2534" y="8231"/>
                  </a:cubicBezTo>
                  <a:lnTo>
                    <a:pt x="25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6"/>
            <p:cNvSpPr/>
            <p:nvPr/>
          </p:nvSpPr>
          <p:spPr>
            <a:xfrm>
              <a:off x="4370798" y="1998810"/>
              <a:ext cx="130850" cy="30506"/>
            </a:xfrm>
            <a:custGeom>
              <a:avLst/>
              <a:gdLst/>
              <a:ahLst/>
              <a:cxnLst/>
              <a:rect l="l" t="t" r="r" b="b"/>
              <a:pathLst>
                <a:path w="2535" h="591" extrusionOk="0">
                  <a:moveTo>
                    <a:pt x="1755" y="1"/>
                  </a:moveTo>
                  <a:cubicBezTo>
                    <a:pt x="1117" y="1"/>
                    <a:pt x="278" y="50"/>
                    <a:pt x="0" y="289"/>
                  </a:cubicBezTo>
                  <a:cubicBezTo>
                    <a:pt x="0" y="289"/>
                    <a:pt x="421" y="591"/>
                    <a:pt x="1056" y="591"/>
                  </a:cubicBezTo>
                  <a:cubicBezTo>
                    <a:pt x="1475" y="591"/>
                    <a:pt x="1988" y="460"/>
                    <a:pt x="2534" y="24"/>
                  </a:cubicBezTo>
                  <a:cubicBezTo>
                    <a:pt x="2534" y="24"/>
                    <a:pt x="2192" y="1"/>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6"/>
            <p:cNvSpPr/>
            <p:nvPr/>
          </p:nvSpPr>
          <p:spPr>
            <a:xfrm>
              <a:off x="4388349" y="2250088"/>
              <a:ext cx="30867" cy="30816"/>
            </a:xfrm>
            <a:custGeom>
              <a:avLst/>
              <a:gdLst/>
              <a:ahLst/>
              <a:cxnLst/>
              <a:rect l="l" t="t" r="r" b="b"/>
              <a:pathLst>
                <a:path w="598" h="597" extrusionOk="0">
                  <a:moveTo>
                    <a:pt x="299" y="0"/>
                  </a:moveTo>
                  <a:cubicBezTo>
                    <a:pt x="150" y="0"/>
                    <a:pt x="32" y="96"/>
                    <a:pt x="1" y="234"/>
                  </a:cubicBezTo>
                  <a:cubicBezTo>
                    <a:pt x="22" y="320"/>
                    <a:pt x="32" y="395"/>
                    <a:pt x="54" y="480"/>
                  </a:cubicBezTo>
                  <a:cubicBezTo>
                    <a:pt x="107" y="554"/>
                    <a:pt x="203" y="596"/>
                    <a:pt x="299" y="596"/>
                  </a:cubicBezTo>
                  <a:cubicBezTo>
                    <a:pt x="458" y="596"/>
                    <a:pt x="597" y="469"/>
                    <a:pt x="597" y="298"/>
                  </a:cubicBezTo>
                  <a:cubicBezTo>
                    <a:pt x="597" y="128"/>
                    <a:pt x="458"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6"/>
            <p:cNvSpPr/>
            <p:nvPr/>
          </p:nvSpPr>
          <p:spPr>
            <a:xfrm>
              <a:off x="4429540" y="2309449"/>
              <a:ext cx="31435" cy="31383"/>
            </a:xfrm>
            <a:custGeom>
              <a:avLst/>
              <a:gdLst/>
              <a:ahLst/>
              <a:cxnLst/>
              <a:rect l="l" t="t" r="r" b="b"/>
              <a:pathLst>
                <a:path w="609" h="608" extrusionOk="0">
                  <a:moveTo>
                    <a:pt x="299" y="0"/>
                  </a:moveTo>
                  <a:cubicBezTo>
                    <a:pt x="140" y="0"/>
                    <a:pt x="1" y="139"/>
                    <a:pt x="1" y="309"/>
                  </a:cubicBezTo>
                  <a:cubicBezTo>
                    <a:pt x="1" y="469"/>
                    <a:pt x="140" y="607"/>
                    <a:pt x="299" y="607"/>
                  </a:cubicBezTo>
                  <a:cubicBezTo>
                    <a:pt x="469" y="607"/>
                    <a:pt x="608" y="469"/>
                    <a:pt x="608" y="309"/>
                  </a:cubicBezTo>
                  <a:cubicBezTo>
                    <a:pt x="608" y="139"/>
                    <a:pt x="46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6"/>
            <p:cNvSpPr/>
            <p:nvPr/>
          </p:nvSpPr>
          <p:spPr>
            <a:xfrm>
              <a:off x="4333427" y="1901097"/>
              <a:ext cx="104474" cy="640883"/>
            </a:xfrm>
            <a:custGeom>
              <a:avLst/>
              <a:gdLst/>
              <a:ahLst/>
              <a:cxnLst/>
              <a:rect l="l" t="t" r="r" b="b"/>
              <a:pathLst>
                <a:path w="2024" h="12416" extrusionOk="0">
                  <a:moveTo>
                    <a:pt x="0" y="0"/>
                  </a:moveTo>
                  <a:lnTo>
                    <a:pt x="0" y="0"/>
                  </a:lnTo>
                  <a:lnTo>
                    <a:pt x="0" y="10392"/>
                  </a:lnTo>
                  <a:cubicBezTo>
                    <a:pt x="0" y="11510"/>
                    <a:pt x="916" y="12416"/>
                    <a:pt x="2023" y="12416"/>
                  </a:cubicBezTo>
                  <a:cubicBezTo>
                    <a:pt x="916" y="12416"/>
                    <a:pt x="0" y="11510"/>
                    <a:pt x="0" y="10392"/>
                  </a:cubicBez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6"/>
            <p:cNvSpPr/>
            <p:nvPr/>
          </p:nvSpPr>
          <p:spPr>
            <a:xfrm>
              <a:off x="4261368" y="1835645"/>
              <a:ext cx="281470" cy="706334"/>
            </a:xfrm>
            <a:custGeom>
              <a:avLst/>
              <a:gdLst/>
              <a:ahLst/>
              <a:cxnLst/>
              <a:rect l="l" t="t" r="r" b="b"/>
              <a:pathLst>
                <a:path w="5453" h="13684" extrusionOk="0">
                  <a:moveTo>
                    <a:pt x="640" y="1"/>
                  </a:moveTo>
                  <a:cubicBezTo>
                    <a:pt x="289" y="1"/>
                    <a:pt x="1" y="288"/>
                    <a:pt x="1" y="629"/>
                  </a:cubicBezTo>
                  <a:cubicBezTo>
                    <a:pt x="1" y="980"/>
                    <a:pt x="289" y="1268"/>
                    <a:pt x="640" y="1268"/>
                  </a:cubicBezTo>
                  <a:lnTo>
                    <a:pt x="1396" y="1268"/>
                  </a:lnTo>
                  <a:lnTo>
                    <a:pt x="1396" y="11660"/>
                  </a:lnTo>
                  <a:cubicBezTo>
                    <a:pt x="1396" y="12778"/>
                    <a:pt x="2312" y="13684"/>
                    <a:pt x="3419" y="13684"/>
                  </a:cubicBezTo>
                  <a:lnTo>
                    <a:pt x="3429" y="13684"/>
                  </a:lnTo>
                  <a:cubicBezTo>
                    <a:pt x="4537" y="13684"/>
                    <a:pt x="5452" y="12778"/>
                    <a:pt x="5452" y="11660"/>
                  </a:cubicBezTo>
                  <a:lnTo>
                    <a:pt x="5452" y="10511"/>
                  </a:lnTo>
                  <a:cubicBezTo>
                    <a:pt x="5218" y="10660"/>
                    <a:pt x="4952" y="10745"/>
                    <a:pt x="4654" y="10745"/>
                  </a:cubicBezTo>
                  <a:lnTo>
                    <a:pt x="4654" y="11415"/>
                  </a:lnTo>
                  <a:cubicBezTo>
                    <a:pt x="4654" y="12224"/>
                    <a:pt x="4079" y="12896"/>
                    <a:pt x="3387" y="12896"/>
                  </a:cubicBezTo>
                  <a:cubicBezTo>
                    <a:pt x="2695" y="12896"/>
                    <a:pt x="2120" y="12224"/>
                    <a:pt x="2120" y="11415"/>
                  </a:cubicBezTo>
                  <a:lnTo>
                    <a:pt x="2120" y="3450"/>
                  </a:lnTo>
                  <a:cubicBezTo>
                    <a:pt x="2184" y="3398"/>
                    <a:pt x="2279" y="3355"/>
                    <a:pt x="2397" y="3312"/>
                  </a:cubicBezTo>
                  <a:cubicBezTo>
                    <a:pt x="2440" y="2205"/>
                    <a:pt x="2461" y="1098"/>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6"/>
            <p:cNvSpPr/>
            <p:nvPr/>
          </p:nvSpPr>
          <p:spPr>
            <a:xfrm>
              <a:off x="4370798" y="2006604"/>
              <a:ext cx="14298" cy="14350"/>
            </a:xfrm>
            <a:custGeom>
              <a:avLst/>
              <a:gdLst/>
              <a:ahLst/>
              <a:cxnLst/>
              <a:rect l="l" t="t" r="r" b="b"/>
              <a:pathLst>
                <a:path w="277" h="278" extrusionOk="0">
                  <a:moveTo>
                    <a:pt x="277" y="0"/>
                  </a:moveTo>
                  <a:lnTo>
                    <a:pt x="277" y="0"/>
                  </a:lnTo>
                  <a:cubicBezTo>
                    <a:pt x="159" y="43"/>
                    <a:pt x="64" y="86"/>
                    <a:pt x="0" y="138"/>
                  </a:cubicBezTo>
                  <a:cubicBezTo>
                    <a:pt x="0" y="138"/>
                    <a:pt x="95" y="202"/>
                    <a:pt x="266" y="277"/>
                  </a:cubicBezTo>
                  <a:cubicBezTo>
                    <a:pt x="266" y="181"/>
                    <a:pt x="266" y="96"/>
                    <a:pt x="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6"/>
            <p:cNvSpPr/>
            <p:nvPr/>
          </p:nvSpPr>
          <p:spPr>
            <a:xfrm>
              <a:off x="4387781" y="2262167"/>
              <a:ext cx="3355" cy="12698"/>
            </a:xfrm>
            <a:custGeom>
              <a:avLst/>
              <a:gdLst/>
              <a:ahLst/>
              <a:cxnLst/>
              <a:rect l="l" t="t" r="r" b="b"/>
              <a:pathLst>
                <a:path w="65" h="246" extrusionOk="0">
                  <a:moveTo>
                    <a:pt x="12" y="0"/>
                  </a:moveTo>
                  <a:cubicBezTo>
                    <a:pt x="12" y="22"/>
                    <a:pt x="1" y="43"/>
                    <a:pt x="1" y="64"/>
                  </a:cubicBezTo>
                  <a:cubicBezTo>
                    <a:pt x="1" y="128"/>
                    <a:pt x="33" y="192"/>
                    <a:pt x="65" y="246"/>
                  </a:cubicBezTo>
                  <a:cubicBezTo>
                    <a:pt x="43" y="161"/>
                    <a:pt x="33" y="86"/>
                    <a:pt x="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6"/>
            <p:cNvSpPr/>
            <p:nvPr/>
          </p:nvSpPr>
          <p:spPr>
            <a:xfrm>
              <a:off x="4396040" y="2369378"/>
              <a:ext cx="30867" cy="31332"/>
            </a:xfrm>
            <a:custGeom>
              <a:avLst/>
              <a:gdLst/>
              <a:ahLst/>
              <a:cxnLst/>
              <a:rect l="l" t="t" r="r" b="b"/>
              <a:pathLst>
                <a:path w="598" h="607" extrusionOk="0">
                  <a:moveTo>
                    <a:pt x="299" y="0"/>
                  </a:moveTo>
                  <a:cubicBezTo>
                    <a:pt x="129" y="0"/>
                    <a:pt x="1" y="138"/>
                    <a:pt x="1" y="298"/>
                  </a:cubicBezTo>
                  <a:cubicBezTo>
                    <a:pt x="1" y="469"/>
                    <a:pt x="129" y="607"/>
                    <a:pt x="299" y="607"/>
                  </a:cubicBezTo>
                  <a:cubicBezTo>
                    <a:pt x="469" y="607"/>
                    <a:pt x="597" y="469"/>
                    <a:pt x="597" y="298"/>
                  </a:cubicBezTo>
                  <a:cubicBezTo>
                    <a:pt x="597" y="138"/>
                    <a:pt x="46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6"/>
            <p:cNvSpPr/>
            <p:nvPr/>
          </p:nvSpPr>
          <p:spPr>
            <a:xfrm>
              <a:off x="4434547" y="2428739"/>
              <a:ext cx="31332" cy="31332"/>
            </a:xfrm>
            <a:custGeom>
              <a:avLst/>
              <a:gdLst/>
              <a:ahLst/>
              <a:cxnLst/>
              <a:rect l="l" t="t" r="r" b="b"/>
              <a:pathLst>
                <a:path w="607" h="607" extrusionOk="0">
                  <a:moveTo>
                    <a:pt x="309" y="0"/>
                  </a:moveTo>
                  <a:cubicBezTo>
                    <a:pt x="138" y="0"/>
                    <a:pt x="0" y="138"/>
                    <a:pt x="0" y="308"/>
                  </a:cubicBezTo>
                  <a:cubicBezTo>
                    <a:pt x="0" y="469"/>
                    <a:pt x="138" y="607"/>
                    <a:pt x="309" y="607"/>
                  </a:cubicBezTo>
                  <a:cubicBezTo>
                    <a:pt x="469" y="607"/>
                    <a:pt x="607" y="469"/>
                    <a:pt x="607" y="308"/>
                  </a:cubicBezTo>
                  <a:cubicBezTo>
                    <a:pt x="607" y="138"/>
                    <a:pt x="469"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6"/>
            <p:cNvSpPr/>
            <p:nvPr/>
          </p:nvSpPr>
          <p:spPr>
            <a:xfrm>
              <a:off x="4795101" y="1835645"/>
              <a:ext cx="242964" cy="554630"/>
            </a:xfrm>
            <a:custGeom>
              <a:avLst/>
              <a:gdLst/>
              <a:ahLst/>
              <a:cxnLst/>
              <a:rect l="l" t="t" r="r" b="b"/>
              <a:pathLst>
                <a:path w="4707" h="10745" extrusionOk="0">
                  <a:moveTo>
                    <a:pt x="171" y="1"/>
                  </a:moveTo>
                  <a:cubicBezTo>
                    <a:pt x="490" y="2450"/>
                    <a:pt x="0" y="4941"/>
                    <a:pt x="202" y="7412"/>
                  </a:cubicBezTo>
                  <a:cubicBezTo>
                    <a:pt x="223" y="7667"/>
                    <a:pt x="256" y="7965"/>
                    <a:pt x="320" y="8263"/>
                  </a:cubicBezTo>
                  <a:cubicBezTo>
                    <a:pt x="341" y="8125"/>
                    <a:pt x="469" y="8029"/>
                    <a:pt x="607" y="8029"/>
                  </a:cubicBezTo>
                  <a:cubicBezTo>
                    <a:pt x="777" y="8029"/>
                    <a:pt x="916" y="8157"/>
                    <a:pt x="916" y="8327"/>
                  </a:cubicBezTo>
                  <a:cubicBezTo>
                    <a:pt x="916" y="8498"/>
                    <a:pt x="777" y="8625"/>
                    <a:pt x="607" y="8625"/>
                  </a:cubicBezTo>
                  <a:cubicBezTo>
                    <a:pt x="511" y="8625"/>
                    <a:pt x="426" y="8583"/>
                    <a:pt x="373" y="8509"/>
                  </a:cubicBezTo>
                  <a:lnTo>
                    <a:pt x="373" y="8509"/>
                  </a:lnTo>
                  <a:cubicBezTo>
                    <a:pt x="426" y="8753"/>
                    <a:pt x="500" y="8998"/>
                    <a:pt x="597" y="9233"/>
                  </a:cubicBezTo>
                  <a:lnTo>
                    <a:pt x="1257" y="9233"/>
                  </a:lnTo>
                  <a:cubicBezTo>
                    <a:pt x="1299" y="9200"/>
                    <a:pt x="1352" y="9179"/>
                    <a:pt x="1416" y="9179"/>
                  </a:cubicBezTo>
                  <a:cubicBezTo>
                    <a:pt x="1470" y="9179"/>
                    <a:pt x="1534" y="9200"/>
                    <a:pt x="1576" y="9233"/>
                  </a:cubicBezTo>
                  <a:lnTo>
                    <a:pt x="2502" y="9233"/>
                  </a:lnTo>
                  <a:lnTo>
                    <a:pt x="2502" y="10745"/>
                  </a:lnTo>
                  <a:cubicBezTo>
                    <a:pt x="2811" y="10745"/>
                    <a:pt x="3067" y="10660"/>
                    <a:pt x="3311" y="10511"/>
                  </a:cubicBezTo>
                  <a:lnTo>
                    <a:pt x="3311" y="1268"/>
                  </a:lnTo>
                  <a:lnTo>
                    <a:pt x="4068" y="1268"/>
                  </a:lnTo>
                  <a:cubicBezTo>
                    <a:pt x="4419" y="1268"/>
                    <a:pt x="4707" y="980"/>
                    <a:pt x="4707" y="629"/>
                  </a:cubicBezTo>
                  <a:cubicBezTo>
                    <a:pt x="4707" y="288"/>
                    <a:pt x="4419" y="1"/>
                    <a:pt x="4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6"/>
            <p:cNvSpPr/>
            <p:nvPr/>
          </p:nvSpPr>
          <p:spPr>
            <a:xfrm>
              <a:off x="4793965" y="2312185"/>
              <a:ext cx="130334" cy="189127"/>
            </a:xfrm>
            <a:custGeom>
              <a:avLst/>
              <a:gdLst/>
              <a:ahLst/>
              <a:cxnLst/>
              <a:rect l="l" t="t" r="r" b="b"/>
              <a:pathLst>
                <a:path w="2525" h="3664" extrusionOk="0">
                  <a:moveTo>
                    <a:pt x="1" y="1"/>
                  </a:moveTo>
                  <a:lnTo>
                    <a:pt x="1" y="2183"/>
                  </a:lnTo>
                  <a:cubicBezTo>
                    <a:pt x="1" y="2992"/>
                    <a:pt x="565" y="3664"/>
                    <a:pt x="1268" y="3664"/>
                  </a:cubicBezTo>
                  <a:cubicBezTo>
                    <a:pt x="1960" y="3664"/>
                    <a:pt x="2524" y="2992"/>
                    <a:pt x="2524" y="2183"/>
                  </a:cubicBezTo>
                  <a:lnTo>
                    <a:pt x="25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6"/>
            <p:cNvSpPr/>
            <p:nvPr/>
          </p:nvSpPr>
          <p:spPr>
            <a:xfrm>
              <a:off x="4811567" y="2250088"/>
              <a:ext cx="30867" cy="30816"/>
            </a:xfrm>
            <a:custGeom>
              <a:avLst/>
              <a:gdLst/>
              <a:ahLst/>
              <a:cxnLst/>
              <a:rect l="l" t="t" r="r" b="b"/>
              <a:pathLst>
                <a:path w="598" h="597" extrusionOk="0">
                  <a:moveTo>
                    <a:pt x="288" y="0"/>
                  </a:moveTo>
                  <a:cubicBezTo>
                    <a:pt x="150" y="0"/>
                    <a:pt x="22" y="96"/>
                    <a:pt x="1" y="234"/>
                  </a:cubicBezTo>
                  <a:cubicBezTo>
                    <a:pt x="11" y="320"/>
                    <a:pt x="32" y="395"/>
                    <a:pt x="54" y="480"/>
                  </a:cubicBezTo>
                  <a:cubicBezTo>
                    <a:pt x="107" y="554"/>
                    <a:pt x="192" y="596"/>
                    <a:pt x="288" y="596"/>
                  </a:cubicBezTo>
                  <a:cubicBezTo>
                    <a:pt x="458" y="596"/>
                    <a:pt x="597" y="469"/>
                    <a:pt x="597" y="298"/>
                  </a:cubicBezTo>
                  <a:cubicBezTo>
                    <a:pt x="597" y="128"/>
                    <a:pt x="458"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6"/>
            <p:cNvSpPr/>
            <p:nvPr/>
          </p:nvSpPr>
          <p:spPr>
            <a:xfrm>
              <a:off x="4859934" y="2309449"/>
              <a:ext cx="16569" cy="2787"/>
            </a:xfrm>
            <a:custGeom>
              <a:avLst/>
              <a:gdLst/>
              <a:ahLst/>
              <a:cxnLst/>
              <a:rect l="l" t="t" r="r" b="b"/>
              <a:pathLst>
                <a:path w="321" h="54" extrusionOk="0">
                  <a:moveTo>
                    <a:pt x="160" y="0"/>
                  </a:moveTo>
                  <a:cubicBezTo>
                    <a:pt x="96" y="0"/>
                    <a:pt x="43" y="21"/>
                    <a:pt x="1" y="54"/>
                  </a:cubicBezTo>
                  <a:lnTo>
                    <a:pt x="320" y="54"/>
                  </a:lnTo>
                  <a:cubicBezTo>
                    <a:pt x="278" y="21"/>
                    <a:pt x="214" y="0"/>
                    <a:pt x="160" y="0"/>
                  </a:cubicBezTo>
                  <a:close/>
                </a:path>
              </a:pathLst>
            </a:custGeom>
            <a:solidFill>
              <a:srgbClr val="C7C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6"/>
            <p:cNvSpPr/>
            <p:nvPr/>
          </p:nvSpPr>
          <p:spPr>
            <a:xfrm>
              <a:off x="4852759" y="2312185"/>
              <a:ext cx="30867" cy="28648"/>
            </a:xfrm>
            <a:custGeom>
              <a:avLst/>
              <a:gdLst/>
              <a:ahLst/>
              <a:cxnLst/>
              <a:rect l="l" t="t" r="r" b="b"/>
              <a:pathLst>
                <a:path w="598" h="555" extrusionOk="0">
                  <a:moveTo>
                    <a:pt x="140" y="1"/>
                  </a:moveTo>
                  <a:cubicBezTo>
                    <a:pt x="55" y="54"/>
                    <a:pt x="1" y="150"/>
                    <a:pt x="1" y="256"/>
                  </a:cubicBezTo>
                  <a:cubicBezTo>
                    <a:pt x="1" y="416"/>
                    <a:pt x="129" y="554"/>
                    <a:pt x="299" y="554"/>
                  </a:cubicBezTo>
                  <a:cubicBezTo>
                    <a:pt x="469" y="554"/>
                    <a:pt x="597" y="416"/>
                    <a:pt x="597" y="256"/>
                  </a:cubicBezTo>
                  <a:cubicBezTo>
                    <a:pt x="597" y="150"/>
                    <a:pt x="544" y="54"/>
                    <a:pt x="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6"/>
            <p:cNvSpPr/>
            <p:nvPr/>
          </p:nvSpPr>
          <p:spPr>
            <a:xfrm>
              <a:off x="4684586" y="1835645"/>
              <a:ext cx="119340" cy="65503"/>
            </a:xfrm>
            <a:custGeom>
              <a:avLst/>
              <a:gdLst/>
              <a:ahLst/>
              <a:cxnLst/>
              <a:rect l="l" t="t" r="r" b="b"/>
              <a:pathLst>
                <a:path w="2312" h="1269" extrusionOk="0">
                  <a:moveTo>
                    <a:pt x="1" y="661"/>
                  </a:moveTo>
                  <a:cubicBezTo>
                    <a:pt x="12" y="991"/>
                    <a:pt x="289" y="1268"/>
                    <a:pt x="629" y="1268"/>
                  </a:cubicBezTo>
                  <a:cubicBezTo>
                    <a:pt x="289" y="1268"/>
                    <a:pt x="12" y="991"/>
                    <a:pt x="1" y="661"/>
                  </a:cubicBezTo>
                  <a:close/>
                  <a:moveTo>
                    <a:pt x="2312" y="1"/>
                  </a:moveTo>
                  <a:lnTo>
                    <a:pt x="629" y="1"/>
                  </a:lnTo>
                  <a:cubicBezTo>
                    <a:pt x="289" y="1"/>
                    <a:pt x="1" y="288"/>
                    <a:pt x="1" y="629"/>
                  </a:cubicBezTo>
                  <a:lnTo>
                    <a:pt x="1" y="629"/>
                  </a:lnTo>
                  <a:cubicBezTo>
                    <a:pt x="1" y="288"/>
                    <a:pt x="289" y="1"/>
                    <a:pt x="629" y="1"/>
                  </a:cubicBezTo>
                  <a:lnTo>
                    <a:pt x="2312" y="1"/>
                  </a:ln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6"/>
            <p:cNvSpPr/>
            <p:nvPr/>
          </p:nvSpPr>
          <p:spPr>
            <a:xfrm>
              <a:off x="4684586" y="1835645"/>
              <a:ext cx="281470" cy="706334"/>
            </a:xfrm>
            <a:custGeom>
              <a:avLst/>
              <a:gdLst/>
              <a:ahLst/>
              <a:cxnLst/>
              <a:rect l="l" t="t" r="r" b="b"/>
              <a:pathLst>
                <a:path w="5453" h="13684" extrusionOk="0">
                  <a:moveTo>
                    <a:pt x="629" y="1"/>
                  </a:moveTo>
                  <a:cubicBezTo>
                    <a:pt x="289" y="1"/>
                    <a:pt x="1" y="288"/>
                    <a:pt x="1" y="629"/>
                  </a:cubicBezTo>
                  <a:lnTo>
                    <a:pt x="1" y="661"/>
                  </a:lnTo>
                  <a:cubicBezTo>
                    <a:pt x="12" y="991"/>
                    <a:pt x="289" y="1268"/>
                    <a:pt x="629" y="1268"/>
                  </a:cubicBezTo>
                  <a:lnTo>
                    <a:pt x="1396" y="1268"/>
                  </a:lnTo>
                  <a:lnTo>
                    <a:pt x="1396" y="11660"/>
                  </a:lnTo>
                  <a:cubicBezTo>
                    <a:pt x="1396" y="12778"/>
                    <a:pt x="2301" y="13684"/>
                    <a:pt x="3419" y="13684"/>
                  </a:cubicBezTo>
                  <a:cubicBezTo>
                    <a:pt x="4537" y="13684"/>
                    <a:pt x="5452" y="12778"/>
                    <a:pt x="5452" y="11660"/>
                  </a:cubicBezTo>
                  <a:lnTo>
                    <a:pt x="5452" y="10511"/>
                  </a:lnTo>
                  <a:cubicBezTo>
                    <a:pt x="5208" y="10660"/>
                    <a:pt x="4952" y="10745"/>
                    <a:pt x="4643" y="10745"/>
                  </a:cubicBezTo>
                  <a:lnTo>
                    <a:pt x="4643" y="11415"/>
                  </a:lnTo>
                  <a:cubicBezTo>
                    <a:pt x="4643" y="12224"/>
                    <a:pt x="4079" y="12896"/>
                    <a:pt x="3387" y="12896"/>
                  </a:cubicBezTo>
                  <a:cubicBezTo>
                    <a:pt x="2684" y="12896"/>
                    <a:pt x="2120" y="12224"/>
                    <a:pt x="2120" y="11415"/>
                  </a:cubicBezTo>
                  <a:lnTo>
                    <a:pt x="2120" y="9233"/>
                  </a:lnTo>
                  <a:lnTo>
                    <a:pt x="2738" y="9233"/>
                  </a:lnTo>
                  <a:cubicBezTo>
                    <a:pt x="2641" y="8998"/>
                    <a:pt x="2567" y="8753"/>
                    <a:pt x="2514" y="8509"/>
                  </a:cubicBezTo>
                  <a:cubicBezTo>
                    <a:pt x="2471" y="8455"/>
                    <a:pt x="2450" y="8391"/>
                    <a:pt x="2450" y="8327"/>
                  </a:cubicBezTo>
                  <a:cubicBezTo>
                    <a:pt x="2450" y="8306"/>
                    <a:pt x="2450" y="8285"/>
                    <a:pt x="2461" y="8263"/>
                  </a:cubicBezTo>
                  <a:cubicBezTo>
                    <a:pt x="2397" y="7965"/>
                    <a:pt x="2364" y="7667"/>
                    <a:pt x="2343" y="7412"/>
                  </a:cubicBezTo>
                  <a:cubicBezTo>
                    <a:pt x="2141" y="4941"/>
                    <a:pt x="2631" y="2450"/>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6"/>
            <p:cNvSpPr/>
            <p:nvPr/>
          </p:nvSpPr>
          <p:spPr>
            <a:xfrm>
              <a:off x="4793965" y="2312185"/>
              <a:ext cx="130334" cy="189127"/>
            </a:xfrm>
            <a:custGeom>
              <a:avLst/>
              <a:gdLst/>
              <a:ahLst/>
              <a:cxnLst/>
              <a:rect l="l" t="t" r="r" b="b"/>
              <a:pathLst>
                <a:path w="2525" h="3664" extrusionOk="0">
                  <a:moveTo>
                    <a:pt x="778" y="1108"/>
                  </a:moveTo>
                  <a:cubicBezTo>
                    <a:pt x="948" y="1108"/>
                    <a:pt x="1087" y="1246"/>
                    <a:pt x="1087" y="1406"/>
                  </a:cubicBezTo>
                  <a:cubicBezTo>
                    <a:pt x="1087" y="1577"/>
                    <a:pt x="948" y="1715"/>
                    <a:pt x="778" y="1715"/>
                  </a:cubicBezTo>
                  <a:cubicBezTo>
                    <a:pt x="619" y="1715"/>
                    <a:pt x="480" y="1577"/>
                    <a:pt x="480" y="1406"/>
                  </a:cubicBezTo>
                  <a:cubicBezTo>
                    <a:pt x="480" y="1246"/>
                    <a:pt x="619" y="1108"/>
                    <a:pt x="778" y="1108"/>
                  </a:cubicBezTo>
                  <a:close/>
                  <a:moveTo>
                    <a:pt x="1534" y="2258"/>
                  </a:moveTo>
                  <a:cubicBezTo>
                    <a:pt x="1705" y="2258"/>
                    <a:pt x="1843" y="2396"/>
                    <a:pt x="1843" y="2566"/>
                  </a:cubicBezTo>
                  <a:cubicBezTo>
                    <a:pt x="1843" y="2727"/>
                    <a:pt x="1705" y="2865"/>
                    <a:pt x="1534" y="2865"/>
                  </a:cubicBezTo>
                  <a:cubicBezTo>
                    <a:pt x="1374" y="2865"/>
                    <a:pt x="1236" y="2727"/>
                    <a:pt x="1236" y="2566"/>
                  </a:cubicBezTo>
                  <a:cubicBezTo>
                    <a:pt x="1236" y="2396"/>
                    <a:pt x="1374" y="2258"/>
                    <a:pt x="1534" y="2258"/>
                  </a:cubicBezTo>
                  <a:close/>
                  <a:moveTo>
                    <a:pt x="1" y="1"/>
                  </a:moveTo>
                  <a:lnTo>
                    <a:pt x="1" y="2183"/>
                  </a:lnTo>
                  <a:cubicBezTo>
                    <a:pt x="1" y="2992"/>
                    <a:pt x="565" y="3664"/>
                    <a:pt x="1268" y="3664"/>
                  </a:cubicBezTo>
                  <a:cubicBezTo>
                    <a:pt x="1960" y="3664"/>
                    <a:pt x="2524" y="2992"/>
                    <a:pt x="2524" y="2183"/>
                  </a:cubicBezTo>
                  <a:lnTo>
                    <a:pt x="2524" y="1513"/>
                  </a:lnTo>
                  <a:lnTo>
                    <a:pt x="2514" y="1513"/>
                  </a:lnTo>
                  <a:cubicBezTo>
                    <a:pt x="2471" y="1513"/>
                    <a:pt x="2418" y="1513"/>
                    <a:pt x="2375" y="1502"/>
                  </a:cubicBezTo>
                  <a:cubicBezTo>
                    <a:pt x="1481" y="1438"/>
                    <a:pt x="938" y="778"/>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6"/>
            <p:cNvSpPr/>
            <p:nvPr/>
          </p:nvSpPr>
          <p:spPr>
            <a:xfrm>
              <a:off x="4810999" y="2262167"/>
              <a:ext cx="3355" cy="12698"/>
            </a:xfrm>
            <a:custGeom>
              <a:avLst/>
              <a:gdLst/>
              <a:ahLst/>
              <a:cxnLst/>
              <a:rect l="l" t="t" r="r" b="b"/>
              <a:pathLst>
                <a:path w="65" h="246" extrusionOk="0">
                  <a:moveTo>
                    <a:pt x="12" y="0"/>
                  </a:moveTo>
                  <a:cubicBezTo>
                    <a:pt x="1" y="22"/>
                    <a:pt x="1" y="43"/>
                    <a:pt x="1" y="64"/>
                  </a:cubicBezTo>
                  <a:cubicBezTo>
                    <a:pt x="1" y="128"/>
                    <a:pt x="22" y="192"/>
                    <a:pt x="65" y="246"/>
                  </a:cubicBezTo>
                  <a:cubicBezTo>
                    <a:pt x="43" y="161"/>
                    <a:pt x="22" y="86"/>
                    <a:pt x="12" y="0"/>
                  </a:cubicBezTo>
                  <a:close/>
                </a:path>
              </a:pathLst>
            </a:custGeom>
            <a:solidFill>
              <a:srgbClr val="E0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6"/>
            <p:cNvSpPr/>
            <p:nvPr/>
          </p:nvSpPr>
          <p:spPr>
            <a:xfrm>
              <a:off x="4818691" y="2369378"/>
              <a:ext cx="31435" cy="31332"/>
            </a:xfrm>
            <a:custGeom>
              <a:avLst/>
              <a:gdLst/>
              <a:ahLst/>
              <a:cxnLst/>
              <a:rect l="l" t="t" r="r" b="b"/>
              <a:pathLst>
                <a:path w="609" h="607" extrusionOk="0">
                  <a:moveTo>
                    <a:pt x="299" y="0"/>
                  </a:moveTo>
                  <a:cubicBezTo>
                    <a:pt x="140" y="0"/>
                    <a:pt x="1" y="138"/>
                    <a:pt x="1" y="298"/>
                  </a:cubicBezTo>
                  <a:cubicBezTo>
                    <a:pt x="1" y="469"/>
                    <a:pt x="140" y="607"/>
                    <a:pt x="299" y="607"/>
                  </a:cubicBezTo>
                  <a:cubicBezTo>
                    <a:pt x="469" y="607"/>
                    <a:pt x="608" y="469"/>
                    <a:pt x="608" y="298"/>
                  </a:cubicBezTo>
                  <a:cubicBezTo>
                    <a:pt x="608" y="138"/>
                    <a:pt x="469"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6"/>
            <p:cNvSpPr/>
            <p:nvPr/>
          </p:nvSpPr>
          <p:spPr>
            <a:xfrm>
              <a:off x="4857766" y="2428739"/>
              <a:ext cx="31332" cy="31332"/>
            </a:xfrm>
            <a:custGeom>
              <a:avLst/>
              <a:gdLst/>
              <a:ahLst/>
              <a:cxnLst/>
              <a:rect l="l" t="t" r="r" b="b"/>
              <a:pathLst>
                <a:path w="607" h="607" extrusionOk="0">
                  <a:moveTo>
                    <a:pt x="298" y="0"/>
                  </a:moveTo>
                  <a:cubicBezTo>
                    <a:pt x="138" y="0"/>
                    <a:pt x="0" y="138"/>
                    <a:pt x="0" y="308"/>
                  </a:cubicBezTo>
                  <a:cubicBezTo>
                    <a:pt x="0" y="469"/>
                    <a:pt x="138" y="607"/>
                    <a:pt x="298" y="607"/>
                  </a:cubicBezTo>
                  <a:cubicBezTo>
                    <a:pt x="469" y="607"/>
                    <a:pt x="607" y="469"/>
                    <a:pt x="607" y="308"/>
                  </a:cubicBezTo>
                  <a:cubicBezTo>
                    <a:pt x="607" y="138"/>
                    <a:pt x="469"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6"/>
            <p:cNvSpPr/>
            <p:nvPr/>
          </p:nvSpPr>
          <p:spPr>
            <a:xfrm>
              <a:off x="5861897" y="1630101"/>
              <a:ext cx="362819" cy="3237863"/>
            </a:xfrm>
            <a:custGeom>
              <a:avLst/>
              <a:gdLst/>
              <a:ahLst/>
              <a:cxnLst/>
              <a:rect l="l" t="t" r="r" b="b"/>
              <a:pathLst>
                <a:path w="7029" h="62728" extrusionOk="0">
                  <a:moveTo>
                    <a:pt x="192" y="0"/>
                  </a:moveTo>
                  <a:cubicBezTo>
                    <a:pt x="64" y="309"/>
                    <a:pt x="1" y="639"/>
                    <a:pt x="1" y="1001"/>
                  </a:cubicBezTo>
                  <a:cubicBezTo>
                    <a:pt x="1" y="1683"/>
                    <a:pt x="246" y="2290"/>
                    <a:pt x="651" y="2726"/>
                  </a:cubicBezTo>
                  <a:lnTo>
                    <a:pt x="1044" y="2726"/>
                  </a:lnTo>
                  <a:lnTo>
                    <a:pt x="1044" y="24672"/>
                  </a:lnTo>
                  <a:lnTo>
                    <a:pt x="469" y="24672"/>
                  </a:lnTo>
                  <a:cubicBezTo>
                    <a:pt x="182" y="25087"/>
                    <a:pt x="1" y="25609"/>
                    <a:pt x="1" y="26184"/>
                  </a:cubicBezTo>
                  <a:cubicBezTo>
                    <a:pt x="1" y="26854"/>
                    <a:pt x="246" y="27472"/>
                    <a:pt x="651" y="27909"/>
                  </a:cubicBezTo>
                  <a:lnTo>
                    <a:pt x="1044" y="27909"/>
                  </a:lnTo>
                  <a:lnTo>
                    <a:pt x="1044" y="62728"/>
                  </a:lnTo>
                  <a:lnTo>
                    <a:pt x="3206" y="62728"/>
                  </a:lnTo>
                  <a:lnTo>
                    <a:pt x="3206" y="27909"/>
                  </a:lnTo>
                  <a:lnTo>
                    <a:pt x="3600" y="27909"/>
                  </a:lnTo>
                  <a:cubicBezTo>
                    <a:pt x="3898" y="27578"/>
                    <a:pt x="4111" y="27153"/>
                    <a:pt x="4196" y="26674"/>
                  </a:cubicBezTo>
                  <a:lnTo>
                    <a:pt x="5346" y="26674"/>
                  </a:lnTo>
                  <a:cubicBezTo>
                    <a:pt x="5388" y="27089"/>
                    <a:pt x="5740" y="27419"/>
                    <a:pt x="6176" y="27419"/>
                  </a:cubicBezTo>
                  <a:cubicBezTo>
                    <a:pt x="6645" y="27419"/>
                    <a:pt x="7028" y="27046"/>
                    <a:pt x="7028" y="26567"/>
                  </a:cubicBezTo>
                  <a:cubicBezTo>
                    <a:pt x="7028" y="26099"/>
                    <a:pt x="6645" y="25726"/>
                    <a:pt x="6176" y="25726"/>
                  </a:cubicBezTo>
                  <a:cubicBezTo>
                    <a:pt x="5847" y="25726"/>
                    <a:pt x="5570" y="25917"/>
                    <a:pt x="5421" y="26194"/>
                  </a:cubicBezTo>
                  <a:lnTo>
                    <a:pt x="4238" y="26194"/>
                  </a:lnTo>
                  <a:lnTo>
                    <a:pt x="4238" y="26184"/>
                  </a:lnTo>
                  <a:cubicBezTo>
                    <a:pt x="4238" y="25609"/>
                    <a:pt x="4068" y="25087"/>
                    <a:pt x="3770" y="24672"/>
                  </a:cubicBezTo>
                  <a:lnTo>
                    <a:pt x="3206" y="24672"/>
                  </a:lnTo>
                  <a:lnTo>
                    <a:pt x="3206" y="2726"/>
                  </a:lnTo>
                  <a:lnTo>
                    <a:pt x="3600" y="2726"/>
                  </a:lnTo>
                  <a:cubicBezTo>
                    <a:pt x="3994" y="2290"/>
                    <a:pt x="4238" y="1683"/>
                    <a:pt x="4238" y="1001"/>
                  </a:cubicBezTo>
                  <a:cubicBezTo>
                    <a:pt x="4238" y="650"/>
                    <a:pt x="4175" y="309"/>
                    <a:pt x="4058" y="11"/>
                  </a:cubicBezTo>
                  <a:lnTo>
                    <a:pt x="256" y="11"/>
                  </a:lnTo>
                  <a:cubicBezTo>
                    <a:pt x="235" y="11"/>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6"/>
            <p:cNvSpPr/>
            <p:nvPr/>
          </p:nvSpPr>
          <p:spPr>
            <a:xfrm>
              <a:off x="5082512" y="4811337"/>
              <a:ext cx="1089387" cy="210599"/>
            </a:xfrm>
            <a:custGeom>
              <a:avLst/>
              <a:gdLst/>
              <a:ahLst/>
              <a:cxnLst/>
              <a:rect l="l" t="t" r="r" b="b"/>
              <a:pathLst>
                <a:path w="21105" h="4080" extrusionOk="0">
                  <a:moveTo>
                    <a:pt x="2035" y="1"/>
                  </a:moveTo>
                  <a:cubicBezTo>
                    <a:pt x="916" y="1"/>
                    <a:pt x="1" y="916"/>
                    <a:pt x="1" y="2035"/>
                  </a:cubicBezTo>
                  <a:cubicBezTo>
                    <a:pt x="1" y="3164"/>
                    <a:pt x="916" y="4079"/>
                    <a:pt x="2035" y="4079"/>
                  </a:cubicBezTo>
                  <a:lnTo>
                    <a:pt x="19061" y="4079"/>
                  </a:lnTo>
                  <a:cubicBezTo>
                    <a:pt x="20189" y="4079"/>
                    <a:pt x="21105" y="3164"/>
                    <a:pt x="21105" y="2035"/>
                  </a:cubicBezTo>
                  <a:cubicBezTo>
                    <a:pt x="21105" y="916"/>
                    <a:pt x="20189" y="1"/>
                    <a:pt x="19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6"/>
            <p:cNvSpPr/>
            <p:nvPr/>
          </p:nvSpPr>
          <p:spPr>
            <a:xfrm>
              <a:off x="5904224" y="4811337"/>
              <a:ext cx="177564" cy="1187"/>
            </a:xfrm>
            <a:custGeom>
              <a:avLst/>
              <a:gdLst/>
              <a:ahLst/>
              <a:cxnLst/>
              <a:rect l="l" t="t" r="r" b="b"/>
              <a:pathLst>
                <a:path w="3440" h="23" extrusionOk="0">
                  <a:moveTo>
                    <a:pt x="224" y="1"/>
                  </a:moveTo>
                  <a:lnTo>
                    <a:pt x="1" y="1"/>
                  </a:lnTo>
                  <a:lnTo>
                    <a:pt x="1" y="1"/>
                  </a:lnTo>
                  <a:lnTo>
                    <a:pt x="224" y="1"/>
                  </a:lnTo>
                  <a:lnTo>
                    <a:pt x="224" y="1"/>
                  </a:lnTo>
                  <a:close/>
                  <a:moveTo>
                    <a:pt x="3142" y="1"/>
                  </a:moveTo>
                  <a:lnTo>
                    <a:pt x="2386" y="1"/>
                  </a:lnTo>
                  <a:lnTo>
                    <a:pt x="2386" y="1"/>
                  </a:lnTo>
                  <a:lnTo>
                    <a:pt x="3142" y="1"/>
                  </a:lnTo>
                  <a:cubicBezTo>
                    <a:pt x="3248" y="1"/>
                    <a:pt x="3344" y="1"/>
                    <a:pt x="3440" y="22"/>
                  </a:cubicBezTo>
                  <a:cubicBezTo>
                    <a:pt x="3344" y="1"/>
                    <a:pt x="3248" y="1"/>
                    <a:pt x="31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6"/>
            <p:cNvSpPr/>
            <p:nvPr/>
          </p:nvSpPr>
          <p:spPr>
            <a:xfrm>
              <a:off x="5712978" y="4811337"/>
              <a:ext cx="191294" cy="52"/>
            </a:xfrm>
            <a:custGeom>
              <a:avLst/>
              <a:gdLst/>
              <a:ahLst/>
              <a:cxnLst/>
              <a:rect l="l" t="t" r="r" b="b"/>
              <a:pathLst>
                <a:path w="3706" h="1" extrusionOk="0">
                  <a:moveTo>
                    <a:pt x="3706" y="1"/>
                  </a:moveTo>
                  <a:lnTo>
                    <a:pt x="0" y="1"/>
                  </a:lnTo>
                  <a:lnTo>
                    <a:pt x="0"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6"/>
            <p:cNvSpPr/>
            <p:nvPr/>
          </p:nvSpPr>
          <p:spPr>
            <a:xfrm>
              <a:off x="5915786" y="4811337"/>
              <a:ext cx="111649" cy="52"/>
            </a:xfrm>
            <a:custGeom>
              <a:avLst/>
              <a:gdLst/>
              <a:ahLst/>
              <a:cxnLst/>
              <a:rect l="l" t="t" r="r" b="b"/>
              <a:pathLst>
                <a:path w="2163" h="1" extrusionOk="0">
                  <a:moveTo>
                    <a:pt x="2162" y="1"/>
                  </a:moveTo>
                  <a:lnTo>
                    <a:pt x="0" y="1"/>
                  </a:lnTo>
                  <a:lnTo>
                    <a:pt x="0"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6"/>
            <p:cNvSpPr/>
            <p:nvPr/>
          </p:nvSpPr>
          <p:spPr>
            <a:xfrm>
              <a:off x="5172689" y="4811337"/>
              <a:ext cx="199553" cy="1187"/>
            </a:xfrm>
            <a:custGeom>
              <a:avLst/>
              <a:gdLst/>
              <a:ahLst/>
              <a:cxnLst/>
              <a:rect l="l" t="t" r="r" b="b"/>
              <a:pathLst>
                <a:path w="3866" h="23" extrusionOk="0">
                  <a:moveTo>
                    <a:pt x="0" y="22"/>
                  </a:moveTo>
                  <a:lnTo>
                    <a:pt x="0" y="22"/>
                  </a:lnTo>
                  <a:lnTo>
                    <a:pt x="0" y="22"/>
                  </a:lnTo>
                  <a:close/>
                  <a:moveTo>
                    <a:pt x="11" y="22"/>
                  </a:moveTo>
                  <a:lnTo>
                    <a:pt x="11" y="22"/>
                  </a:lnTo>
                  <a:lnTo>
                    <a:pt x="11" y="22"/>
                  </a:lnTo>
                  <a:close/>
                  <a:moveTo>
                    <a:pt x="3866" y="1"/>
                  </a:moveTo>
                  <a:lnTo>
                    <a:pt x="288" y="1"/>
                  </a:lnTo>
                  <a:cubicBezTo>
                    <a:pt x="192" y="1"/>
                    <a:pt x="106" y="1"/>
                    <a:pt x="11" y="22"/>
                  </a:cubicBezTo>
                  <a:cubicBezTo>
                    <a:pt x="106" y="1"/>
                    <a:pt x="192" y="1"/>
                    <a:pt x="288" y="1"/>
                  </a:cubicBezTo>
                  <a:lnTo>
                    <a:pt x="3866"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6"/>
            <p:cNvSpPr/>
            <p:nvPr/>
          </p:nvSpPr>
          <p:spPr>
            <a:xfrm>
              <a:off x="6081739" y="4812472"/>
              <a:ext cx="52" cy="52"/>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6"/>
            <p:cNvSpPr/>
            <p:nvPr/>
          </p:nvSpPr>
          <p:spPr>
            <a:xfrm>
              <a:off x="5172689" y="4812472"/>
              <a:ext cx="52" cy="52"/>
            </a:xfrm>
            <a:custGeom>
              <a:avLst/>
              <a:gdLst/>
              <a:ahLst/>
              <a:cxnLst/>
              <a:rect l="l" t="t" r="r" b="b"/>
              <a:pathLst>
                <a:path w="1" h="1" extrusionOk="0">
                  <a:moveTo>
                    <a:pt x="0" y="0"/>
                  </a:moveTo>
                  <a:lnTo>
                    <a:pt x="0" y="0"/>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6"/>
            <p:cNvSpPr/>
            <p:nvPr/>
          </p:nvSpPr>
          <p:spPr>
            <a:xfrm>
              <a:off x="6081739" y="4812472"/>
              <a:ext cx="619" cy="52"/>
            </a:xfrm>
            <a:custGeom>
              <a:avLst/>
              <a:gdLst/>
              <a:ahLst/>
              <a:cxnLst/>
              <a:rect l="l" t="t" r="r" b="b"/>
              <a:pathLst>
                <a:path w="12" h="1" extrusionOk="0">
                  <a:moveTo>
                    <a:pt x="12" y="0"/>
                  </a:moveTo>
                  <a:lnTo>
                    <a:pt x="12" y="0"/>
                  </a:lnTo>
                  <a:lnTo>
                    <a:pt x="12" y="0"/>
                  </a:lnTo>
                  <a:close/>
                  <a:moveTo>
                    <a:pt x="1" y="0"/>
                  </a:moveTo>
                  <a:lnTo>
                    <a:pt x="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a:off x="5084215" y="4811337"/>
              <a:ext cx="1086084" cy="86924"/>
            </a:xfrm>
            <a:custGeom>
              <a:avLst/>
              <a:gdLst/>
              <a:ahLst/>
              <a:cxnLst/>
              <a:rect l="l" t="t" r="r" b="b"/>
              <a:pathLst>
                <a:path w="21041" h="1684" extrusionOk="0">
                  <a:moveTo>
                    <a:pt x="2002" y="1"/>
                  </a:moveTo>
                  <a:cubicBezTo>
                    <a:pt x="1906" y="1"/>
                    <a:pt x="1820" y="1"/>
                    <a:pt x="1725" y="22"/>
                  </a:cubicBezTo>
                  <a:lnTo>
                    <a:pt x="1714" y="22"/>
                  </a:lnTo>
                  <a:cubicBezTo>
                    <a:pt x="841" y="150"/>
                    <a:pt x="149" y="821"/>
                    <a:pt x="0" y="1683"/>
                  </a:cubicBezTo>
                  <a:lnTo>
                    <a:pt x="21040" y="1683"/>
                  </a:lnTo>
                  <a:cubicBezTo>
                    <a:pt x="20891" y="831"/>
                    <a:pt x="20199" y="150"/>
                    <a:pt x="19337" y="22"/>
                  </a:cubicBezTo>
                  <a:lnTo>
                    <a:pt x="19326" y="22"/>
                  </a:lnTo>
                  <a:cubicBezTo>
                    <a:pt x="19230" y="1"/>
                    <a:pt x="19134" y="1"/>
                    <a:pt x="19028" y="1"/>
                  </a:cubicBezTo>
                  <a:lnTo>
                    <a:pt x="12181" y="1"/>
                  </a:lnTo>
                  <a:lnTo>
                    <a:pt x="12181" y="523"/>
                  </a:lnTo>
                  <a:lnTo>
                    <a:pt x="12170" y="523"/>
                  </a:lnTo>
                  <a:cubicBezTo>
                    <a:pt x="12213" y="576"/>
                    <a:pt x="12234" y="640"/>
                    <a:pt x="12234" y="693"/>
                  </a:cubicBezTo>
                  <a:cubicBezTo>
                    <a:pt x="12234" y="1141"/>
                    <a:pt x="10733" y="1503"/>
                    <a:pt x="8881" y="1503"/>
                  </a:cubicBezTo>
                  <a:cubicBezTo>
                    <a:pt x="7028" y="1503"/>
                    <a:pt x="5516" y="1141"/>
                    <a:pt x="5516" y="693"/>
                  </a:cubicBezTo>
                  <a:cubicBezTo>
                    <a:pt x="5516" y="640"/>
                    <a:pt x="5547" y="576"/>
                    <a:pt x="5590" y="523"/>
                  </a:cubicBezTo>
                  <a:lnTo>
                    <a:pt x="5580" y="523"/>
                  </a:lnTo>
                  <a:lnTo>
                    <a:pt x="55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6"/>
            <p:cNvSpPr/>
            <p:nvPr/>
          </p:nvSpPr>
          <p:spPr>
            <a:xfrm>
              <a:off x="4134438" y="2122539"/>
              <a:ext cx="1863289" cy="101790"/>
            </a:xfrm>
            <a:custGeom>
              <a:avLst/>
              <a:gdLst/>
              <a:ahLst/>
              <a:cxnLst/>
              <a:rect l="l" t="t" r="r" b="b"/>
              <a:pathLst>
                <a:path w="36098" h="1972" extrusionOk="0">
                  <a:moveTo>
                    <a:pt x="980" y="1"/>
                  </a:moveTo>
                  <a:cubicBezTo>
                    <a:pt x="437" y="1"/>
                    <a:pt x="0" y="438"/>
                    <a:pt x="0" y="980"/>
                  </a:cubicBezTo>
                  <a:cubicBezTo>
                    <a:pt x="0" y="1524"/>
                    <a:pt x="437" y="1971"/>
                    <a:pt x="980" y="1971"/>
                  </a:cubicBezTo>
                  <a:lnTo>
                    <a:pt x="35106" y="1971"/>
                  </a:lnTo>
                  <a:cubicBezTo>
                    <a:pt x="35650" y="1971"/>
                    <a:pt x="36097" y="1524"/>
                    <a:pt x="36097" y="980"/>
                  </a:cubicBezTo>
                  <a:cubicBezTo>
                    <a:pt x="36097" y="438"/>
                    <a:pt x="35650" y="1"/>
                    <a:pt x="35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6"/>
            <p:cNvSpPr/>
            <p:nvPr/>
          </p:nvSpPr>
          <p:spPr>
            <a:xfrm>
              <a:off x="5417824" y="4385950"/>
              <a:ext cx="404526" cy="401842"/>
            </a:xfrm>
            <a:custGeom>
              <a:avLst/>
              <a:gdLst/>
              <a:ahLst/>
              <a:cxnLst/>
              <a:rect l="l" t="t" r="r" b="b"/>
              <a:pathLst>
                <a:path w="7837" h="7785" extrusionOk="0">
                  <a:moveTo>
                    <a:pt x="3844" y="895"/>
                  </a:moveTo>
                  <a:cubicBezTo>
                    <a:pt x="4004" y="895"/>
                    <a:pt x="4131" y="1012"/>
                    <a:pt x="4131" y="1171"/>
                  </a:cubicBezTo>
                  <a:cubicBezTo>
                    <a:pt x="4131" y="1321"/>
                    <a:pt x="4004" y="1448"/>
                    <a:pt x="3844" y="1448"/>
                  </a:cubicBezTo>
                  <a:cubicBezTo>
                    <a:pt x="3695" y="1448"/>
                    <a:pt x="3568" y="1321"/>
                    <a:pt x="3568" y="1171"/>
                  </a:cubicBezTo>
                  <a:cubicBezTo>
                    <a:pt x="3568" y="1012"/>
                    <a:pt x="3695" y="895"/>
                    <a:pt x="3844" y="895"/>
                  </a:cubicBezTo>
                  <a:close/>
                  <a:moveTo>
                    <a:pt x="1523" y="959"/>
                  </a:moveTo>
                  <a:cubicBezTo>
                    <a:pt x="1768" y="959"/>
                    <a:pt x="1970" y="1161"/>
                    <a:pt x="1970" y="1406"/>
                  </a:cubicBezTo>
                  <a:cubicBezTo>
                    <a:pt x="1970" y="1661"/>
                    <a:pt x="1768" y="1864"/>
                    <a:pt x="1523" y="1864"/>
                  </a:cubicBezTo>
                  <a:cubicBezTo>
                    <a:pt x="1268" y="1864"/>
                    <a:pt x="1065" y="1661"/>
                    <a:pt x="1065" y="1406"/>
                  </a:cubicBezTo>
                  <a:cubicBezTo>
                    <a:pt x="1065" y="1161"/>
                    <a:pt x="1268" y="959"/>
                    <a:pt x="1523" y="959"/>
                  </a:cubicBezTo>
                  <a:close/>
                  <a:moveTo>
                    <a:pt x="2556" y="2162"/>
                  </a:moveTo>
                  <a:cubicBezTo>
                    <a:pt x="2705" y="2162"/>
                    <a:pt x="2832" y="2290"/>
                    <a:pt x="2832" y="2439"/>
                  </a:cubicBezTo>
                  <a:cubicBezTo>
                    <a:pt x="2832" y="2598"/>
                    <a:pt x="2705" y="2726"/>
                    <a:pt x="2556" y="2726"/>
                  </a:cubicBezTo>
                  <a:cubicBezTo>
                    <a:pt x="2396" y="2726"/>
                    <a:pt x="2268" y="2598"/>
                    <a:pt x="2268" y="2439"/>
                  </a:cubicBezTo>
                  <a:cubicBezTo>
                    <a:pt x="2268" y="2290"/>
                    <a:pt x="2396" y="2162"/>
                    <a:pt x="2556" y="2162"/>
                  </a:cubicBezTo>
                  <a:close/>
                  <a:moveTo>
                    <a:pt x="298" y="0"/>
                  </a:moveTo>
                  <a:cubicBezTo>
                    <a:pt x="54" y="1235"/>
                    <a:pt x="0" y="2588"/>
                    <a:pt x="203" y="3845"/>
                  </a:cubicBezTo>
                  <a:lnTo>
                    <a:pt x="181" y="3291"/>
                  </a:lnTo>
                  <a:lnTo>
                    <a:pt x="181" y="3291"/>
                  </a:lnTo>
                  <a:cubicBezTo>
                    <a:pt x="501" y="3419"/>
                    <a:pt x="1150" y="3461"/>
                    <a:pt x="1864" y="3461"/>
                  </a:cubicBezTo>
                  <a:cubicBezTo>
                    <a:pt x="3291" y="3461"/>
                    <a:pt x="5015" y="3291"/>
                    <a:pt x="5016" y="3291"/>
                  </a:cubicBezTo>
                  <a:lnTo>
                    <a:pt x="5016" y="3291"/>
                  </a:lnTo>
                  <a:lnTo>
                    <a:pt x="4685" y="7784"/>
                  </a:lnTo>
                  <a:cubicBezTo>
                    <a:pt x="4706" y="7784"/>
                    <a:pt x="4717" y="7784"/>
                    <a:pt x="4728" y="7773"/>
                  </a:cubicBezTo>
                  <a:cubicBezTo>
                    <a:pt x="5090" y="7678"/>
                    <a:pt x="5420" y="7496"/>
                    <a:pt x="5718" y="7273"/>
                  </a:cubicBezTo>
                  <a:lnTo>
                    <a:pt x="5718" y="1907"/>
                  </a:lnTo>
                  <a:cubicBezTo>
                    <a:pt x="6315" y="991"/>
                    <a:pt x="7837" y="0"/>
                    <a:pt x="7837" y="0"/>
                  </a:cubicBezTo>
                  <a:lnTo>
                    <a:pt x="7837" y="0"/>
                  </a:lnTo>
                  <a:lnTo>
                    <a:pt x="5718" y="75"/>
                  </a:lnTo>
                  <a:lnTo>
                    <a:pt x="5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6"/>
            <p:cNvSpPr/>
            <p:nvPr/>
          </p:nvSpPr>
          <p:spPr>
            <a:xfrm>
              <a:off x="5427167" y="4555774"/>
              <a:ext cx="249571" cy="290297"/>
            </a:xfrm>
            <a:custGeom>
              <a:avLst/>
              <a:gdLst/>
              <a:ahLst/>
              <a:cxnLst/>
              <a:rect l="l" t="t" r="r" b="b"/>
              <a:pathLst>
                <a:path w="4835" h="5624" extrusionOk="0">
                  <a:moveTo>
                    <a:pt x="4835" y="1"/>
                  </a:moveTo>
                  <a:cubicBezTo>
                    <a:pt x="4834" y="1"/>
                    <a:pt x="3116" y="171"/>
                    <a:pt x="1684" y="171"/>
                  </a:cubicBezTo>
                  <a:cubicBezTo>
                    <a:pt x="968" y="171"/>
                    <a:pt x="323" y="129"/>
                    <a:pt x="0" y="1"/>
                  </a:cubicBezTo>
                  <a:lnTo>
                    <a:pt x="0" y="1"/>
                  </a:lnTo>
                  <a:lnTo>
                    <a:pt x="192" y="5218"/>
                  </a:lnTo>
                  <a:cubicBezTo>
                    <a:pt x="192" y="5218"/>
                    <a:pt x="1932" y="5624"/>
                    <a:pt x="3250" y="5624"/>
                  </a:cubicBezTo>
                  <a:cubicBezTo>
                    <a:pt x="3744" y="5624"/>
                    <a:pt x="4179" y="5567"/>
                    <a:pt x="4440" y="5410"/>
                  </a:cubicBezTo>
                  <a:lnTo>
                    <a:pt x="48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6"/>
            <p:cNvSpPr/>
            <p:nvPr/>
          </p:nvSpPr>
          <p:spPr>
            <a:xfrm>
              <a:off x="5372194" y="4385950"/>
              <a:ext cx="340830" cy="425431"/>
            </a:xfrm>
            <a:custGeom>
              <a:avLst/>
              <a:gdLst/>
              <a:ahLst/>
              <a:cxnLst/>
              <a:rect l="l" t="t" r="r" b="b"/>
              <a:pathLst>
                <a:path w="6603" h="8242" extrusionOk="0">
                  <a:moveTo>
                    <a:pt x="1" y="0"/>
                  </a:moveTo>
                  <a:lnTo>
                    <a:pt x="1" y="8242"/>
                  </a:lnTo>
                  <a:lnTo>
                    <a:pt x="1246" y="8242"/>
                  </a:lnTo>
                  <a:lnTo>
                    <a:pt x="1087" y="3845"/>
                  </a:lnTo>
                  <a:cubicBezTo>
                    <a:pt x="884" y="2588"/>
                    <a:pt x="938" y="1235"/>
                    <a:pt x="1182" y="0"/>
                  </a:cubicBezTo>
                  <a:close/>
                  <a:moveTo>
                    <a:pt x="6602" y="7273"/>
                  </a:moveTo>
                  <a:cubicBezTo>
                    <a:pt x="6304" y="7496"/>
                    <a:pt x="5974" y="7678"/>
                    <a:pt x="5612" y="7773"/>
                  </a:cubicBezTo>
                  <a:cubicBezTo>
                    <a:pt x="5601" y="7784"/>
                    <a:pt x="5590" y="7784"/>
                    <a:pt x="5569" y="7784"/>
                  </a:cubicBezTo>
                  <a:lnTo>
                    <a:pt x="5538" y="8242"/>
                  </a:lnTo>
                  <a:lnTo>
                    <a:pt x="6602" y="8242"/>
                  </a:lnTo>
                  <a:lnTo>
                    <a:pt x="6602" y="727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6"/>
            <p:cNvSpPr/>
            <p:nvPr/>
          </p:nvSpPr>
          <p:spPr>
            <a:xfrm>
              <a:off x="5372194" y="4811337"/>
              <a:ext cx="340830" cy="52"/>
            </a:xfrm>
            <a:custGeom>
              <a:avLst/>
              <a:gdLst/>
              <a:ahLst/>
              <a:cxnLst/>
              <a:rect l="l" t="t" r="r" b="b"/>
              <a:pathLst>
                <a:path w="6603" h="1" extrusionOk="0">
                  <a:moveTo>
                    <a:pt x="1246" y="1"/>
                  </a:moveTo>
                  <a:lnTo>
                    <a:pt x="1" y="1"/>
                  </a:lnTo>
                  <a:lnTo>
                    <a:pt x="1" y="1"/>
                  </a:lnTo>
                  <a:close/>
                  <a:moveTo>
                    <a:pt x="6602" y="1"/>
                  </a:moveTo>
                  <a:lnTo>
                    <a:pt x="5538" y="1"/>
                  </a:lnTo>
                  <a:lnTo>
                    <a:pt x="5538" y="1"/>
                  </a:lnTo>
                  <a:close/>
                </a:path>
              </a:pathLst>
            </a:custGeom>
            <a:solidFill>
              <a:srgbClr val="E3E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6"/>
            <p:cNvSpPr/>
            <p:nvPr/>
          </p:nvSpPr>
          <p:spPr>
            <a:xfrm>
              <a:off x="5368890" y="4811337"/>
              <a:ext cx="346870" cy="77581"/>
            </a:xfrm>
            <a:custGeom>
              <a:avLst/>
              <a:gdLst/>
              <a:ahLst/>
              <a:cxnLst/>
              <a:rect l="l" t="t" r="r" b="b"/>
              <a:pathLst>
                <a:path w="6720" h="1503" extrusionOk="0">
                  <a:moveTo>
                    <a:pt x="65" y="1"/>
                  </a:moveTo>
                  <a:lnTo>
                    <a:pt x="65" y="523"/>
                  </a:lnTo>
                  <a:lnTo>
                    <a:pt x="75" y="523"/>
                  </a:lnTo>
                  <a:cubicBezTo>
                    <a:pt x="32" y="576"/>
                    <a:pt x="1" y="640"/>
                    <a:pt x="1" y="693"/>
                  </a:cubicBezTo>
                  <a:cubicBezTo>
                    <a:pt x="1" y="1141"/>
                    <a:pt x="1513" y="1503"/>
                    <a:pt x="3366" y="1503"/>
                  </a:cubicBezTo>
                  <a:cubicBezTo>
                    <a:pt x="5218" y="1503"/>
                    <a:pt x="6719" y="1141"/>
                    <a:pt x="6719" y="693"/>
                  </a:cubicBezTo>
                  <a:cubicBezTo>
                    <a:pt x="6719" y="640"/>
                    <a:pt x="6698" y="576"/>
                    <a:pt x="6655" y="523"/>
                  </a:cubicBezTo>
                  <a:lnTo>
                    <a:pt x="6666" y="523"/>
                  </a:lnTo>
                  <a:lnTo>
                    <a:pt x="6666" y="1"/>
                  </a:lnTo>
                  <a:lnTo>
                    <a:pt x="5602" y="1"/>
                  </a:lnTo>
                  <a:lnTo>
                    <a:pt x="5569" y="459"/>
                  </a:lnTo>
                  <a:cubicBezTo>
                    <a:pt x="5314" y="618"/>
                    <a:pt x="4878" y="672"/>
                    <a:pt x="4377" y="672"/>
                  </a:cubicBezTo>
                  <a:cubicBezTo>
                    <a:pt x="3056" y="672"/>
                    <a:pt x="1321" y="267"/>
                    <a:pt x="1321" y="267"/>
                  </a:cubicBezTo>
                  <a:lnTo>
                    <a:pt x="1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6"/>
            <p:cNvSpPr/>
            <p:nvPr/>
          </p:nvSpPr>
          <p:spPr>
            <a:xfrm>
              <a:off x="5593172" y="4515667"/>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6"/>
            <p:cNvSpPr/>
            <p:nvPr/>
          </p:nvSpPr>
          <p:spPr>
            <a:xfrm>
              <a:off x="5593172" y="4565685"/>
              <a:ext cx="73090" cy="12646"/>
            </a:xfrm>
            <a:custGeom>
              <a:avLst/>
              <a:gdLst/>
              <a:ahLst/>
              <a:cxnLst/>
              <a:rect l="l" t="t" r="r" b="b"/>
              <a:pathLst>
                <a:path w="1416" h="245" extrusionOk="0">
                  <a:moveTo>
                    <a:pt x="0" y="1"/>
                  </a:moveTo>
                  <a:lnTo>
                    <a:pt x="0" y="245"/>
                  </a:lnTo>
                  <a:lnTo>
                    <a:pt x="1416" y="245"/>
                  </a:ln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6"/>
            <p:cNvSpPr/>
            <p:nvPr/>
          </p:nvSpPr>
          <p:spPr>
            <a:xfrm>
              <a:off x="5593172" y="4615703"/>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6"/>
            <p:cNvSpPr/>
            <p:nvPr/>
          </p:nvSpPr>
          <p:spPr>
            <a:xfrm>
              <a:off x="5593172" y="4665721"/>
              <a:ext cx="73090" cy="12646"/>
            </a:xfrm>
            <a:custGeom>
              <a:avLst/>
              <a:gdLst/>
              <a:ahLst/>
              <a:cxnLst/>
              <a:rect l="l" t="t" r="r" b="b"/>
              <a:pathLst>
                <a:path w="1416" h="245"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6"/>
            <p:cNvSpPr/>
            <p:nvPr/>
          </p:nvSpPr>
          <p:spPr>
            <a:xfrm>
              <a:off x="5593172" y="4715740"/>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6"/>
            <p:cNvSpPr/>
            <p:nvPr/>
          </p:nvSpPr>
          <p:spPr>
            <a:xfrm>
              <a:off x="5593172" y="4765758"/>
              <a:ext cx="73090" cy="12646"/>
            </a:xfrm>
            <a:custGeom>
              <a:avLst/>
              <a:gdLst/>
              <a:ahLst/>
              <a:cxnLst/>
              <a:rect l="l" t="t" r="r" b="b"/>
              <a:pathLst>
                <a:path w="1416" h="245"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6"/>
            <p:cNvSpPr/>
            <p:nvPr/>
          </p:nvSpPr>
          <p:spPr>
            <a:xfrm>
              <a:off x="5593172" y="4815724"/>
              <a:ext cx="73090" cy="12750"/>
            </a:xfrm>
            <a:custGeom>
              <a:avLst/>
              <a:gdLst/>
              <a:ahLst/>
              <a:cxnLst/>
              <a:rect l="l" t="t" r="r" b="b"/>
              <a:pathLst>
                <a:path w="1416" h="247" extrusionOk="0">
                  <a:moveTo>
                    <a:pt x="0" y="1"/>
                  </a:moveTo>
                  <a:lnTo>
                    <a:pt x="0" y="246"/>
                  </a:lnTo>
                  <a:lnTo>
                    <a:pt x="1416" y="246"/>
                  </a:ln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6"/>
            <p:cNvSpPr/>
            <p:nvPr/>
          </p:nvSpPr>
          <p:spPr>
            <a:xfrm>
              <a:off x="5479353" y="4605276"/>
              <a:ext cx="46817" cy="46714"/>
            </a:xfrm>
            <a:custGeom>
              <a:avLst/>
              <a:gdLst/>
              <a:ahLst/>
              <a:cxnLst/>
              <a:rect l="l" t="t" r="r" b="b"/>
              <a:pathLst>
                <a:path w="907" h="905" extrusionOk="0">
                  <a:moveTo>
                    <a:pt x="459" y="0"/>
                  </a:moveTo>
                  <a:cubicBezTo>
                    <a:pt x="203" y="0"/>
                    <a:pt x="1" y="202"/>
                    <a:pt x="1" y="447"/>
                  </a:cubicBezTo>
                  <a:cubicBezTo>
                    <a:pt x="1" y="703"/>
                    <a:pt x="203" y="905"/>
                    <a:pt x="459" y="905"/>
                  </a:cubicBezTo>
                  <a:cubicBezTo>
                    <a:pt x="703" y="905"/>
                    <a:pt x="906" y="703"/>
                    <a:pt x="906" y="447"/>
                  </a:cubicBezTo>
                  <a:cubicBezTo>
                    <a:pt x="906" y="202"/>
                    <a:pt x="703"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6"/>
            <p:cNvSpPr/>
            <p:nvPr/>
          </p:nvSpPr>
          <p:spPr>
            <a:xfrm>
              <a:off x="5472746" y="4435401"/>
              <a:ext cx="46817" cy="46817"/>
            </a:xfrm>
            <a:custGeom>
              <a:avLst/>
              <a:gdLst/>
              <a:ahLst/>
              <a:cxnLst/>
              <a:rect l="l" t="t" r="r" b="b"/>
              <a:pathLst>
                <a:path w="907" h="907" extrusionOk="0">
                  <a:moveTo>
                    <a:pt x="459" y="1"/>
                  </a:moveTo>
                  <a:cubicBezTo>
                    <a:pt x="204" y="1"/>
                    <a:pt x="1" y="203"/>
                    <a:pt x="1" y="448"/>
                  </a:cubicBezTo>
                  <a:cubicBezTo>
                    <a:pt x="1" y="703"/>
                    <a:pt x="204" y="906"/>
                    <a:pt x="459" y="906"/>
                  </a:cubicBezTo>
                  <a:cubicBezTo>
                    <a:pt x="704" y="906"/>
                    <a:pt x="906" y="703"/>
                    <a:pt x="906" y="448"/>
                  </a:cubicBezTo>
                  <a:cubicBezTo>
                    <a:pt x="906" y="203"/>
                    <a:pt x="704" y="1"/>
                    <a:pt x="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6"/>
            <p:cNvSpPr/>
            <p:nvPr/>
          </p:nvSpPr>
          <p:spPr>
            <a:xfrm>
              <a:off x="5549709" y="4301864"/>
              <a:ext cx="46817" cy="46765"/>
            </a:xfrm>
            <a:custGeom>
              <a:avLst/>
              <a:gdLst/>
              <a:ahLst/>
              <a:cxnLst/>
              <a:rect l="l" t="t" r="r" b="b"/>
              <a:pathLst>
                <a:path w="907" h="906" extrusionOk="0">
                  <a:moveTo>
                    <a:pt x="448" y="0"/>
                  </a:moveTo>
                  <a:cubicBezTo>
                    <a:pt x="203" y="0"/>
                    <a:pt x="1" y="202"/>
                    <a:pt x="1" y="448"/>
                  </a:cubicBezTo>
                  <a:cubicBezTo>
                    <a:pt x="1" y="703"/>
                    <a:pt x="203" y="905"/>
                    <a:pt x="448" y="905"/>
                  </a:cubicBezTo>
                  <a:cubicBezTo>
                    <a:pt x="703" y="905"/>
                    <a:pt x="906" y="703"/>
                    <a:pt x="906" y="448"/>
                  </a:cubicBezTo>
                  <a:cubicBezTo>
                    <a:pt x="906" y="202"/>
                    <a:pt x="703" y="0"/>
                    <a:pt x="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6"/>
            <p:cNvSpPr/>
            <p:nvPr/>
          </p:nvSpPr>
          <p:spPr>
            <a:xfrm>
              <a:off x="5583261" y="4031436"/>
              <a:ext cx="46198" cy="46765"/>
            </a:xfrm>
            <a:custGeom>
              <a:avLst/>
              <a:gdLst/>
              <a:ahLst/>
              <a:cxnLst/>
              <a:rect l="l" t="t" r="r" b="b"/>
              <a:pathLst>
                <a:path w="895" h="906" extrusionOk="0">
                  <a:moveTo>
                    <a:pt x="448" y="1"/>
                  </a:moveTo>
                  <a:cubicBezTo>
                    <a:pt x="202" y="1"/>
                    <a:pt x="0" y="203"/>
                    <a:pt x="0" y="458"/>
                  </a:cubicBezTo>
                  <a:cubicBezTo>
                    <a:pt x="0" y="703"/>
                    <a:pt x="202" y="905"/>
                    <a:pt x="448" y="905"/>
                  </a:cubicBezTo>
                  <a:cubicBezTo>
                    <a:pt x="692" y="905"/>
                    <a:pt x="895" y="703"/>
                    <a:pt x="895" y="458"/>
                  </a:cubicBezTo>
                  <a:cubicBezTo>
                    <a:pt x="895" y="203"/>
                    <a:pt x="692" y="1"/>
                    <a:pt x="4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6"/>
            <p:cNvSpPr/>
            <p:nvPr/>
          </p:nvSpPr>
          <p:spPr>
            <a:xfrm>
              <a:off x="5545889" y="4159501"/>
              <a:ext cx="107210" cy="97867"/>
            </a:xfrm>
            <a:custGeom>
              <a:avLst/>
              <a:gdLst/>
              <a:ahLst/>
              <a:cxnLst/>
              <a:rect l="l" t="t" r="r" b="b"/>
              <a:pathLst>
                <a:path w="2077" h="1896" extrusionOk="0">
                  <a:moveTo>
                    <a:pt x="1044" y="0"/>
                  </a:moveTo>
                  <a:cubicBezTo>
                    <a:pt x="799" y="0"/>
                    <a:pt x="554" y="97"/>
                    <a:pt x="373" y="277"/>
                  </a:cubicBezTo>
                  <a:cubicBezTo>
                    <a:pt x="0" y="650"/>
                    <a:pt x="0" y="1246"/>
                    <a:pt x="373" y="1619"/>
                  </a:cubicBezTo>
                  <a:cubicBezTo>
                    <a:pt x="554" y="1800"/>
                    <a:pt x="799" y="1896"/>
                    <a:pt x="1044" y="1896"/>
                  </a:cubicBezTo>
                  <a:cubicBezTo>
                    <a:pt x="1288" y="1896"/>
                    <a:pt x="1523" y="1800"/>
                    <a:pt x="1714" y="1619"/>
                  </a:cubicBezTo>
                  <a:cubicBezTo>
                    <a:pt x="2076" y="1246"/>
                    <a:pt x="2076" y="650"/>
                    <a:pt x="1714" y="277"/>
                  </a:cubicBezTo>
                  <a:cubicBezTo>
                    <a:pt x="1523" y="97"/>
                    <a:pt x="1288"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6"/>
            <p:cNvSpPr/>
            <p:nvPr/>
          </p:nvSpPr>
          <p:spPr>
            <a:xfrm>
              <a:off x="5528288" y="4667322"/>
              <a:ext cx="29164" cy="29216"/>
            </a:xfrm>
            <a:custGeom>
              <a:avLst/>
              <a:gdLst/>
              <a:ahLst/>
              <a:cxnLst/>
              <a:rect l="l" t="t" r="r" b="b"/>
              <a:pathLst>
                <a:path w="565" h="566" extrusionOk="0">
                  <a:moveTo>
                    <a:pt x="288" y="1"/>
                  </a:moveTo>
                  <a:cubicBezTo>
                    <a:pt x="128" y="1"/>
                    <a:pt x="1" y="129"/>
                    <a:pt x="1" y="289"/>
                  </a:cubicBezTo>
                  <a:cubicBezTo>
                    <a:pt x="1" y="438"/>
                    <a:pt x="128" y="566"/>
                    <a:pt x="288" y="566"/>
                  </a:cubicBezTo>
                  <a:cubicBezTo>
                    <a:pt x="437" y="566"/>
                    <a:pt x="565" y="438"/>
                    <a:pt x="565" y="289"/>
                  </a:cubicBezTo>
                  <a:cubicBezTo>
                    <a:pt x="565" y="129"/>
                    <a:pt x="43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6"/>
            <p:cNvSpPr/>
            <p:nvPr/>
          </p:nvSpPr>
          <p:spPr>
            <a:xfrm>
              <a:off x="5534895" y="4497549"/>
              <a:ext cx="29164" cy="29164"/>
            </a:xfrm>
            <a:custGeom>
              <a:avLst/>
              <a:gdLst/>
              <a:ahLst/>
              <a:cxnLst/>
              <a:rect l="l" t="t" r="r" b="b"/>
              <a:pathLst>
                <a:path w="565" h="565" extrusionOk="0">
                  <a:moveTo>
                    <a:pt x="288" y="0"/>
                  </a:moveTo>
                  <a:cubicBezTo>
                    <a:pt x="128" y="0"/>
                    <a:pt x="0" y="128"/>
                    <a:pt x="0" y="277"/>
                  </a:cubicBezTo>
                  <a:cubicBezTo>
                    <a:pt x="0" y="436"/>
                    <a:pt x="128" y="564"/>
                    <a:pt x="288" y="564"/>
                  </a:cubicBezTo>
                  <a:cubicBezTo>
                    <a:pt x="437" y="564"/>
                    <a:pt x="564" y="436"/>
                    <a:pt x="564" y="277"/>
                  </a:cubicBezTo>
                  <a:cubicBezTo>
                    <a:pt x="564" y="128"/>
                    <a:pt x="437"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6"/>
            <p:cNvSpPr/>
            <p:nvPr/>
          </p:nvSpPr>
          <p:spPr>
            <a:xfrm>
              <a:off x="5601947" y="4432097"/>
              <a:ext cx="29164" cy="28648"/>
            </a:xfrm>
            <a:custGeom>
              <a:avLst/>
              <a:gdLst/>
              <a:ahLst/>
              <a:cxnLst/>
              <a:rect l="l" t="t" r="r" b="b"/>
              <a:pathLst>
                <a:path w="565" h="555" extrusionOk="0">
                  <a:moveTo>
                    <a:pt x="277" y="1"/>
                  </a:moveTo>
                  <a:cubicBezTo>
                    <a:pt x="128" y="1"/>
                    <a:pt x="1" y="118"/>
                    <a:pt x="1" y="277"/>
                  </a:cubicBezTo>
                  <a:cubicBezTo>
                    <a:pt x="1" y="427"/>
                    <a:pt x="128" y="554"/>
                    <a:pt x="277" y="554"/>
                  </a:cubicBezTo>
                  <a:cubicBezTo>
                    <a:pt x="437" y="554"/>
                    <a:pt x="564" y="427"/>
                    <a:pt x="564" y="277"/>
                  </a:cubicBezTo>
                  <a:cubicBezTo>
                    <a:pt x="564" y="118"/>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6"/>
            <p:cNvSpPr/>
            <p:nvPr/>
          </p:nvSpPr>
          <p:spPr>
            <a:xfrm>
              <a:off x="5478269" y="4313943"/>
              <a:ext cx="29216" cy="29164"/>
            </a:xfrm>
            <a:custGeom>
              <a:avLst/>
              <a:gdLst/>
              <a:ahLst/>
              <a:cxnLst/>
              <a:rect l="l" t="t" r="r" b="b"/>
              <a:pathLst>
                <a:path w="566" h="565" extrusionOk="0">
                  <a:moveTo>
                    <a:pt x="288" y="1"/>
                  </a:moveTo>
                  <a:cubicBezTo>
                    <a:pt x="128" y="1"/>
                    <a:pt x="0" y="129"/>
                    <a:pt x="0" y="278"/>
                  </a:cubicBezTo>
                  <a:cubicBezTo>
                    <a:pt x="0" y="437"/>
                    <a:pt x="128" y="565"/>
                    <a:pt x="288" y="565"/>
                  </a:cubicBezTo>
                  <a:cubicBezTo>
                    <a:pt x="437" y="565"/>
                    <a:pt x="565" y="437"/>
                    <a:pt x="565" y="278"/>
                  </a:cubicBezTo>
                  <a:cubicBezTo>
                    <a:pt x="565" y="129"/>
                    <a:pt x="437"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6"/>
            <p:cNvSpPr/>
            <p:nvPr/>
          </p:nvSpPr>
          <p:spPr>
            <a:xfrm>
              <a:off x="5642054" y="4313943"/>
              <a:ext cx="28648" cy="29164"/>
            </a:xfrm>
            <a:custGeom>
              <a:avLst/>
              <a:gdLst/>
              <a:ahLst/>
              <a:cxnLst/>
              <a:rect l="l" t="t" r="r" b="b"/>
              <a:pathLst>
                <a:path w="555" h="565" extrusionOk="0">
                  <a:moveTo>
                    <a:pt x="277" y="1"/>
                  </a:moveTo>
                  <a:cubicBezTo>
                    <a:pt x="118" y="1"/>
                    <a:pt x="0" y="129"/>
                    <a:pt x="0" y="278"/>
                  </a:cubicBezTo>
                  <a:cubicBezTo>
                    <a:pt x="0" y="437"/>
                    <a:pt x="118" y="565"/>
                    <a:pt x="277" y="565"/>
                  </a:cubicBezTo>
                  <a:cubicBezTo>
                    <a:pt x="437" y="565"/>
                    <a:pt x="554" y="437"/>
                    <a:pt x="554" y="278"/>
                  </a:cubicBezTo>
                  <a:cubicBezTo>
                    <a:pt x="554" y="129"/>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6"/>
            <p:cNvSpPr/>
            <p:nvPr/>
          </p:nvSpPr>
          <p:spPr>
            <a:xfrm>
              <a:off x="5505214" y="4094100"/>
              <a:ext cx="29164" cy="28648"/>
            </a:xfrm>
            <a:custGeom>
              <a:avLst/>
              <a:gdLst/>
              <a:ahLst/>
              <a:cxnLst/>
              <a:rect l="l" t="t" r="r" b="b"/>
              <a:pathLst>
                <a:path w="565" h="555" extrusionOk="0">
                  <a:moveTo>
                    <a:pt x="277" y="1"/>
                  </a:moveTo>
                  <a:cubicBezTo>
                    <a:pt x="128" y="1"/>
                    <a:pt x="0" y="117"/>
                    <a:pt x="0" y="277"/>
                  </a:cubicBezTo>
                  <a:cubicBezTo>
                    <a:pt x="0" y="437"/>
                    <a:pt x="128" y="554"/>
                    <a:pt x="277" y="554"/>
                  </a:cubicBezTo>
                  <a:cubicBezTo>
                    <a:pt x="437" y="554"/>
                    <a:pt x="564" y="437"/>
                    <a:pt x="564" y="277"/>
                  </a:cubicBezTo>
                  <a:cubicBezTo>
                    <a:pt x="564" y="117"/>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6"/>
            <p:cNvSpPr/>
            <p:nvPr/>
          </p:nvSpPr>
          <p:spPr>
            <a:xfrm>
              <a:off x="5465055" y="4747588"/>
              <a:ext cx="29216" cy="29216"/>
            </a:xfrm>
            <a:custGeom>
              <a:avLst/>
              <a:gdLst/>
              <a:ahLst/>
              <a:cxnLst/>
              <a:rect l="l" t="t" r="r" b="b"/>
              <a:pathLst>
                <a:path w="566" h="566" extrusionOk="0">
                  <a:moveTo>
                    <a:pt x="278" y="1"/>
                  </a:moveTo>
                  <a:cubicBezTo>
                    <a:pt x="129" y="1"/>
                    <a:pt x="1" y="128"/>
                    <a:pt x="1" y="277"/>
                  </a:cubicBezTo>
                  <a:cubicBezTo>
                    <a:pt x="1" y="438"/>
                    <a:pt x="129" y="565"/>
                    <a:pt x="278" y="565"/>
                  </a:cubicBezTo>
                  <a:cubicBezTo>
                    <a:pt x="438" y="565"/>
                    <a:pt x="566" y="438"/>
                    <a:pt x="566" y="277"/>
                  </a:cubicBezTo>
                  <a:cubicBezTo>
                    <a:pt x="566" y="128"/>
                    <a:pt x="438"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891;p39">
            <a:extLst>
              <a:ext uri="{FF2B5EF4-FFF2-40B4-BE49-F238E27FC236}">
                <a16:creationId xmlns:a16="http://schemas.microsoft.com/office/drawing/2014/main" id="{D5B7B8AC-281C-8B4A-BD74-3D0C5CB6FA5F}"/>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2.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F725FFA-B7D0-173E-9A83-4DAB3970E8DD}"/>
              </a:ext>
            </a:extLst>
          </p:cNvPr>
          <p:cNvSpPr txBox="1"/>
          <p:nvPr/>
        </p:nvSpPr>
        <p:spPr>
          <a:xfrm>
            <a:off x="-359625" y="770236"/>
            <a:ext cx="6620684" cy="461665"/>
          </a:xfrm>
          <a:prstGeom prst="rect">
            <a:avLst/>
          </a:prstGeom>
          <a:noFill/>
        </p:spPr>
        <p:txBody>
          <a:bodyPr wrap="square" rtlCol="0">
            <a:spAutoFit/>
          </a:bodyPr>
          <a:lstStyle/>
          <a:p>
            <a:pPr algn="ctr"/>
            <a:r>
              <a:rPr lang="en-US" sz="2400">
                <a:solidFill>
                  <a:srgbClr val="00B050"/>
                </a:solidFill>
                <a:latin typeface="Times New Roman" panose="02020603050405020304" pitchFamily="18" charset="0"/>
                <a:cs typeface="Times New Roman" panose="02020603050405020304" pitchFamily="18" charset="0"/>
              </a:rPr>
              <a:t>a. Phản ứng làm mất màu nước bromine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56">
                                            <p:bg/>
                                          </p:spTgt>
                                        </p:tgtEl>
                                        <p:attrNameLst>
                                          <p:attrName>style.visibility</p:attrName>
                                        </p:attrNameLst>
                                      </p:cBhvr>
                                      <p:to>
                                        <p:strVal val="visible"/>
                                      </p:to>
                                    </p:set>
                                    <p:animEffect transition="in" filter="barn(inVertical)">
                                      <p:cBhvr>
                                        <p:cTn id="7" dur="500"/>
                                        <p:tgtEl>
                                          <p:spTgt spid="1956">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56">
                                            <p:txEl>
                                              <p:pRg st="0" end="0"/>
                                            </p:txEl>
                                          </p:spTgt>
                                        </p:tgtEl>
                                        <p:attrNameLst>
                                          <p:attrName>style.visibility</p:attrName>
                                        </p:attrNameLst>
                                      </p:cBhvr>
                                      <p:to>
                                        <p:strVal val="visible"/>
                                      </p:to>
                                    </p:set>
                                    <p:animEffect transition="in" filter="barn(inVertical)">
                                      <p:cBhvr>
                                        <p:cTn id="10" dur="500"/>
                                        <p:tgtEl>
                                          <p:spTgt spid="1956">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56">
                                            <p:txEl>
                                              <p:pRg st="1" end="1"/>
                                            </p:txEl>
                                          </p:spTgt>
                                        </p:tgtEl>
                                        <p:attrNameLst>
                                          <p:attrName>style.visibility</p:attrName>
                                        </p:attrNameLst>
                                      </p:cBhvr>
                                      <p:to>
                                        <p:strVal val="visible"/>
                                      </p:to>
                                    </p:set>
                                    <p:animEffect transition="in" filter="barn(inVertical)">
                                      <p:cBhvr>
                                        <p:cTn id="13" dur="500"/>
                                        <p:tgtEl>
                                          <p:spTgt spid="1956">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56">
                                            <p:txEl>
                                              <p:pRg st="2" end="2"/>
                                            </p:txEl>
                                          </p:spTgt>
                                        </p:tgtEl>
                                        <p:attrNameLst>
                                          <p:attrName>style.visibility</p:attrName>
                                        </p:attrNameLst>
                                      </p:cBhvr>
                                      <p:to>
                                        <p:strVal val="visible"/>
                                      </p:to>
                                    </p:set>
                                    <p:animEffect transition="in" filter="barn(inVertical)">
                                      <p:cBhvr>
                                        <p:cTn id="16" dur="500"/>
                                        <p:tgtEl>
                                          <p:spTgt spid="1956">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55"/>
                                        </p:tgtEl>
                                        <p:attrNameLst>
                                          <p:attrName>style.visibility</p:attrName>
                                        </p:attrNameLst>
                                      </p:cBhvr>
                                      <p:to>
                                        <p:strVal val="visible"/>
                                      </p:to>
                                    </p:set>
                                    <p:animEffect transition="in" filter="barn(inVertical)">
                                      <p:cBhvr>
                                        <p:cTn id="19" dur="500"/>
                                        <p:tgtEl>
                                          <p:spTgt spid="1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 grpId="0"/>
      <p:bldP spid="1956" grpId="0" build="p"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6" name="Google Shape;1956;p46"/>
          <p:cNvSpPr txBox="1">
            <a:spLocks noGrp="1"/>
          </p:cNvSpPr>
          <p:nvPr>
            <p:ph type="subTitle" idx="1"/>
          </p:nvPr>
        </p:nvSpPr>
        <p:spPr>
          <a:xfrm>
            <a:off x="286755" y="1617178"/>
            <a:ext cx="5238263" cy="2912402"/>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ctr" anchorCtr="0">
            <a:noAutofit/>
          </a:bodyPr>
          <a:lstStyle/>
          <a:p>
            <a:pPr marL="139700" indent="0">
              <a:buNone/>
            </a:pPr>
            <a:r>
              <a:rPr lang="vi-VN" sz="2000" b="1">
                <a:solidFill>
                  <a:srgbClr val="000000"/>
                </a:solidFill>
                <a:latin typeface="Times New Roman" panose="02020603050405020304" pitchFamily="18" charset="0"/>
                <a:cs typeface="Times New Roman" panose="02020603050405020304" pitchFamily="18" charset="0"/>
              </a:rPr>
              <a:t>Tiến </a:t>
            </a:r>
            <a:r>
              <a:rPr lang="vi-VN" sz="2000" b="1" dirty="0">
                <a:solidFill>
                  <a:srgbClr val="000000"/>
                </a:solidFill>
                <a:latin typeface="Times New Roman" panose="02020603050405020304" pitchFamily="18" charset="0"/>
                <a:cs typeface="Times New Roman" panose="02020603050405020304" pitchFamily="18" charset="0"/>
              </a:rPr>
              <a:t>hành:</a:t>
            </a:r>
          </a:p>
          <a:p>
            <a:pPr marL="139700" indent="0">
              <a:buNone/>
            </a:pPr>
            <a:r>
              <a:rPr lang="en-US" sz="2000">
                <a:solidFill>
                  <a:srgbClr val="000000"/>
                </a:solidFill>
                <a:latin typeface="Times New Roman" panose="02020603050405020304" pitchFamily="18" charset="0"/>
                <a:cs typeface="Times New Roman" panose="02020603050405020304" pitchFamily="18" charset="0"/>
              </a:rPr>
              <a:t>- </a:t>
            </a:r>
            <a:r>
              <a:rPr lang="vi-VN" sz="2000">
                <a:solidFill>
                  <a:srgbClr val="000000"/>
                </a:solidFill>
                <a:latin typeface="Times New Roman" panose="02020603050405020304" pitchFamily="18" charset="0"/>
                <a:cs typeface="Times New Roman" panose="02020603050405020304" pitchFamily="18" charset="0"/>
              </a:rPr>
              <a:t>Lắp ống nghiệm vào giá, cho vào ống nghiệm khoảng 2 mL nước bromine.</a:t>
            </a:r>
          </a:p>
          <a:p>
            <a:pPr marL="139700" indent="0">
              <a:buNone/>
            </a:pPr>
            <a:r>
              <a:rPr lang="en-US" sz="2000">
                <a:solidFill>
                  <a:srgbClr val="000000"/>
                </a:solidFill>
                <a:latin typeface="Times New Roman" panose="02020603050405020304" pitchFamily="18" charset="0"/>
                <a:cs typeface="Times New Roman" panose="02020603050405020304" pitchFamily="18" charset="0"/>
              </a:rPr>
              <a:t>- </a:t>
            </a:r>
            <a:r>
              <a:rPr lang="vi-VN" sz="2000">
                <a:solidFill>
                  <a:srgbClr val="000000"/>
                </a:solidFill>
                <a:latin typeface="Times New Roman" panose="02020603050405020304" pitchFamily="18" charset="0"/>
                <a:cs typeface="Times New Roman" panose="02020603050405020304" pitchFamily="18" charset="0"/>
              </a:rPr>
              <a:t>Nối ống thuỷ tinh với ống dẫn khí ethylene, sau đó dẫn khí ethylene vào nước bromine (hình 21.2).</a:t>
            </a:r>
          </a:p>
          <a:p>
            <a:pPr marL="139700" indent="0">
              <a:buNone/>
            </a:pPr>
            <a:r>
              <a:rPr lang="en-US" sz="2000">
                <a:solidFill>
                  <a:srgbClr val="000000"/>
                </a:solidFill>
                <a:latin typeface="Times New Roman" panose="02020603050405020304" pitchFamily="18" charset="0"/>
                <a:cs typeface="Times New Roman" panose="02020603050405020304" pitchFamily="18" charset="0"/>
              </a:rPr>
              <a:t>- </a:t>
            </a:r>
            <a:r>
              <a:rPr lang="vi-VN" sz="2000">
                <a:solidFill>
                  <a:srgbClr val="000000"/>
                </a:solidFill>
                <a:latin typeface="Times New Roman" panose="02020603050405020304" pitchFamily="18" charset="0"/>
                <a:cs typeface="Times New Roman" panose="02020603050405020304" pitchFamily="18" charset="0"/>
              </a:rPr>
              <a:t>Quan sát thí nghiệm, mô tả và giải thích các hiện tượng xảy ra</a:t>
            </a:r>
            <a:endParaRPr lang="vi-VN" sz="2000" dirty="0">
              <a:solidFill>
                <a:srgbClr val="000000"/>
              </a:solidFill>
              <a:latin typeface="Times New Roman" panose="02020603050405020304" pitchFamily="18" charset="0"/>
              <a:cs typeface="Times New Roman" panose="02020603050405020304" pitchFamily="18" charset="0"/>
            </a:endParaRPr>
          </a:p>
        </p:txBody>
      </p:sp>
      <p:grpSp>
        <p:nvGrpSpPr>
          <p:cNvPr id="1957" name="Google Shape;1957;p46"/>
          <p:cNvGrpSpPr/>
          <p:nvPr/>
        </p:nvGrpSpPr>
        <p:grpSpPr>
          <a:xfrm>
            <a:off x="5708124" y="863476"/>
            <a:ext cx="2392555" cy="3416548"/>
            <a:chOff x="3832161" y="1630101"/>
            <a:chExt cx="2392555" cy="3416548"/>
          </a:xfrm>
        </p:grpSpPr>
        <p:sp>
          <p:nvSpPr>
            <p:cNvPr id="1958" name="Google Shape;1958;p46"/>
            <p:cNvSpPr/>
            <p:nvPr/>
          </p:nvSpPr>
          <p:spPr>
            <a:xfrm>
              <a:off x="4278453" y="4661334"/>
              <a:ext cx="499090" cy="297936"/>
            </a:xfrm>
            <a:custGeom>
              <a:avLst/>
              <a:gdLst/>
              <a:ahLst/>
              <a:cxnLst/>
              <a:rect l="l" t="t" r="r" b="b"/>
              <a:pathLst>
                <a:path w="9669" h="5772" extrusionOk="0">
                  <a:moveTo>
                    <a:pt x="2258" y="746"/>
                  </a:moveTo>
                  <a:lnTo>
                    <a:pt x="2258" y="746"/>
                  </a:lnTo>
                  <a:cubicBezTo>
                    <a:pt x="2059" y="872"/>
                    <a:pt x="1870" y="1013"/>
                    <a:pt x="1692" y="1166"/>
                  </a:cubicBezTo>
                  <a:lnTo>
                    <a:pt x="1692" y="1166"/>
                  </a:lnTo>
                  <a:cubicBezTo>
                    <a:pt x="1869" y="1014"/>
                    <a:pt x="2057" y="875"/>
                    <a:pt x="2255" y="750"/>
                  </a:cubicBezTo>
                  <a:lnTo>
                    <a:pt x="2255" y="750"/>
                  </a:lnTo>
                  <a:cubicBezTo>
                    <a:pt x="2256" y="749"/>
                    <a:pt x="2257" y="747"/>
                    <a:pt x="2258" y="746"/>
                  </a:cubicBezTo>
                  <a:close/>
                  <a:moveTo>
                    <a:pt x="5963" y="735"/>
                  </a:moveTo>
                  <a:cubicBezTo>
                    <a:pt x="6165" y="735"/>
                    <a:pt x="6368" y="756"/>
                    <a:pt x="6570" y="798"/>
                  </a:cubicBezTo>
                  <a:cubicBezTo>
                    <a:pt x="6857" y="852"/>
                    <a:pt x="7134" y="959"/>
                    <a:pt x="7400" y="1097"/>
                  </a:cubicBezTo>
                  <a:cubicBezTo>
                    <a:pt x="7528" y="1172"/>
                    <a:pt x="7656" y="1246"/>
                    <a:pt x="7795" y="1331"/>
                  </a:cubicBezTo>
                  <a:cubicBezTo>
                    <a:pt x="7911" y="1427"/>
                    <a:pt x="8029" y="1523"/>
                    <a:pt x="8114" y="1650"/>
                  </a:cubicBezTo>
                  <a:cubicBezTo>
                    <a:pt x="8284" y="1906"/>
                    <a:pt x="8391" y="2204"/>
                    <a:pt x="8380" y="2513"/>
                  </a:cubicBezTo>
                  <a:lnTo>
                    <a:pt x="8337" y="2535"/>
                  </a:lnTo>
                  <a:cubicBezTo>
                    <a:pt x="8082" y="2353"/>
                    <a:pt x="7911" y="2161"/>
                    <a:pt x="7709" y="2002"/>
                  </a:cubicBezTo>
                  <a:cubicBezTo>
                    <a:pt x="7518" y="1832"/>
                    <a:pt x="7379" y="1619"/>
                    <a:pt x="7166" y="1459"/>
                  </a:cubicBezTo>
                  <a:cubicBezTo>
                    <a:pt x="6761" y="1139"/>
                    <a:pt x="6261" y="905"/>
                    <a:pt x="5708" y="798"/>
                  </a:cubicBezTo>
                  <a:lnTo>
                    <a:pt x="5708" y="746"/>
                  </a:lnTo>
                  <a:cubicBezTo>
                    <a:pt x="5793" y="746"/>
                    <a:pt x="5878" y="735"/>
                    <a:pt x="5963" y="735"/>
                  </a:cubicBezTo>
                  <a:close/>
                  <a:moveTo>
                    <a:pt x="9253" y="2875"/>
                  </a:moveTo>
                  <a:cubicBezTo>
                    <a:pt x="9253" y="2876"/>
                    <a:pt x="9253" y="2876"/>
                    <a:pt x="9253" y="2876"/>
                  </a:cubicBezTo>
                  <a:lnTo>
                    <a:pt x="9253" y="2876"/>
                  </a:lnTo>
                  <a:cubicBezTo>
                    <a:pt x="9283" y="2944"/>
                    <a:pt x="9311" y="3013"/>
                    <a:pt x="9339" y="3083"/>
                  </a:cubicBezTo>
                  <a:lnTo>
                    <a:pt x="9339" y="3083"/>
                  </a:lnTo>
                  <a:cubicBezTo>
                    <a:pt x="9312" y="3013"/>
                    <a:pt x="9283" y="2944"/>
                    <a:pt x="9253" y="2875"/>
                  </a:cubicBezTo>
                  <a:close/>
                  <a:moveTo>
                    <a:pt x="4078" y="64"/>
                  </a:moveTo>
                  <a:cubicBezTo>
                    <a:pt x="3416" y="168"/>
                    <a:pt x="2799" y="406"/>
                    <a:pt x="2255" y="750"/>
                  </a:cubicBezTo>
                  <a:lnTo>
                    <a:pt x="2255" y="750"/>
                  </a:lnTo>
                  <a:cubicBezTo>
                    <a:pt x="1703" y="1665"/>
                    <a:pt x="1449" y="2738"/>
                    <a:pt x="1683" y="3695"/>
                  </a:cubicBezTo>
                  <a:cubicBezTo>
                    <a:pt x="2854" y="3588"/>
                    <a:pt x="4920" y="3535"/>
                    <a:pt x="6506" y="3503"/>
                  </a:cubicBezTo>
                  <a:cubicBezTo>
                    <a:pt x="6229" y="3311"/>
                    <a:pt x="5675" y="3152"/>
                    <a:pt x="4856" y="3035"/>
                  </a:cubicBezTo>
                  <a:cubicBezTo>
                    <a:pt x="4472" y="2982"/>
                    <a:pt x="4196" y="2790"/>
                    <a:pt x="4025" y="2481"/>
                  </a:cubicBezTo>
                  <a:cubicBezTo>
                    <a:pt x="3706" y="1885"/>
                    <a:pt x="3844" y="916"/>
                    <a:pt x="4078" y="64"/>
                  </a:cubicBezTo>
                  <a:close/>
                  <a:moveTo>
                    <a:pt x="4834" y="0"/>
                  </a:moveTo>
                  <a:cubicBezTo>
                    <a:pt x="4685" y="0"/>
                    <a:pt x="4546" y="11"/>
                    <a:pt x="4408" y="22"/>
                  </a:cubicBezTo>
                  <a:cubicBezTo>
                    <a:pt x="4163" y="852"/>
                    <a:pt x="4004" y="1799"/>
                    <a:pt x="4291" y="2332"/>
                  </a:cubicBezTo>
                  <a:cubicBezTo>
                    <a:pt x="4419" y="2556"/>
                    <a:pt x="4610" y="2684"/>
                    <a:pt x="4898" y="2726"/>
                  </a:cubicBezTo>
                  <a:cubicBezTo>
                    <a:pt x="6048" y="2897"/>
                    <a:pt x="6687" y="3131"/>
                    <a:pt x="6921" y="3503"/>
                  </a:cubicBezTo>
                  <a:cubicBezTo>
                    <a:pt x="7922" y="3482"/>
                    <a:pt x="8646" y="3482"/>
                    <a:pt x="8646" y="3482"/>
                  </a:cubicBezTo>
                  <a:cubicBezTo>
                    <a:pt x="8720" y="3642"/>
                    <a:pt x="8784" y="3812"/>
                    <a:pt x="8838" y="3983"/>
                  </a:cubicBezTo>
                  <a:cubicBezTo>
                    <a:pt x="9030" y="3642"/>
                    <a:pt x="9157" y="3269"/>
                    <a:pt x="9253" y="2876"/>
                  </a:cubicBezTo>
                  <a:lnTo>
                    <a:pt x="9253" y="2876"/>
                  </a:lnTo>
                  <a:cubicBezTo>
                    <a:pt x="8500" y="1183"/>
                    <a:pt x="6806" y="0"/>
                    <a:pt x="4834" y="0"/>
                  </a:cubicBezTo>
                  <a:close/>
                  <a:moveTo>
                    <a:pt x="9339" y="3083"/>
                  </a:moveTo>
                  <a:cubicBezTo>
                    <a:pt x="9505" y="3513"/>
                    <a:pt x="9613" y="3968"/>
                    <a:pt x="9652" y="4446"/>
                  </a:cubicBezTo>
                  <a:lnTo>
                    <a:pt x="9652" y="4446"/>
                  </a:lnTo>
                  <a:cubicBezTo>
                    <a:pt x="9613" y="3968"/>
                    <a:pt x="9506" y="3511"/>
                    <a:pt x="9339" y="3083"/>
                  </a:cubicBezTo>
                  <a:close/>
                  <a:moveTo>
                    <a:pt x="1692" y="1166"/>
                  </a:moveTo>
                  <a:lnTo>
                    <a:pt x="1692" y="1166"/>
                  </a:lnTo>
                  <a:cubicBezTo>
                    <a:pt x="657" y="2053"/>
                    <a:pt x="0" y="3372"/>
                    <a:pt x="0" y="4845"/>
                  </a:cubicBezTo>
                  <a:cubicBezTo>
                    <a:pt x="0" y="3373"/>
                    <a:pt x="659" y="2056"/>
                    <a:pt x="1692" y="1166"/>
                  </a:cubicBezTo>
                  <a:close/>
                  <a:moveTo>
                    <a:pt x="9652" y="4446"/>
                  </a:moveTo>
                  <a:lnTo>
                    <a:pt x="9652" y="4446"/>
                  </a:lnTo>
                  <a:cubicBezTo>
                    <a:pt x="9663" y="4577"/>
                    <a:pt x="9669" y="4710"/>
                    <a:pt x="9669" y="4845"/>
                  </a:cubicBezTo>
                  <a:cubicBezTo>
                    <a:pt x="9669" y="4710"/>
                    <a:pt x="9663" y="4577"/>
                    <a:pt x="9652" y="4446"/>
                  </a:cubicBezTo>
                  <a:close/>
                  <a:moveTo>
                    <a:pt x="0" y="4846"/>
                  </a:moveTo>
                  <a:cubicBezTo>
                    <a:pt x="0" y="4939"/>
                    <a:pt x="3" y="5031"/>
                    <a:pt x="8" y="5122"/>
                  </a:cubicBezTo>
                  <a:lnTo>
                    <a:pt x="8" y="5122"/>
                  </a:lnTo>
                  <a:cubicBezTo>
                    <a:pt x="3" y="5030"/>
                    <a:pt x="0" y="4937"/>
                    <a:pt x="0" y="4846"/>
                  </a:cubicBezTo>
                  <a:close/>
                  <a:moveTo>
                    <a:pt x="8" y="5122"/>
                  </a:moveTo>
                  <a:lnTo>
                    <a:pt x="8" y="5122"/>
                  </a:lnTo>
                  <a:cubicBezTo>
                    <a:pt x="21" y="5342"/>
                    <a:pt x="48" y="5562"/>
                    <a:pt x="85" y="5772"/>
                  </a:cubicBezTo>
                  <a:lnTo>
                    <a:pt x="96" y="5772"/>
                  </a:lnTo>
                  <a:cubicBezTo>
                    <a:pt x="50" y="5560"/>
                    <a:pt x="21" y="5344"/>
                    <a:pt x="8" y="5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6"/>
            <p:cNvSpPr/>
            <p:nvPr/>
          </p:nvSpPr>
          <p:spPr>
            <a:xfrm>
              <a:off x="4233907" y="4959223"/>
              <a:ext cx="587614" cy="73710"/>
            </a:xfrm>
            <a:custGeom>
              <a:avLst/>
              <a:gdLst/>
              <a:ahLst/>
              <a:cxnLst/>
              <a:rect l="l" t="t" r="r" b="b"/>
              <a:pathLst>
                <a:path w="11384" h="1428" extrusionOk="0">
                  <a:moveTo>
                    <a:pt x="554" y="1"/>
                  </a:moveTo>
                  <a:cubicBezTo>
                    <a:pt x="256" y="1"/>
                    <a:pt x="0" y="245"/>
                    <a:pt x="0" y="554"/>
                  </a:cubicBezTo>
                  <a:lnTo>
                    <a:pt x="0" y="874"/>
                  </a:lnTo>
                  <a:cubicBezTo>
                    <a:pt x="0" y="1172"/>
                    <a:pt x="256" y="1427"/>
                    <a:pt x="554" y="1427"/>
                  </a:cubicBezTo>
                  <a:lnTo>
                    <a:pt x="10840" y="1427"/>
                  </a:lnTo>
                  <a:cubicBezTo>
                    <a:pt x="11138" y="1427"/>
                    <a:pt x="11383" y="1172"/>
                    <a:pt x="11383" y="874"/>
                  </a:cubicBezTo>
                  <a:lnTo>
                    <a:pt x="11383" y="554"/>
                  </a:lnTo>
                  <a:cubicBezTo>
                    <a:pt x="11383" y="245"/>
                    <a:pt x="11138" y="1"/>
                    <a:pt x="10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6"/>
            <p:cNvSpPr/>
            <p:nvPr/>
          </p:nvSpPr>
          <p:spPr>
            <a:xfrm>
              <a:off x="4238862" y="4959223"/>
              <a:ext cx="578271" cy="19821"/>
            </a:xfrm>
            <a:custGeom>
              <a:avLst/>
              <a:gdLst/>
              <a:ahLst/>
              <a:cxnLst/>
              <a:rect l="l" t="t" r="r" b="b"/>
              <a:pathLst>
                <a:path w="11203" h="384" extrusionOk="0">
                  <a:moveTo>
                    <a:pt x="4376" y="53"/>
                  </a:moveTo>
                  <a:cubicBezTo>
                    <a:pt x="4824" y="235"/>
                    <a:pt x="5313" y="320"/>
                    <a:pt x="5814" y="320"/>
                  </a:cubicBezTo>
                  <a:cubicBezTo>
                    <a:pt x="6336" y="320"/>
                    <a:pt x="6858" y="224"/>
                    <a:pt x="7348" y="53"/>
                  </a:cubicBezTo>
                  <a:close/>
                  <a:moveTo>
                    <a:pt x="618" y="1"/>
                  </a:moveTo>
                  <a:cubicBezTo>
                    <a:pt x="352" y="1"/>
                    <a:pt x="117" y="150"/>
                    <a:pt x="1" y="384"/>
                  </a:cubicBezTo>
                  <a:lnTo>
                    <a:pt x="948" y="384"/>
                  </a:lnTo>
                  <a:cubicBezTo>
                    <a:pt x="916" y="256"/>
                    <a:pt x="884" y="128"/>
                    <a:pt x="863" y="1"/>
                  </a:cubicBezTo>
                  <a:close/>
                  <a:moveTo>
                    <a:pt x="10339" y="1"/>
                  </a:moveTo>
                  <a:cubicBezTo>
                    <a:pt x="10318" y="128"/>
                    <a:pt x="10286" y="256"/>
                    <a:pt x="10244" y="384"/>
                  </a:cubicBezTo>
                  <a:lnTo>
                    <a:pt x="11202" y="384"/>
                  </a:lnTo>
                  <a:cubicBezTo>
                    <a:pt x="11085" y="150"/>
                    <a:pt x="10850" y="1"/>
                    <a:pt x="10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6"/>
            <p:cNvSpPr/>
            <p:nvPr/>
          </p:nvSpPr>
          <p:spPr>
            <a:xfrm>
              <a:off x="4311437" y="4841017"/>
              <a:ext cx="428167" cy="120991"/>
            </a:xfrm>
            <a:custGeom>
              <a:avLst/>
              <a:gdLst/>
              <a:ahLst/>
              <a:cxnLst/>
              <a:rect l="l" t="t" r="r" b="b"/>
              <a:pathLst>
                <a:path w="8295" h="2344" extrusionOk="0">
                  <a:moveTo>
                    <a:pt x="8007" y="1"/>
                  </a:moveTo>
                  <a:cubicBezTo>
                    <a:pt x="7011" y="424"/>
                    <a:pt x="5933" y="573"/>
                    <a:pt x="4793" y="573"/>
                  </a:cubicBezTo>
                  <a:cubicBezTo>
                    <a:pt x="4641" y="573"/>
                    <a:pt x="4487" y="571"/>
                    <a:pt x="4333" y="566"/>
                  </a:cubicBezTo>
                  <a:cubicBezTo>
                    <a:pt x="3459" y="541"/>
                    <a:pt x="2266" y="314"/>
                    <a:pt x="1149" y="314"/>
                  </a:cubicBezTo>
                  <a:cubicBezTo>
                    <a:pt x="797" y="314"/>
                    <a:pt x="452" y="336"/>
                    <a:pt x="128" y="395"/>
                  </a:cubicBezTo>
                  <a:cubicBezTo>
                    <a:pt x="53" y="661"/>
                    <a:pt x="0" y="938"/>
                    <a:pt x="0" y="1215"/>
                  </a:cubicBezTo>
                  <a:cubicBezTo>
                    <a:pt x="0" y="1619"/>
                    <a:pt x="85" y="1992"/>
                    <a:pt x="245" y="2343"/>
                  </a:cubicBezTo>
                  <a:lnTo>
                    <a:pt x="8050" y="2343"/>
                  </a:lnTo>
                  <a:cubicBezTo>
                    <a:pt x="8209" y="1992"/>
                    <a:pt x="8294" y="1619"/>
                    <a:pt x="8294" y="1215"/>
                  </a:cubicBezTo>
                  <a:cubicBezTo>
                    <a:pt x="8294" y="789"/>
                    <a:pt x="8188" y="384"/>
                    <a:pt x="8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6"/>
            <p:cNvSpPr/>
            <p:nvPr/>
          </p:nvSpPr>
          <p:spPr>
            <a:xfrm>
              <a:off x="4317993" y="4841017"/>
              <a:ext cx="406798" cy="39281"/>
            </a:xfrm>
            <a:custGeom>
              <a:avLst/>
              <a:gdLst/>
              <a:ahLst/>
              <a:cxnLst/>
              <a:rect l="l" t="t" r="r" b="b"/>
              <a:pathLst>
                <a:path w="7881" h="761" extrusionOk="0">
                  <a:moveTo>
                    <a:pt x="7880" y="1"/>
                  </a:moveTo>
                  <a:cubicBezTo>
                    <a:pt x="7880" y="1"/>
                    <a:pt x="160" y="33"/>
                    <a:pt x="1" y="395"/>
                  </a:cubicBezTo>
                  <a:cubicBezTo>
                    <a:pt x="1" y="395"/>
                    <a:pt x="2274" y="761"/>
                    <a:pt x="4418" y="761"/>
                  </a:cubicBezTo>
                  <a:cubicBezTo>
                    <a:pt x="5895" y="761"/>
                    <a:pt x="7311" y="587"/>
                    <a:pt x="78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6"/>
            <p:cNvSpPr/>
            <p:nvPr/>
          </p:nvSpPr>
          <p:spPr>
            <a:xfrm>
              <a:off x="4377354" y="4358438"/>
              <a:ext cx="281470" cy="276567"/>
            </a:xfrm>
            <a:custGeom>
              <a:avLst/>
              <a:gdLst/>
              <a:ahLst/>
              <a:cxnLst/>
              <a:rect l="l" t="t" r="r" b="b"/>
              <a:pathLst>
                <a:path w="5453" h="5358" extrusionOk="0">
                  <a:moveTo>
                    <a:pt x="2727" y="1"/>
                  </a:moveTo>
                  <a:cubicBezTo>
                    <a:pt x="1225" y="1"/>
                    <a:pt x="1" y="1226"/>
                    <a:pt x="1" y="2738"/>
                  </a:cubicBezTo>
                  <a:cubicBezTo>
                    <a:pt x="1" y="3952"/>
                    <a:pt x="799" y="4984"/>
                    <a:pt x="1906" y="5336"/>
                  </a:cubicBezTo>
                  <a:cubicBezTo>
                    <a:pt x="1896" y="5240"/>
                    <a:pt x="1906" y="5154"/>
                    <a:pt x="1960" y="5112"/>
                  </a:cubicBezTo>
                  <a:cubicBezTo>
                    <a:pt x="1981" y="5102"/>
                    <a:pt x="2003" y="5091"/>
                    <a:pt x="2034" y="5080"/>
                  </a:cubicBezTo>
                  <a:cubicBezTo>
                    <a:pt x="2119" y="5069"/>
                    <a:pt x="2268" y="5059"/>
                    <a:pt x="2450" y="5038"/>
                  </a:cubicBezTo>
                  <a:cubicBezTo>
                    <a:pt x="2460" y="5005"/>
                    <a:pt x="2471" y="4984"/>
                    <a:pt x="2481" y="4953"/>
                  </a:cubicBezTo>
                  <a:cubicBezTo>
                    <a:pt x="2237" y="4878"/>
                    <a:pt x="2024" y="4697"/>
                    <a:pt x="1854" y="4452"/>
                  </a:cubicBezTo>
                  <a:cubicBezTo>
                    <a:pt x="1236" y="4132"/>
                    <a:pt x="810" y="3483"/>
                    <a:pt x="810" y="2738"/>
                  </a:cubicBezTo>
                  <a:cubicBezTo>
                    <a:pt x="810" y="1673"/>
                    <a:pt x="1662" y="810"/>
                    <a:pt x="2727" y="810"/>
                  </a:cubicBezTo>
                  <a:cubicBezTo>
                    <a:pt x="3792" y="810"/>
                    <a:pt x="4654" y="1673"/>
                    <a:pt x="4654" y="2738"/>
                  </a:cubicBezTo>
                  <a:cubicBezTo>
                    <a:pt x="4654" y="3451"/>
                    <a:pt x="4260" y="4079"/>
                    <a:pt x="3674" y="4409"/>
                  </a:cubicBezTo>
                  <a:cubicBezTo>
                    <a:pt x="3461" y="4750"/>
                    <a:pt x="3142" y="4974"/>
                    <a:pt x="2791" y="4995"/>
                  </a:cubicBezTo>
                  <a:lnTo>
                    <a:pt x="2791" y="5005"/>
                  </a:lnTo>
                  <a:lnTo>
                    <a:pt x="3035" y="5005"/>
                  </a:lnTo>
                  <a:cubicBezTo>
                    <a:pt x="3248" y="5005"/>
                    <a:pt x="3408" y="5027"/>
                    <a:pt x="3461" y="5080"/>
                  </a:cubicBezTo>
                  <a:cubicBezTo>
                    <a:pt x="3461" y="5091"/>
                    <a:pt x="3472" y="5091"/>
                    <a:pt x="3472" y="5102"/>
                  </a:cubicBezTo>
                  <a:cubicBezTo>
                    <a:pt x="3504" y="5154"/>
                    <a:pt x="3504" y="5251"/>
                    <a:pt x="3482" y="5357"/>
                  </a:cubicBezTo>
                  <a:cubicBezTo>
                    <a:pt x="4622" y="5027"/>
                    <a:pt x="5453" y="3983"/>
                    <a:pt x="5453" y="2738"/>
                  </a:cubicBezTo>
                  <a:cubicBezTo>
                    <a:pt x="5453" y="1226"/>
                    <a:pt x="4239" y="1"/>
                    <a:pt x="27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6"/>
            <p:cNvSpPr/>
            <p:nvPr/>
          </p:nvSpPr>
          <p:spPr>
            <a:xfrm>
              <a:off x="4419165" y="4400249"/>
              <a:ext cx="198418" cy="187991"/>
            </a:xfrm>
            <a:custGeom>
              <a:avLst/>
              <a:gdLst/>
              <a:ahLst/>
              <a:cxnLst/>
              <a:rect l="l" t="t" r="r" b="b"/>
              <a:pathLst>
                <a:path w="3844" h="3642" extrusionOk="0">
                  <a:moveTo>
                    <a:pt x="1917" y="0"/>
                  </a:moveTo>
                  <a:cubicBezTo>
                    <a:pt x="852" y="0"/>
                    <a:pt x="0" y="863"/>
                    <a:pt x="0" y="1928"/>
                  </a:cubicBezTo>
                  <a:cubicBezTo>
                    <a:pt x="0" y="2673"/>
                    <a:pt x="426" y="3322"/>
                    <a:pt x="1044" y="3642"/>
                  </a:cubicBezTo>
                  <a:cubicBezTo>
                    <a:pt x="852" y="3344"/>
                    <a:pt x="734" y="2939"/>
                    <a:pt x="734" y="2503"/>
                  </a:cubicBezTo>
                  <a:cubicBezTo>
                    <a:pt x="734" y="1566"/>
                    <a:pt x="1938" y="820"/>
                    <a:pt x="1938" y="820"/>
                  </a:cubicBezTo>
                  <a:cubicBezTo>
                    <a:pt x="1938" y="820"/>
                    <a:pt x="3152" y="1566"/>
                    <a:pt x="3152" y="2503"/>
                  </a:cubicBezTo>
                  <a:cubicBezTo>
                    <a:pt x="3152" y="2918"/>
                    <a:pt x="3045" y="3301"/>
                    <a:pt x="2864" y="3599"/>
                  </a:cubicBezTo>
                  <a:cubicBezTo>
                    <a:pt x="3450" y="3269"/>
                    <a:pt x="3844" y="2641"/>
                    <a:pt x="3844" y="1928"/>
                  </a:cubicBezTo>
                  <a:cubicBezTo>
                    <a:pt x="3844" y="863"/>
                    <a:pt x="2982" y="0"/>
                    <a:pt x="1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6"/>
            <p:cNvSpPr/>
            <p:nvPr/>
          </p:nvSpPr>
          <p:spPr>
            <a:xfrm>
              <a:off x="4457053" y="4442576"/>
              <a:ext cx="124811" cy="173745"/>
            </a:xfrm>
            <a:custGeom>
              <a:avLst/>
              <a:gdLst/>
              <a:ahLst/>
              <a:cxnLst/>
              <a:rect l="l" t="t" r="r" b="b"/>
              <a:pathLst>
                <a:path w="2418" h="3366" extrusionOk="0">
                  <a:moveTo>
                    <a:pt x="1204" y="0"/>
                  </a:moveTo>
                  <a:cubicBezTo>
                    <a:pt x="1204" y="0"/>
                    <a:pt x="0" y="746"/>
                    <a:pt x="0" y="1683"/>
                  </a:cubicBezTo>
                  <a:cubicBezTo>
                    <a:pt x="0" y="2609"/>
                    <a:pt x="544" y="3365"/>
                    <a:pt x="1204" y="3365"/>
                  </a:cubicBezTo>
                  <a:cubicBezTo>
                    <a:pt x="1874" y="3365"/>
                    <a:pt x="2418" y="2609"/>
                    <a:pt x="2418" y="1683"/>
                  </a:cubicBezTo>
                  <a:cubicBezTo>
                    <a:pt x="2418" y="746"/>
                    <a:pt x="1204" y="0"/>
                    <a:pt x="1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6"/>
            <p:cNvSpPr/>
            <p:nvPr/>
          </p:nvSpPr>
          <p:spPr>
            <a:xfrm>
              <a:off x="4475739" y="4490374"/>
              <a:ext cx="87440" cy="121508"/>
            </a:xfrm>
            <a:custGeom>
              <a:avLst/>
              <a:gdLst/>
              <a:ahLst/>
              <a:cxnLst/>
              <a:rect l="l" t="t" r="r" b="b"/>
              <a:pathLst>
                <a:path w="1694" h="2354" extrusionOk="0">
                  <a:moveTo>
                    <a:pt x="842" y="0"/>
                  </a:moveTo>
                  <a:cubicBezTo>
                    <a:pt x="842" y="0"/>
                    <a:pt x="0" y="533"/>
                    <a:pt x="0" y="1183"/>
                  </a:cubicBezTo>
                  <a:cubicBezTo>
                    <a:pt x="0" y="1832"/>
                    <a:pt x="374" y="2354"/>
                    <a:pt x="842" y="2354"/>
                  </a:cubicBezTo>
                  <a:cubicBezTo>
                    <a:pt x="1311" y="2354"/>
                    <a:pt x="1694" y="1832"/>
                    <a:pt x="1694" y="1183"/>
                  </a:cubicBezTo>
                  <a:cubicBezTo>
                    <a:pt x="1694" y="533"/>
                    <a:pt x="842" y="0"/>
                    <a:pt x="8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6"/>
            <p:cNvSpPr/>
            <p:nvPr/>
          </p:nvSpPr>
          <p:spPr>
            <a:xfrm>
              <a:off x="4451530" y="4567027"/>
              <a:ext cx="193514" cy="368601"/>
            </a:xfrm>
            <a:custGeom>
              <a:avLst/>
              <a:gdLst/>
              <a:ahLst/>
              <a:cxnLst/>
              <a:rect l="l" t="t" r="r" b="b"/>
              <a:pathLst>
                <a:path w="3749" h="7141" extrusionOk="0">
                  <a:moveTo>
                    <a:pt x="1519" y="0"/>
                  </a:moveTo>
                  <a:cubicBezTo>
                    <a:pt x="1459" y="0"/>
                    <a:pt x="1406" y="37"/>
                    <a:pt x="1375" y="91"/>
                  </a:cubicBezTo>
                  <a:cubicBezTo>
                    <a:pt x="1321" y="209"/>
                    <a:pt x="1" y="3073"/>
                    <a:pt x="672" y="4308"/>
                  </a:cubicBezTo>
                  <a:cubicBezTo>
                    <a:pt x="843" y="4617"/>
                    <a:pt x="1119" y="4809"/>
                    <a:pt x="1503" y="4862"/>
                  </a:cubicBezTo>
                  <a:cubicBezTo>
                    <a:pt x="2642" y="5022"/>
                    <a:pt x="3270" y="5266"/>
                    <a:pt x="3344" y="5586"/>
                  </a:cubicBezTo>
                  <a:cubicBezTo>
                    <a:pt x="3398" y="5788"/>
                    <a:pt x="3249" y="6172"/>
                    <a:pt x="2280" y="6853"/>
                  </a:cubicBezTo>
                  <a:cubicBezTo>
                    <a:pt x="2216" y="6906"/>
                    <a:pt x="2194" y="7002"/>
                    <a:pt x="2248" y="7076"/>
                  </a:cubicBezTo>
                  <a:cubicBezTo>
                    <a:pt x="2280" y="7109"/>
                    <a:pt x="2322" y="7140"/>
                    <a:pt x="2376" y="7140"/>
                  </a:cubicBezTo>
                  <a:cubicBezTo>
                    <a:pt x="2407" y="7140"/>
                    <a:pt x="2440" y="7130"/>
                    <a:pt x="2461" y="7109"/>
                  </a:cubicBezTo>
                  <a:cubicBezTo>
                    <a:pt x="3377" y="6459"/>
                    <a:pt x="3749" y="5948"/>
                    <a:pt x="3642" y="5511"/>
                  </a:cubicBezTo>
                  <a:cubicBezTo>
                    <a:pt x="3526" y="5043"/>
                    <a:pt x="2876" y="4745"/>
                    <a:pt x="1545" y="4553"/>
                  </a:cubicBezTo>
                  <a:cubicBezTo>
                    <a:pt x="1257" y="4511"/>
                    <a:pt x="1066" y="4383"/>
                    <a:pt x="938" y="4159"/>
                  </a:cubicBezTo>
                  <a:cubicBezTo>
                    <a:pt x="342" y="3062"/>
                    <a:pt x="1641" y="251"/>
                    <a:pt x="1662" y="219"/>
                  </a:cubicBezTo>
                  <a:cubicBezTo>
                    <a:pt x="1694" y="145"/>
                    <a:pt x="1662" y="49"/>
                    <a:pt x="1588" y="17"/>
                  </a:cubicBezTo>
                  <a:cubicBezTo>
                    <a:pt x="1565" y="5"/>
                    <a:pt x="1541" y="0"/>
                    <a:pt x="1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6"/>
            <p:cNvSpPr/>
            <p:nvPr/>
          </p:nvSpPr>
          <p:spPr>
            <a:xfrm>
              <a:off x="4466396" y="4616581"/>
              <a:ext cx="96215" cy="47540"/>
            </a:xfrm>
            <a:custGeom>
              <a:avLst/>
              <a:gdLst/>
              <a:ahLst/>
              <a:cxnLst/>
              <a:rect l="l" t="t" r="r" b="b"/>
              <a:pathLst>
                <a:path w="1864" h="921" extrusionOk="0">
                  <a:moveTo>
                    <a:pt x="1313" y="0"/>
                  </a:moveTo>
                  <a:cubicBezTo>
                    <a:pt x="962" y="0"/>
                    <a:pt x="497" y="59"/>
                    <a:pt x="309" y="79"/>
                  </a:cubicBezTo>
                  <a:cubicBezTo>
                    <a:pt x="1" y="122"/>
                    <a:pt x="342" y="920"/>
                    <a:pt x="342" y="920"/>
                  </a:cubicBezTo>
                  <a:lnTo>
                    <a:pt x="1598" y="814"/>
                  </a:lnTo>
                  <a:cubicBezTo>
                    <a:pt x="1598" y="814"/>
                    <a:pt x="1864" y="250"/>
                    <a:pt x="1736" y="79"/>
                  </a:cubicBezTo>
                  <a:cubicBezTo>
                    <a:pt x="1685" y="20"/>
                    <a:pt x="1519" y="0"/>
                    <a:pt x="1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6"/>
            <p:cNvSpPr/>
            <p:nvPr/>
          </p:nvSpPr>
          <p:spPr>
            <a:xfrm>
              <a:off x="4478526" y="4616787"/>
              <a:ext cx="78097" cy="5523"/>
            </a:xfrm>
            <a:custGeom>
              <a:avLst/>
              <a:gdLst/>
              <a:ahLst/>
              <a:cxnLst/>
              <a:rect l="l" t="t" r="r" b="b"/>
              <a:pathLst>
                <a:path w="1513" h="107" extrusionOk="0">
                  <a:moveTo>
                    <a:pt x="490" y="33"/>
                  </a:moveTo>
                  <a:cubicBezTo>
                    <a:pt x="308" y="54"/>
                    <a:pt x="159" y="64"/>
                    <a:pt x="74" y="75"/>
                  </a:cubicBezTo>
                  <a:cubicBezTo>
                    <a:pt x="43" y="86"/>
                    <a:pt x="21" y="97"/>
                    <a:pt x="0" y="107"/>
                  </a:cubicBezTo>
                  <a:cubicBezTo>
                    <a:pt x="21" y="97"/>
                    <a:pt x="43" y="86"/>
                    <a:pt x="74" y="75"/>
                  </a:cubicBezTo>
                  <a:cubicBezTo>
                    <a:pt x="159" y="64"/>
                    <a:pt x="308" y="54"/>
                    <a:pt x="490" y="33"/>
                  </a:cubicBezTo>
                  <a:lnTo>
                    <a:pt x="490" y="33"/>
                  </a:lnTo>
                  <a:close/>
                  <a:moveTo>
                    <a:pt x="1075" y="0"/>
                  </a:moveTo>
                  <a:lnTo>
                    <a:pt x="831" y="0"/>
                  </a:lnTo>
                  <a:lnTo>
                    <a:pt x="831" y="0"/>
                  </a:lnTo>
                  <a:lnTo>
                    <a:pt x="1075" y="0"/>
                  </a:lnTo>
                  <a:cubicBezTo>
                    <a:pt x="1288" y="0"/>
                    <a:pt x="1448" y="22"/>
                    <a:pt x="1501" y="75"/>
                  </a:cubicBezTo>
                  <a:cubicBezTo>
                    <a:pt x="1501" y="86"/>
                    <a:pt x="1512" y="86"/>
                    <a:pt x="1512" y="97"/>
                  </a:cubicBezTo>
                  <a:cubicBezTo>
                    <a:pt x="1512" y="86"/>
                    <a:pt x="1501" y="86"/>
                    <a:pt x="1501" y="75"/>
                  </a:cubicBezTo>
                  <a:cubicBezTo>
                    <a:pt x="1448" y="22"/>
                    <a:pt x="1288" y="0"/>
                    <a:pt x="1075" y="0"/>
                  </a:cubicBezTo>
                  <a:close/>
                </a:path>
              </a:pathLst>
            </a:custGeom>
            <a:solidFill>
              <a:srgbClr val="C8D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6"/>
            <p:cNvSpPr/>
            <p:nvPr/>
          </p:nvSpPr>
          <p:spPr>
            <a:xfrm>
              <a:off x="4503767" y="4616787"/>
              <a:ext cx="17653" cy="1703"/>
            </a:xfrm>
            <a:custGeom>
              <a:avLst/>
              <a:gdLst/>
              <a:ahLst/>
              <a:cxnLst/>
              <a:rect l="l" t="t" r="r" b="b"/>
              <a:pathLst>
                <a:path w="342" h="33" extrusionOk="0">
                  <a:moveTo>
                    <a:pt x="342" y="0"/>
                  </a:moveTo>
                  <a:cubicBezTo>
                    <a:pt x="224" y="11"/>
                    <a:pt x="107" y="22"/>
                    <a:pt x="1" y="33"/>
                  </a:cubicBezTo>
                  <a:lnTo>
                    <a:pt x="1" y="33"/>
                  </a:lnTo>
                  <a:cubicBezTo>
                    <a:pt x="107" y="22"/>
                    <a:pt x="224" y="11"/>
                    <a:pt x="342" y="0"/>
                  </a:cubicBez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6"/>
            <p:cNvSpPr/>
            <p:nvPr/>
          </p:nvSpPr>
          <p:spPr>
            <a:xfrm>
              <a:off x="4478526" y="4622259"/>
              <a:ext cx="52" cy="52"/>
            </a:xfrm>
            <a:custGeom>
              <a:avLst/>
              <a:gdLst/>
              <a:ahLst/>
              <a:cxnLst/>
              <a:rect l="l" t="t" r="r" b="b"/>
              <a:pathLst>
                <a:path w="1" h="1" extrusionOk="0">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C8D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6"/>
            <p:cNvSpPr/>
            <p:nvPr/>
          </p:nvSpPr>
          <p:spPr>
            <a:xfrm>
              <a:off x="4475222" y="4616787"/>
              <a:ext cx="83001" cy="18737"/>
            </a:xfrm>
            <a:custGeom>
              <a:avLst/>
              <a:gdLst/>
              <a:ahLst/>
              <a:cxnLst/>
              <a:rect l="l" t="t" r="r" b="b"/>
              <a:pathLst>
                <a:path w="1608" h="363" extrusionOk="0">
                  <a:moveTo>
                    <a:pt x="895" y="0"/>
                  </a:moveTo>
                  <a:cubicBezTo>
                    <a:pt x="777" y="11"/>
                    <a:pt x="660" y="22"/>
                    <a:pt x="554" y="33"/>
                  </a:cubicBezTo>
                  <a:cubicBezTo>
                    <a:pt x="372" y="54"/>
                    <a:pt x="223" y="64"/>
                    <a:pt x="138" y="75"/>
                  </a:cubicBezTo>
                  <a:cubicBezTo>
                    <a:pt x="107" y="86"/>
                    <a:pt x="85" y="97"/>
                    <a:pt x="64" y="107"/>
                  </a:cubicBezTo>
                  <a:cubicBezTo>
                    <a:pt x="10" y="161"/>
                    <a:pt x="0" y="246"/>
                    <a:pt x="10" y="362"/>
                  </a:cubicBezTo>
                  <a:lnTo>
                    <a:pt x="1586" y="362"/>
                  </a:lnTo>
                  <a:cubicBezTo>
                    <a:pt x="1608" y="256"/>
                    <a:pt x="1608" y="149"/>
                    <a:pt x="1576" y="97"/>
                  </a:cubicBezTo>
                  <a:cubicBezTo>
                    <a:pt x="1576" y="86"/>
                    <a:pt x="1565" y="86"/>
                    <a:pt x="1565" y="75"/>
                  </a:cubicBezTo>
                  <a:cubicBezTo>
                    <a:pt x="1512" y="22"/>
                    <a:pt x="1352"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6"/>
            <p:cNvSpPr/>
            <p:nvPr/>
          </p:nvSpPr>
          <p:spPr>
            <a:xfrm>
              <a:off x="4777499" y="4911373"/>
              <a:ext cx="52" cy="619"/>
            </a:xfrm>
            <a:custGeom>
              <a:avLst/>
              <a:gdLst/>
              <a:ahLst/>
              <a:cxnLst/>
              <a:rect l="l" t="t" r="r" b="b"/>
              <a:pathLst>
                <a:path w="1" h="12" extrusionOk="0">
                  <a:moveTo>
                    <a:pt x="1" y="12"/>
                  </a:moveTo>
                  <a:lnTo>
                    <a:pt x="1" y="12"/>
                  </a:lnTo>
                  <a:lnTo>
                    <a:pt x="1" y="12"/>
                  </a:lnTo>
                  <a:close/>
                  <a:moveTo>
                    <a:pt x="1" y="1"/>
                  </a:moveTo>
                  <a:lnTo>
                    <a:pt x="1" y="1"/>
                  </a:ln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6"/>
            <p:cNvSpPr/>
            <p:nvPr/>
          </p:nvSpPr>
          <p:spPr>
            <a:xfrm>
              <a:off x="4278453" y="4699790"/>
              <a:ext cx="499090" cy="259481"/>
            </a:xfrm>
            <a:custGeom>
              <a:avLst/>
              <a:gdLst/>
              <a:ahLst/>
              <a:cxnLst/>
              <a:rect l="l" t="t" r="r" b="b"/>
              <a:pathLst>
                <a:path w="9669" h="5027" extrusionOk="0">
                  <a:moveTo>
                    <a:pt x="2258" y="1"/>
                  </a:moveTo>
                  <a:lnTo>
                    <a:pt x="2258" y="1"/>
                  </a:lnTo>
                  <a:cubicBezTo>
                    <a:pt x="905" y="863"/>
                    <a:pt x="0" y="2375"/>
                    <a:pt x="0" y="4100"/>
                  </a:cubicBezTo>
                  <a:cubicBezTo>
                    <a:pt x="0" y="4419"/>
                    <a:pt x="32" y="4728"/>
                    <a:pt x="96" y="5027"/>
                  </a:cubicBezTo>
                  <a:lnTo>
                    <a:pt x="862" y="5027"/>
                  </a:lnTo>
                  <a:cubicBezTo>
                    <a:pt x="724" y="4686"/>
                    <a:pt x="639" y="4334"/>
                    <a:pt x="639" y="3951"/>
                  </a:cubicBezTo>
                  <a:cubicBezTo>
                    <a:pt x="639" y="3674"/>
                    <a:pt x="692" y="3397"/>
                    <a:pt x="767" y="3131"/>
                  </a:cubicBezTo>
                  <a:cubicBezTo>
                    <a:pt x="798" y="3056"/>
                    <a:pt x="1150" y="2992"/>
                    <a:pt x="1683" y="2950"/>
                  </a:cubicBezTo>
                  <a:cubicBezTo>
                    <a:pt x="1448" y="1991"/>
                    <a:pt x="1704" y="916"/>
                    <a:pt x="2258" y="1"/>
                  </a:cubicBezTo>
                  <a:close/>
                  <a:moveTo>
                    <a:pt x="9253" y="2130"/>
                  </a:moveTo>
                  <a:cubicBezTo>
                    <a:pt x="9157" y="2524"/>
                    <a:pt x="9030" y="2897"/>
                    <a:pt x="8838" y="3238"/>
                  </a:cubicBezTo>
                  <a:cubicBezTo>
                    <a:pt x="8902" y="3472"/>
                    <a:pt x="8933" y="3706"/>
                    <a:pt x="8933" y="3951"/>
                  </a:cubicBezTo>
                  <a:cubicBezTo>
                    <a:pt x="8933" y="4334"/>
                    <a:pt x="8859" y="4686"/>
                    <a:pt x="8710" y="5027"/>
                  </a:cubicBezTo>
                  <a:lnTo>
                    <a:pt x="9572" y="5027"/>
                  </a:lnTo>
                  <a:cubicBezTo>
                    <a:pt x="9636" y="4728"/>
                    <a:pt x="9669" y="4419"/>
                    <a:pt x="9669" y="4111"/>
                  </a:cubicBezTo>
                  <a:lnTo>
                    <a:pt x="9669" y="4100"/>
                  </a:lnTo>
                  <a:cubicBezTo>
                    <a:pt x="9669" y="3397"/>
                    <a:pt x="9519" y="2737"/>
                    <a:pt x="9253" y="2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6"/>
            <p:cNvSpPr/>
            <p:nvPr/>
          </p:nvSpPr>
          <p:spPr>
            <a:xfrm>
              <a:off x="4287745" y="4978993"/>
              <a:ext cx="479888" cy="5007"/>
            </a:xfrm>
            <a:custGeom>
              <a:avLst/>
              <a:gdLst/>
              <a:ahLst/>
              <a:cxnLst/>
              <a:rect l="l" t="t" r="r" b="b"/>
              <a:pathLst>
                <a:path w="9297" h="97" extrusionOk="0">
                  <a:moveTo>
                    <a:pt x="1" y="1"/>
                  </a:moveTo>
                  <a:lnTo>
                    <a:pt x="33" y="96"/>
                  </a:lnTo>
                  <a:lnTo>
                    <a:pt x="9265" y="96"/>
                  </a:lnTo>
                  <a:lnTo>
                    <a:pt x="9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6"/>
            <p:cNvSpPr/>
            <p:nvPr/>
          </p:nvSpPr>
          <p:spPr>
            <a:xfrm>
              <a:off x="4283357" y="4959223"/>
              <a:ext cx="489231" cy="19821"/>
            </a:xfrm>
            <a:custGeom>
              <a:avLst/>
              <a:gdLst/>
              <a:ahLst/>
              <a:cxnLst/>
              <a:rect l="l" t="t" r="r" b="b"/>
              <a:pathLst>
                <a:path w="9478" h="384" extrusionOk="0">
                  <a:moveTo>
                    <a:pt x="1" y="1"/>
                  </a:moveTo>
                  <a:cubicBezTo>
                    <a:pt x="22" y="128"/>
                    <a:pt x="54" y="256"/>
                    <a:pt x="86" y="384"/>
                  </a:cubicBezTo>
                  <a:lnTo>
                    <a:pt x="9382" y="384"/>
                  </a:lnTo>
                  <a:cubicBezTo>
                    <a:pt x="9424" y="256"/>
                    <a:pt x="9456" y="128"/>
                    <a:pt x="9477" y="1"/>
                  </a:cubicBezTo>
                  <a:lnTo>
                    <a:pt x="8615" y="1"/>
                  </a:lnTo>
                  <a:cubicBezTo>
                    <a:pt x="8615" y="22"/>
                    <a:pt x="8604" y="32"/>
                    <a:pt x="8594" y="53"/>
                  </a:cubicBezTo>
                  <a:lnTo>
                    <a:pt x="6486" y="53"/>
                  </a:lnTo>
                  <a:cubicBezTo>
                    <a:pt x="5996" y="224"/>
                    <a:pt x="5474" y="320"/>
                    <a:pt x="4952" y="320"/>
                  </a:cubicBezTo>
                  <a:cubicBezTo>
                    <a:pt x="4451" y="320"/>
                    <a:pt x="3962" y="235"/>
                    <a:pt x="3514" y="53"/>
                  </a:cubicBezTo>
                  <a:lnTo>
                    <a:pt x="789" y="53"/>
                  </a:lnTo>
                  <a:cubicBezTo>
                    <a:pt x="778" y="32"/>
                    <a:pt x="778" y="22"/>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6"/>
            <p:cNvSpPr/>
            <p:nvPr/>
          </p:nvSpPr>
          <p:spPr>
            <a:xfrm>
              <a:off x="4317993" y="4852012"/>
              <a:ext cx="52237" cy="16569"/>
            </a:xfrm>
            <a:custGeom>
              <a:avLst/>
              <a:gdLst/>
              <a:ahLst/>
              <a:cxnLst/>
              <a:rect l="l" t="t" r="r" b="b"/>
              <a:pathLst>
                <a:path w="1012" h="321" extrusionOk="0">
                  <a:moveTo>
                    <a:pt x="917" y="1"/>
                  </a:moveTo>
                  <a:cubicBezTo>
                    <a:pt x="384" y="43"/>
                    <a:pt x="32" y="107"/>
                    <a:pt x="1" y="182"/>
                  </a:cubicBezTo>
                  <a:cubicBezTo>
                    <a:pt x="1" y="182"/>
                    <a:pt x="394" y="246"/>
                    <a:pt x="1012" y="320"/>
                  </a:cubicBezTo>
                  <a:lnTo>
                    <a:pt x="9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6"/>
            <p:cNvSpPr/>
            <p:nvPr/>
          </p:nvSpPr>
          <p:spPr>
            <a:xfrm>
              <a:off x="4573039" y="4699222"/>
              <a:ext cx="138541" cy="92963"/>
            </a:xfrm>
            <a:custGeom>
              <a:avLst/>
              <a:gdLst/>
              <a:ahLst/>
              <a:cxnLst/>
              <a:rect l="l" t="t" r="r" b="b"/>
              <a:pathLst>
                <a:path w="2684" h="1801" extrusionOk="0">
                  <a:moveTo>
                    <a:pt x="256" y="1"/>
                  </a:moveTo>
                  <a:cubicBezTo>
                    <a:pt x="171" y="1"/>
                    <a:pt x="86" y="12"/>
                    <a:pt x="1" y="12"/>
                  </a:cubicBezTo>
                  <a:lnTo>
                    <a:pt x="1" y="64"/>
                  </a:lnTo>
                  <a:cubicBezTo>
                    <a:pt x="554" y="171"/>
                    <a:pt x="1054" y="405"/>
                    <a:pt x="1459" y="725"/>
                  </a:cubicBezTo>
                  <a:cubicBezTo>
                    <a:pt x="1672" y="885"/>
                    <a:pt x="1811" y="1098"/>
                    <a:pt x="2002" y="1268"/>
                  </a:cubicBezTo>
                  <a:cubicBezTo>
                    <a:pt x="2204" y="1427"/>
                    <a:pt x="2375" y="1619"/>
                    <a:pt x="2630" y="1801"/>
                  </a:cubicBezTo>
                  <a:lnTo>
                    <a:pt x="2673" y="1779"/>
                  </a:lnTo>
                  <a:cubicBezTo>
                    <a:pt x="2684" y="1470"/>
                    <a:pt x="2577" y="1172"/>
                    <a:pt x="2407" y="916"/>
                  </a:cubicBezTo>
                  <a:cubicBezTo>
                    <a:pt x="2322" y="789"/>
                    <a:pt x="2204" y="693"/>
                    <a:pt x="2088" y="597"/>
                  </a:cubicBezTo>
                  <a:cubicBezTo>
                    <a:pt x="1949" y="512"/>
                    <a:pt x="1821" y="438"/>
                    <a:pt x="1693" y="363"/>
                  </a:cubicBezTo>
                  <a:cubicBezTo>
                    <a:pt x="1427" y="225"/>
                    <a:pt x="1150" y="118"/>
                    <a:pt x="863" y="64"/>
                  </a:cubicBezTo>
                  <a:cubicBezTo>
                    <a:pt x="661" y="22"/>
                    <a:pt x="458"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6"/>
            <p:cNvSpPr/>
            <p:nvPr/>
          </p:nvSpPr>
          <p:spPr>
            <a:xfrm>
              <a:off x="4022323" y="3476332"/>
              <a:ext cx="1423559" cy="737046"/>
            </a:xfrm>
            <a:custGeom>
              <a:avLst/>
              <a:gdLst/>
              <a:ahLst/>
              <a:cxnLst/>
              <a:rect l="l" t="t" r="r" b="b"/>
              <a:pathLst>
                <a:path w="27579" h="14279" extrusionOk="0">
                  <a:moveTo>
                    <a:pt x="328" y="1382"/>
                  </a:moveTo>
                  <a:cubicBezTo>
                    <a:pt x="202" y="1455"/>
                    <a:pt x="88" y="1554"/>
                    <a:pt x="0" y="1661"/>
                  </a:cubicBezTo>
                  <a:cubicBezTo>
                    <a:pt x="94" y="1551"/>
                    <a:pt x="204" y="1457"/>
                    <a:pt x="328" y="1382"/>
                  </a:cubicBezTo>
                  <a:close/>
                  <a:moveTo>
                    <a:pt x="10116" y="0"/>
                  </a:moveTo>
                  <a:cubicBezTo>
                    <a:pt x="8071" y="0"/>
                    <a:pt x="6144" y="831"/>
                    <a:pt x="4749" y="2236"/>
                  </a:cubicBezTo>
                  <a:cubicBezTo>
                    <a:pt x="4387" y="1948"/>
                    <a:pt x="3929" y="1768"/>
                    <a:pt x="3429" y="1768"/>
                  </a:cubicBezTo>
                  <a:cubicBezTo>
                    <a:pt x="3013" y="1768"/>
                    <a:pt x="2620" y="1896"/>
                    <a:pt x="2289" y="2109"/>
                  </a:cubicBezTo>
                  <a:cubicBezTo>
                    <a:pt x="2109" y="1576"/>
                    <a:pt x="1608" y="1193"/>
                    <a:pt x="1011" y="1193"/>
                  </a:cubicBezTo>
                  <a:cubicBezTo>
                    <a:pt x="761" y="1193"/>
                    <a:pt x="528" y="1262"/>
                    <a:pt x="328" y="1382"/>
                  </a:cubicBezTo>
                  <a:lnTo>
                    <a:pt x="328" y="1382"/>
                  </a:lnTo>
                  <a:cubicBezTo>
                    <a:pt x="339" y="1376"/>
                    <a:pt x="351" y="1369"/>
                    <a:pt x="362" y="1363"/>
                  </a:cubicBezTo>
                  <a:cubicBezTo>
                    <a:pt x="618" y="2097"/>
                    <a:pt x="1416" y="2566"/>
                    <a:pt x="2322" y="2609"/>
                  </a:cubicBezTo>
                  <a:cubicBezTo>
                    <a:pt x="2215" y="3844"/>
                    <a:pt x="3056" y="4887"/>
                    <a:pt x="4366" y="5047"/>
                  </a:cubicBezTo>
                  <a:cubicBezTo>
                    <a:pt x="4355" y="5420"/>
                    <a:pt x="4366" y="5782"/>
                    <a:pt x="4409" y="6133"/>
                  </a:cubicBezTo>
                  <a:cubicBezTo>
                    <a:pt x="4536" y="5771"/>
                    <a:pt x="4685" y="5431"/>
                    <a:pt x="4877" y="5100"/>
                  </a:cubicBezTo>
                  <a:cubicBezTo>
                    <a:pt x="6250" y="5750"/>
                    <a:pt x="7720" y="6155"/>
                    <a:pt x="9232" y="6155"/>
                  </a:cubicBezTo>
                  <a:cubicBezTo>
                    <a:pt x="9775" y="6155"/>
                    <a:pt x="10318" y="6101"/>
                    <a:pt x="10871" y="5995"/>
                  </a:cubicBezTo>
                  <a:cubicBezTo>
                    <a:pt x="12192" y="5739"/>
                    <a:pt x="13384" y="5175"/>
                    <a:pt x="14481" y="4430"/>
                  </a:cubicBezTo>
                  <a:cubicBezTo>
                    <a:pt x="15258" y="5420"/>
                    <a:pt x="15727" y="6666"/>
                    <a:pt x="15727" y="8029"/>
                  </a:cubicBezTo>
                  <a:cubicBezTo>
                    <a:pt x="15727" y="8923"/>
                    <a:pt x="15525" y="9775"/>
                    <a:pt x="15163" y="10542"/>
                  </a:cubicBezTo>
                  <a:lnTo>
                    <a:pt x="15163" y="10542"/>
                  </a:lnTo>
                  <a:cubicBezTo>
                    <a:pt x="16228" y="9541"/>
                    <a:pt x="16919" y="8135"/>
                    <a:pt x="17069" y="6484"/>
                  </a:cubicBezTo>
                  <a:lnTo>
                    <a:pt x="17271" y="6484"/>
                  </a:lnTo>
                  <a:cubicBezTo>
                    <a:pt x="20061" y="6484"/>
                    <a:pt x="22617" y="8433"/>
                    <a:pt x="24320" y="10520"/>
                  </a:cubicBezTo>
                  <a:cubicBezTo>
                    <a:pt x="25236" y="11659"/>
                    <a:pt x="25779" y="12958"/>
                    <a:pt x="26268" y="14279"/>
                  </a:cubicBezTo>
                  <a:lnTo>
                    <a:pt x="27578" y="14279"/>
                  </a:lnTo>
                  <a:cubicBezTo>
                    <a:pt x="27195" y="6048"/>
                    <a:pt x="17782" y="2822"/>
                    <a:pt x="15397" y="2140"/>
                  </a:cubicBezTo>
                  <a:cubicBezTo>
                    <a:pt x="14375" y="1139"/>
                    <a:pt x="13065" y="426"/>
                    <a:pt x="11564" y="138"/>
                  </a:cubicBezTo>
                  <a:cubicBezTo>
                    <a:pt x="11074" y="43"/>
                    <a:pt x="10595" y="0"/>
                    <a:pt x="10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6"/>
            <p:cNvSpPr/>
            <p:nvPr/>
          </p:nvSpPr>
          <p:spPr>
            <a:xfrm>
              <a:off x="4233391" y="3704950"/>
              <a:ext cx="600724" cy="485927"/>
            </a:xfrm>
            <a:custGeom>
              <a:avLst/>
              <a:gdLst/>
              <a:ahLst/>
              <a:cxnLst/>
              <a:rect l="l" t="t" r="r" b="b"/>
              <a:pathLst>
                <a:path w="11638" h="9414" extrusionOk="0">
                  <a:moveTo>
                    <a:pt x="10392" y="1"/>
                  </a:moveTo>
                  <a:cubicBezTo>
                    <a:pt x="9295" y="746"/>
                    <a:pt x="8103" y="1310"/>
                    <a:pt x="6782" y="1566"/>
                  </a:cubicBezTo>
                  <a:cubicBezTo>
                    <a:pt x="6232" y="1675"/>
                    <a:pt x="5685" y="1726"/>
                    <a:pt x="5145" y="1726"/>
                  </a:cubicBezTo>
                  <a:cubicBezTo>
                    <a:pt x="3628" y="1726"/>
                    <a:pt x="2162" y="1323"/>
                    <a:pt x="788" y="671"/>
                  </a:cubicBezTo>
                  <a:cubicBezTo>
                    <a:pt x="287" y="1534"/>
                    <a:pt x="0" y="2535"/>
                    <a:pt x="0" y="3600"/>
                  </a:cubicBezTo>
                  <a:cubicBezTo>
                    <a:pt x="0" y="6815"/>
                    <a:pt x="2608" y="9414"/>
                    <a:pt x="5814" y="9414"/>
                  </a:cubicBezTo>
                  <a:cubicBezTo>
                    <a:pt x="9030" y="9414"/>
                    <a:pt x="11638" y="6815"/>
                    <a:pt x="11638" y="3600"/>
                  </a:cubicBezTo>
                  <a:cubicBezTo>
                    <a:pt x="11638" y="2237"/>
                    <a:pt x="11169" y="991"/>
                    <a:pt x="10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6"/>
            <p:cNvSpPr/>
            <p:nvPr/>
          </p:nvSpPr>
          <p:spPr>
            <a:xfrm>
              <a:off x="4274066" y="3689361"/>
              <a:ext cx="495786" cy="127392"/>
            </a:xfrm>
            <a:custGeom>
              <a:avLst/>
              <a:gdLst/>
              <a:ahLst/>
              <a:cxnLst/>
              <a:rect l="l" t="t" r="r" b="b"/>
              <a:pathLst>
                <a:path w="9605" h="2468" extrusionOk="0">
                  <a:moveTo>
                    <a:pt x="7518" y="1"/>
                  </a:moveTo>
                  <a:cubicBezTo>
                    <a:pt x="4526" y="1"/>
                    <a:pt x="0" y="973"/>
                    <a:pt x="0" y="973"/>
                  </a:cubicBezTo>
                  <a:cubicBezTo>
                    <a:pt x="1676" y="2079"/>
                    <a:pt x="3205" y="2467"/>
                    <a:pt x="4526" y="2467"/>
                  </a:cubicBezTo>
                  <a:cubicBezTo>
                    <a:pt x="7645" y="2467"/>
                    <a:pt x="9604" y="303"/>
                    <a:pt x="9604" y="303"/>
                  </a:cubicBezTo>
                  <a:cubicBezTo>
                    <a:pt x="9145" y="85"/>
                    <a:pt x="8397"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6"/>
            <p:cNvSpPr/>
            <p:nvPr/>
          </p:nvSpPr>
          <p:spPr>
            <a:xfrm>
              <a:off x="4355932" y="3859392"/>
              <a:ext cx="69271" cy="69322"/>
            </a:xfrm>
            <a:custGeom>
              <a:avLst/>
              <a:gdLst/>
              <a:ahLst/>
              <a:cxnLst/>
              <a:rect l="l" t="t" r="r" b="b"/>
              <a:pathLst>
                <a:path w="1342" h="1343" extrusionOk="0">
                  <a:moveTo>
                    <a:pt x="671" y="0"/>
                  </a:moveTo>
                  <a:cubicBezTo>
                    <a:pt x="298" y="0"/>
                    <a:pt x="0" y="299"/>
                    <a:pt x="0" y="672"/>
                  </a:cubicBezTo>
                  <a:cubicBezTo>
                    <a:pt x="0" y="1044"/>
                    <a:pt x="298" y="1342"/>
                    <a:pt x="671" y="1342"/>
                  </a:cubicBezTo>
                  <a:cubicBezTo>
                    <a:pt x="1044" y="1342"/>
                    <a:pt x="1342" y="1044"/>
                    <a:pt x="1342" y="672"/>
                  </a:cubicBezTo>
                  <a:cubicBezTo>
                    <a:pt x="1342" y="299"/>
                    <a:pt x="1044" y="0"/>
                    <a:pt x="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6"/>
            <p:cNvSpPr/>
            <p:nvPr/>
          </p:nvSpPr>
          <p:spPr>
            <a:xfrm>
              <a:off x="4542791" y="3886337"/>
              <a:ext cx="69322" cy="69322"/>
            </a:xfrm>
            <a:custGeom>
              <a:avLst/>
              <a:gdLst/>
              <a:ahLst/>
              <a:cxnLst/>
              <a:rect l="l" t="t" r="r" b="b"/>
              <a:pathLst>
                <a:path w="1343" h="1343" extrusionOk="0">
                  <a:moveTo>
                    <a:pt x="672" y="1"/>
                  </a:moveTo>
                  <a:cubicBezTo>
                    <a:pt x="299" y="1"/>
                    <a:pt x="0" y="299"/>
                    <a:pt x="0" y="671"/>
                  </a:cubicBezTo>
                  <a:cubicBezTo>
                    <a:pt x="0" y="1033"/>
                    <a:pt x="299" y="1342"/>
                    <a:pt x="672" y="1342"/>
                  </a:cubicBezTo>
                  <a:cubicBezTo>
                    <a:pt x="1034" y="1342"/>
                    <a:pt x="1342" y="1033"/>
                    <a:pt x="1342" y="671"/>
                  </a:cubicBezTo>
                  <a:cubicBezTo>
                    <a:pt x="1342" y="299"/>
                    <a:pt x="1034" y="1"/>
                    <a:pt x="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6"/>
            <p:cNvSpPr/>
            <p:nvPr/>
          </p:nvSpPr>
          <p:spPr>
            <a:xfrm>
              <a:off x="4450446" y="4034171"/>
              <a:ext cx="77581" cy="77581"/>
            </a:xfrm>
            <a:custGeom>
              <a:avLst/>
              <a:gdLst/>
              <a:ahLst/>
              <a:cxnLst/>
              <a:rect l="l" t="t" r="r" b="b"/>
              <a:pathLst>
                <a:path w="1503" h="1503" extrusionOk="0">
                  <a:moveTo>
                    <a:pt x="757" y="0"/>
                  </a:moveTo>
                  <a:cubicBezTo>
                    <a:pt x="341" y="0"/>
                    <a:pt x="1" y="331"/>
                    <a:pt x="1" y="746"/>
                  </a:cubicBezTo>
                  <a:cubicBezTo>
                    <a:pt x="1" y="1162"/>
                    <a:pt x="341" y="1502"/>
                    <a:pt x="757" y="1502"/>
                  </a:cubicBezTo>
                  <a:cubicBezTo>
                    <a:pt x="1162" y="1502"/>
                    <a:pt x="1502" y="1162"/>
                    <a:pt x="1502" y="746"/>
                  </a:cubicBezTo>
                  <a:cubicBezTo>
                    <a:pt x="1502" y="331"/>
                    <a:pt x="1162" y="0"/>
                    <a:pt x="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6"/>
            <p:cNvSpPr/>
            <p:nvPr/>
          </p:nvSpPr>
          <p:spPr>
            <a:xfrm>
              <a:off x="4457620" y="3923141"/>
              <a:ext cx="41242" cy="41294"/>
            </a:xfrm>
            <a:custGeom>
              <a:avLst/>
              <a:gdLst/>
              <a:ahLst/>
              <a:cxnLst/>
              <a:rect l="l" t="t" r="r" b="b"/>
              <a:pathLst>
                <a:path w="799" h="800" extrusionOk="0">
                  <a:moveTo>
                    <a:pt x="405" y="1"/>
                  </a:moveTo>
                  <a:cubicBezTo>
                    <a:pt x="181" y="1"/>
                    <a:pt x="0" y="171"/>
                    <a:pt x="0" y="395"/>
                  </a:cubicBezTo>
                  <a:cubicBezTo>
                    <a:pt x="0" y="618"/>
                    <a:pt x="181" y="800"/>
                    <a:pt x="405" y="800"/>
                  </a:cubicBezTo>
                  <a:cubicBezTo>
                    <a:pt x="618" y="800"/>
                    <a:pt x="799" y="618"/>
                    <a:pt x="799" y="395"/>
                  </a:cubicBezTo>
                  <a:cubicBezTo>
                    <a:pt x="799" y="171"/>
                    <a:pt x="618"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6"/>
            <p:cNvSpPr/>
            <p:nvPr/>
          </p:nvSpPr>
          <p:spPr>
            <a:xfrm>
              <a:off x="4576859" y="4019873"/>
              <a:ext cx="46249" cy="46249"/>
            </a:xfrm>
            <a:custGeom>
              <a:avLst/>
              <a:gdLst/>
              <a:ahLst/>
              <a:cxnLst/>
              <a:rect l="l" t="t" r="r" b="b"/>
              <a:pathLst>
                <a:path w="896" h="896" extrusionOk="0">
                  <a:moveTo>
                    <a:pt x="448" y="1"/>
                  </a:moveTo>
                  <a:cubicBezTo>
                    <a:pt x="203" y="1"/>
                    <a:pt x="1" y="203"/>
                    <a:pt x="1" y="448"/>
                  </a:cubicBezTo>
                  <a:cubicBezTo>
                    <a:pt x="1" y="693"/>
                    <a:pt x="203" y="895"/>
                    <a:pt x="448" y="895"/>
                  </a:cubicBezTo>
                  <a:cubicBezTo>
                    <a:pt x="693" y="895"/>
                    <a:pt x="895" y="693"/>
                    <a:pt x="895" y="448"/>
                  </a:cubicBezTo>
                  <a:cubicBezTo>
                    <a:pt x="895" y="203"/>
                    <a:pt x="693" y="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6"/>
            <p:cNvSpPr/>
            <p:nvPr/>
          </p:nvSpPr>
          <p:spPr>
            <a:xfrm>
              <a:off x="4651602" y="3876994"/>
              <a:ext cx="41810" cy="41810"/>
            </a:xfrm>
            <a:custGeom>
              <a:avLst/>
              <a:gdLst/>
              <a:ahLst/>
              <a:cxnLst/>
              <a:rect l="l" t="t" r="r" b="b"/>
              <a:pathLst>
                <a:path w="810" h="810" extrusionOk="0">
                  <a:moveTo>
                    <a:pt x="405" y="0"/>
                  </a:moveTo>
                  <a:cubicBezTo>
                    <a:pt x="182" y="0"/>
                    <a:pt x="1" y="182"/>
                    <a:pt x="1" y="405"/>
                  </a:cubicBezTo>
                  <a:cubicBezTo>
                    <a:pt x="1" y="629"/>
                    <a:pt x="182" y="809"/>
                    <a:pt x="405" y="809"/>
                  </a:cubicBezTo>
                  <a:cubicBezTo>
                    <a:pt x="629" y="809"/>
                    <a:pt x="810" y="629"/>
                    <a:pt x="810" y="405"/>
                  </a:cubicBezTo>
                  <a:cubicBezTo>
                    <a:pt x="810" y="182"/>
                    <a:pt x="629"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6"/>
            <p:cNvSpPr/>
            <p:nvPr/>
          </p:nvSpPr>
          <p:spPr>
            <a:xfrm>
              <a:off x="4732436" y="3994064"/>
              <a:ext cx="46198" cy="46765"/>
            </a:xfrm>
            <a:custGeom>
              <a:avLst/>
              <a:gdLst/>
              <a:ahLst/>
              <a:cxnLst/>
              <a:rect l="l" t="t" r="r" b="b"/>
              <a:pathLst>
                <a:path w="895" h="906" extrusionOk="0">
                  <a:moveTo>
                    <a:pt x="448" y="1"/>
                  </a:moveTo>
                  <a:cubicBezTo>
                    <a:pt x="202" y="1"/>
                    <a:pt x="0" y="203"/>
                    <a:pt x="0" y="458"/>
                  </a:cubicBezTo>
                  <a:cubicBezTo>
                    <a:pt x="0" y="703"/>
                    <a:pt x="202" y="905"/>
                    <a:pt x="448" y="905"/>
                  </a:cubicBezTo>
                  <a:cubicBezTo>
                    <a:pt x="703" y="905"/>
                    <a:pt x="895" y="703"/>
                    <a:pt x="895" y="458"/>
                  </a:cubicBezTo>
                  <a:cubicBezTo>
                    <a:pt x="895" y="203"/>
                    <a:pt x="703" y="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6"/>
            <p:cNvSpPr/>
            <p:nvPr/>
          </p:nvSpPr>
          <p:spPr>
            <a:xfrm>
              <a:off x="4663732" y="4053941"/>
              <a:ext cx="46198" cy="46249"/>
            </a:xfrm>
            <a:custGeom>
              <a:avLst/>
              <a:gdLst/>
              <a:ahLst/>
              <a:cxnLst/>
              <a:rect l="l" t="t" r="r" b="b"/>
              <a:pathLst>
                <a:path w="895" h="896" extrusionOk="0">
                  <a:moveTo>
                    <a:pt x="447" y="1"/>
                  </a:moveTo>
                  <a:cubicBezTo>
                    <a:pt x="203" y="1"/>
                    <a:pt x="0" y="204"/>
                    <a:pt x="0" y="448"/>
                  </a:cubicBezTo>
                  <a:cubicBezTo>
                    <a:pt x="0" y="693"/>
                    <a:pt x="203" y="895"/>
                    <a:pt x="447" y="895"/>
                  </a:cubicBezTo>
                  <a:cubicBezTo>
                    <a:pt x="703" y="895"/>
                    <a:pt x="894" y="693"/>
                    <a:pt x="894" y="448"/>
                  </a:cubicBezTo>
                  <a:cubicBezTo>
                    <a:pt x="894" y="204"/>
                    <a:pt x="703" y="1"/>
                    <a:pt x="447" y="1"/>
                  </a:cubicBezTo>
                  <a:close/>
                </a:path>
              </a:pathLst>
            </a:custGeom>
            <a:solidFill>
              <a:srgbClr val="24B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6"/>
            <p:cNvSpPr/>
            <p:nvPr/>
          </p:nvSpPr>
          <p:spPr>
            <a:xfrm>
              <a:off x="4293836" y="4014402"/>
              <a:ext cx="41242" cy="41294"/>
            </a:xfrm>
            <a:custGeom>
              <a:avLst/>
              <a:gdLst/>
              <a:ahLst/>
              <a:cxnLst/>
              <a:rect l="l" t="t" r="r" b="b"/>
              <a:pathLst>
                <a:path w="799" h="800" extrusionOk="0">
                  <a:moveTo>
                    <a:pt x="405" y="0"/>
                  </a:moveTo>
                  <a:cubicBezTo>
                    <a:pt x="181" y="0"/>
                    <a:pt x="0" y="182"/>
                    <a:pt x="0" y="405"/>
                  </a:cubicBezTo>
                  <a:cubicBezTo>
                    <a:pt x="0" y="618"/>
                    <a:pt x="181" y="799"/>
                    <a:pt x="405" y="799"/>
                  </a:cubicBezTo>
                  <a:cubicBezTo>
                    <a:pt x="618" y="799"/>
                    <a:pt x="799" y="618"/>
                    <a:pt x="799" y="405"/>
                  </a:cubicBezTo>
                  <a:cubicBezTo>
                    <a:pt x="799" y="182"/>
                    <a:pt x="618" y="0"/>
                    <a:pt x="405" y="0"/>
                  </a:cubicBezTo>
                  <a:close/>
                </a:path>
              </a:pathLst>
            </a:custGeom>
            <a:solidFill>
              <a:srgbClr val="24B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6"/>
            <p:cNvSpPr/>
            <p:nvPr/>
          </p:nvSpPr>
          <p:spPr>
            <a:xfrm>
              <a:off x="4377354" y="3983586"/>
              <a:ext cx="41862" cy="41862"/>
            </a:xfrm>
            <a:custGeom>
              <a:avLst/>
              <a:gdLst/>
              <a:ahLst/>
              <a:cxnLst/>
              <a:rect l="l" t="t" r="r" b="b"/>
              <a:pathLst>
                <a:path w="811" h="811" extrusionOk="0">
                  <a:moveTo>
                    <a:pt x="405" y="1"/>
                  </a:moveTo>
                  <a:cubicBezTo>
                    <a:pt x="181" y="1"/>
                    <a:pt x="1" y="182"/>
                    <a:pt x="1" y="406"/>
                  </a:cubicBezTo>
                  <a:cubicBezTo>
                    <a:pt x="1" y="630"/>
                    <a:pt x="181" y="810"/>
                    <a:pt x="405" y="810"/>
                  </a:cubicBezTo>
                  <a:cubicBezTo>
                    <a:pt x="629" y="810"/>
                    <a:pt x="810" y="630"/>
                    <a:pt x="810" y="406"/>
                  </a:cubicBezTo>
                  <a:cubicBezTo>
                    <a:pt x="810" y="182"/>
                    <a:pt x="629"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6"/>
            <p:cNvSpPr/>
            <p:nvPr/>
          </p:nvSpPr>
          <p:spPr>
            <a:xfrm>
              <a:off x="4005238" y="3604346"/>
              <a:ext cx="52" cy="2839"/>
            </a:xfrm>
            <a:custGeom>
              <a:avLst/>
              <a:gdLst/>
              <a:ahLst/>
              <a:cxnLst/>
              <a:rect l="l" t="t" r="r" b="b"/>
              <a:pathLst>
                <a:path w="1" h="55" extrusionOk="0">
                  <a:moveTo>
                    <a:pt x="1" y="54"/>
                  </a:moveTo>
                  <a:lnTo>
                    <a:pt x="1" y="54"/>
                  </a:lnTo>
                  <a:lnTo>
                    <a:pt x="1" y="54"/>
                  </a:lnTo>
                  <a:close/>
                  <a:moveTo>
                    <a:pt x="1" y="43"/>
                  </a:moveTo>
                  <a:lnTo>
                    <a:pt x="1" y="43"/>
                  </a:lnTo>
                  <a:lnTo>
                    <a:pt x="1" y="43"/>
                  </a:lnTo>
                  <a:close/>
                  <a:moveTo>
                    <a:pt x="1" y="43"/>
                  </a:moveTo>
                  <a:lnTo>
                    <a:pt x="1" y="43"/>
                  </a:lnTo>
                  <a:lnTo>
                    <a:pt x="1" y="43"/>
                  </a:lnTo>
                  <a:close/>
                  <a:moveTo>
                    <a:pt x="1" y="33"/>
                  </a:moveTo>
                  <a:lnTo>
                    <a:pt x="1" y="33"/>
                  </a:lnTo>
                  <a:lnTo>
                    <a:pt x="1" y="33"/>
                  </a:lnTo>
                  <a:close/>
                  <a:moveTo>
                    <a:pt x="1" y="33"/>
                  </a:moveTo>
                  <a:lnTo>
                    <a:pt x="1" y="33"/>
                  </a:lnTo>
                  <a:lnTo>
                    <a:pt x="1" y="33"/>
                  </a:lnTo>
                  <a:close/>
                  <a:moveTo>
                    <a:pt x="1" y="22"/>
                  </a:moveTo>
                  <a:lnTo>
                    <a:pt x="1" y="22"/>
                  </a:lnTo>
                  <a:lnTo>
                    <a:pt x="1" y="22"/>
                  </a:lnTo>
                  <a:close/>
                  <a:moveTo>
                    <a:pt x="1" y="12"/>
                  </a:moveTo>
                  <a:lnTo>
                    <a:pt x="1" y="22"/>
                  </a:lnTo>
                  <a:lnTo>
                    <a:pt x="1" y="12"/>
                  </a:lnTo>
                  <a:close/>
                  <a:moveTo>
                    <a:pt x="1" y="1"/>
                  </a:moveTo>
                  <a:lnTo>
                    <a:pt x="1" y="1"/>
                  </a:lnTo>
                  <a:lnTo>
                    <a:pt x="1" y="1"/>
                  </a:lnTo>
                  <a:close/>
                  <a:moveTo>
                    <a:pt x="1" y="1"/>
                  </a:moveTo>
                  <a:lnTo>
                    <a:pt x="1" y="1"/>
                  </a:lnTo>
                  <a:close/>
                </a:path>
              </a:pathLst>
            </a:custGeom>
            <a:solidFill>
              <a:srgbClr val="9DA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6"/>
            <p:cNvSpPr/>
            <p:nvPr/>
          </p:nvSpPr>
          <p:spPr>
            <a:xfrm>
              <a:off x="4005238" y="3546688"/>
              <a:ext cx="1373025" cy="711754"/>
            </a:xfrm>
            <a:custGeom>
              <a:avLst/>
              <a:gdLst/>
              <a:ahLst/>
              <a:cxnLst/>
              <a:rect l="l" t="t" r="r" b="b"/>
              <a:pathLst>
                <a:path w="26600" h="13789" extrusionOk="0">
                  <a:moveTo>
                    <a:pt x="693" y="0"/>
                  </a:moveTo>
                  <a:cubicBezTo>
                    <a:pt x="554" y="74"/>
                    <a:pt x="427" y="181"/>
                    <a:pt x="331" y="298"/>
                  </a:cubicBezTo>
                  <a:cubicBezTo>
                    <a:pt x="427" y="543"/>
                    <a:pt x="363" y="831"/>
                    <a:pt x="140" y="1001"/>
                  </a:cubicBezTo>
                  <a:cubicBezTo>
                    <a:pt x="97" y="1033"/>
                    <a:pt x="54" y="1054"/>
                    <a:pt x="1" y="1075"/>
                  </a:cubicBezTo>
                  <a:lnTo>
                    <a:pt x="1" y="1118"/>
                  </a:lnTo>
                  <a:lnTo>
                    <a:pt x="1" y="1129"/>
                  </a:lnTo>
                  <a:lnTo>
                    <a:pt x="1" y="1139"/>
                  </a:lnTo>
                  <a:lnTo>
                    <a:pt x="1" y="1150"/>
                  </a:lnTo>
                  <a:lnTo>
                    <a:pt x="1" y="1160"/>
                  </a:lnTo>
                  <a:lnTo>
                    <a:pt x="1" y="1171"/>
                  </a:lnTo>
                  <a:cubicBezTo>
                    <a:pt x="1" y="1917"/>
                    <a:pt x="608" y="2523"/>
                    <a:pt x="1342" y="2523"/>
                  </a:cubicBezTo>
                  <a:cubicBezTo>
                    <a:pt x="1460" y="2523"/>
                    <a:pt x="1566" y="2502"/>
                    <a:pt x="1673" y="2481"/>
                  </a:cubicBezTo>
                  <a:lnTo>
                    <a:pt x="1673" y="2492"/>
                  </a:lnTo>
                  <a:cubicBezTo>
                    <a:pt x="1673" y="3408"/>
                    <a:pt x="2269" y="4184"/>
                    <a:pt x="3089" y="4461"/>
                  </a:cubicBezTo>
                  <a:cubicBezTo>
                    <a:pt x="3067" y="4568"/>
                    <a:pt x="3036" y="4674"/>
                    <a:pt x="3015" y="4781"/>
                  </a:cubicBezTo>
                  <a:cubicBezTo>
                    <a:pt x="2929" y="5260"/>
                    <a:pt x="2876" y="5750"/>
                    <a:pt x="2876" y="6219"/>
                  </a:cubicBezTo>
                  <a:cubicBezTo>
                    <a:pt x="2887" y="9775"/>
                    <a:pt x="5400" y="12948"/>
                    <a:pt x="9020" y="13651"/>
                  </a:cubicBezTo>
                  <a:cubicBezTo>
                    <a:pt x="9510" y="13746"/>
                    <a:pt x="9989" y="13789"/>
                    <a:pt x="10468" y="13789"/>
                  </a:cubicBezTo>
                  <a:cubicBezTo>
                    <a:pt x="14025" y="13789"/>
                    <a:pt x="17198" y="11266"/>
                    <a:pt x="17889" y="7645"/>
                  </a:cubicBezTo>
                  <a:cubicBezTo>
                    <a:pt x="17986" y="7166"/>
                    <a:pt x="18028" y="6687"/>
                    <a:pt x="18028" y="6208"/>
                  </a:cubicBezTo>
                  <a:lnTo>
                    <a:pt x="18028" y="6048"/>
                  </a:lnTo>
                  <a:cubicBezTo>
                    <a:pt x="24374" y="7208"/>
                    <a:pt x="26152" y="12916"/>
                    <a:pt x="26152" y="12916"/>
                  </a:cubicBezTo>
                  <a:lnTo>
                    <a:pt x="26599" y="12916"/>
                  </a:lnTo>
                  <a:cubicBezTo>
                    <a:pt x="26110" y="11595"/>
                    <a:pt x="25567" y="10296"/>
                    <a:pt x="24651" y="9157"/>
                  </a:cubicBezTo>
                  <a:cubicBezTo>
                    <a:pt x="22948" y="7070"/>
                    <a:pt x="20392" y="5121"/>
                    <a:pt x="17602" y="5121"/>
                  </a:cubicBezTo>
                  <a:lnTo>
                    <a:pt x="17400" y="5121"/>
                  </a:lnTo>
                  <a:cubicBezTo>
                    <a:pt x="17250" y="6772"/>
                    <a:pt x="16559" y="8178"/>
                    <a:pt x="15494" y="9179"/>
                  </a:cubicBezTo>
                  <a:cubicBezTo>
                    <a:pt x="14557" y="11127"/>
                    <a:pt x="12555" y="12480"/>
                    <a:pt x="10234" y="12480"/>
                  </a:cubicBezTo>
                  <a:cubicBezTo>
                    <a:pt x="7028" y="12480"/>
                    <a:pt x="4420" y="9881"/>
                    <a:pt x="4420" y="6666"/>
                  </a:cubicBezTo>
                  <a:cubicBezTo>
                    <a:pt x="4420" y="5995"/>
                    <a:pt x="4537" y="5356"/>
                    <a:pt x="4740" y="4770"/>
                  </a:cubicBezTo>
                  <a:cubicBezTo>
                    <a:pt x="4697" y="4419"/>
                    <a:pt x="4686" y="4057"/>
                    <a:pt x="4697" y="3684"/>
                  </a:cubicBezTo>
                  <a:cubicBezTo>
                    <a:pt x="3387" y="3524"/>
                    <a:pt x="2546" y="2481"/>
                    <a:pt x="2653" y="1246"/>
                  </a:cubicBezTo>
                  <a:cubicBezTo>
                    <a:pt x="1747" y="1203"/>
                    <a:pt x="949" y="734"/>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6"/>
            <p:cNvSpPr/>
            <p:nvPr/>
          </p:nvSpPr>
          <p:spPr>
            <a:xfrm>
              <a:off x="4450446" y="4068240"/>
              <a:ext cx="72626" cy="43514"/>
            </a:xfrm>
            <a:custGeom>
              <a:avLst/>
              <a:gdLst/>
              <a:ahLst/>
              <a:cxnLst/>
              <a:rect l="l" t="t" r="r" b="b"/>
              <a:pathLst>
                <a:path w="1407" h="843" extrusionOk="0">
                  <a:moveTo>
                    <a:pt x="12" y="1"/>
                  </a:moveTo>
                  <a:cubicBezTo>
                    <a:pt x="1" y="33"/>
                    <a:pt x="1" y="54"/>
                    <a:pt x="1" y="86"/>
                  </a:cubicBezTo>
                  <a:cubicBezTo>
                    <a:pt x="1" y="502"/>
                    <a:pt x="341" y="842"/>
                    <a:pt x="757" y="842"/>
                  </a:cubicBezTo>
                  <a:cubicBezTo>
                    <a:pt x="1034" y="842"/>
                    <a:pt x="1278" y="682"/>
                    <a:pt x="1406" y="448"/>
                  </a:cubicBezTo>
                  <a:cubicBezTo>
                    <a:pt x="916" y="341"/>
                    <a:pt x="448" y="192"/>
                    <a:pt x="12" y="1"/>
                  </a:cubicBezTo>
                  <a:close/>
                </a:path>
              </a:pathLst>
            </a:custGeom>
            <a:solidFill>
              <a:srgbClr val="A1DF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6"/>
            <p:cNvSpPr/>
            <p:nvPr/>
          </p:nvSpPr>
          <p:spPr>
            <a:xfrm>
              <a:off x="4668688" y="4078718"/>
              <a:ext cx="41242" cy="21473"/>
            </a:xfrm>
            <a:custGeom>
              <a:avLst/>
              <a:gdLst/>
              <a:ahLst/>
              <a:cxnLst/>
              <a:rect l="l" t="t" r="r" b="b"/>
              <a:pathLst>
                <a:path w="799" h="416" extrusionOk="0">
                  <a:moveTo>
                    <a:pt x="798" y="0"/>
                  </a:moveTo>
                  <a:cubicBezTo>
                    <a:pt x="543" y="96"/>
                    <a:pt x="277" y="181"/>
                    <a:pt x="0" y="245"/>
                  </a:cubicBezTo>
                  <a:cubicBezTo>
                    <a:pt x="85" y="351"/>
                    <a:pt x="213" y="415"/>
                    <a:pt x="351" y="415"/>
                  </a:cubicBezTo>
                  <a:cubicBezTo>
                    <a:pt x="597" y="415"/>
                    <a:pt x="788" y="235"/>
                    <a:pt x="798" y="0"/>
                  </a:cubicBezTo>
                  <a:close/>
                </a:path>
              </a:pathLst>
            </a:custGeom>
            <a:solidFill>
              <a:srgbClr val="A1DF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6"/>
            <p:cNvSpPr/>
            <p:nvPr/>
          </p:nvSpPr>
          <p:spPr>
            <a:xfrm>
              <a:off x="4293836" y="4014402"/>
              <a:ext cx="41242" cy="41294"/>
            </a:xfrm>
            <a:custGeom>
              <a:avLst/>
              <a:gdLst/>
              <a:ahLst/>
              <a:cxnLst/>
              <a:rect l="l" t="t" r="r" b="b"/>
              <a:pathLst>
                <a:path w="799" h="800" extrusionOk="0">
                  <a:moveTo>
                    <a:pt x="405" y="0"/>
                  </a:moveTo>
                  <a:cubicBezTo>
                    <a:pt x="181" y="0"/>
                    <a:pt x="0" y="182"/>
                    <a:pt x="0" y="405"/>
                  </a:cubicBezTo>
                  <a:cubicBezTo>
                    <a:pt x="0" y="618"/>
                    <a:pt x="181" y="799"/>
                    <a:pt x="405" y="799"/>
                  </a:cubicBezTo>
                  <a:cubicBezTo>
                    <a:pt x="618" y="799"/>
                    <a:pt x="799" y="618"/>
                    <a:pt x="799" y="405"/>
                  </a:cubicBezTo>
                  <a:cubicBezTo>
                    <a:pt x="799" y="182"/>
                    <a:pt x="618"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6"/>
            <p:cNvSpPr/>
            <p:nvPr/>
          </p:nvSpPr>
          <p:spPr>
            <a:xfrm>
              <a:off x="4887962" y="3651628"/>
              <a:ext cx="483191" cy="372678"/>
            </a:xfrm>
            <a:custGeom>
              <a:avLst/>
              <a:gdLst/>
              <a:ahLst/>
              <a:cxnLst/>
              <a:rect l="l" t="t" r="r" b="b"/>
              <a:pathLst>
                <a:path w="9361" h="7220" extrusionOk="0">
                  <a:moveTo>
                    <a:pt x="0" y="0"/>
                  </a:moveTo>
                  <a:lnTo>
                    <a:pt x="0" y="0"/>
                  </a:lnTo>
                  <a:cubicBezTo>
                    <a:pt x="916" y="448"/>
                    <a:pt x="1800" y="916"/>
                    <a:pt x="2662" y="1417"/>
                  </a:cubicBezTo>
                  <a:cubicBezTo>
                    <a:pt x="3088" y="1683"/>
                    <a:pt x="3525" y="1917"/>
                    <a:pt x="3930" y="2205"/>
                  </a:cubicBezTo>
                  <a:lnTo>
                    <a:pt x="4249" y="2397"/>
                  </a:lnTo>
                  <a:lnTo>
                    <a:pt x="4547" y="2610"/>
                  </a:lnTo>
                  <a:cubicBezTo>
                    <a:pt x="4749" y="2748"/>
                    <a:pt x="4962" y="2887"/>
                    <a:pt x="5154" y="3036"/>
                  </a:cubicBezTo>
                  <a:cubicBezTo>
                    <a:pt x="5963" y="3611"/>
                    <a:pt x="6709" y="4260"/>
                    <a:pt x="7422" y="4941"/>
                  </a:cubicBezTo>
                  <a:cubicBezTo>
                    <a:pt x="8135" y="5634"/>
                    <a:pt x="8743" y="6411"/>
                    <a:pt x="9360" y="7220"/>
                  </a:cubicBezTo>
                  <a:cubicBezTo>
                    <a:pt x="9009" y="6273"/>
                    <a:pt x="8497" y="5357"/>
                    <a:pt x="7827" y="4569"/>
                  </a:cubicBezTo>
                  <a:cubicBezTo>
                    <a:pt x="7167" y="3781"/>
                    <a:pt x="6410" y="3057"/>
                    <a:pt x="5580" y="2461"/>
                  </a:cubicBezTo>
                  <a:cubicBezTo>
                    <a:pt x="5367" y="2300"/>
                    <a:pt x="5144" y="2173"/>
                    <a:pt x="4941" y="2024"/>
                  </a:cubicBezTo>
                  <a:cubicBezTo>
                    <a:pt x="4728" y="1886"/>
                    <a:pt x="4505" y="1747"/>
                    <a:pt x="4281" y="1630"/>
                  </a:cubicBezTo>
                  <a:cubicBezTo>
                    <a:pt x="3834" y="1375"/>
                    <a:pt x="3376" y="1129"/>
                    <a:pt x="2908" y="927"/>
                  </a:cubicBezTo>
                  <a:cubicBezTo>
                    <a:pt x="1981" y="512"/>
                    <a:pt x="1012" y="17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6"/>
            <p:cNvSpPr/>
            <p:nvPr/>
          </p:nvSpPr>
          <p:spPr>
            <a:xfrm>
              <a:off x="4363056" y="3515717"/>
              <a:ext cx="400707" cy="87595"/>
            </a:xfrm>
            <a:custGeom>
              <a:avLst/>
              <a:gdLst/>
              <a:ahLst/>
              <a:cxnLst/>
              <a:rect l="l" t="t" r="r" b="b"/>
              <a:pathLst>
                <a:path w="7763" h="1697" extrusionOk="0">
                  <a:moveTo>
                    <a:pt x="3770" y="1"/>
                  </a:moveTo>
                  <a:cubicBezTo>
                    <a:pt x="3129" y="1"/>
                    <a:pt x="2499" y="87"/>
                    <a:pt x="1885" y="259"/>
                  </a:cubicBezTo>
                  <a:cubicBezTo>
                    <a:pt x="1215" y="461"/>
                    <a:pt x="565" y="738"/>
                    <a:pt x="1" y="1164"/>
                  </a:cubicBezTo>
                  <a:cubicBezTo>
                    <a:pt x="682" y="1015"/>
                    <a:pt x="1343" y="887"/>
                    <a:pt x="2003" y="813"/>
                  </a:cubicBezTo>
                  <a:cubicBezTo>
                    <a:pt x="2523" y="745"/>
                    <a:pt x="3050" y="711"/>
                    <a:pt x="3574" y="711"/>
                  </a:cubicBezTo>
                  <a:cubicBezTo>
                    <a:pt x="3703" y="711"/>
                    <a:pt x="3833" y="713"/>
                    <a:pt x="3962" y="717"/>
                  </a:cubicBezTo>
                  <a:cubicBezTo>
                    <a:pt x="4611" y="728"/>
                    <a:pt x="5250" y="834"/>
                    <a:pt x="5879" y="994"/>
                  </a:cubicBezTo>
                  <a:lnTo>
                    <a:pt x="6357" y="1133"/>
                  </a:lnTo>
                  <a:lnTo>
                    <a:pt x="6816" y="1303"/>
                  </a:lnTo>
                  <a:cubicBezTo>
                    <a:pt x="6901" y="1324"/>
                    <a:pt x="6975" y="1356"/>
                    <a:pt x="7060" y="1388"/>
                  </a:cubicBezTo>
                  <a:cubicBezTo>
                    <a:pt x="7135" y="1420"/>
                    <a:pt x="7209" y="1462"/>
                    <a:pt x="7284" y="1495"/>
                  </a:cubicBezTo>
                  <a:cubicBezTo>
                    <a:pt x="7443" y="1558"/>
                    <a:pt x="7593" y="1633"/>
                    <a:pt x="7763" y="1696"/>
                  </a:cubicBezTo>
                  <a:cubicBezTo>
                    <a:pt x="7294" y="1185"/>
                    <a:pt x="6731" y="738"/>
                    <a:pt x="6059" y="472"/>
                  </a:cubicBezTo>
                  <a:cubicBezTo>
                    <a:pt x="5410" y="184"/>
                    <a:pt x="4696" y="14"/>
                    <a:pt x="3983" y="4"/>
                  </a:cubicBezTo>
                  <a:cubicBezTo>
                    <a:pt x="3912" y="2"/>
                    <a:pt x="3841" y="1"/>
                    <a:pt x="3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6"/>
            <p:cNvSpPr/>
            <p:nvPr/>
          </p:nvSpPr>
          <p:spPr>
            <a:xfrm>
              <a:off x="3832161" y="2726060"/>
              <a:ext cx="1759899" cy="878323"/>
            </a:xfrm>
            <a:custGeom>
              <a:avLst/>
              <a:gdLst/>
              <a:ahLst/>
              <a:cxnLst/>
              <a:rect l="l" t="t" r="r" b="b"/>
              <a:pathLst>
                <a:path w="34095" h="17016" extrusionOk="0">
                  <a:moveTo>
                    <a:pt x="4014" y="0"/>
                  </a:moveTo>
                  <a:cubicBezTo>
                    <a:pt x="3088" y="0"/>
                    <a:pt x="2332" y="757"/>
                    <a:pt x="2332" y="1683"/>
                  </a:cubicBezTo>
                  <a:lnTo>
                    <a:pt x="2332" y="6145"/>
                  </a:lnTo>
                  <a:cubicBezTo>
                    <a:pt x="1565" y="6954"/>
                    <a:pt x="745" y="8135"/>
                    <a:pt x="436" y="9680"/>
                  </a:cubicBezTo>
                  <a:cubicBezTo>
                    <a:pt x="0" y="11916"/>
                    <a:pt x="745" y="14311"/>
                    <a:pt x="2662" y="16793"/>
                  </a:cubicBezTo>
                  <a:cubicBezTo>
                    <a:pt x="2779" y="16942"/>
                    <a:pt x="2949" y="17016"/>
                    <a:pt x="3131" y="17016"/>
                  </a:cubicBezTo>
                  <a:cubicBezTo>
                    <a:pt x="3205" y="17016"/>
                    <a:pt x="3280" y="17006"/>
                    <a:pt x="3354" y="16973"/>
                  </a:cubicBezTo>
                  <a:cubicBezTo>
                    <a:pt x="3375" y="16675"/>
                    <a:pt x="3493" y="16409"/>
                    <a:pt x="3684" y="16196"/>
                  </a:cubicBezTo>
                  <a:cubicBezTo>
                    <a:pt x="3663" y="16154"/>
                    <a:pt x="3631" y="16100"/>
                    <a:pt x="3599" y="16057"/>
                  </a:cubicBezTo>
                  <a:cubicBezTo>
                    <a:pt x="1906" y="13875"/>
                    <a:pt x="1235" y="11809"/>
                    <a:pt x="1607" y="9924"/>
                  </a:cubicBezTo>
                  <a:cubicBezTo>
                    <a:pt x="1735" y="9221"/>
                    <a:pt x="2012" y="8615"/>
                    <a:pt x="2332" y="8083"/>
                  </a:cubicBezTo>
                  <a:lnTo>
                    <a:pt x="2332" y="10478"/>
                  </a:lnTo>
                  <a:cubicBezTo>
                    <a:pt x="2332" y="11405"/>
                    <a:pt x="3088" y="12160"/>
                    <a:pt x="4014" y="12160"/>
                  </a:cubicBezTo>
                  <a:cubicBezTo>
                    <a:pt x="4941" y="12160"/>
                    <a:pt x="5696" y="11405"/>
                    <a:pt x="5696" y="10478"/>
                  </a:cubicBezTo>
                  <a:lnTo>
                    <a:pt x="5696" y="7209"/>
                  </a:lnTo>
                  <a:cubicBezTo>
                    <a:pt x="5835" y="7454"/>
                    <a:pt x="5984" y="7731"/>
                    <a:pt x="6133" y="8040"/>
                  </a:cubicBezTo>
                  <a:cubicBezTo>
                    <a:pt x="6782" y="9339"/>
                    <a:pt x="7518" y="10808"/>
                    <a:pt x="9104" y="10808"/>
                  </a:cubicBezTo>
                  <a:cubicBezTo>
                    <a:pt x="10680" y="10808"/>
                    <a:pt x="11415" y="9339"/>
                    <a:pt x="12064" y="8040"/>
                  </a:cubicBezTo>
                  <a:cubicBezTo>
                    <a:pt x="12724" y="6730"/>
                    <a:pt x="13182" y="5932"/>
                    <a:pt x="13970" y="5932"/>
                  </a:cubicBezTo>
                  <a:cubicBezTo>
                    <a:pt x="14758" y="5932"/>
                    <a:pt x="15216" y="6730"/>
                    <a:pt x="15876" y="8040"/>
                  </a:cubicBezTo>
                  <a:cubicBezTo>
                    <a:pt x="16526" y="9339"/>
                    <a:pt x="17260" y="10808"/>
                    <a:pt x="18836" y="10808"/>
                  </a:cubicBezTo>
                  <a:cubicBezTo>
                    <a:pt x="20423" y="10808"/>
                    <a:pt x="21157" y="9339"/>
                    <a:pt x="21807" y="8040"/>
                  </a:cubicBezTo>
                  <a:cubicBezTo>
                    <a:pt x="22467" y="6730"/>
                    <a:pt x="22914" y="5932"/>
                    <a:pt x="23713" y="5932"/>
                  </a:cubicBezTo>
                  <a:cubicBezTo>
                    <a:pt x="24501" y="5932"/>
                    <a:pt x="24959" y="6730"/>
                    <a:pt x="25619" y="8040"/>
                  </a:cubicBezTo>
                  <a:cubicBezTo>
                    <a:pt x="26258" y="9339"/>
                    <a:pt x="26992" y="10808"/>
                    <a:pt x="28579" y="10808"/>
                  </a:cubicBezTo>
                  <a:lnTo>
                    <a:pt x="33499" y="10808"/>
                  </a:lnTo>
                  <a:cubicBezTo>
                    <a:pt x="33828" y="10808"/>
                    <a:pt x="34095" y="10542"/>
                    <a:pt x="34095" y="10212"/>
                  </a:cubicBezTo>
                  <a:lnTo>
                    <a:pt x="34095" y="4590"/>
                  </a:lnTo>
                  <a:cubicBezTo>
                    <a:pt x="33892" y="4611"/>
                    <a:pt x="33700" y="4621"/>
                    <a:pt x="33499" y="4621"/>
                  </a:cubicBezTo>
                  <a:cubicBezTo>
                    <a:pt x="33296" y="4621"/>
                    <a:pt x="33094" y="4611"/>
                    <a:pt x="32902" y="4590"/>
                  </a:cubicBezTo>
                  <a:lnTo>
                    <a:pt x="32902" y="9616"/>
                  </a:lnTo>
                  <a:lnTo>
                    <a:pt x="28579" y="9616"/>
                  </a:lnTo>
                  <a:cubicBezTo>
                    <a:pt x="27791" y="9616"/>
                    <a:pt x="27333" y="8817"/>
                    <a:pt x="26673" y="7508"/>
                  </a:cubicBezTo>
                  <a:cubicBezTo>
                    <a:pt x="26034" y="6208"/>
                    <a:pt x="25300" y="4749"/>
                    <a:pt x="23713" y="4749"/>
                  </a:cubicBezTo>
                  <a:cubicBezTo>
                    <a:pt x="22127" y="4749"/>
                    <a:pt x="21391" y="6208"/>
                    <a:pt x="20742" y="7508"/>
                  </a:cubicBezTo>
                  <a:cubicBezTo>
                    <a:pt x="20092" y="8817"/>
                    <a:pt x="19635" y="9616"/>
                    <a:pt x="18836" y="9616"/>
                  </a:cubicBezTo>
                  <a:cubicBezTo>
                    <a:pt x="18048" y="9616"/>
                    <a:pt x="17590" y="8817"/>
                    <a:pt x="16941" y="7508"/>
                  </a:cubicBezTo>
                  <a:cubicBezTo>
                    <a:pt x="16291" y="6208"/>
                    <a:pt x="15556" y="4749"/>
                    <a:pt x="13970" y="4749"/>
                  </a:cubicBezTo>
                  <a:cubicBezTo>
                    <a:pt x="12383" y="4749"/>
                    <a:pt x="11649" y="6208"/>
                    <a:pt x="10999" y="7508"/>
                  </a:cubicBezTo>
                  <a:cubicBezTo>
                    <a:pt x="10350" y="8817"/>
                    <a:pt x="9892" y="9616"/>
                    <a:pt x="9104" y="9616"/>
                  </a:cubicBezTo>
                  <a:cubicBezTo>
                    <a:pt x="8305" y="9616"/>
                    <a:pt x="7847" y="8817"/>
                    <a:pt x="7198" y="7508"/>
                  </a:cubicBezTo>
                  <a:cubicBezTo>
                    <a:pt x="6793" y="6698"/>
                    <a:pt x="6356" y="5825"/>
                    <a:pt x="5696" y="5282"/>
                  </a:cubicBezTo>
                  <a:lnTo>
                    <a:pt x="5696" y="1683"/>
                  </a:lnTo>
                  <a:cubicBezTo>
                    <a:pt x="5696" y="757"/>
                    <a:pt x="4941" y="0"/>
                    <a:pt x="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6"/>
            <p:cNvSpPr/>
            <p:nvPr/>
          </p:nvSpPr>
          <p:spPr>
            <a:xfrm>
              <a:off x="4005238" y="3562070"/>
              <a:ext cx="17137" cy="40158"/>
            </a:xfrm>
            <a:custGeom>
              <a:avLst/>
              <a:gdLst/>
              <a:ahLst/>
              <a:cxnLst/>
              <a:rect l="l" t="t" r="r" b="b"/>
              <a:pathLst>
                <a:path w="332" h="778" extrusionOk="0">
                  <a:moveTo>
                    <a:pt x="331" y="0"/>
                  </a:moveTo>
                  <a:cubicBezTo>
                    <a:pt x="140" y="213"/>
                    <a:pt x="22" y="479"/>
                    <a:pt x="1" y="777"/>
                  </a:cubicBezTo>
                  <a:lnTo>
                    <a:pt x="1" y="777"/>
                  </a:lnTo>
                  <a:cubicBezTo>
                    <a:pt x="22" y="479"/>
                    <a:pt x="140" y="213"/>
                    <a:pt x="331" y="0"/>
                  </a:cubicBezTo>
                  <a:close/>
                </a:path>
              </a:pathLst>
            </a:custGeom>
            <a:solidFill>
              <a:srgbClr val="D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6"/>
            <p:cNvSpPr/>
            <p:nvPr/>
          </p:nvSpPr>
          <p:spPr>
            <a:xfrm>
              <a:off x="4005238" y="3562070"/>
              <a:ext cx="22041" cy="40158"/>
            </a:xfrm>
            <a:custGeom>
              <a:avLst/>
              <a:gdLst/>
              <a:ahLst/>
              <a:cxnLst/>
              <a:rect l="l" t="t" r="r" b="b"/>
              <a:pathLst>
                <a:path w="427" h="778" extrusionOk="0">
                  <a:moveTo>
                    <a:pt x="331" y="0"/>
                  </a:moveTo>
                  <a:lnTo>
                    <a:pt x="331" y="0"/>
                  </a:lnTo>
                  <a:cubicBezTo>
                    <a:pt x="140" y="213"/>
                    <a:pt x="22" y="479"/>
                    <a:pt x="1" y="777"/>
                  </a:cubicBezTo>
                  <a:cubicBezTo>
                    <a:pt x="54" y="756"/>
                    <a:pt x="97" y="735"/>
                    <a:pt x="140" y="703"/>
                  </a:cubicBezTo>
                  <a:cubicBezTo>
                    <a:pt x="363" y="533"/>
                    <a:pt x="427" y="245"/>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6"/>
            <p:cNvSpPr/>
            <p:nvPr/>
          </p:nvSpPr>
          <p:spPr>
            <a:xfrm>
              <a:off x="3986552" y="2790377"/>
              <a:ext cx="109481" cy="510084"/>
            </a:xfrm>
            <a:custGeom>
              <a:avLst/>
              <a:gdLst/>
              <a:ahLst/>
              <a:cxnLst/>
              <a:rect l="l" t="t" r="r" b="b"/>
              <a:pathLst>
                <a:path w="2121" h="9882" extrusionOk="0">
                  <a:moveTo>
                    <a:pt x="1055" y="1"/>
                  </a:moveTo>
                  <a:cubicBezTo>
                    <a:pt x="800" y="1"/>
                    <a:pt x="597" y="202"/>
                    <a:pt x="597" y="458"/>
                  </a:cubicBezTo>
                  <a:lnTo>
                    <a:pt x="597" y="7795"/>
                  </a:lnTo>
                  <a:cubicBezTo>
                    <a:pt x="246" y="7975"/>
                    <a:pt x="1" y="8349"/>
                    <a:pt x="1" y="8785"/>
                  </a:cubicBezTo>
                  <a:cubicBezTo>
                    <a:pt x="1" y="9392"/>
                    <a:pt x="469" y="9882"/>
                    <a:pt x="1055" y="9882"/>
                  </a:cubicBezTo>
                  <a:cubicBezTo>
                    <a:pt x="1641" y="9882"/>
                    <a:pt x="2120" y="9392"/>
                    <a:pt x="2120" y="8785"/>
                  </a:cubicBezTo>
                  <a:cubicBezTo>
                    <a:pt x="2120" y="8349"/>
                    <a:pt x="1865" y="7975"/>
                    <a:pt x="1513" y="7795"/>
                  </a:cubicBezTo>
                  <a:lnTo>
                    <a:pt x="1513" y="458"/>
                  </a:lnTo>
                  <a:cubicBezTo>
                    <a:pt x="1513" y="202"/>
                    <a:pt x="1311"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6"/>
            <p:cNvSpPr/>
            <p:nvPr/>
          </p:nvSpPr>
          <p:spPr>
            <a:xfrm>
              <a:off x="3986552" y="3028337"/>
              <a:ext cx="109481" cy="272127"/>
            </a:xfrm>
            <a:custGeom>
              <a:avLst/>
              <a:gdLst/>
              <a:ahLst/>
              <a:cxnLst/>
              <a:rect l="l" t="t" r="r" b="b"/>
              <a:pathLst>
                <a:path w="2121" h="5272" extrusionOk="0">
                  <a:moveTo>
                    <a:pt x="597" y="1"/>
                  </a:moveTo>
                  <a:lnTo>
                    <a:pt x="597" y="3185"/>
                  </a:lnTo>
                  <a:cubicBezTo>
                    <a:pt x="246" y="3365"/>
                    <a:pt x="1" y="3739"/>
                    <a:pt x="1" y="4175"/>
                  </a:cubicBezTo>
                  <a:cubicBezTo>
                    <a:pt x="1" y="4782"/>
                    <a:pt x="469" y="5272"/>
                    <a:pt x="1055" y="5272"/>
                  </a:cubicBezTo>
                  <a:cubicBezTo>
                    <a:pt x="1641" y="5272"/>
                    <a:pt x="2120" y="4782"/>
                    <a:pt x="2120" y="4175"/>
                  </a:cubicBezTo>
                  <a:cubicBezTo>
                    <a:pt x="2120" y="3739"/>
                    <a:pt x="1865" y="3365"/>
                    <a:pt x="1513" y="3185"/>
                  </a:cubicBez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6"/>
            <p:cNvSpPr/>
            <p:nvPr/>
          </p:nvSpPr>
          <p:spPr>
            <a:xfrm>
              <a:off x="3970653" y="2831568"/>
              <a:ext cx="32467" cy="12130"/>
            </a:xfrm>
            <a:custGeom>
              <a:avLst/>
              <a:gdLst/>
              <a:ahLst/>
              <a:cxnLst/>
              <a:rect l="l" t="t" r="r" b="b"/>
              <a:pathLst>
                <a:path w="629" h="235" extrusionOk="0">
                  <a:moveTo>
                    <a:pt x="86" y="1"/>
                  </a:moveTo>
                  <a:cubicBezTo>
                    <a:pt x="43" y="1"/>
                    <a:pt x="0" y="54"/>
                    <a:pt x="0" y="118"/>
                  </a:cubicBezTo>
                  <a:cubicBezTo>
                    <a:pt x="0" y="182"/>
                    <a:pt x="43" y="235"/>
                    <a:pt x="86" y="235"/>
                  </a:cubicBezTo>
                  <a:lnTo>
                    <a:pt x="543" y="235"/>
                  </a:lnTo>
                  <a:cubicBezTo>
                    <a:pt x="586" y="235"/>
                    <a:pt x="628" y="182"/>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6"/>
            <p:cNvSpPr/>
            <p:nvPr/>
          </p:nvSpPr>
          <p:spPr>
            <a:xfrm>
              <a:off x="3970653" y="2873947"/>
              <a:ext cx="32467" cy="12646"/>
            </a:xfrm>
            <a:custGeom>
              <a:avLst/>
              <a:gdLst/>
              <a:ahLst/>
              <a:cxnLst/>
              <a:rect l="l" t="t" r="r" b="b"/>
              <a:pathLst>
                <a:path w="629" h="245" extrusionOk="0">
                  <a:moveTo>
                    <a:pt x="86" y="0"/>
                  </a:moveTo>
                  <a:cubicBezTo>
                    <a:pt x="43" y="0"/>
                    <a:pt x="0" y="53"/>
                    <a:pt x="0" y="117"/>
                  </a:cubicBezTo>
                  <a:cubicBezTo>
                    <a:pt x="0" y="192"/>
                    <a:pt x="43" y="244"/>
                    <a:pt x="86" y="244"/>
                  </a:cubicBezTo>
                  <a:lnTo>
                    <a:pt x="543" y="244"/>
                  </a:lnTo>
                  <a:cubicBezTo>
                    <a:pt x="586" y="244"/>
                    <a:pt x="628" y="192"/>
                    <a:pt x="628" y="117"/>
                  </a:cubicBezTo>
                  <a:cubicBezTo>
                    <a:pt x="628" y="53"/>
                    <a:pt x="58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6"/>
            <p:cNvSpPr/>
            <p:nvPr/>
          </p:nvSpPr>
          <p:spPr>
            <a:xfrm>
              <a:off x="3970653" y="2916790"/>
              <a:ext cx="32467" cy="12130"/>
            </a:xfrm>
            <a:custGeom>
              <a:avLst/>
              <a:gdLst/>
              <a:ahLst/>
              <a:cxnLst/>
              <a:rect l="l" t="t" r="r" b="b"/>
              <a:pathLst>
                <a:path w="629" h="235" extrusionOk="0">
                  <a:moveTo>
                    <a:pt x="86" y="1"/>
                  </a:moveTo>
                  <a:cubicBezTo>
                    <a:pt x="43" y="1"/>
                    <a:pt x="0" y="53"/>
                    <a:pt x="0" y="117"/>
                  </a:cubicBezTo>
                  <a:cubicBezTo>
                    <a:pt x="0" y="181"/>
                    <a:pt x="43" y="235"/>
                    <a:pt x="86" y="235"/>
                  </a:cubicBezTo>
                  <a:lnTo>
                    <a:pt x="543" y="235"/>
                  </a:lnTo>
                  <a:cubicBezTo>
                    <a:pt x="586" y="235"/>
                    <a:pt x="628" y="181"/>
                    <a:pt x="628" y="117"/>
                  </a:cubicBezTo>
                  <a:cubicBezTo>
                    <a:pt x="628" y="53"/>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6"/>
            <p:cNvSpPr/>
            <p:nvPr/>
          </p:nvSpPr>
          <p:spPr>
            <a:xfrm>
              <a:off x="3970653" y="2959117"/>
              <a:ext cx="32467" cy="12130"/>
            </a:xfrm>
            <a:custGeom>
              <a:avLst/>
              <a:gdLst/>
              <a:ahLst/>
              <a:cxnLst/>
              <a:rect l="l" t="t" r="r" b="b"/>
              <a:pathLst>
                <a:path w="629" h="235" extrusionOk="0">
                  <a:moveTo>
                    <a:pt x="86" y="0"/>
                  </a:moveTo>
                  <a:cubicBezTo>
                    <a:pt x="43" y="0"/>
                    <a:pt x="0" y="54"/>
                    <a:pt x="0" y="118"/>
                  </a:cubicBezTo>
                  <a:cubicBezTo>
                    <a:pt x="0" y="181"/>
                    <a:pt x="43" y="234"/>
                    <a:pt x="86" y="234"/>
                  </a:cubicBezTo>
                  <a:lnTo>
                    <a:pt x="543" y="234"/>
                  </a:lnTo>
                  <a:cubicBezTo>
                    <a:pt x="586" y="234"/>
                    <a:pt x="628" y="181"/>
                    <a:pt x="628" y="118"/>
                  </a:cubicBezTo>
                  <a:cubicBezTo>
                    <a:pt x="628" y="54"/>
                    <a:pt x="58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6"/>
            <p:cNvSpPr/>
            <p:nvPr/>
          </p:nvSpPr>
          <p:spPr>
            <a:xfrm>
              <a:off x="3970653" y="3001960"/>
              <a:ext cx="32467" cy="12130"/>
            </a:xfrm>
            <a:custGeom>
              <a:avLst/>
              <a:gdLst/>
              <a:ahLst/>
              <a:cxnLst/>
              <a:rect l="l" t="t" r="r" b="b"/>
              <a:pathLst>
                <a:path w="629" h="235" extrusionOk="0">
                  <a:moveTo>
                    <a:pt x="86" y="1"/>
                  </a:moveTo>
                  <a:cubicBezTo>
                    <a:pt x="43" y="1"/>
                    <a:pt x="0" y="54"/>
                    <a:pt x="0" y="118"/>
                  </a:cubicBezTo>
                  <a:cubicBezTo>
                    <a:pt x="0" y="182"/>
                    <a:pt x="43" y="235"/>
                    <a:pt x="86" y="235"/>
                  </a:cubicBezTo>
                  <a:lnTo>
                    <a:pt x="543" y="235"/>
                  </a:lnTo>
                  <a:cubicBezTo>
                    <a:pt x="586" y="235"/>
                    <a:pt x="628" y="182"/>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6"/>
            <p:cNvSpPr/>
            <p:nvPr/>
          </p:nvSpPr>
          <p:spPr>
            <a:xfrm>
              <a:off x="3970653" y="3044287"/>
              <a:ext cx="32467" cy="12182"/>
            </a:xfrm>
            <a:custGeom>
              <a:avLst/>
              <a:gdLst/>
              <a:ahLst/>
              <a:cxnLst/>
              <a:rect l="l" t="t" r="r" b="b"/>
              <a:pathLst>
                <a:path w="629" h="236" extrusionOk="0">
                  <a:moveTo>
                    <a:pt x="86" y="1"/>
                  </a:moveTo>
                  <a:cubicBezTo>
                    <a:pt x="43" y="1"/>
                    <a:pt x="0" y="54"/>
                    <a:pt x="0" y="118"/>
                  </a:cubicBezTo>
                  <a:cubicBezTo>
                    <a:pt x="0" y="181"/>
                    <a:pt x="43" y="235"/>
                    <a:pt x="86" y="235"/>
                  </a:cubicBezTo>
                  <a:lnTo>
                    <a:pt x="543" y="235"/>
                  </a:lnTo>
                  <a:cubicBezTo>
                    <a:pt x="586" y="235"/>
                    <a:pt x="628" y="181"/>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6"/>
            <p:cNvSpPr/>
            <p:nvPr/>
          </p:nvSpPr>
          <p:spPr>
            <a:xfrm>
              <a:off x="3972254" y="4009446"/>
              <a:ext cx="1122371" cy="1037202"/>
            </a:xfrm>
            <a:custGeom>
              <a:avLst/>
              <a:gdLst/>
              <a:ahLst/>
              <a:cxnLst/>
              <a:rect l="l" t="t" r="r" b="b"/>
              <a:pathLst>
                <a:path w="21744" h="20094" extrusionOk="0">
                  <a:moveTo>
                    <a:pt x="1470" y="1"/>
                  </a:moveTo>
                  <a:cubicBezTo>
                    <a:pt x="746" y="1"/>
                    <a:pt x="161" y="671"/>
                    <a:pt x="161" y="1491"/>
                  </a:cubicBezTo>
                  <a:cubicBezTo>
                    <a:pt x="161" y="2311"/>
                    <a:pt x="746" y="2982"/>
                    <a:pt x="1470" y="2982"/>
                  </a:cubicBezTo>
                  <a:cubicBezTo>
                    <a:pt x="1641" y="2982"/>
                    <a:pt x="1811" y="2940"/>
                    <a:pt x="1960" y="2865"/>
                  </a:cubicBezTo>
                  <a:lnTo>
                    <a:pt x="4825" y="2865"/>
                  </a:lnTo>
                  <a:lnTo>
                    <a:pt x="1801" y="18773"/>
                  </a:lnTo>
                  <a:lnTo>
                    <a:pt x="544" y="18879"/>
                  </a:lnTo>
                  <a:cubicBezTo>
                    <a:pt x="235" y="18912"/>
                    <a:pt x="1" y="19210"/>
                    <a:pt x="22" y="19539"/>
                  </a:cubicBezTo>
                  <a:cubicBezTo>
                    <a:pt x="43" y="19849"/>
                    <a:pt x="299" y="20093"/>
                    <a:pt x="587" y="20093"/>
                  </a:cubicBezTo>
                  <a:lnTo>
                    <a:pt x="640" y="20093"/>
                  </a:lnTo>
                  <a:lnTo>
                    <a:pt x="2748" y="19901"/>
                  </a:lnTo>
                  <a:lnTo>
                    <a:pt x="5985" y="2865"/>
                  </a:lnTo>
                  <a:lnTo>
                    <a:pt x="15760" y="2865"/>
                  </a:lnTo>
                  <a:lnTo>
                    <a:pt x="18997" y="19901"/>
                  </a:lnTo>
                  <a:lnTo>
                    <a:pt x="21105" y="20093"/>
                  </a:lnTo>
                  <a:lnTo>
                    <a:pt x="21159" y="20093"/>
                  </a:lnTo>
                  <a:cubicBezTo>
                    <a:pt x="21446" y="20093"/>
                    <a:pt x="21701" y="19849"/>
                    <a:pt x="21723" y="19539"/>
                  </a:cubicBezTo>
                  <a:cubicBezTo>
                    <a:pt x="21744" y="19210"/>
                    <a:pt x="21510" y="18912"/>
                    <a:pt x="21201" y="18879"/>
                  </a:cubicBezTo>
                  <a:lnTo>
                    <a:pt x="19945" y="18773"/>
                  </a:lnTo>
                  <a:lnTo>
                    <a:pt x="16921" y="2865"/>
                  </a:lnTo>
                  <a:lnTo>
                    <a:pt x="19349" y="2865"/>
                  </a:lnTo>
                  <a:cubicBezTo>
                    <a:pt x="19498" y="2940"/>
                    <a:pt x="19668" y="2982"/>
                    <a:pt x="19849" y="2982"/>
                  </a:cubicBezTo>
                  <a:cubicBezTo>
                    <a:pt x="20563" y="2982"/>
                    <a:pt x="21148" y="2311"/>
                    <a:pt x="21148" y="1491"/>
                  </a:cubicBezTo>
                  <a:cubicBezTo>
                    <a:pt x="21148" y="671"/>
                    <a:pt x="20563" y="1"/>
                    <a:pt x="19849" y="1"/>
                  </a:cubicBezTo>
                  <a:cubicBezTo>
                    <a:pt x="19391" y="1"/>
                    <a:pt x="18987" y="267"/>
                    <a:pt x="18752" y="671"/>
                  </a:cubicBezTo>
                  <a:lnTo>
                    <a:pt x="2556" y="671"/>
                  </a:lnTo>
                  <a:cubicBezTo>
                    <a:pt x="2333" y="267"/>
                    <a:pt x="1929"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6"/>
            <p:cNvSpPr/>
            <p:nvPr/>
          </p:nvSpPr>
          <p:spPr>
            <a:xfrm>
              <a:off x="5422212" y="1963142"/>
              <a:ext cx="442517" cy="892673"/>
            </a:xfrm>
            <a:custGeom>
              <a:avLst/>
              <a:gdLst/>
              <a:ahLst/>
              <a:cxnLst/>
              <a:rect l="l" t="t" r="r" b="b"/>
              <a:pathLst>
                <a:path w="8573" h="17294" extrusionOk="0">
                  <a:moveTo>
                    <a:pt x="4153" y="8924"/>
                  </a:moveTo>
                  <a:cubicBezTo>
                    <a:pt x="4483" y="8924"/>
                    <a:pt x="4813" y="8978"/>
                    <a:pt x="5133" y="9073"/>
                  </a:cubicBezTo>
                  <a:cubicBezTo>
                    <a:pt x="5250" y="9116"/>
                    <a:pt x="5367" y="9148"/>
                    <a:pt x="5473" y="9201"/>
                  </a:cubicBezTo>
                  <a:cubicBezTo>
                    <a:pt x="5580" y="9254"/>
                    <a:pt x="5697" y="9297"/>
                    <a:pt x="5804" y="9361"/>
                  </a:cubicBezTo>
                  <a:cubicBezTo>
                    <a:pt x="6017" y="9478"/>
                    <a:pt x="6208" y="9638"/>
                    <a:pt x="6400" y="9787"/>
                  </a:cubicBezTo>
                  <a:cubicBezTo>
                    <a:pt x="6762" y="10116"/>
                    <a:pt x="7156" y="10478"/>
                    <a:pt x="7294" y="10947"/>
                  </a:cubicBezTo>
                  <a:cubicBezTo>
                    <a:pt x="7380" y="11181"/>
                    <a:pt x="7411" y="11427"/>
                    <a:pt x="7444" y="11671"/>
                  </a:cubicBezTo>
                  <a:cubicBezTo>
                    <a:pt x="7444" y="11916"/>
                    <a:pt x="7422" y="12161"/>
                    <a:pt x="7347" y="12406"/>
                  </a:cubicBezTo>
                  <a:lnTo>
                    <a:pt x="7252" y="12427"/>
                  </a:lnTo>
                  <a:cubicBezTo>
                    <a:pt x="7060" y="12246"/>
                    <a:pt x="6921" y="12065"/>
                    <a:pt x="6805" y="11884"/>
                  </a:cubicBezTo>
                  <a:cubicBezTo>
                    <a:pt x="6656" y="11714"/>
                    <a:pt x="6559" y="11522"/>
                    <a:pt x="6443" y="11363"/>
                  </a:cubicBezTo>
                  <a:cubicBezTo>
                    <a:pt x="6325" y="11192"/>
                    <a:pt x="6240" y="11011"/>
                    <a:pt x="6144" y="10841"/>
                  </a:cubicBezTo>
                  <a:cubicBezTo>
                    <a:pt x="6070" y="10649"/>
                    <a:pt x="5963" y="10490"/>
                    <a:pt x="5857" y="10319"/>
                  </a:cubicBezTo>
                  <a:cubicBezTo>
                    <a:pt x="5601" y="10010"/>
                    <a:pt x="5303" y="9733"/>
                    <a:pt x="4941" y="9510"/>
                  </a:cubicBezTo>
                  <a:cubicBezTo>
                    <a:pt x="4590" y="9276"/>
                    <a:pt x="4185" y="9127"/>
                    <a:pt x="3748" y="9052"/>
                  </a:cubicBezTo>
                  <a:lnTo>
                    <a:pt x="3748" y="8956"/>
                  </a:lnTo>
                  <a:cubicBezTo>
                    <a:pt x="3887" y="8935"/>
                    <a:pt x="4015" y="8924"/>
                    <a:pt x="4153" y="8924"/>
                  </a:cubicBezTo>
                  <a:close/>
                  <a:moveTo>
                    <a:pt x="8572" y="13480"/>
                  </a:moveTo>
                  <a:cubicBezTo>
                    <a:pt x="8572" y="13488"/>
                    <a:pt x="8572" y="13495"/>
                    <a:pt x="8572" y="13503"/>
                  </a:cubicBezTo>
                  <a:cubicBezTo>
                    <a:pt x="8572" y="13495"/>
                    <a:pt x="8572" y="13488"/>
                    <a:pt x="8572" y="13480"/>
                  </a:cubicBezTo>
                  <a:close/>
                  <a:moveTo>
                    <a:pt x="1235" y="1"/>
                  </a:moveTo>
                  <a:lnTo>
                    <a:pt x="1235" y="1"/>
                  </a:lnTo>
                  <a:cubicBezTo>
                    <a:pt x="1235" y="1"/>
                    <a:pt x="1235" y="1"/>
                    <a:pt x="1235" y="1"/>
                  </a:cubicBezTo>
                  <a:lnTo>
                    <a:pt x="1235" y="1"/>
                  </a:lnTo>
                  <a:lnTo>
                    <a:pt x="2439" y="55"/>
                  </a:lnTo>
                  <a:cubicBezTo>
                    <a:pt x="2545" y="1598"/>
                    <a:pt x="2811" y="3131"/>
                    <a:pt x="2844" y="4686"/>
                  </a:cubicBezTo>
                  <a:cubicBezTo>
                    <a:pt x="2896" y="6486"/>
                    <a:pt x="2407" y="7785"/>
                    <a:pt x="1417" y="9243"/>
                  </a:cubicBezTo>
                  <a:cubicBezTo>
                    <a:pt x="746" y="10223"/>
                    <a:pt x="213" y="11256"/>
                    <a:pt x="0" y="12331"/>
                  </a:cubicBezTo>
                  <a:cubicBezTo>
                    <a:pt x="405" y="12310"/>
                    <a:pt x="863" y="12300"/>
                    <a:pt x="1363" y="12300"/>
                  </a:cubicBezTo>
                  <a:cubicBezTo>
                    <a:pt x="3109" y="12300"/>
                    <a:pt x="5357" y="12470"/>
                    <a:pt x="7752" y="13119"/>
                  </a:cubicBezTo>
                  <a:cubicBezTo>
                    <a:pt x="7773" y="13311"/>
                    <a:pt x="7784" y="13503"/>
                    <a:pt x="7784" y="13694"/>
                  </a:cubicBezTo>
                  <a:cubicBezTo>
                    <a:pt x="7784" y="15111"/>
                    <a:pt x="7209" y="16389"/>
                    <a:pt x="6272" y="17293"/>
                  </a:cubicBezTo>
                  <a:cubicBezTo>
                    <a:pt x="7507" y="16335"/>
                    <a:pt x="8274" y="14652"/>
                    <a:pt x="8551" y="13140"/>
                  </a:cubicBezTo>
                  <a:cubicBezTo>
                    <a:pt x="8561" y="13260"/>
                    <a:pt x="8571" y="13371"/>
                    <a:pt x="8572" y="13480"/>
                  </a:cubicBezTo>
                  <a:lnTo>
                    <a:pt x="8572" y="13480"/>
                  </a:lnTo>
                  <a:cubicBezTo>
                    <a:pt x="8551" y="10754"/>
                    <a:pt x="6670" y="8465"/>
                    <a:pt x="4121" y="7828"/>
                  </a:cubicBezTo>
                  <a:cubicBezTo>
                    <a:pt x="3344" y="6262"/>
                    <a:pt x="4121" y="1151"/>
                    <a:pt x="4153" y="1"/>
                  </a:cubicBezTo>
                  <a:lnTo>
                    <a:pt x="4153" y="1"/>
                  </a:lnTo>
                  <a:lnTo>
                    <a:pt x="2695" y="65"/>
                  </a:lnTo>
                  <a:lnTo>
                    <a:pt x="12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6"/>
            <p:cNvSpPr/>
            <p:nvPr/>
          </p:nvSpPr>
          <p:spPr>
            <a:xfrm>
              <a:off x="5305658" y="2609558"/>
              <a:ext cx="518395" cy="319925"/>
            </a:xfrm>
            <a:custGeom>
              <a:avLst/>
              <a:gdLst/>
              <a:ahLst/>
              <a:cxnLst/>
              <a:rect l="l" t="t" r="r" b="b"/>
              <a:pathLst>
                <a:path w="10043" h="6198" extrusionOk="0">
                  <a:moveTo>
                    <a:pt x="830" y="1"/>
                  </a:moveTo>
                  <a:cubicBezTo>
                    <a:pt x="596" y="1"/>
                    <a:pt x="362" y="11"/>
                    <a:pt x="129" y="32"/>
                  </a:cubicBezTo>
                  <a:cubicBezTo>
                    <a:pt x="43" y="405"/>
                    <a:pt x="1" y="778"/>
                    <a:pt x="1" y="1171"/>
                  </a:cubicBezTo>
                  <a:cubicBezTo>
                    <a:pt x="1" y="3951"/>
                    <a:pt x="2248" y="6197"/>
                    <a:pt x="5016" y="6197"/>
                  </a:cubicBezTo>
                  <a:cubicBezTo>
                    <a:pt x="7795" y="6197"/>
                    <a:pt x="10042" y="3951"/>
                    <a:pt x="10042" y="1171"/>
                  </a:cubicBezTo>
                  <a:cubicBezTo>
                    <a:pt x="10042" y="980"/>
                    <a:pt x="10031" y="788"/>
                    <a:pt x="10010" y="596"/>
                  </a:cubicBezTo>
                  <a:cubicBezTo>
                    <a:pt x="9309" y="849"/>
                    <a:pt x="8552" y="971"/>
                    <a:pt x="7748" y="971"/>
                  </a:cubicBezTo>
                  <a:cubicBezTo>
                    <a:pt x="7502" y="971"/>
                    <a:pt x="7252" y="959"/>
                    <a:pt x="6997" y="937"/>
                  </a:cubicBezTo>
                  <a:cubicBezTo>
                    <a:pt x="4960" y="765"/>
                    <a:pt x="288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6"/>
            <p:cNvSpPr/>
            <p:nvPr/>
          </p:nvSpPr>
          <p:spPr>
            <a:xfrm>
              <a:off x="5312265" y="2598099"/>
              <a:ext cx="510084" cy="90227"/>
            </a:xfrm>
            <a:custGeom>
              <a:avLst/>
              <a:gdLst/>
              <a:ahLst/>
              <a:cxnLst/>
              <a:rect l="l" t="t" r="r" b="b"/>
              <a:pathLst>
                <a:path w="9882" h="1748" extrusionOk="0">
                  <a:moveTo>
                    <a:pt x="3478" y="0"/>
                  </a:moveTo>
                  <a:cubicBezTo>
                    <a:pt x="1373" y="0"/>
                    <a:pt x="1" y="254"/>
                    <a:pt x="1" y="254"/>
                  </a:cubicBezTo>
                  <a:cubicBezTo>
                    <a:pt x="2250" y="1395"/>
                    <a:pt x="4220" y="1748"/>
                    <a:pt x="5797" y="1748"/>
                  </a:cubicBezTo>
                  <a:cubicBezTo>
                    <a:pt x="8357" y="1748"/>
                    <a:pt x="9882" y="818"/>
                    <a:pt x="9882" y="818"/>
                  </a:cubicBezTo>
                  <a:cubicBezTo>
                    <a:pt x="7485" y="176"/>
                    <a:pt x="5228" y="0"/>
                    <a:pt x="3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6"/>
            <p:cNvSpPr/>
            <p:nvPr/>
          </p:nvSpPr>
          <p:spPr>
            <a:xfrm>
              <a:off x="5439246" y="2812882"/>
              <a:ext cx="44546" cy="44030"/>
            </a:xfrm>
            <a:custGeom>
              <a:avLst/>
              <a:gdLst/>
              <a:ahLst/>
              <a:cxnLst/>
              <a:rect l="l" t="t" r="r" b="b"/>
              <a:pathLst>
                <a:path w="863" h="853" extrusionOk="0">
                  <a:moveTo>
                    <a:pt x="427" y="1"/>
                  </a:moveTo>
                  <a:cubicBezTo>
                    <a:pt x="192" y="1"/>
                    <a:pt x="1" y="192"/>
                    <a:pt x="1" y="427"/>
                  </a:cubicBezTo>
                  <a:cubicBezTo>
                    <a:pt x="1" y="661"/>
                    <a:pt x="192" y="852"/>
                    <a:pt x="427" y="852"/>
                  </a:cubicBezTo>
                  <a:cubicBezTo>
                    <a:pt x="661" y="852"/>
                    <a:pt x="863" y="661"/>
                    <a:pt x="863" y="427"/>
                  </a:cubicBezTo>
                  <a:cubicBezTo>
                    <a:pt x="863" y="192"/>
                    <a:pt x="661" y="1"/>
                    <a:pt x="427" y="1"/>
                  </a:cubicBezTo>
                  <a:close/>
                </a:path>
              </a:pathLst>
            </a:custGeom>
            <a:solidFill>
              <a:srgbClr val="CC6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6"/>
            <p:cNvSpPr/>
            <p:nvPr/>
          </p:nvSpPr>
          <p:spPr>
            <a:xfrm>
              <a:off x="5493652" y="2760128"/>
              <a:ext cx="44030" cy="44598"/>
            </a:xfrm>
            <a:custGeom>
              <a:avLst/>
              <a:gdLst/>
              <a:ahLst/>
              <a:cxnLst/>
              <a:rect l="l" t="t" r="r" b="b"/>
              <a:pathLst>
                <a:path w="853" h="864" extrusionOk="0">
                  <a:moveTo>
                    <a:pt x="426" y="0"/>
                  </a:moveTo>
                  <a:cubicBezTo>
                    <a:pt x="192" y="0"/>
                    <a:pt x="0" y="192"/>
                    <a:pt x="0" y="437"/>
                  </a:cubicBezTo>
                  <a:cubicBezTo>
                    <a:pt x="0" y="672"/>
                    <a:pt x="192" y="863"/>
                    <a:pt x="426" y="863"/>
                  </a:cubicBezTo>
                  <a:cubicBezTo>
                    <a:pt x="661" y="863"/>
                    <a:pt x="852" y="672"/>
                    <a:pt x="852" y="437"/>
                  </a:cubicBezTo>
                  <a:cubicBezTo>
                    <a:pt x="852" y="192"/>
                    <a:pt x="661"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6"/>
            <p:cNvSpPr/>
            <p:nvPr/>
          </p:nvSpPr>
          <p:spPr>
            <a:xfrm>
              <a:off x="5539282" y="2839827"/>
              <a:ext cx="44030" cy="44546"/>
            </a:xfrm>
            <a:custGeom>
              <a:avLst/>
              <a:gdLst/>
              <a:ahLst/>
              <a:cxnLst/>
              <a:rect l="l" t="t" r="r" b="b"/>
              <a:pathLst>
                <a:path w="853" h="863" extrusionOk="0">
                  <a:moveTo>
                    <a:pt x="427" y="1"/>
                  </a:moveTo>
                  <a:cubicBezTo>
                    <a:pt x="192" y="1"/>
                    <a:pt x="1" y="192"/>
                    <a:pt x="1" y="427"/>
                  </a:cubicBezTo>
                  <a:cubicBezTo>
                    <a:pt x="1" y="671"/>
                    <a:pt x="192" y="863"/>
                    <a:pt x="427" y="863"/>
                  </a:cubicBezTo>
                  <a:cubicBezTo>
                    <a:pt x="661" y="863"/>
                    <a:pt x="852" y="671"/>
                    <a:pt x="852" y="427"/>
                  </a:cubicBezTo>
                  <a:cubicBezTo>
                    <a:pt x="852" y="192"/>
                    <a:pt x="661" y="1"/>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6"/>
            <p:cNvSpPr/>
            <p:nvPr/>
          </p:nvSpPr>
          <p:spPr>
            <a:xfrm>
              <a:off x="5731096" y="2710678"/>
              <a:ext cx="44030" cy="44598"/>
            </a:xfrm>
            <a:custGeom>
              <a:avLst/>
              <a:gdLst/>
              <a:ahLst/>
              <a:cxnLst/>
              <a:rect l="l" t="t" r="r" b="b"/>
              <a:pathLst>
                <a:path w="853" h="864" extrusionOk="0">
                  <a:moveTo>
                    <a:pt x="426" y="0"/>
                  </a:moveTo>
                  <a:cubicBezTo>
                    <a:pt x="192" y="0"/>
                    <a:pt x="0" y="203"/>
                    <a:pt x="0" y="437"/>
                  </a:cubicBezTo>
                  <a:cubicBezTo>
                    <a:pt x="0" y="671"/>
                    <a:pt x="192" y="863"/>
                    <a:pt x="426" y="863"/>
                  </a:cubicBezTo>
                  <a:cubicBezTo>
                    <a:pt x="661" y="863"/>
                    <a:pt x="852" y="671"/>
                    <a:pt x="852" y="437"/>
                  </a:cubicBezTo>
                  <a:cubicBezTo>
                    <a:pt x="852" y="203"/>
                    <a:pt x="661"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6"/>
            <p:cNvSpPr/>
            <p:nvPr/>
          </p:nvSpPr>
          <p:spPr>
            <a:xfrm>
              <a:off x="5358463" y="2692560"/>
              <a:ext cx="97351" cy="97299"/>
            </a:xfrm>
            <a:custGeom>
              <a:avLst/>
              <a:gdLst/>
              <a:ahLst/>
              <a:cxnLst/>
              <a:rect l="l" t="t" r="r" b="b"/>
              <a:pathLst>
                <a:path w="1886" h="1885" extrusionOk="0">
                  <a:moveTo>
                    <a:pt x="937" y="0"/>
                  </a:moveTo>
                  <a:cubicBezTo>
                    <a:pt x="416" y="0"/>
                    <a:pt x="0" y="415"/>
                    <a:pt x="0" y="937"/>
                  </a:cubicBezTo>
                  <a:cubicBezTo>
                    <a:pt x="0" y="1459"/>
                    <a:pt x="416" y="1884"/>
                    <a:pt x="937" y="1884"/>
                  </a:cubicBezTo>
                  <a:cubicBezTo>
                    <a:pt x="1459" y="1884"/>
                    <a:pt x="1885" y="1459"/>
                    <a:pt x="1885" y="937"/>
                  </a:cubicBezTo>
                  <a:cubicBezTo>
                    <a:pt x="1885" y="415"/>
                    <a:pt x="1459"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6"/>
            <p:cNvSpPr/>
            <p:nvPr/>
          </p:nvSpPr>
          <p:spPr>
            <a:xfrm>
              <a:off x="5616245" y="2738707"/>
              <a:ext cx="97299" cy="97299"/>
            </a:xfrm>
            <a:custGeom>
              <a:avLst/>
              <a:gdLst/>
              <a:ahLst/>
              <a:cxnLst/>
              <a:rect l="l" t="t" r="r" b="b"/>
              <a:pathLst>
                <a:path w="1885" h="1885" extrusionOk="0">
                  <a:moveTo>
                    <a:pt x="948" y="1"/>
                  </a:moveTo>
                  <a:cubicBezTo>
                    <a:pt x="426" y="1"/>
                    <a:pt x="0" y="427"/>
                    <a:pt x="0" y="948"/>
                  </a:cubicBezTo>
                  <a:cubicBezTo>
                    <a:pt x="0" y="1470"/>
                    <a:pt x="426" y="1885"/>
                    <a:pt x="948" y="1885"/>
                  </a:cubicBezTo>
                  <a:cubicBezTo>
                    <a:pt x="1459" y="1885"/>
                    <a:pt x="1885" y="1470"/>
                    <a:pt x="1885" y="948"/>
                  </a:cubicBezTo>
                  <a:cubicBezTo>
                    <a:pt x="1885" y="427"/>
                    <a:pt x="1459" y="1"/>
                    <a:pt x="9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6"/>
            <p:cNvSpPr/>
            <p:nvPr/>
          </p:nvSpPr>
          <p:spPr>
            <a:xfrm>
              <a:off x="5258427" y="2660092"/>
              <a:ext cx="606299" cy="302891"/>
            </a:xfrm>
            <a:custGeom>
              <a:avLst/>
              <a:gdLst/>
              <a:ahLst/>
              <a:cxnLst/>
              <a:rect l="l" t="t" r="r" b="b"/>
              <a:pathLst>
                <a:path w="11746" h="5868" extrusionOk="0">
                  <a:moveTo>
                    <a:pt x="0" y="299"/>
                  </a:moveTo>
                  <a:cubicBezTo>
                    <a:pt x="139" y="3216"/>
                    <a:pt x="2396" y="5580"/>
                    <a:pt x="5271" y="5868"/>
                  </a:cubicBezTo>
                  <a:lnTo>
                    <a:pt x="5271" y="5868"/>
                  </a:lnTo>
                  <a:cubicBezTo>
                    <a:pt x="2396" y="5580"/>
                    <a:pt x="139" y="3216"/>
                    <a:pt x="0" y="299"/>
                  </a:cubicBezTo>
                  <a:close/>
                  <a:moveTo>
                    <a:pt x="11745" y="1"/>
                  </a:moveTo>
                  <a:lnTo>
                    <a:pt x="11745" y="22"/>
                  </a:lnTo>
                  <a:cubicBezTo>
                    <a:pt x="11745" y="3067"/>
                    <a:pt x="9424" y="5570"/>
                    <a:pt x="6464" y="5868"/>
                  </a:cubicBezTo>
                  <a:lnTo>
                    <a:pt x="6464" y="5868"/>
                  </a:lnTo>
                  <a:cubicBezTo>
                    <a:pt x="9424" y="5570"/>
                    <a:pt x="11745" y="3067"/>
                    <a:pt x="11745" y="22"/>
                  </a:cubicBezTo>
                  <a:close/>
                </a:path>
              </a:pathLst>
            </a:custGeom>
            <a:solidFill>
              <a:srgbClr val="9DA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6"/>
            <p:cNvSpPr/>
            <p:nvPr/>
          </p:nvSpPr>
          <p:spPr>
            <a:xfrm>
              <a:off x="5530507" y="2962937"/>
              <a:ext cx="61580" cy="1703"/>
            </a:xfrm>
            <a:custGeom>
              <a:avLst/>
              <a:gdLst/>
              <a:ahLst/>
              <a:cxnLst/>
              <a:rect l="l" t="t" r="r" b="b"/>
              <a:pathLst>
                <a:path w="1193" h="33" extrusionOk="0">
                  <a:moveTo>
                    <a:pt x="0" y="1"/>
                  </a:moveTo>
                  <a:lnTo>
                    <a:pt x="0" y="1"/>
                  </a:lnTo>
                  <a:cubicBezTo>
                    <a:pt x="192" y="22"/>
                    <a:pt x="394" y="32"/>
                    <a:pt x="597" y="32"/>
                  </a:cubicBezTo>
                  <a:cubicBezTo>
                    <a:pt x="798" y="32"/>
                    <a:pt x="990" y="22"/>
                    <a:pt x="1193" y="1"/>
                  </a:cubicBezTo>
                  <a:lnTo>
                    <a:pt x="1193" y="1"/>
                  </a:lnTo>
                  <a:cubicBezTo>
                    <a:pt x="990" y="22"/>
                    <a:pt x="798" y="32"/>
                    <a:pt x="597" y="32"/>
                  </a:cubicBezTo>
                  <a:cubicBezTo>
                    <a:pt x="394" y="32"/>
                    <a:pt x="192" y="22"/>
                    <a:pt x="0" y="1"/>
                  </a:cubicBezTo>
                  <a:close/>
                </a:path>
              </a:pathLst>
            </a:custGeom>
            <a:solidFill>
              <a:srgbClr val="D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6"/>
            <p:cNvSpPr/>
            <p:nvPr/>
          </p:nvSpPr>
          <p:spPr>
            <a:xfrm>
              <a:off x="5257859" y="1963142"/>
              <a:ext cx="606867" cy="999831"/>
            </a:xfrm>
            <a:custGeom>
              <a:avLst/>
              <a:gdLst/>
              <a:ahLst/>
              <a:cxnLst/>
              <a:rect l="l" t="t" r="r" b="b"/>
              <a:pathLst>
                <a:path w="11757" h="19370" extrusionOk="0">
                  <a:moveTo>
                    <a:pt x="4419" y="1"/>
                  </a:moveTo>
                  <a:lnTo>
                    <a:pt x="4419" y="1"/>
                  </a:lnTo>
                  <a:cubicBezTo>
                    <a:pt x="4452" y="1151"/>
                    <a:pt x="5229" y="6262"/>
                    <a:pt x="4452" y="7828"/>
                  </a:cubicBezTo>
                  <a:cubicBezTo>
                    <a:pt x="2067" y="8424"/>
                    <a:pt x="256" y="10490"/>
                    <a:pt x="32" y="13002"/>
                  </a:cubicBezTo>
                  <a:cubicBezTo>
                    <a:pt x="11" y="13173"/>
                    <a:pt x="1" y="13353"/>
                    <a:pt x="1" y="13524"/>
                  </a:cubicBezTo>
                  <a:cubicBezTo>
                    <a:pt x="1" y="13620"/>
                    <a:pt x="11" y="13705"/>
                    <a:pt x="11" y="13801"/>
                  </a:cubicBezTo>
                  <a:cubicBezTo>
                    <a:pt x="150" y="16718"/>
                    <a:pt x="2407" y="19082"/>
                    <a:pt x="5282" y="19370"/>
                  </a:cubicBezTo>
                  <a:lnTo>
                    <a:pt x="5282" y="18752"/>
                  </a:lnTo>
                  <a:cubicBezTo>
                    <a:pt x="5282" y="18731"/>
                    <a:pt x="5282" y="18699"/>
                    <a:pt x="5292" y="18677"/>
                  </a:cubicBezTo>
                  <a:cubicBezTo>
                    <a:pt x="2822" y="18358"/>
                    <a:pt x="927" y="16250"/>
                    <a:pt x="927" y="13694"/>
                  </a:cubicBezTo>
                  <a:cubicBezTo>
                    <a:pt x="927" y="13301"/>
                    <a:pt x="969" y="12928"/>
                    <a:pt x="1055" y="12555"/>
                  </a:cubicBezTo>
                  <a:cubicBezTo>
                    <a:pt x="1055" y="12555"/>
                    <a:pt x="1864" y="12406"/>
                    <a:pt x="3184" y="12331"/>
                  </a:cubicBezTo>
                  <a:cubicBezTo>
                    <a:pt x="3397" y="11256"/>
                    <a:pt x="3930" y="10223"/>
                    <a:pt x="4601" y="9243"/>
                  </a:cubicBezTo>
                  <a:cubicBezTo>
                    <a:pt x="5591" y="7785"/>
                    <a:pt x="6080" y="6486"/>
                    <a:pt x="6028" y="4686"/>
                  </a:cubicBezTo>
                  <a:cubicBezTo>
                    <a:pt x="5995" y="3131"/>
                    <a:pt x="5729" y="1598"/>
                    <a:pt x="5623" y="55"/>
                  </a:cubicBezTo>
                  <a:lnTo>
                    <a:pt x="4419" y="1"/>
                  </a:lnTo>
                  <a:close/>
                  <a:moveTo>
                    <a:pt x="11735" y="13140"/>
                  </a:moveTo>
                  <a:cubicBezTo>
                    <a:pt x="11458" y="14652"/>
                    <a:pt x="10691" y="16335"/>
                    <a:pt x="9456" y="17293"/>
                  </a:cubicBezTo>
                  <a:cubicBezTo>
                    <a:pt x="8668" y="18060"/>
                    <a:pt x="7625" y="18571"/>
                    <a:pt x="6464" y="18699"/>
                  </a:cubicBezTo>
                  <a:cubicBezTo>
                    <a:pt x="6475" y="18720"/>
                    <a:pt x="6475" y="18731"/>
                    <a:pt x="6475" y="18752"/>
                  </a:cubicBezTo>
                  <a:lnTo>
                    <a:pt x="6475" y="19370"/>
                  </a:lnTo>
                  <a:cubicBezTo>
                    <a:pt x="9435" y="19072"/>
                    <a:pt x="11756" y="16569"/>
                    <a:pt x="11756" y="13524"/>
                  </a:cubicBezTo>
                  <a:lnTo>
                    <a:pt x="11756" y="13503"/>
                  </a:lnTo>
                  <a:cubicBezTo>
                    <a:pt x="11756" y="13386"/>
                    <a:pt x="11745" y="13268"/>
                    <a:pt x="11735" y="131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6"/>
            <p:cNvSpPr/>
            <p:nvPr/>
          </p:nvSpPr>
          <p:spPr>
            <a:xfrm>
              <a:off x="5530507" y="2927217"/>
              <a:ext cx="61580" cy="37423"/>
            </a:xfrm>
            <a:custGeom>
              <a:avLst/>
              <a:gdLst/>
              <a:ahLst/>
              <a:cxnLst/>
              <a:rect l="l" t="t" r="r" b="b"/>
              <a:pathLst>
                <a:path w="1193" h="725" extrusionOk="0">
                  <a:moveTo>
                    <a:pt x="10" y="0"/>
                  </a:moveTo>
                  <a:cubicBezTo>
                    <a:pt x="0" y="22"/>
                    <a:pt x="0" y="54"/>
                    <a:pt x="0" y="75"/>
                  </a:cubicBezTo>
                  <a:lnTo>
                    <a:pt x="0" y="693"/>
                  </a:lnTo>
                  <a:cubicBezTo>
                    <a:pt x="192" y="714"/>
                    <a:pt x="394" y="724"/>
                    <a:pt x="597" y="724"/>
                  </a:cubicBezTo>
                  <a:cubicBezTo>
                    <a:pt x="798" y="724"/>
                    <a:pt x="990" y="714"/>
                    <a:pt x="1193" y="693"/>
                  </a:cubicBezTo>
                  <a:lnTo>
                    <a:pt x="1193" y="75"/>
                  </a:lnTo>
                  <a:cubicBezTo>
                    <a:pt x="1193" y="54"/>
                    <a:pt x="1193" y="43"/>
                    <a:pt x="1182" y="22"/>
                  </a:cubicBezTo>
                  <a:cubicBezTo>
                    <a:pt x="1011" y="33"/>
                    <a:pt x="841" y="43"/>
                    <a:pt x="660" y="43"/>
                  </a:cubicBezTo>
                  <a:cubicBezTo>
                    <a:pt x="436" y="43"/>
                    <a:pt x="223" y="33"/>
                    <a:pt x="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6"/>
            <p:cNvSpPr/>
            <p:nvPr/>
          </p:nvSpPr>
          <p:spPr>
            <a:xfrm>
              <a:off x="5312265" y="2599647"/>
              <a:ext cx="109997" cy="55592"/>
            </a:xfrm>
            <a:custGeom>
              <a:avLst/>
              <a:gdLst/>
              <a:ahLst/>
              <a:cxnLst/>
              <a:rect l="l" t="t" r="r" b="b"/>
              <a:pathLst>
                <a:path w="2131" h="1077" extrusionOk="0">
                  <a:moveTo>
                    <a:pt x="2130" y="0"/>
                  </a:moveTo>
                  <a:lnTo>
                    <a:pt x="2130" y="0"/>
                  </a:lnTo>
                  <a:cubicBezTo>
                    <a:pt x="810" y="75"/>
                    <a:pt x="1" y="224"/>
                    <a:pt x="1" y="224"/>
                  </a:cubicBezTo>
                  <a:cubicBezTo>
                    <a:pt x="703" y="586"/>
                    <a:pt x="1375" y="863"/>
                    <a:pt x="2024" y="1076"/>
                  </a:cubicBezTo>
                  <a:cubicBezTo>
                    <a:pt x="2013" y="714"/>
                    <a:pt x="2056" y="362"/>
                    <a:pt x="21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6"/>
            <p:cNvSpPr/>
            <p:nvPr/>
          </p:nvSpPr>
          <p:spPr>
            <a:xfrm>
              <a:off x="5439246" y="2812882"/>
              <a:ext cx="44546" cy="44030"/>
            </a:xfrm>
            <a:custGeom>
              <a:avLst/>
              <a:gdLst/>
              <a:ahLst/>
              <a:cxnLst/>
              <a:rect l="l" t="t" r="r" b="b"/>
              <a:pathLst>
                <a:path w="863" h="853" extrusionOk="0">
                  <a:moveTo>
                    <a:pt x="427" y="1"/>
                  </a:moveTo>
                  <a:cubicBezTo>
                    <a:pt x="192" y="1"/>
                    <a:pt x="1" y="192"/>
                    <a:pt x="1" y="427"/>
                  </a:cubicBezTo>
                  <a:cubicBezTo>
                    <a:pt x="1" y="661"/>
                    <a:pt x="192" y="852"/>
                    <a:pt x="427" y="852"/>
                  </a:cubicBezTo>
                  <a:cubicBezTo>
                    <a:pt x="661" y="852"/>
                    <a:pt x="863" y="661"/>
                    <a:pt x="863" y="427"/>
                  </a:cubicBezTo>
                  <a:cubicBezTo>
                    <a:pt x="863" y="192"/>
                    <a:pt x="661" y="1"/>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6"/>
            <p:cNvSpPr/>
            <p:nvPr/>
          </p:nvSpPr>
          <p:spPr>
            <a:xfrm>
              <a:off x="5540934" y="2871159"/>
              <a:ext cx="25912" cy="13214"/>
            </a:xfrm>
            <a:custGeom>
              <a:avLst/>
              <a:gdLst/>
              <a:ahLst/>
              <a:cxnLst/>
              <a:rect l="l" t="t" r="r" b="b"/>
              <a:pathLst>
                <a:path w="502" h="256" extrusionOk="0">
                  <a:moveTo>
                    <a:pt x="0" y="0"/>
                  </a:moveTo>
                  <a:lnTo>
                    <a:pt x="0" y="0"/>
                  </a:lnTo>
                  <a:cubicBezTo>
                    <a:pt x="75" y="149"/>
                    <a:pt x="224" y="256"/>
                    <a:pt x="395" y="256"/>
                  </a:cubicBezTo>
                  <a:cubicBezTo>
                    <a:pt x="426" y="256"/>
                    <a:pt x="469" y="246"/>
                    <a:pt x="501" y="246"/>
                  </a:cubicBezTo>
                  <a:cubicBezTo>
                    <a:pt x="331" y="171"/>
                    <a:pt x="160" y="9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6"/>
            <p:cNvSpPr/>
            <p:nvPr/>
          </p:nvSpPr>
          <p:spPr>
            <a:xfrm>
              <a:off x="5358463" y="2692560"/>
              <a:ext cx="86872" cy="97299"/>
            </a:xfrm>
            <a:custGeom>
              <a:avLst/>
              <a:gdLst/>
              <a:ahLst/>
              <a:cxnLst/>
              <a:rect l="l" t="t" r="r" b="b"/>
              <a:pathLst>
                <a:path w="1683" h="1885" extrusionOk="0">
                  <a:moveTo>
                    <a:pt x="937" y="0"/>
                  </a:moveTo>
                  <a:cubicBezTo>
                    <a:pt x="416" y="0"/>
                    <a:pt x="0" y="415"/>
                    <a:pt x="0" y="937"/>
                  </a:cubicBezTo>
                  <a:cubicBezTo>
                    <a:pt x="0" y="1459"/>
                    <a:pt x="416" y="1884"/>
                    <a:pt x="937" y="1884"/>
                  </a:cubicBezTo>
                  <a:cubicBezTo>
                    <a:pt x="1246" y="1884"/>
                    <a:pt x="1512" y="1735"/>
                    <a:pt x="1682" y="1512"/>
                  </a:cubicBezTo>
                  <a:cubicBezTo>
                    <a:pt x="1661" y="1470"/>
                    <a:pt x="1630" y="1416"/>
                    <a:pt x="1608" y="1363"/>
                  </a:cubicBezTo>
                  <a:cubicBezTo>
                    <a:pt x="1395" y="916"/>
                    <a:pt x="1268" y="469"/>
                    <a:pt x="1193" y="32"/>
                  </a:cubicBezTo>
                  <a:cubicBezTo>
                    <a:pt x="1107" y="10"/>
                    <a:pt x="1022"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6"/>
            <p:cNvSpPr/>
            <p:nvPr/>
          </p:nvSpPr>
          <p:spPr>
            <a:xfrm>
              <a:off x="5467275" y="1886798"/>
              <a:ext cx="192998" cy="133070"/>
            </a:xfrm>
            <a:custGeom>
              <a:avLst/>
              <a:gdLst/>
              <a:ahLst/>
              <a:cxnLst/>
              <a:rect l="l" t="t" r="r" b="b"/>
              <a:pathLst>
                <a:path w="3739" h="2578" extrusionOk="0">
                  <a:moveTo>
                    <a:pt x="1874" y="0"/>
                  </a:moveTo>
                  <a:cubicBezTo>
                    <a:pt x="1491" y="0"/>
                    <a:pt x="1183" y="309"/>
                    <a:pt x="1183" y="692"/>
                  </a:cubicBezTo>
                  <a:cubicBezTo>
                    <a:pt x="1183" y="788"/>
                    <a:pt x="1204" y="873"/>
                    <a:pt x="1235" y="947"/>
                  </a:cubicBezTo>
                  <a:lnTo>
                    <a:pt x="821" y="947"/>
                  </a:lnTo>
                  <a:cubicBezTo>
                    <a:pt x="373" y="947"/>
                    <a:pt x="0" y="1321"/>
                    <a:pt x="0" y="1768"/>
                  </a:cubicBezTo>
                  <a:cubicBezTo>
                    <a:pt x="0" y="2215"/>
                    <a:pt x="373" y="2577"/>
                    <a:pt x="821" y="2577"/>
                  </a:cubicBezTo>
                  <a:lnTo>
                    <a:pt x="2929" y="2577"/>
                  </a:lnTo>
                  <a:cubicBezTo>
                    <a:pt x="3376" y="2577"/>
                    <a:pt x="3738" y="2215"/>
                    <a:pt x="3738" y="1768"/>
                  </a:cubicBezTo>
                  <a:cubicBezTo>
                    <a:pt x="3738" y="1321"/>
                    <a:pt x="3376" y="947"/>
                    <a:pt x="2929" y="947"/>
                  </a:cubicBezTo>
                  <a:lnTo>
                    <a:pt x="2513" y="947"/>
                  </a:lnTo>
                  <a:cubicBezTo>
                    <a:pt x="2546" y="873"/>
                    <a:pt x="2567" y="788"/>
                    <a:pt x="2567" y="692"/>
                  </a:cubicBezTo>
                  <a:cubicBezTo>
                    <a:pt x="2567" y="309"/>
                    <a:pt x="2258" y="0"/>
                    <a:pt x="1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6"/>
            <p:cNvSpPr/>
            <p:nvPr/>
          </p:nvSpPr>
          <p:spPr>
            <a:xfrm>
              <a:off x="5615677" y="2423732"/>
              <a:ext cx="190778" cy="180919"/>
            </a:xfrm>
            <a:custGeom>
              <a:avLst/>
              <a:gdLst/>
              <a:ahLst/>
              <a:cxnLst/>
              <a:rect l="l" t="t" r="r" b="b"/>
              <a:pathLst>
                <a:path w="3696" h="3505" extrusionOk="0">
                  <a:moveTo>
                    <a:pt x="405" y="1"/>
                  </a:moveTo>
                  <a:cubicBezTo>
                    <a:pt x="267" y="1"/>
                    <a:pt x="139" y="12"/>
                    <a:pt x="0" y="33"/>
                  </a:cubicBezTo>
                  <a:lnTo>
                    <a:pt x="0" y="129"/>
                  </a:lnTo>
                  <a:cubicBezTo>
                    <a:pt x="437" y="204"/>
                    <a:pt x="842" y="353"/>
                    <a:pt x="1193" y="587"/>
                  </a:cubicBezTo>
                  <a:cubicBezTo>
                    <a:pt x="1555" y="810"/>
                    <a:pt x="1853" y="1087"/>
                    <a:pt x="2109" y="1396"/>
                  </a:cubicBezTo>
                  <a:cubicBezTo>
                    <a:pt x="2215" y="1567"/>
                    <a:pt x="2322" y="1726"/>
                    <a:pt x="2396" y="1918"/>
                  </a:cubicBezTo>
                  <a:cubicBezTo>
                    <a:pt x="2492" y="2088"/>
                    <a:pt x="2577" y="2269"/>
                    <a:pt x="2695" y="2440"/>
                  </a:cubicBezTo>
                  <a:cubicBezTo>
                    <a:pt x="2811" y="2599"/>
                    <a:pt x="2908" y="2791"/>
                    <a:pt x="3057" y="2961"/>
                  </a:cubicBezTo>
                  <a:cubicBezTo>
                    <a:pt x="3173" y="3142"/>
                    <a:pt x="3312" y="3323"/>
                    <a:pt x="3504" y="3504"/>
                  </a:cubicBezTo>
                  <a:lnTo>
                    <a:pt x="3599" y="3483"/>
                  </a:lnTo>
                  <a:cubicBezTo>
                    <a:pt x="3674" y="3238"/>
                    <a:pt x="3696" y="2993"/>
                    <a:pt x="3696" y="2748"/>
                  </a:cubicBezTo>
                  <a:cubicBezTo>
                    <a:pt x="3663" y="2504"/>
                    <a:pt x="3632" y="2258"/>
                    <a:pt x="3546" y="2024"/>
                  </a:cubicBezTo>
                  <a:cubicBezTo>
                    <a:pt x="3408" y="1555"/>
                    <a:pt x="3014" y="1193"/>
                    <a:pt x="2652" y="864"/>
                  </a:cubicBezTo>
                  <a:cubicBezTo>
                    <a:pt x="2460" y="715"/>
                    <a:pt x="2269" y="555"/>
                    <a:pt x="2056" y="438"/>
                  </a:cubicBezTo>
                  <a:cubicBezTo>
                    <a:pt x="1949" y="374"/>
                    <a:pt x="1832" y="331"/>
                    <a:pt x="1725" y="278"/>
                  </a:cubicBezTo>
                  <a:cubicBezTo>
                    <a:pt x="1619" y="225"/>
                    <a:pt x="1502" y="193"/>
                    <a:pt x="1385" y="150"/>
                  </a:cubicBezTo>
                  <a:cubicBezTo>
                    <a:pt x="1065" y="55"/>
                    <a:pt x="73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6"/>
            <p:cNvSpPr/>
            <p:nvPr/>
          </p:nvSpPr>
          <p:spPr>
            <a:xfrm>
              <a:off x="4380658" y="1835645"/>
              <a:ext cx="234189" cy="554630"/>
            </a:xfrm>
            <a:custGeom>
              <a:avLst/>
              <a:gdLst/>
              <a:ahLst/>
              <a:cxnLst/>
              <a:rect l="l" t="t" r="r" b="b"/>
              <a:pathLst>
                <a:path w="4537" h="10745" extrusionOk="0">
                  <a:moveTo>
                    <a:pt x="1" y="1"/>
                  </a:moveTo>
                  <a:cubicBezTo>
                    <a:pt x="150" y="1098"/>
                    <a:pt x="129" y="2205"/>
                    <a:pt x="86" y="3312"/>
                  </a:cubicBezTo>
                  <a:cubicBezTo>
                    <a:pt x="458" y="3195"/>
                    <a:pt x="1066" y="3163"/>
                    <a:pt x="1555" y="3163"/>
                  </a:cubicBezTo>
                  <a:cubicBezTo>
                    <a:pt x="1991" y="3163"/>
                    <a:pt x="2343" y="3185"/>
                    <a:pt x="2343" y="3185"/>
                  </a:cubicBezTo>
                  <a:lnTo>
                    <a:pt x="2343" y="10745"/>
                  </a:lnTo>
                  <a:cubicBezTo>
                    <a:pt x="2641" y="10745"/>
                    <a:pt x="2907" y="10660"/>
                    <a:pt x="3141" y="10511"/>
                  </a:cubicBezTo>
                  <a:lnTo>
                    <a:pt x="3141" y="1268"/>
                  </a:lnTo>
                  <a:lnTo>
                    <a:pt x="3908" y="1268"/>
                  </a:lnTo>
                  <a:cubicBezTo>
                    <a:pt x="4249" y="1268"/>
                    <a:pt x="4537" y="980"/>
                    <a:pt x="4537" y="629"/>
                  </a:cubicBezTo>
                  <a:cubicBezTo>
                    <a:pt x="4537" y="288"/>
                    <a:pt x="4249" y="1"/>
                    <a:pt x="3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6"/>
            <p:cNvSpPr/>
            <p:nvPr/>
          </p:nvSpPr>
          <p:spPr>
            <a:xfrm>
              <a:off x="4370798" y="1999997"/>
              <a:ext cx="130850" cy="501309"/>
            </a:xfrm>
            <a:custGeom>
              <a:avLst/>
              <a:gdLst/>
              <a:ahLst/>
              <a:cxnLst/>
              <a:rect l="l" t="t" r="r" b="b"/>
              <a:pathLst>
                <a:path w="2535" h="9712" extrusionOk="0">
                  <a:moveTo>
                    <a:pt x="2194" y="1"/>
                  </a:moveTo>
                  <a:cubicBezTo>
                    <a:pt x="1832" y="117"/>
                    <a:pt x="1469" y="245"/>
                    <a:pt x="1107" y="309"/>
                  </a:cubicBezTo>
                  <a:cubicBezTo>
                    <a:pt x="935" y="341"/>
                    <a:pt x="771" y="357"/>
                    <a:pt x="612" y="357"/>
                  </a:cubicBezTo>
                  <a:cubicBezTo>
                    <a:pt x="398" y="357"/>
                    <a:pt x="196" y="328"/>
                    <a:pt x="0" y="266"/>
                  </a:cubicBezTo>
                  <a:lnTo>
                    <a:pt x="0" y="8231"/>
                  </a:lnTo>
                  <a:cubicBezTo>
                    <a:pt x="0" y="9040"/>
                    <a:pt x="575" y="9712"/>
                    <a:pt x="1267" y="9712"/>
                  </a:cubicBezTo>
                  <a:cubicBezTo>
                    <a:pt x="1959" y="9712"/>
                    <a:pt x="2534" y="9040"/>
                    <a:pt x="2534" y="8231"/>
                  </a:cubicBezTo>
                  <a:lnTo>
                    <a:pt x="25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6"/>
            <p:cNvSpPr/>
            <p:nvPr/>
          </p:nvSpPr>
          <p:spPr>
            <a:xfrm>
              <a:off x="4370798" y="1998810"/>
              <a:ext cx="130850" cy="30506"/>
            </a:xfrm>
            <a:custGeom>
              <a:avLst/>
              <a:gdLst/>
              <a:ahLst/>
              <a:cxnLst/>
              <a:rect l="l" t="t" r="r" b="b"/>
              <a:pathLst>
                <a:path w="2535" h="591" extrusionOk="0">
                  <a:moveTo>
                    <a:pt x="1755" y="1"/>
                  </a:moveTo>
                  <a:cubicBezTo>
                    <a:pt x="1117" y="1"/>
                    <a:pt x="278" y="50"/>
                    <a:pt x="0" y="289"/>
                  </a:cubicBezTo>
                  <a:cubicBezTo>
                    <a:pt x="0" y="289"/>
                    <a:pt x="421" y="591"/>
                    <a:pt x="1056" y="591"/>
                  </a:cubicBezTo>
                  <a:cubicBezTo>
                    <a:pt x="1475" y="591"/>
                    <a:pt x="1988" y="460"/>
                    <a:pt x="2534" y="24"/>
                  </a:cubicBezTo>
                  <a:cubicBezTo>
                    <a:pt x="2534" y="24"/>
                    <a:pt x="2192" y="1"/>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6"/>
            <p:cNvSpPr/>
            <p:nvPr/>
          </p:nvSpPr>
          <p:spPr>
            <a:xfrm>
              <a:off x="4388349" y="2250088"/>
              <a:ext cx="30867" cy="30816"/>
            </a:xfrm>
            <a:custGeom>
              <a:avLst/>
              <a:gdLst/>
              <a:ahLst/>
              <a:cxnLst/>
              <a:rect l="l" t="t" r="r" b="b"/>
              <a:pathLst>
                <a:path w="598" h="597" extrusionOk="0">
                  <a:moveTo>
                    <a:pt x="299" y="0"/>
                  </a:moveTo>
                  <a:cubicBezTo>
                    <a:pt x="150" y="0"/>
                    <a:pt x="32" y="96"/>
                    <a:pt x="1" y="234"/>
                  </a:cubicBezTo>
                  <a:cubicBezTo>
                    <a:pt x="22" y="320"/>
                    <a:pt x="32" y="395"/>
                    <a:pt x="54" y="480"/>
                  </a:cubicBezTo>
                  <a:cubicBezTo>
                    <a:pt x="107" y="554"/>
                    <a:pt x="203" y="596"/>
                    <a:pt x="299" y="596"/>
                  </a:cubicBezTo>
                  <a:cubicBezTo>
                    <a:pt x="458" y="596"/>
                    <a:pt x="597" y="469"/>
                    <a:pt x="597" y="298"/>
                  </a:cubicBezTo>
                  <a:cubicBezTo>
                    <a:pt x="597" y="128"/>
                    <a:pt x="458"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6"/>
            <p:cNvSpPr/>
            <p:nvPr/>
          </p:nvSpPr>
          <p:spPr>
            <a:xfrm>
              <a:off x="4429540" y="2309449"/>
              <a:ext cx="31435" cy="31383"/>
            </a:xfrm>
            <a:custGeom>
              <a:avLst/>
              <a:gdLst/>
              <a:ahLst/>
              <a:cxnLst/>
              <a:rect l="l" t="t" r="r" b="b"/>
              <a:pathLst>
                <a:path w="609" h="608" extrusionOk="0">
                  <a:moveTo>
                    <a:pt x="299" y="0"/>
                  </a:moveTo>
                  <a:cubicBezTo>
                    <a:pt x="140" y="0"/>
                    <a:pt x="1" y="139"/>
                    <a:pt x="1" y="309"/>
                  </a:cubicBezTo>
                  <a:cubicBezTo>
                    <a:pt x="1" y="469"/>
                    <a:pt x="140" y="607"/>
                    <a:pt x="299" y="607"/>
                  </a:cubicBezTo>
                  <a:cubicBezTo>
                    <a:pt x="469" y="607"/>
                    <a:pt x="608" y="469"/>
                    <a:pt x="608" y="309"/>
                  </a:cubicBezTo>
                  <a:cubicBezTo>
                    <a:pt x="608" y="139"/>
                    <a:pt x="46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6"/>
            <p:cNvSpPr/>
            <p:nvPr/>
          </p:nvSpPr>
          <p:spPr>
            <a:xfrm>
              <a:off x="4333427" y="1901097"/>
              <a:ext cx="104474" cy="640883"/>
            </a:xfrm>
            <a:custGeom>
              <a:avLst/>
              <a:gdLst/>
              <a:ahLst/>
              <a:cxnLst/>
              <a:rect l="l" t="t" r="r" b="b"/>
              <a:pathLst>
                <a:path w="2024" h="12416" extrusionOk="0">
                  <a:moveTo>
                    <a:pt x="0" y="0"/>
                  </a:moveTo>
                  <a:lnTo>
                    <a:pt x="0" y="0"/>
                  </a:lnTo>
                  <a:lnTo>
                    <a:pt x="0" y="10392"/>
                  </a:lnTo>
                  <a:cubicBezTo>
                    <a:pt x="0" y="11510"/>
                    <a:pt x="916" y="12416"/>
                    <a:pt x="2023" y="12416"/>
                  </a:cubicBezTo>
                  <a:cubicBezTo>
                    <a:pt x="916" y="12416"/>
                    <a:pt x="0" y="11510"/>
                    <a:pt x="0" y="10392"/>
                  </a:cubicBez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6"/>
            <p:cNvSpPr/>
            <p:nvPr/>
          </p:nvSpPr>
          <p:spPr>
            <a:xfrm>
              <a:off x="4261368" y="1835645"/>
              <a:ext cx="281470" cy="706334"/>
            </a:xfrm>
            <a:custGeom>
              <a:avLst/>
              <a:gdLst/>
              <a:ahLst/>
              <a:cxnLst/>
              <a:rect l="l" t="t" r="r" b="b"/>
              <a:pathLst>
                <a:path w="5453" h="13684" extrusionOk="0">
                  <a:moveTo>
                    <a:pt x="640" y="1"/>
                  </a:moveTo>
                  <a:cubicBezTo>
                    <a:pt x="289" y="1"/>
                    <a:pt x="1" y="288"/>
                    <a:pt x="1" y="629"/>
                  </a:cubicBezTo>
                  <a:cubicBezTo>
                    <a:pt x="1" y="980"/>
                    <a:pt x="289" y="1268"/>
                    <a:pt x="640" y="1268"/>
                  </a:cubicBezTo>
                  <a:lnTo>
                    <a:pt x="1396" y="1268"/>
                  </a:lnTo>
                  <a:lnTo>
                    <a:pt x="1396" y="11660"/>
                  </a:lnTo>
                  <a:cubicBezTo>
                    <a:pt x="1396" y="12778"/>
                    <a:pt x="2312" y="13684"/>
                    <a:pt x="3419" y="13684"/>
                  </a:cubicBezTo>
                  <a:lnTo>
                    <a:pt x="3429" y="13684"/>
                  </a:lnTo>
                  <a:cubicBezTo>
                    <a:pt x="4537" y="13684"/>
                    <a:pt x="5452" y="12778"/>
                    <a:pt x="5452" y="11660"/>
                  </a:cubicBezTo>
                  <a:lnTo>
                    <a:pt x="5452" y="10511"/>
                  </a:lnTo>
                  <a:cubicBezTo>
                    <a:pt x="5218" y="10660"/>
                    <a:pt x="4952" y="10745"/>
                    <a:pt x="4654" y="10745"/>
                  </a:cubicBezTo>
                  <a:lnTo>
                    <a:pt x="4654" y="11415"/>
                  </a:lnTo>
                  <a:cubicBezTo>
                    <a:pt x="4654" y="12224"/>
                    <a:pt x="4079" y="12896"/>
                    <a:pt x="3387" y="12896"/>
                  </a:cubicBezTo>
                  <a:cubicBezTo>
                    <a:pt x="2695" y="12896"/>
                    <a:pt x="2120" y="12224"/>
                    <a:pt x="2120" y="11415"/>
                  </a:cubicBezTo>
                  <a:lnTo>
                    <a:pt x="2120" y="3450"/>
                  </a:lnTo>
                  <a:cubicBezTo>
                    <a:pt x="2184" y="3398"/>
                    <a:pt x="2279" y="3355"/>
                    <a:pt x="2397" y="3312"/>
                  </a:cubicBezTo>
                  <a:cubicBezTo>
                    <a:pt x="2440" y="2205"/>
                    <a:pt x="2461" y="1098"/>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6"/>
            <p:cNvSpPr/>
            <p:nvPr/>
          </p:nvSpPr>
          <p:spPr>
            <a:xfrm>
              <a:off x="4370798" y="2006604"/>
              <a:ext cx="14298" cy="14350"/>
            </a:xfrm>
            <a:custGeom>
              <a:avLst/>
              <a:gdLst/>
              <a:ahLst/>
              <a:cxnLst/>
              <a:rect l="l" t="t" r="r" b="b"/>
              <a:pathLst>
                <a:path w="277" h="278" extrusionOk="0">
                  <a:moveTo>
                    <a:pt x="277" y="0"/>
                  </a:moveTo>
                  <a:lnTo>
                    <a:pt x="277" y="0"/>
                  </a:lnTo>
                  <a:cubicBezTo>
                    <a:pt x="159" y="43"/>
                    <a:pt x="64" y="86"/>
                    <a:pt x="0" y="138"/>
                  </a:cubicBezTo>
                  <a:cubicBezTo>
                    <a:pt x="0" y="138"/>
                    <a:pt x="95" y="202"/>
                    <a:pt x="266" y="277"/>
                  </a:cubicBezTo>
                  <a:cubicBezTo>
                    <a:pt x="266" y="181"/>
                    <a:pt x="266" y="96"/>
                    <a:pt x="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6"/>
            <p:cNvSpPr/>
            <p:nvPr/>
          </p:nvSpPr>
          <p:spPr>
            <a:xfrm>
              <a:off x="4387781" y="2262167"/>
              <a:ext cx="3355" cy="12698"/>
            </a:xfrm>
            <a:custGeom>
              <a:avLst/>
              <a:gdLst/>
              <a:ahLst/>
              <a:cxnLst/>
              <a:rect l="l" t="t" r="r" b="b"/>
              <a:pathLst>
                <a:path w="65" h="246" extrusionOk="0">
                  <a:moveTo>
                    <a:pt x="12" y="0"/>
                  </a:moveTo>
                  <a:cubicBezTo>
                    <a:pt x="12" y="22"/>
                    <a:pt x="1" y="43"/>
                    <a:pt x="1" y="64"/>
                  </a:cubicBezTo>
                  <a:cubicBezTo>
                    <a:pt x="1" y="128"/>
                    <a:pt x="33" y="192"/>
                    <a:pt x="65" y="246"/>
                  </a:cubicBezTo>
                  <a:cubicBezTo>
                    <a:pt x="43" y="161"/>
                    <a:pt x="33" y="86"/>
                    <a:pt x="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6"/>
            <p:cNvSpPr/>
            <p:nvPr/>
          </p:nvSpPr>
          <p:spPr>
            <a:xfrm>
              <a:off x="4396040" y="2369378"/>
              <a:ext cx="30867" cy="31332"/>
            </a:xfrm>
            <a:custGeom>
              <a:avLst/>
              <a:gdLst/>
              <a:ahLst/>
              <a:cxnLst/>
              <a:rect l="l" t="t" r="r" b="b"/>
              <a:pathLst>
                <a:path w="598" h="607" extrusionOk="0">
                  <a:moveTo>
                    <a:pt x="299" y="0"/>
                  </a:moveTo>
                  <a:cubicBezTo>
                    <a:pt x="129" y="0"/>
                    <a:pt x="1" y="138"/>
                    <a:pt x="1" y="298"/>
                  </a:cubicBezTo>
                  <a:cubicBezTo>
                    <a:pt x="1" y="469"/>
                    <a:pt x="129" y="607"/>
                    <a:pt x="299" y="607"/>
                  </a:cubicBezTo>
                  <a:cubicBezTo>
                    <a:pt x="469" y="607"/>
                    <a:pt x="597" y="469"/>
                    <a:pt x="597" y="298"/>
                  </a:cubicBezTo>
                  <a:cubicBezTo>
                    <a:pt x="597" y="138"/>
                    <a:pt x="46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6"/>
            <p:cNvSpPr/>
            <p:nvPr/>
          </p:nvSpPr>
          <p:spPr>
            <a:xfrm>
              <a:off x="4434547" y="2428739"/>
              <a:ext cx="31332" cy="31332"/>
            </a:xfrm>
            <a:custGeom>
              <a:avLst/>
              <a:gdLst/>
              <a:ahLst/>
              <a:cxnLst/>
              <a:rect l="l" t="t" r="r" b="b"/>
              <a:pathLst>
                <a:path w="607" h="607" extrusionOk="0">
                  <a:moveTo>
                    <a:pt x="309" y="0"/>
                  </a:moveTo>
                  <a:cubicBezTo>
                    <a:pt x="138" y="0"/>
                    <a:pt x="0" y="138"/>
                    <a:pt x="0" y="308"/>
                  </a:cubicBezTo>
                  <a:cubicBezTo>
                    <a:pt x="0" y="469"/>
                    <a:pt x="138" y="607"/>
                    <a:pt x="309" y="607"/>
                  </a:cubicBezTo>
                  <a:cubicBezTo>
                    <a:pt x="469" y="607"/>
                    <a:pt x="607" y="469"/>
                    <a:pt x="607" y="308"/>
                  </a:cubicBezTo>
                  <a:cubicBezTo>
                    <a:pt x="607" y="138"/>
                    <a:pt x="469"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6"/>
            <p:cNvSpPr/>
            <p:nvPr/>
          </p:nvSpPr>
          <p:spPr>
            <a:xfrm>
              <a:off x="4795101" y="1835645"/>
              <a:ext cx="242964" cy="554630"/>
            </a:xfrm>
            <a:custGeom>
              <a:avLst/>
              <a:gdLst/>
              <a:ahLst/>
              <a:cxnLst/>
              <a:rect l="l" t="t" r="r" b="b"/>
              <a:pathLst>
                <a:path w="4707" h="10745" extrusionOk="0">
                  <a:moveTo>
                    <a:pt x="171" y="1"/>
                  </a:moveTo>
                  <a:cubicBezTo>
                    <a:pt x="490" y="2450"/>
                    <a:pt x="0" y="4941"/>
                    <a:pt x="202" y="7412"/>
                  </a:cubicBezTo>
                  <a:cubicBezTo>
                    <a:pt x="223" y="7667"/>
                    <a:pt x="256" y="7965"/>
                    <a:pt x="320" y="8263"/>
                  </a:cubicBezTo>
                  <a:cubicBezTo>
                    <a:pt x="341" y="8125"/>
                    <a:pt x="469" y="8029"/>
                    <a:pt x="607" y="8029"/>
                  </a:cubicBezTo>
                  <a:cubicBezTo>
                    <a:pt x="777" y="8029"/>
                    <a:pt x="916" y="8157"/>
                    <a:pt x="916" y="8327"/>
                  </a:cubicBezTo>
                  <a:cubicBezTo>
                    <a:pt x="916" y="8498"/>
                    <a:pt x="777" y="8625"/>
                    <a:pt x="607" y="8625"/>
                  </a:cubicBezTo>
                  <a:cubicBezTo>
                    <a:pt x="511" y="8625"/>
                    <a:pt x="426" y="8583"/>
                    <a:pt x="373" y="8509"/>
                  </a:cubicBezTo>
                  <a:lnTo>
                    <a:pt x="373" y="8509"/>
                  </a:lnTo>
                  <a:cubicBezTo>
                    <a:pt x="426" y="8753"/>
                    <a:pt x="500" y="8998"/>
                    <a:pt x="597" y="9233"/>
                  </a:cubicBezTo>
                  <a:lnTo>
                    <a:pt x="1257" y="9233"/>
                  </a:lnTo>
                  <a:cubicBezTo>
                    <a:pt x="1299" y="9200"/>
                    <a:pt x="1352" y="9179"/>
                    <a:pt x="1416" y="9179"/>
                  </a:cubicBezTo>
                  <a:cubicBezTo>
                    <a:pt x="1470" y="9179"/>
                    <a:pt x="1534" y="9200"/>
                    <a:pt x="1576" y="9233"/>
                  </a:cubicBezTo>
                  <a:lnTo>
                    <a:pt x="2502" y="9233"/>
                  </a:lnTo>
                  <a:lnTo>
                    <a:pt x="2502" y="10745"/>
                  </a:lnTo>
                  <a:cubicBezTo>
                    <a:pt x="2811" y="10745"/>
                    <a:pt x="3067" y="10660"/>
                    <a:pt x="3311" y="10511"/>
                  </a:cubicBezTo>
                  <a:lnTo>
                    <a:pt x="3311" y="1268"/>
                  </a:lnTo>
                  <a:lnTo>
                    <a:pt x="4068" y="1268"/>
                  </a:lnTo>
                  <a:cubicBezTo>
                    <a:pt x="4419" y="1268"/>
                    <a:pt x="4707" y="980"/>
                    <a:pt x="4707" y="629"/>
                  </a:cubicBezTo>
                  <a:cubicBezTo>
                    <a:pt x="4707" y="288"/>
                    <a:pt x="4419" y="1"/>
                    <a:pt x="4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6"/>
            <p:cNvSpPr/>
            <p:nvPr/>
          </p:nvSpPr>
          <p:spPr>
            <a:xfrm>
              <a:off x="4793965" y="2312185"/>
              <a:ext cx="130334" cy="189127"/>
            </a:xfrm>
            <a:custGeom>
              <a:avLst/>
              <a:gdLst/>
              <a:ahLst/>
              <a:cxnLst/>
              <a:rect l="l" t="t" r="r" b="b"/>
              <a:pathLst>
                <a:path w="2525" h="3664" extrusionOk="0">
                  <a:moveTo>
                    <a:pt x="1" y="1"/>
                  </a:moveTo>
                  <a:lnTo>
                    <a:pt x="1" y="2183"/>
                  </a:lnTo>
                  <a:cubicBezTo>
                    <a:pt x="1" y="2992"/>
                    <a:pt x="565" y="3664"/>
                    <a:pt x="1268" y="3664"/>
                  </a:cubicBezTo>
                  <a:cubicBezTo>
                    <a:pt x="1960" y="3664"/>
                    <a:pt x="2524" y="2992"/>
                    <a:pt x="2524" y="2183"/>
                  </a:cubicBezTo>
                  <a:lnTo>
                    <a:pt x="25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6"/>
            <p:cNvSpPr/>
            <p:nvPr/>
          </p:nvSpPr>
          <p:spPr>
            <a:xfrm>
              <a:off x="4811567" y="2250088"/>
              <a:ext cx="30867" cy="30816"/>
            </a:xfrm>
            <a:custGeom>
              <a:avLst/>
              <a:gdLst/>
              <a:ahLst/>
              <a:cxnLst/>
              <a:rect l="l" t="t" r="r" b="b"/>
              <a:pathLst>
                <a:path w="598" h="597" extrusionOk="0">
                  <a:moveTo>
                    <a:pt x="288" y="0"/>
                  </a:moveTo>
                  <a:cubicBezTo>
                    <a:pt x="150" y="0"/>
                    <a:pt x="22" y="96"/>
                    <a:pt x="1" y="234"/>
                  </a:cubicBezTo>
                  <a:cubicBezTo>
                    <a:pt x="11" y="320"/>
                    <a:pt x="32" y="395"/>
                    <a:pt x="54" y="480"/>
                  </a:cubicBezTo>
                  <a:cubicBezTo>
                    <a:pt x="107" y="554"/>
                    <a:pt x="192" y="596"/>
                    <a:pt x="288" y="596"/>
                  </a:cubicBezTo>
                  <a:cubicBezTo>
                    <a:pt x="458" y="596"/>
                    <a:pt x="597" y="469"/>
                    <a:pt x="597" y="298"/>
                  </a:cubicBezTo>
                  <a:cubicBezTo>
                    <a:pt x="597" y="128"/>
                    <a:pt x="458"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6"/>
            <p:cNvSpPr/>
            <p:nvPr/>
          </p:nvSpPr>
          <p:spPr>
            <a:xfrm>
              <a:off x="4859934" y="2309449"/>
              <a:ext cx="16569" cy="2787"/>
            </a:xfrm>
            <a:custGeom>
              <a:avLst/>
              <a:gdLst/>
              <a:ahLst/>
              <a:cxnLst/>
              <a:rect l="l" t="t" r="r" b="b"/>
              <a:pathLst>
                <a:path w="321" h="54" extrusionOk="0">
                  <a:moveTo>
                    <a:pt x="160" y="0"/>
                  </a:moveTo>
                  <a:cubicBezTo>
                    <a:pt x="96" y="0"/>
                    <a:pt x="43" y="21"/>
                    <a:pt x="1" y="54"/>
                  </a:cubicBezTo>
                  <a:lnTo>
                    <a:pt x="320" y="54"/>
                  </a:lnTo>
                  <a:cubicBezTo>
                    <a:pt x="278" y="21"/>
                    <a:pt x="214" y="0"/>
                    <a:pt x="160" y="0"/>
                  </a:cubicBezTo>
                  <a:close/>
                </a:path>
              </a:pathLst>
            </a:custGeom>
            <a:solidFill>
              <a:srgbClr val="C7C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6"/>
            <p:cNvSpPr/>
            <p:nvPr/>
          </p:nvSpPr>
          <p:spPr>
            <a:xfrm>
              <a:off x="4852759" y="2312185"/>
              <a:ext cx="30867" cy="28648"/>
            </a:xfrm>
            <a:custGeom>
              <a:avLst/>
              <a:gdLst/>
              <a:ahLst/>
              <a:cxnLst/>
              <a:rect l="l" t="t" r="r" b="b"/>
              <a:pathLst>
                <a:path w="598" h="555" extrusionOk="0">
                  <a:moveTo>
                    <a:pt x="140" y="1"/>
                  </a:moveTo>
                  <a:cubicBezTo>
                    <a:pt x="55" y="54"/>
                    <a:pt x="1" y="150"/>
                    <a:pt x="1" y="256"/>
                  </a:cubicBezTo>
                  <a:cubicBezTo>
                    <a:pt x="1" y="416"/>
                    <a:pt x="129" y="554"/>
                    <a:pt x="299" y="554"/>
                  </a:cubicBezTo>
                  <a:cubicBezTo>
                    <a:pt x="469" y="554"/>
                    <a:pt x="597" y="416"/>
                    <a:pt x="597" y="256"/>
                  </a:cubicBezTo>
                  <a:cubicBezTo>
                    <a:pt x="597" y="150"/>
                    <a:pt x="544" y="54"/>
                    <a:pt x="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6"/>
            <p:cNvSpPr/>
            <p:nvPr/>
          </p:nvSpPr>
          <p:spPr>
            <a:xfrm>
              <a:off x="4684586" y="1835645"/>
              <a:ext cx="119340" cy="65503"/>
            </a:xfrm>
            <a:custGeom>
              <a:avLst/>
              <a:gdLst/>
              <a:ahLst/>
              <a:cxnLst/>
              <a:rect l="l" t="t" r="r" b="b"/>
              <a:pathLst>
                <a:path w="2312" h="1269" extrusionOk="0">
                  <a:moveTo>
                    <a:pt x="1" y="661"/>
                  </a:moveTo>
                  <a:cubicBezTo>
                    <a:pt x="12" y="991"/>
                    <a:pt x="289" y="1268"/>
                    <a:pt x="629" y="1268"/>
                  </a:cubicBezTo>
                  <a:cubicBezTo>
                    <a:pt x="289" y="1268"/>
                    <a:pt x="12" y="991"/>
                    <a:pt x="1" y="661"/>
                  </a:cubicBezTo>
                  <a:close/>
                  <a:moveTo>
                    <a:pt x="2312" y="1"/>
                  </a:moveTo>
                  <a:lnTo>
                    <a:pt x="629" y="1"/>
                  </a:lnTo>
                  <a:cubicBezTo>
                    <a:pt x="289" y="1"/>
                    <a:pt x="1" y="288"/>
                    <a:pt x="1" y="629"/>
                  </a:cubicBezTo>
                  <a:lnTo>
                    <a:pt x="1" y="629"/>
                  </a:lnTo>
                  <a:cubicBezTo>
                    <a:pt x="1" y="288"/>
                    <a:pt x="289" y="1"/>
                    <a:pt x="629" y="1"/>
                  </a:cubicBezTo>
                  <a:lnTo>
                    <a:pt x="2312" y="1"/>
                  </a:ln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6"/>
            <p:cNvSpPr/>
            <p:nvPr/>
          </p:nvSpPr>
          <p:spPr>
            <a:xfrm>
              <a:off x="4684586" y="1835645"/>
              <a:ext cx="281470" cy="706334"/>
            </a:xfrm>
            <a:custGeom>
              <a:avLst/>
              <a:gdLst/>
              <a:ahLst/>
              <a:cxnLst/>
              <a:rect l="l" t="t" r="r" b="b"/>
              <a:pathLst>
                <a:path w="5453" h="13684" extrusionOk="0">
                  <a:moveTo>
                    <a:pt x="629" y="1"/>
                  </a:moveTo>
                  <a:cubicBezTo>
                    <a:pt x="289" y="1"/>
                    <a:pt x="1" y="288"/>
                    <a:pt x="1" y="629"/>
                  </a:cubicBezTo>
                  <a:lnTo>
                    <a:pt x="1" y="661"/>
                  </a:lnTo>
                  <a:cubicBezTo>
                    <a:pt x="12" y="991"/>
                    <a:pt x="289" y="1268"/>
                    <a:pt x="629" y="1268"/>
                  </a:cubicBezTo>
                  <a:lnTo>
                    <a:pt x="1396" y="1268"/>
                  </a:lnTo>
                  <a:lnTo>
                    <a:pt x="1396" y="11660"/>
                  </a:lnTo>
                  <a:cubicBezTo>
                    <a:pt x="1396" y="12778"/>
                    <a:pt x="2301" y="13684"/>
                    <a:pt x="3419" y="13684"/>
                  </a:cubicBezTo>
                  <a:cubicBezTo>
                    <a:pt x="4537" y="13684"/>
                    <a:pt x="5452" y="12778"/>
                    <a:pt x="5452" y="11660"/>
                  </a:cubicBezTo>
                  <a:lnTo>
                    <a:pt x="5452" y="10511"/>
                  </a:lnTo>
                  <a:cubicBezTo>
                    <a:pt x="5208" y="10660"/>
                    <a:pt x="4952" y="10745"/>
                    <a:pt x="4643" y="10745"/>
                  </a:cubicBezTo>
                  <a:lnTo>
                    <a:pt x="4643" y="11415"/>
                  </a:lnTo>
                  <a:cubicBezTo>
                    <a:pt x="4643" y="12224"/>
                    <a:pt x="4079" y="12896"/>
                    <a:pt x="3387" y="12896"/>
                  </a:cubicBezTo>
                  <a:cubicBezTo>
                    <a:pt x="2684" y="12896"/>
                    <a:pt x="2120" y="12224"/>
                    <a:pt x="2120" y="11415"/>
                  </a:cubicBezTo>
                  <a:lnTo>
                    <a:pt x="2120" y="9233"/>
                  </a:lnTo>
                  <a:lnTo>
                    <a:pt x="2738" y="9233"/>
                  </a:lnTo>
                  <a:cubicBezTo>
                    <a:pt x="2641" y="8998"/>
                    <a:pt x="2567" y="8753"/>
                    <a:pt x="2514" y="8509"/>
                  </a:cubicBezTo>
                  <a:cubicBezTo>
                    <a:pt x="2471" y="8455"/>
                    <a:pt x="2450" y="8391"/>
                    <a:pt x="2450" y="8327"/>
                  </a:cubicBezTo>
                  <a:cubicBezTo>
                    <a:pt x="2450" y="8306"/>
                    <a:pt x="2450" y="8285"/>
                    <a:pt x="2461" y="8263"/>
                  </a:cubicBezTo>
                  <a:cubicBezTo>
                    <a:pt x="2397" y="7965"/>
                    <a:pt x="2364" y="7667"/>
                    <a:pt x="2343" y="7412"/>
                  </a:cubicBezTo>
                  <a:cubicBezTo>
                    <a:pt x="2141" y="4941"/>
                    <a:pt x="2631" y="2450"/>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6"/>
            <p:cNvSpPr/>
            <p:nvPr/>
          </p:nvSpPr>
          <p:spPr>
            <a:xfrm>
              <a:off x="4793965" y="2312185"/>
              <a:ext cx="130334" cy="189127"/>
            </a:xfrm>
            <a:custGeom>
              <a:avLst/>
              <a:gdLst/>
              <a:ahLst/>
              <a:cxnLst/>
              <a:rect l="l" t="t" r="r" b="b"/>
              <a:pathLst>
                <a:path w="2525" h="3664" extrusionOk="0">
                  <a:moveTo>
                    <a:pt x="778" y="1108"/>
                  </a:moveTo>
                  <a:cubicBezTo>
                    <a:pt x="948" y="1108"/>
                    <a:pt x="1087" y="1246"/>
                    <a:pt x="1087" y="1406"/>
                  </a:cubicBezTo>
                  <a:cubicBezTo>
                    <a:pt x="1087" y="1577"/>
                    <a:pt x="948" y="1715"/>
                    <a:pt x="778" y="1715"/>
                  </a:cubicBezTo>
                  <a:cubicBezTo>
                    <a:pt x="619" y="1715"/>
                    <a:pt x="480" y="1577"/>
                    <a:pt x="480" y="1406"/>
                  </a:cubicBezTo>
                  <a:cubicBezTo>
                    <a:pt x="480" y="1246"/>
                    <a:pt x="619" y="1108"/>
                    <a:pt x="778" y="1108"/>
                  </a:cubicBezTo>
                  <a:close/>
                  <a:moveTo>
                    <a:pt x="1534" y="2258"/>
                  </a:moveTo>
                  <a:cubicBezTo>
                    <a:pt x="1705" y="2258"/>
                    <a:pt x="1843" y="2396"/>
                    <a:pt x="1843" y="2566"/>
                  </a:cubicBezTo>
                  <a:cubicBezTo>
                    <a:pt x="1843" y="2727"/>
                    <a:pt x="1705" y="2865"/>
                    <a:pt x="1534" y="2865"/>
                  </a:cubicBezTo>
                  <a:cubicBezTo>
                    <a:pt x="1374" y="2865"/>
                    <a:pt x="1236" y="2727"/>
                    <a:pt x="1236" y="2566"/>
                  </a:cubicBezTo>
                  <a:cubicBezTo>
                    <a:pt x="1236" y="2396"/>
                    <a:pt x="1374" y="2258"/>
                    <a:pt x="1534" y="2258"/>
                  </a:cubicBezTo>
                  <a:close/>
                  <a:moveTo>
                    <a:pt x="1" y="1"/>
                  </a:moveTo>
                  <a:lnTo>
                    <a:pt x="1" y="2183"/>
                  </a:lnTo>
                  <a:cubicBezTo>
                    <a:pt x="1" y="2992"/>
                    <a:pt x="565" y="3664"/>
                    <a:pt x="1268" y="3664"/>
                  </a:cubicBezTo>
                  <a:cubicBezTo>
                    <a:pt x="1960" y="3664"/>
                    <a:pt x="2524" y="2992"/>
                    <a:pt x="2524" y="2183"/>
                  </a:cubicBezTo>
                  <a:lnTo>
                    <a:pt x="2524" y="1513"/>
                  </a:lnTo>
                  <a:lnTo>
                    <a:pt x="2514" y="1513"/>
                  </a:lnTo>
                  <a:cubicBezTo>
                    <a:pt x="2471" y="1513"/>
                    <a:pt x="2418" y="1513"/>
                    <a:pt x="2375" y="1502"/>
                  </a:cubicBezTo>
                  <a:cubicBezTo>
                    <a:pt x="1481" y="1438"/>
                    <a:pt x="938" y="778"/>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6"/>
            <p:cNvSpPr/>
            <p:nvPr/>
          </p:nvSpPr>
          <p:spPr>
            <a:xfrm>
              <a:off x="4810999" y="2262167"/>
              <a:ext cx="3355" cy="12698"/>
            </a:xfrm>
            <a:custGeom>
              <a:avLst/>
              <a:gdLst/>
              <a:ahLst/>
              <a:cxnLst/>
              <a:rect l="l" t="t" r="r" b="b"/>
              <a:pathLst>
                <a:path w="65" h="246" extrusionOk="0">
                  <a:moveTo>
                    <a:pt x="12" y="0"/>
                  </a:moveTo>
                  <a:cubicBezTo>
                    <a:pt x="1" y="22"/>
                    <a:pt x="1" y="43"/>
                    <a:pt x="1" y="64"/>
                  </a:cubicBezTo>
                  <a:cubicBezTo>
                    <a:pt x="1" y="128"/>
                    <a:pt x="22" y="192"/>
                    <a:pt x="65" y="246"/>
                  </a:cubicBezTo>
                  <a:cubicBezTo>
                    <a:pt x="43" y="161"/>
                    <a:pt x="22" y="86"/>
                    <a:pt x="12" y="0"/>
                  </a:cubicBezTo>
                  <a:close/>
                </a:path>
              </a:pathLst>
            </a:custGeom>
            <a:solidFill>
              <a:srgbClr val="E0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6"/>
            <p:cNvSpPr/>
            <p:nvPr/>
          </p:nvSpPr>
          <p:spPr>
            <a:xfrm>
              <a:off x="4818691" y="2369378"/>
              <a:ext cx="31435" cy="31332"/>
            </a:xfrm>
            <a:custGeom>
              <a:avLst/>
              <a:gdLst/>
              <a:ahLst/>
              <a:cxnLst/>
              <a:rect l="l" t="t" r="r" b="b"/>
              <a:pathLst>
                <a:path w="609" h="607" extrusionOk="0">
                  <a:moveTo>
                    <a:pt x="299" y="0"/>
                  </a:moveTo>
                  <a:cubicBezTo>
                    <a:pt x="140" y="0"/>
                    <a:pt x="1" y="138"/>
                    <a:pt x="1" y="298"/>
                  </a:cubicBezTo>
                  <a:cubicBezTo>
                    <a:pt x="1" y="469"/>
                    <a:pt x="140" y="607"/>
                    <a:pt x="299" y="607"/>
                  </a:cubicBezTo>
                  <a:cubicBezTo>
                    <a:pt x="469" y="607"/>
                    <a:pt x="608" y="469"/>
                    <a:pt x="608" y="298"/>
                  </a:cubicBezTo>
                  <a:cubicBezTo>
                    <a:pt x="608" y="138"/>
                    <a:pt x="469"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6"/>
            <p:cNvSpPr/>
            <p:nvPr/>
          </p:nvSpPr>
          <p:spPr>
            <a:xfrm>
              <a:off x="4857766" y="2428739"/>
              <a:ext cx="31332" cy="31332"/>
            </a:xfrm>
            <a:custGeom>
              <a:avLst/>
              <a:gdLst/>
              <a:ahLst/>
              <a:cxnLst/>
              <a:rect l="l" t="t" r="r" b="b"/>
              <a:pathLst>
                <a:path w="607" h="607" extrusionOk="0">
                  <a:moveTo>
                    <a:pt x="298" y="0"/>
                  </a:moveTo>
                  <a:cubicBezTo>
                    <a:pt x="138" y="0"/>
                    <a:pt x="0" y="138"/>
                    <a:pt x="0" y="308"/>
                  </a:cubicBezTo>
                  <a:cubicBezTo>
                    <a:pt x="0" y="469"/>
                    <a:pt x="138" y="607"/>
                    <a:pt x="298" y="607"/>
                  </a:cubicBezTo>
                  <a:cubicBezTo>
                    <a:pt x="469" y="607"/>
                    <a:pt x="607" y="469"/>
                    <a:pt x="607" y="308"/>
                  </a:cubicBezTo>
                  <a:cubicBezTo>
                    <a:pt x="607" y="138"/>
                    <a:pt x="469"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6"/>
            <p:cNvSpPr/>
            <p:nvPr/>
          </p:nvSpPr>
          <p:spPr>
            <a:xfrm>
              <a:off x="5861897" y="1630101"/>
              <a:ext cx="362819" cy="3237863"/>
            </a:xfrm>
            <a:custGeom>
              <a:avLst/>
              <a:gdLst/>
              <a:ahLst/>
              <a:cxnLst/>
              <a:rect l="l" t="t" r="r" b="b"/>
              <a:pathLst>
                <a:path w="7029" h="62728" extrusionOk="0">
                  <a:moveTo>
                    <a:pt x="192" y="0"/>
                  </a:moveTo>
                  <a:cubicBezTo>
                    <a:pt x="64" y="309"/>
                    <a:pt x="1" y="639"/>
                    <a:pt x="1" y="1001"/>
                  </a:cubicBezTo>
                  <a:cubicBezTo>
                    <a:pt x="1" y="1683"/>
                    <a:pt x="246" y="2290"/>
                    <a:pt x="651" y="2726"/>
                  </a:cubicBezTo>
                  <a:lnTo>
                    <a:pt x="1044" y="2726"/>
                  </a:lnTo>
                  <a:lnTo>
                    <a:pt x="1044" y="24672"/>
                  </a:lnTo>
                  <a:lnTo>
                    <a:pt x="469" y="24672"/>
                  </a:lnTo>
                  <a:cubicBezTo>
                    <a:pt x="182" y="25087"/>
                    <a:pt x="1" y="25609"/>
                    <a:pt x="1" y="26184"/>
                  </a:cubicBezTo>
                  <a:cubicBezTo>
                    <a:pt x="1" y="26854"/>
                    <a:pt x="246" y="27472"/>
                    <a:pt x="651" y="27909"/>
                  </a:cubicBezTo>
                  <a:lnTo>
                    <a:pt x="1044" y="27909"/>
                  </a:lnTo>
                  <a:lnTo>
                    <a:pt x="1044" y="62728"/>
                  </a:lnTo>
                  <a:lnTo>
                    <a:pt x="3206" y="62728"/>
                  </a:lnTo>
                  <a:lnTo>
                    <a:pt x="3206" y="27909"/>
                  </a:lnTo>
                  <a:lnTo>
                    <a:pt x="3600" y="27909"/>
                  </a:lnTo>
                  <a:cubicBezTo>
                    <a:pt x="3898" y="27578"/>
                    <a:pt x="4111" y="27153"/>
                    <a:pt x="4196" y="26674"/>
                  </a:cubicBezTo>
                  <a:lnTo>
                    <a:pt x="5346" y="26674"/>
                  </a:lnTo>
                  <a:cubicBezTo>
                    <a:pt x="5388" y="27089"/>
                    <a:pt x="5740" y="27419"/>
                    <a:pt x="6176" y="27419"/>
                  </a:cubicBezTo>
                  <a:cubicBezTo>
                    <a:pt x="6645" y="27419"/>
                    <a:pt x="7028" y="27046"/>
                    <a:pt x="7028" y="26567"/>
                  </a:cubicBezTo>
                  <a:cubicBezTo>
                    <a:pt x="7028" y="26099"/>
                    <a:pt x="6645" y="25726"/>
                    <a:pt x="6176" y="25726"/>
                  </a:cubicBezTo>
                  <a:cubicBezTo>
                    <a:pt x="5847" y="25726"/>
                    <a:pt x="5570" y="25917"/>
                    <a:pt x="5421" y="26194"/>
                  </a:cubicBezTo>
                  <a:lnTo>
                    <a:pt x="4238" y="26194"/>
                  </a:lnTo>
                  <a:lnTo>
                    <a:pt x="4238" y="26184"/>
                  </a:lnTo>
                  <a:cubicBezTo>
                    <a:pt x="4238" y="25609"/>
                    <a:pt x="4068" y="25087"/>
                    <a:pt x="3770" y="24672"/>
                  </a:cubicBezTo>
                  <a:lnTo>
                    <a:pt x="3206" y="24672"/>
                  </a:lnTo>
                  <a:lnTo>
                    <a:pt x="3206" y="2726"/>
                  </a:lnTo>
                  <a:lnTo>
                    <a:pt x="3600" y="2726"/>
                  </a:lnTo>
                  <a:cubicBezTo>
                    <a:pt x="3994" y="2290"/>
                    <a:pt x="4238" y="1683"/>
                    <a:pt x="4238" y="1001"/>
                  </a:cubicBezTo>
                  <a:cubicBezTo>
                    <a:pt x="4238" y="650"/>
                    <a:pt x="4175" y="309"/>
                    <a:pt x="4058" y="11"/>
                  </a:cubicBezTo>
                  <a:lnTo>
                    <a:pt x="256" y="11"/>
                  </a:lnTo>
                  <a:cubicBezTo>
                    <a:pt x="235" y="11"/>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6"/>
            <p:cNvSpPr/>
            <p:nvPr/>
          </p:nvSpPr>
          <p:spPr>
            <a:xfrm>
              <a:off x="5082512" y="4811337"/>
              <a:ext cx="1089387" cy="210599"/>
            </a:xfrm>
            <a:custGeom>
              <a:avLst/>
              <a:gdLst/>
              <a:ahLst/>
              <a:cxnLst/>
              <a:rect l="l" t="t" r="r" b="b"/>
              <a:pathLst>
                <a:path w="21105" h="4080" extrusionOk="0">
                  <a:moveTo>
                    <a:pt x="2035" y="1"/>
                  </a:moveTo>
                  <a:cubicBezTo>
                    <a:pt x="916" y="1"/>
                    <a:pt x="1" y="916"/>
                    <a:pt x="1" y="2035"/>
                  </a:cubicBezTo>
                  <a:cubicBezTo>
                    <a:pt x="1" y="3164"/>
                    <a:pt x="916" y="4079"/>
                    <a:pt x="2035" y="4079"/>
                  </a:cubicBezTo>
                  <a:lnTo>
                    <a:pt x="19061" y="4079"/>
                  </a:lnTo>
                  <a:cubicBezTo>
                    <a:pt x="20189" y="4079"/>
                    <a:pt x="21105" y="3164"/>
                    <a:pt x="21105" y="2035"/>
                  </a:cubicBezTo>
                  <a:cubicBezTo>
                    <a:pt x="21105" y="916"/>
                    <a:pt x="20189" y="1"/>
                    <a:pt x="19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6"/>
            <p:cNvSpPr/>
            <p:nvPr/>
          </p:nvSpPr>
          <p:spPr>
            <a:xfrm>
              <a:off x="5904224" y="4811337"/>
              <a:ext cx="177564" cy="1187"/>
            </a:xfrm>
            <a:custGeom>
              <a:avLst/>
              <a:gdLst/>
              <a:ahLst/>
              <a:cxnLst/>
              <a:rect l="l" t="t" r="r" b="b"/>
              <a:pathLst>
                <a:path w="3440" h="23" extrusionOk="0">
                  <a:moveTo>
                    <a:pt x="224" y="1"/>
                  </a:moveTo>
                  <a:lnTo>
                    <a:pt x="1" y="1"/>
                  </a:lnTo>
                  <a:lnTo>
                    <a:pt x="1" y="1"/>
                  </a:lnTo>
                  <a:lnTo>
                    <a:pt x="224" y="1"/>
                  </a:lnTo>
                  <a:lnTo>
                    <a:pt x="224" y="1"/>
                  </a:lnTo>
                  <a:close/>
                  <a:moveTo>
                    <a:pt x="3142" y="1"/>
                  </a:moveTo>
                  <a:lnTo>
                    <a:pt x="2386" y="1"/>
                  </a:lnTo>
                  <a:lnTo>
                    <a:pt x="2386" y="1"/>
                  </a:lnTo>
                  <a:lnTo>
                    <a:pt x="3142" y="1"/>
                  </a:lnTo>
                  <a:cubicBezTo>
                    <a:pt x="3248" y="1"/>
                    <a:pt x="3344" y="1"/>
                    <a:pt x="3440" y="22"/>
                  </a:cubicBezTo>
                  <a:cubicBezTo>
                    <a:pt x="3344" y="1"/>
                    <a:pt x="3248" y="1"/>
                    <a:pt x="31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6"/>
            <p:cNvSpPr/>
            <p:nvPr/>
          </p:nvSpPr>
          <p:spPr>
            <a:xfrm>
              <a:off x="5712978" y="4811337"/>
              <a:ext cx="191294" cy="52"/>
            </a:xfrm>
            <a:custGeom>
              <a:avLst/>
              <a:gdLst/>
              <a:ahLst/>
              <a:cxnLst/>
              <a:rect l="l" t="t" r="r" b="b"/>
              <a:pathLst>
                <a:path w="3706" h="1" extrusionOk="0">
                  <a:moveTo>
                    <a:pt x="3706" y="1"/>
                  </a:moveTo>
                  <a:lnTo>
                    <a:pt x="0" y="1"/>
                  </a:lnTo>
                  <a:lnTo>
                    <a:pt x="0"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6"/>
            <p:cNvSpPr/>
            <p:nvPr/>
          </p:nvSpPr>
          <p:spPr>
            <a:xfrm>
              <a:off x="5915786" y="4811337"/>
              <a:ext cx="111649" cy="52"/>
            </a:xfrm>
            <a:custGeom>
              <a:avLst/>
              <a:gdLst/>
              <a:ahLst/>
              <a:cxnLst/>
              <a:rect l="l" t="t" r="r" b="b"/>
              <a:pathLst>
                <a:path w="2163" h="1" extrusionOk="0">
                  <a:moveTo>
                    <a:pt x="2162" y="1"/>
                  </a:moveTo>
                  <a:lnTo>
                    <a:pt x="0" y="1"/>
                  </a:lnTo>
                  <a:lnTo>
                    <a:pt x="0"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6"/>
            <p:cNvSpPr/>
            <p:nvPr/>
          </p:nvSpPr>
          <p:spPr>
            <a:xfrm>
              <a:off x="5172689" y="4811337"/>
              <a:ext cx="199553" cy="1187"/>
            </a:xfrm>
            <a:custGeom>
              <a:avLst/>
              <a:gdLst/>
              <a:ahLst/>
              <a:cxnLst/>
              <a:rect l="l" t="t" r="r" b="b"/>
              <a:pathLst>
                <a:path w="3866" h="23" extrusionOk="0">
                  <a:moveTo>
                    <a:pt x="0" y="22"/>
                  </a:moveTo>
                  <a:lnTo>
                    <a:pt x="0" y="22"/>
                  </a:lnTo>
                  <a:lnTo>
                    <a:pt x="0" y="22"/>
                  </a:lnTo>
                  <a:close/>
                  <a:moveTo>
                    <a:pt x="11" y="22"/>
                  </a:moveTo>
                  <a:lnTo>
                    <a:pt x="11" y="22"/>
                  </a:lnTo>
                  <a:lnTo>
                    <a:pt x="11" y="22"/>
                  </a:lnTo>
                  <a:close/>
                  <a:moveTo>
                    <a:pt x="3866" y="1"/>
                  </a:moveTo>
                  <a:lnTo>
                    <a:pt x="288" y="1"/>
                  </a:lnTo>
                  <a:cubicBezTo>
                    <a:pt x="192" y="1"/>
                    <a:pt x="106" y="1"/>
                    <a:pt x="11" y="22"/>
                  </a:cubicBezTo>
                  <a:cubicBezTo>
                    <a:pt x="106" y="1"/>
                    <a:pt x="192" y="1"/>
                    <a:pt x="288" y="1"/>
                  </a:cubicBezTo>
                  <a:lnTo>
                    <a:pt x="3866"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6"/>
            <p:cNvSpPr/>
            <p:nvPr/>
          </p:nvSpPr>
          <p:spPr>
            <a:xfrm>
              <a:off x="6081739" y="4812472"/>
              <a:ext cx="52" cy="52"/>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6"/>
            <p:cNvSpPr/>
            <p:nvPr/>
          </p:nvSpPr>
          <p:spPr>
            <a:xfrm>
              <a:off x="5172689" y="4812472"/>
              <a:ext cx="52" cy="52"/>
            </a:xfrm>
            <a:custGeom>
              <a:avLst/>
              <a:gdLst/>
              <a:ahLst/>
              <a:cxnLst/>
              <a:rect l="l" t="t" r="r" b="b"/>
              <a:pathLst>
                <a:path w="1" h="1" extrusionOk="0">
                  <a:moveTo>
                    <a:pt x="0" y="0"/>
                  </a:moveTo>
                  <a:lnTo>
                    <a:pt x="0" y="0"/>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6"/>
            <p:cNvSpPr/>
            <p:nvPr/>
          </p:nvSpPr>
          <p:spPr>
            <a:xfrm>
              <a:off x="6081739" y="4812472"/>
              <a:ext cx="619" cy="52"/>
            </a:xfrm>
            <a:custGeom>
              <a:avLst/>
              <a:gdLst/>
              <a:ahLst/>
              <a:cxnLst/>
              <a:rect l="l" t="t" r="r" b="b"/>
              <a:pathLst>
                <a:path w="12" h="1" extrusionOk="0">
                  <a:moveTo>
                    <a:pt x="12" y="0"/>
                  </a:moveTo>
                  <a:lnTo>
                    <a:pt x="12" y="0"/>
                  </a:lnTo>
                  <a:lnTo>
                    <a:pt x="12" y="0"/>
                  </a:lnTo>
                  <a:close/>
                  <a:moveTo>
                    <a:pt x="1" y="0"/>
                  </a:moveTo>
                  <a:lnTo>
                    <a:pt x="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a:off x="5084215" y="4811337"/>
              <a:ext cx="1086084" cy="86924"/>
            </a:xfrm>
            <a:custGeom>
              <a:avLst/>
              <a:gdLst/>
              <a:ahLst/>
              <a:cxnLst/>
              <a:rect l="l" t="t" r="r" b="b"/>
              <a:pathLst>
                <a:path w="21041" h="1684" extrusionOk="0">
                  <a:moveTo>
                    <a:pt x="2002" y="1"/>
                  </a:moveTo>
                  <a:cubicBezTo>
                    <a:pt x="1906" y="1"/>
                    <a:pt x="1820" y="1"/>
                    <a:pt x="1725" y="22"/>
                  </a:cubicBezTo>
                  <a:lnTo>
                    <a:pt x="1714" y="22"/>
                  </a:lnTo>
                  <a:cubicBezTo>
                    <a:pt x="841" y="150"/>
                    <a:pt x="149" y="821"/>
                    <a:pt x="0" y="1683"/>
                  </a:cubicBezTo>
                  <a:lnTo>
                    <a:pt x="21040" y="1683"/>
                  </a:lnTo>
                  <a:cubicBezTo>
                    <a:pt x="20891" y="831"/>
                    <a:pt x="20199" y="150"/>
                    <a:pt x="19337" y="22"/>
                  </a:cubicBezTo>
                  <a:lnTo>
                    <a:pt x="19326" y="22"/>
                  </a:lnTo>
                  <a:cubicBezTo>
                    <a:pt x="19230" y="1"/>
                    <a:pt x="19134" y="1"/>
                    <a:pt x="19028" y="1"/>
                  </a:cubicBezTo>
                  <a:lnTo>
                    <a:pt x="12181" y="1"/>
                  </a:lnTo>
                  <a:lnTo>
                    <a:pt x="12181" y="523"/>
                  </a:lnTo>
                  <a:lnTo>
                    <a:pt x="12170" y="523"/>
                  </a:lnTo>
                  <a:cubicBezTo>
                    <a:pt x="12213" y="576"/>
                    <a:pt x="12234" y="640"/>
                    <a:pt x="12234" y="693"/>
                  </a:cubicBezTo>
                  <a:cubicBezTo>
                    <a:pt x="12234" y="1141"/>
                    <a:pt x="10733" y="1503"/>
                    <a:pt x="8881" y="1503"/>
                  </a:cubicBezTo>
                  <a:cubicBezTo>
                    <a:pt x="7028" y="1503"/>
                    <a:pt x="5516" y="1141"/>
                    <a:pt x="5516" y="693"/>
                  </a:cubicBezTo>
                  <a:cubicBezTo>
                    <a:pt x="5516" y="640"/>
                    <a:pt x="5547" y="576"/>
                    <a:pt x="5590" y="523"/>
                  </a:cubicBezTo>
                  <a:lnTo>
                    <a:pt x="5580" y="523"/>
                  </a:lnTo>
                  <a:lnTo>
                    <a:pt x="55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6"/>
            <p:cNvSpPr/>
            <p:nvPr/>
          </p:nvSpPr>
          <p:spPr>
            <a:xfrm>
              <a:off x="4134438" y="2122539"/>
              <a:ext cx="1863289" cy="101790"/>
            </a:xfrm>
            <a:custGeom>
              <a:avLst/>
              <a:gdLst/>
              <a:ahLst/>
              <a:cxnLst/>
              <a:rect l="l" t="t" r="r" b="b"/>
              <a:pathLst>
                <a:path w="36098" h="1972" extrusionOk="0">
                  <a:moveTo>
                    <a:pt x="980" y="1"/>
                  </a:moveTo>
                  <a:cubicBezTo>
                    <a:pt x="437" y="1"/>
                    <a:pt x="0" y="438"/>
                    <a:pt x="0" y="980"/>
                  </a:cubicBezTo>
                  <a:cubicBezTo>
                    <a:pt x="0" y="1524"/>
                    <a:pt x="437" y="1971"/>
                    <a:pt x="980" y="1971"/>
                  </a:cubicBezTo>
                  <a:lnTo>
                    <a:pt x="35106" y="1971"/>
                  </a:lnTo>
                  <a:cubicBezTo>
                    <a:pt x="35650" y="1971"/>
                    <a:pt x="36097" y="1524"/>
                    <a:pt x="36097" y="980"/>
                  </a:cubicBezTo>
                  <a:cubicBezTo>
                    <a:pt x="36097" y="438"/>
                    <a:pt x="35650" y="1"/>
                    <a:pt x="35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6"/>
            <p:cNvSpPr/>
            <p:nvPr/>
          </p:nvSpPr>
          <p:spPr>
            <a:xfrm>
              <a:off x="5417824" y="4385950"/>
              <a:ext cx="404526" cy="401842"/>
            </a:xfrm>
            <a:custGeom>
              <a:avLst/>
              <a:gdLst/>
              <a:ahLst/>
              <a:cxnLst/>
              <a:rect l="l" t="t" r="r" b="b"/>
              <a:pathLst>
                <a:path w="7837" h="7785" extrusionOk="0">
                  <a:moveTo>
                    <a:pt x="3844" y="895"/>
                  </a:moveTo>
                  <a:cubicBezTo>
                    <a:pt x="4004" y="895"/>
                    <a:pt x="4131" y="1012"/>
                    <a:pt x="4131" y="1171"/>
                  </a:cubicBezTo>
                  <a:cubicBezTo>
                    <a:pt x="4131" y="1321"/>
                    <a:pt x="4004" y="1448"/>
                    <a:pt x="3844" y="1448"/>
                  </a:cubicBezTo>
                  <a:cubicBezTo>
                    <a:pt x="3695" y="1448"/>
                    <a:pt x="3568" y="1321"/>
                    <a:pt x="3568" y="1171"/>
                  </a:cubicBezTo>
                  <a:cubicBezTo>
                    <a:pt x="3568" y="1012"/>
                    <a:pt x="3695" y="895"/>
                    <a:pt x="3844" y="895"/>
                  </a:cubicBezTo>
                  <a:close/>
                  <a:moveTo>
                    <a:pt x="1523" y="959"/>
                  </a:moveTo>
                  <a:cubicBezTo>
                    <a:pt x="1768" y="959"/>
                    <a:pt x="1970" y="1161"/>
                    <a:pt x="1970" y="1406"/>
                  </a:cubicBezTo>
                  <a:cubicBezTo>
                    <a:pt x="1970" y="1661"/>
                    <a:pt x="1768" y="1864"/>
                    <a:pt x="1523" y="1864"/>
                  </a:cubicBezTo>
                  <a:cubicBezTo>
                    <a:pt x="1268" y="1864"/>
                    <a:pt x="1065" y="1661"/>
                    <a:pt x="1065" y="1406"/>
                  </a:cubicBezTo>
                  <a:cubicBezTo>
                    <a:pt x="1065" y="1161"/>
                    <a:pt x="1268" y="959"/>
                    <a:pt x="1523" y="959"/>
                  </a:cubicBezTo>
                  <a:close/>
                  <a:moveTo>
                    <a:pt x="2556" y="2162"/>
                  </a:moveTo>
                  <a:cubicBezTo>
                    <a:pt x="2705" y="2162"/>
                    <a:pt x="2832" y="2290"/>
                    <a:pt x="2832" y="2439"/>
                  </a:cubicBezTo>
                  <a:cubicBezTo>
                    <a:pt x="2832" y="2598"/>
                    <a:pt x="2705" y="2726"/>
                    <a:pt x="2556" y="2726"/>
                  </a:cubicBezTo>
                  <a:cubicBezTo>
                    <a:pt x="2396" y="2726"/>
                    <a:pt x="2268" y="2598"/>
                    <a:pt x="2268" y="2439"/>
                  </a:cubicBezTo>
                  <a:cubicBezTo>
                    <a:pt x="2268" y="2290"/>
                    <a:pt x="2396" y="2162"/>
                    <a:pt x="2556" y="2162"/>
                  </a:cubicBezTo>
                  <a:close/>
                  <a:moveTo>
                    <a:pt x="298" y="0"/>
                  </a:moveTo>
                  <a:cubicBezTo>
                    <a:pt x="54" y="1235"/>
                    <a:pt x="0" y="2588"/>
                    <a:pt x="203" y="3845"/>
                  </a:cubicBezTo>
                  <a:lnTo>
                    <a:pt x="181" y="3291"/>
                  </a:lnTo>
                  <a:lnTo>
                    <a:pt x="181" y="3291"/>
                  </a:lnTo>
                  <a:cubicBezTo>
                    <a:pt x="501" y="3419"/>
                    <a:pt x="1150" y="3461"/>
                    <a:pt x="1864" y="3461"/>
                  </a:cubicBezTo>
                  <a:cubicBezTo>
                    <a:pt x="3291" y="3461"/>
                    <a:pt x="5015" y="3291"/>
                    <a:pt x="5016" y="3291"/>
                  </a:cubicBezTo>
                  <a:lnTo>
                    <a:pt x="5016" y="3291"/>
                  </a:lnTo>
                  <a:lnTo>
                    <a:pt x="4685" y="7784"/>
                  </a:lnTo>
                  <a:cubicBezTo>
                    <a:pt x="4706" y="7784"/>
                    <a:pt x="4717" y="7784"/>
                    <a:pt x="4728" y="7773"/>
                  </a:cubicBezTo>
                  <a:cubicBezTo>
                    <a:pt x="5090" y="7678"/>
                    <a:pt x="5420" y="7496"/>
                    <a:pt x="5718" y="7273"/>
                  </a:cubicBezTo>
                  <a:lnTo>
                    <a:pt x="5718" y="1907"/>
                  </a:lnTo>
                  <a:cubicBezTo>
                    <a:pt x="6315" y="991"/>
                    <a:pt x="7837" y="0"/>
                    <a:pt x="7837" y="0"/>
                  </a:cubicBezTo>
                  <a:lnTo>
                    <a:pt x="7837" y="0"/>
                  </a:lnTo>
                  <a:lnTo>
                    <a:pt x="5718" y="75"/>
                  </a:lnTo>
                  <a:lnTo>
                    <a:pt x="5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6"/>
            <p:cNvSpPr/>
            <p:nvPr/>
          </p:nvSpPr>
          <p:spPr>
            <a:xfrm>
              <a:off x="5427167" y="4555774"/>
              <a:ext cx="249571" cy="290297"/>
            </a:xfrm>
            <a:custGeom>
              <a:avLst/>
              <a:gdLst/>
              <a:ahLst/>
              <a:cxnLst/>
              <a:rect l="l" t="t" r="r" b="b"/>
              <a:pathLst>
                <a:path w="4835" h="5624" extrusionOk="0">
                  <a:moveTo>
                    <a:pt x="4835" y="1"/>
                  </a:moveTo>
                  <a:cubicBezTo>
                    <a:pt x="4834" y="1"/>
                    <a:pt x="3116" y="171"/>
                    <a:pt x="1684" y="171"/>
                  </a:cubicBezTo>
                  <a:cubicBezTo>
                    <a:pt x="968" y="171"/>
                    <a:pt x="323" y="129"/>
                    <a:pt x="0" y="1"/>
                  </a:cubicBezTo>
                  <a:lnTo>
                    <a:pt x="0" y="1"/>
                  </a:lnTo>
                  <a:lnTo>
                    <a:pt x="192" y="5218"/>
                  </a:lnTo>
                  <a:cubicBezTo>
                    <a:pt x="192" y="5218"/>
                    <a:pt x="1932" y="5624"/>
                    <a:pt x="3250" y="5624"/>
                  </a:cubicBezTo>
                  <a:cubicBezTo>
                    <a:pt x="3744" y="5624"/>
                    <a:pt x="4179" y="5567"/>
                    <a:pt x="4440" y="5410"/>
                  </a:cubicBezTo>
                  <a:lnTo>
                    <a:pt x="48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6"/>
            <p:cNvSpPr/>
            <p:nvPr/>
          </p:nvSpPr>
          <p:spPr>
            <a:xfrm>
              <a:off x="5372194" y="4385950"/>
              <a:ext cx="340830" cy="425431"/>
            </a:xfrm>
            <a:custGeom>
              <a:avLst/>
              <a:gdLst/>
              <a:ahLst/>
              <a:cxnLst/>
              <a:rect l="l" t="t" r="r" b="b"/>
              <a:pathLst>
                <a:path w="6603" h="8242" extrusionOk="0">
                  <a:moveTo>
                    <a:pt x="1" y="0"/>
                  </a:moveTo>
                  <a:lnTo>
                    <a:pt x="1" y="8242"/>
                  </a:lnTo>
                  <a:lnTo>
                    <a:pt x="1246" y="8242"/>
                  </a:lnTo>
                  <a:lnTo>
                    <a:pt x="1087" y="3845"/>
                  </a:lnTo>
                  <a:cubicBezTo>
                    <a:pt x="884" y="2588"/>
                    <a:pt x="938" y="1235"/>
                    <a:pt x="1182" y="0"/>
                  </a:cubicBezTo>
                  <a:close/>
                  <a:moveTo>
                    <a:pt x="6602" y="7273"/>
                  </a:moveTo>
                  <a:cubicBezTo>
                    <a:pt x="6304" y="7496"/>
                    <a:pt x="5974" y="7678"/>
                    <a:pt x="5612" y="7773"/>
                  </a:cubicBezTo>
                  <a:cubicBezTo>
                    <a:pt x="5601" y="7784"/>
                    <a:pt x="5590" y="7784"/>
                    <a:pt x="5569" y="7784"/>
                  </a:cubicBezTo>
                  <a:lnTo>
                    <a:pt x="5538" y="8242"/>
                  </a:lnTo>
                  <a:lnTo>
                    <a:pt x="6602" y="8242"/>
                  </a:lnTo>
                  <a:lnTo>
                    <a:pt x="6602" y="727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6"/>
            <p:cNvSpPr/>
            <p:nvPr/>
          </p:nvSpPr>
          <p:spPr>
            <a:xfrm>
              <a:off x="5372194" y="4811337"/>
              <a:ext cx="340830" cy="52"/>
            </a:xfrm>
            <a:custGeom>
              <a:avLst/>
              <a:gdLst/>
              <a:ahLst/>
              <a:cxnLst/>
              <a:rect l="l" t="t" r="r" b="b"/>
              <a:pathLst>
                <a:path w="6603" h="1" extrusionOk="0">
                  <a:moveTo>
                    <a:pt x="1246" y="1"/>
                  </a:moveTo>
                  <a:lnTo>
                    <a:pt x="1" y="1"/>
                  </a:lnTo>
                  <a:lnTo>
                    <a:pt x="1" y="1"/>
                  </a:lnTo>
                  <a:close/>
                  <a:moveTo>
                    <a:pt x="6602" y="1"/>
                  </a:moveTo>
                  <a:lnTo>
                    <a:pt x="5538" y="1"/>
                  </a:lnTo>
                  <a:lnTo>
                    <a:pt x="5538" y="1"/>
                  </a:lnTo>
                  <a:close/>
                </a:path>
              </a:pathLst>
            </a:custGeom>
            <a:solidFill>
              <a:srgbClr val="E3E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6"/>
            <p:cNvSpPr/>
            <p:nvPr/>
          </p:nvSpPr>
          <p:spPr>
            <a:xfrm>
              <a:off x="5368890" y="4811337"/>
              <a:ext cx="346870" cy="77581"/>
            </a:xfrm>
            <a:custGeom>
              <a:avLst/>
              <a:gdLst/>
              <a:ahLst/>
              <a:cxnLst/>
              <a:rect l="l" t="t" r="r" b="b"/>
              <a:pathLst>
                <a:path w="6720" h="1503" extrusionOk="0">
                  <a:moveTo>
                    <a:pt x="65" y="1"/>
                  </a:moveTo>
                  <a:lnTo>
                    <a:pt x="65" y="523"/>
                  </a:lnTo>
                  <a:lnTo>
                    <a:pt x="75" y="523"/>
                  </a:lnTo>
                  <a:cubicBezTo>
                    <a:pt x="32" y="576"/>
                    <a:pt x="1" y="640"/>
                    <a:pt x="1" y="693"/>
                  </a:cubicBezTo>
                  <a:cubicBezTo>
                    <a:pt x="1" y="1141"/>
                    <a:pt x="1513" y="1503"/>
                    <a:pt x="3366" y="1503"/>
                  </a:cubicBezTo>
                  <a:cubicBezTo>
                    <a:pt x="5218" y="1503"/>
                    <a:pt x="6719" y="1141"/>
                    <a:pt x="6719" y="693"/>
                  </a:cubicBezTo>
                  <a:cubicBezTo>
                    <a:pt x="6719" y="640"/>
                    <a:pt x="6698" y="576"/>
                    <a:pt x="6655" y="523"/>
                  </a:cubicBezTo>
                  <a:lnTo>
                    <a:pt x="6666" y="523"/>
                  </a:lnTo>
                  <a:lnTo>
                    <a:pt x="6666" y="1"/>
                  </a:lnTo>
                  <a:lnTo>
                    <a:pt x="5602" y="1"/>
                  </a:lnTo>
                  <a:lnTo>
                    <a:pt x="5569" y="459"/>
                  </a:lnTo>
                  <a:cubicBezTo>
                    <a:pt x="5314" y="618"/>
                    <a:pt x="4878" y="672"/>
                    <a:pt x="4377" y="672"/>
                  </a:cubicBezTo>
                  <a:cubicBezTo>
                    <a:pt x="3056" y="672"/>
                    <a:pt x="1321" y="267"/>
                    <a:pt x="1321" y="267"/>
                  </a:cubicBezTo>
                  <a:lnTo>
                    <a:pt x="1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6"/>
            <p:cNvSpPr/>
            <p:nvPr/>
          </p:nvSpPr>
          <p:spPr>
            <a:xfrm>
              <a:off x="5593172" y="4515667"/>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6"/>
            <p:cNvSpPr/>
            <p:nvPr/>
          </p:nvSpPr>
          <p:spPr>
            <a:xfrm>
              <a:off x="5593172" y="4565685"/>
              <a:ext cx="73090" cy="12646"/>
            </a:xfrm>
            <a:custGeom>
              <a:avLst/>
              <a:gdLst/>
              <a:ahLst/>
              <a:cxnLst/>
              <a:rect l="l" t="t" r="r" b="b"/>
              <a:pathLst>
                <a:path w="1416" h="245" extrusionOk="0">
                  <a:moveTo>
                    <a:pt x="0" y="1"/>
                  </a:moveTo>
                  <a:lnTo>
                    <a:pt x="0" y="245"/>
                  </a:lnTo>
                  <a:lnTo>
                    <a:pt x="1416" y="245"/>
                  </a:ln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6"/>
            <p:cNvSpPr/>
            <p:nvPr/>
          </p:nvSpPr>
          <p:spPr>
            <a:xfrm>
              <a:off x="5593172" y="4615703"/>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6"/>
            <p:cNvSpPr/>
            <p:nvPr/>
          </p:nvSpPr>
          <p:spPr>
            <a:xfrm>
              <a:off x="5593172" y="4665721"/>
              <a:ext cx="73090" cy="12646"/>
            </a:xfrm>
            <a:custGeom>
              <a:avLst/>
              <a:gdLst/>
              <a:ahLst/>
              <a:cxnLst/>
              <a:rect l="l" t="t" r="r" b="b"/>
              <a:pathLst>
                <a:path w="1416" h="245"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6"/>
            <p:cNvSpPr/>
            <p:nvPr/>
          </p:nvSpPr>
          <p:spPr>
            <a:xfrm>
              <a:off x="5593172" y="4715740"/>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6"/>
            <p:cNvSpPr/>
            <p:nvPr/>
          </p:nvSpPr>
          <p:spPr>
            <a:xfrm>
              <a:off x="5593172" y="4765758"/>
              <a:ext cx="73090" cy="12646"/>
            </a:xfrm>
            <a:custGeom>
              <a:avLst/>
              <a:gdLst/>
              <a:ahLst/>
              <a:cxnLst/>
              <a:rect l="l" t="t" r="r" b="b"/>
              <a:pathLst>
                <a:path w="1416" h="245"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6"/>
            <p:cNvSpPr/>
            <p:nvPr/>
          </p:nvSpPr>
          <p:spPr>
            <a:xfrm>
              <a:off x="5593172" y="4815724"/>
              <a:ext cx="73090" cy="12750"/>
            </a:xfrm>
            <a:custGeom>
              <a:avLst/>
              <a:gdLst/>
              <a:ahLst/>
              <a:cxnLst/>
              <a:rect l="l" t="t" r="r" b="b"/>
              <a:pathLst>
                <a:path w="1416" h="247" extrusionOk="0">
                  <a:moveTo>
                    <a:pt x="0" y="1"/>
                  </a:moveTo>
                  <a:lnTo>
                    <a:pt x="0" y="246"/>
                  </a:lnTo>
                  <a:lnTo>
                    <a:pt x="1416" y="246"/>
                  </a:ln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6"/>
            <p:cNvSpPr/>
            <p:nvPr/>
          </p:nvSpPr>
          <p:spPr>
            <a:xfrm>
              <a:off x="5479353" y="4605276"/>
              <a:ext cx="46817" cy="46714"/>
            </a:xfrm>
            <a:custGeom>
              <a:avLst/>
              <a:gdLst/>
              <a:ahLst/>
              <a:cxnLst/>
              <a:rect l="l" t="t" r="r" b="b"/>
              <a:pathLst>
                <a:path w="907" h="905" extrusionOk="0">
                  <a:moveTo>
                    <a:pt x="459" y="0"/>
                  </a:moveTo>
                  <a:cubicBezTo>
                    <a:pt x="203" y="0"/>
                    <a:pt x="1" y="202"/>
                    <a:pt x="1" y="447"/>
                  </a:cubicBezTo>
                  <a:cubicBezTo>
                    <a:pt x="1" y="703"/>
                    <a:pt x="203" y="905"/>
                    <a:pt x="459" y="905"/>
                  </a:cubicBezTo>
                  <a:cubicBezTo>
                    <a:pt x="703" y="905"/>
                    <a:pt x="906" y="703"/>
                    <a:pt x="906" y="447"/>
                  </a:cubicBezTo>
                  <a:cubicBezTo>
                    <a:pt x="906" y="202"/>
                    <a:pt x="703"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6"/>
            <p:cNvSpPr/>
            <p:nvPr/>
          </p:nvSpPr>
          <p:spPr>
            <a:xfrm>
              <a:off x="5472746" y="4435401"/>
              <a:ext cx="46817" cy="46817"/>
            </a:xfrm>
            <a:custGeom>
              <a:avLst/>
              <a:gdLst/>
              <a:ahLst/>
              <a:cxnLst/>
              <a:rect l="l" t="t" r="r" b="b"/>
              <a:pathLst>
                <a:path w="907" h="907" extrusionOk="0">
                  <a:moveTo>
                    <a:pt x="459" y="1"/>
                  </a:moveTo>
                  <a:cubicBezTo>
                    <a:pt x="204" y="1"/>
                    <a:pt x="1" y="203"/>
                    <a:pt x="1" y="448"/>
                  </a:cubicBezTo>
                  <a:cubicBezTo>
                    <a:pt x="1" y="703"/>
                    <a:pt x="204" y="906"/>
                    <a:pt x="459" y="906"/>
                  </a:cubicBezTo>
                  <a:cubicBezTo>
                    <a:pt x="704" y="906"/>
                    <a:pt x="906" y="703"/>
                    <a:pt x="906" y="448"/>
                  </a:cubicBezTo>
                  <a:cubicBezTo>
                    <a:pt x="906" y="203"/>
                    <a:pt x="704" y="1"/>
                    <a:pt x="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6"/>
            <p:cNvSpPr/>
            <p:nvPr/>
          </p:nvSpPr>
          <p:spPr>
            <a:xfrm>
              <a:off x="5549709" y="4301864"/>
              <a:ext cx="46817" cy="46765"/>
            </a:xfrm>
            <a:custGeom>
              <a:avLst/>
              <a:gdLst/>
              <a:ahLst/>
              <a:cxnLst/>
              <a:rect l="l" t="t" r="r" b="b"/>
              <a:pathLst>
                <a:path w="907" h="906" extrusionOk="0">
                  <a:moveTo>
                    <a:pt x="448" y="0"/>
                  </a:moveTo>
                  <a:cubicBezTo>
                    <a:pt x="203" y="0"/>
                    <a:pt x="1" y="202"/>
                    <a:pt x="1" y="448"/>
                  </a:cubicBezTo>
                  <a:cubicBezTo>
                    <a:pt x="1" y="703"/>
                    <a:pt x="203" y="905"/>
                    <a:pt x="448" y="905"/>
                  </a:cubicBezTo>
                  <a:cubicBezTo>
                    <a:pt x="703" y="905"/>
                    <a:pt x="906" y="703"/>
                    <a:pt x="906" y="448"/>
                  </a:cubicBezTo>
                  <a:cubicBezTo>
                    <a:pt x="906" y="202"/>
                    <a:pt x="703" y="0"/>
                    <a:pt x="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6"/>
            <p:cNvSpPr/>
            <p:nvPr/>
          </p:nvSpPr>
          <p:spPr>
            <a:xfrm>
              <a:off x="5583261" y="4031436"/>
              <a:ext cx="46198" cy="46765"/>
            </a:xfrm>
            <a:custGeom>
              <a:avLst/>
              <a:gdLst/>
              <a:ahLst/>
              <a:cxnLst/>
              <a:rect l="l" t="t" r="r" b="b"/>
              <a:pathLst>
                <a:path w="895" h="906" extrusionOk="0">
                  <a:moveTo>
                    <a:pt x="448" y="1"/>
                  </a:moveTo>
                  <a:cubicBezTo>
                    <a:pt x="202" y="1"/>
                    <a:pt x="0" y="203"/>
                    <a:pt x="0" y="458"/>
                  </a:cubicBezTo>
                  <a:cubicBezTo>
                    <a:pt x="0" y="703"/>
                    <a:pt x="202" y="905"/>
                    <a:pt x="448" y="905"/>
                  </a:cubicBezTo>
                  <a:cubicBezTo>
                    <a:pt x="692" y="905"/>
                    <a:pt x="895" y="703"/>
                    <a:pt x="895" y="458"/>
                  </a:cubicBezTo>
                  <a:cubicBezTo>
                    <a:pt x="895" y="203"/>
                    <a:pt x="692" y="1"/>
                    <a:pt x="4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6"/>
            <p:cNvSpPr/>
            <p:nvPr/>
          </p:nvSpPr>
          <p:spPr>
            <a:xfrm>
              <a:off x="5545889" y="4159501"/>
              <a:ext cx="107210" cy="97867"/>
            </a:xfrm>
            <a:custGeom>
              <a:avLst/>
              <a:gdLst/>
              <a:ahLst/>
              <a:cxnLst/>
              <a:rect l="l" t="t" r="r" b="b"/>
              <a:pathLst>
                <a:path w="2077" h="1896" extrusionOk="0">
                  <a:moveTo>
                    <a:pt x="1044" y="0"/>
                  </a:moveTo>
                  <a:cubicBezTo>
                    <a:pt x="799" y="0"/>
                    <a:pt x="554" y="97"/>
                    <a:pt x="373" y="277"/>
                  </a:cubicBezTo>
                  <a:cubicBezTo>
                    <a:pt x="0" y="650"/>
                    <a:pt x="0" y="1246"/>
                    <a:pt x="373" y="1619"/>
                  </a:cubicBezTo>
                  <a:cubicBezTo>
                    <a:pt x="554" y="1800"/>
                    <a:pt x="799" y="1896"/>
                    <a:pt x="1044" y="1896"/>
                  </a:cubicBezTo>
                  <a:cubicBezTo>
                    <a:pt x="1288" y="1896"/>
                    <a:pt x="1523" y="1800"/>
                    <a:pt x="1714" y="1619"/>
                  </a:cubicBezTo>
                  <a:cubicBezTo>
                    <a:pt x="2076" y="1246"/>
                    <a:pt x="2076" y="650"/>
                    <a:pt x="1714" y="277"/>
                  </a:cubicBezTo>
                  <a:cubicBezTo>
                    <a:pt x="1523" y="97"/>
                    <a:pt x="1288"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6"/>
            <p:cNvSpPr/>
            <p:nvPr/>
          </p:nvSpPr>
          <p:spPr>
            <a:xfrm>
              <a:off x="5528288" y="4667322"/>
              <a:ext cx="29164" cy="29216"/>
            </a:xfrm>
            <a:custGeom>
              <a:avLst/>
              <a:gdLst/>
              <a:ahLst/>
              <a:cxnLst/>
              <a:rect l="l" t="t" r="r" b="b"/>
              <a:pathLst>
                <a:path w="565" h="566" extrusionOk="0">
                  <a:moveTo>
                    <a:pt x="288" y="1"/>
                  </a:moveTo>
                  <a:cubicBezTo>
                    <a:pt x="128" y="1"/>
                    <a:pt x="1" y="129"/>
                    <a:pt x="1" y="289"/>
                  </a:cubicBezTo>
                  <a:cubicBezTo>
                    <a:pt x="1" y="438"/>
                    <a:pt x="128" y="566"/>
                    <a:pt x="288" y="566"/>
                  </a:cubicBezTo>
                  <a:cubicBezTo>
                    <a:pt x="437" y="566"/>
                    <a:pt x="565" y="438"/>
                    <a:pt x="565" y="289"/>
                  </a:cubicBezTo>
                  <a:cubicBezTo>
                    <a:pt x="565" y="129"/>
                    <a:pt x="43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6"/>
            <p:cNvSpPr/>
            <p:nvPr/>
          </p:nvSpPr>
          <p:spPr>
            <a:xfrm>
              <a:off x="5534895" y="4497549"/>
              <a:ext cx="29164" cy="29164"/>
            </a:xfrm>
            <a:custGeom>
              <a:avLst/>
              <a:gdLst/>
              <a:ahLst/>
              <a:cxnLst/>
              <a:rect l="l" t="t" r="r" b="b"/>
              <a:pathLst>
                <a:path w="565" h="565" extrusionOk="0">
                  <a:moveTo>
                    <a:pt x="288" y="0"/>
                  </a:moveTo>
                  <a:cubicBezTo>
                    <a:pt x="128" y="0"/>
                    <a:pt x="0" y="128"/>
                    <a:pt x="0" y="277"/>
                  </a:cubicBezTo>
                  <a:cubicBezTo>
                    <a:pt x="0" y="436"/>
                    <a:pt x="128" y="564"/>
                    <a:pt x="288" y="564"/>
                  </a:cubicBezTo>
                  <a:cubicBezTo>
                    <a:pt x="437" y="564"/>
                    <a:pt x="564" y="436"/>
                    <a:pt x="564" y="277"/>
                  </a:cubicBezTo>
                  <a:cubicBezTo>
                    <a:pt x="564" y="128"/>
                    <a:pt x="437"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6"/>
            <p:cNvSpPr/>
            <p:nvPr/>
          </p:nvSpPr>
          <p:spPr>
            <a:xfrm>
              <a:off x="5601947" y="4432097"/>
              <a:ext cx="29164" cy="28648"/>
            </a:xfrm>
            <a:custGeom>
              <a:avLst/>
              <a:gdLst/>
              <a:ahLst/>
              <a:cxnLst/>
              <a:rect l="l" t="t" r="r" b="b"/>
              <a:pathLst>
                <a:path w="565" h="555" extrusionOk="0">
                  <a:moveTo>
                    <a:pt x="277" y="1"/>
                  </a:moveTo>
                  <a:cubicBezTo>
                    <a:pt x="128" y="1"/>
                    <a:pt x="1" y="118"/>
                    <a:pt x="1" y="277"/>
                  </a:cubicBezTo>
                  <a:cubicBezTo>
                    <a:pt x="1" y="427"/>
                    <a:pt x="128" y="554"/>
                    <a:pt x="277" y="554"/>
                  </a:cubicBezTo>
                  <a:cubicBezTo>
                    <a:pt x="437" y="554"/>
                    <a:pt x="564" y="427"/>
                    <a:pt x="564" y="277"/>
                  </a:cubicBezTo>
                  <a:cubicBezTo>
                    <a:pt x="564" y="118"/>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6"/>
            <p:cNvSpPr/>
            <p:nvPr/>
          </p:nvSpPr>
          <p:spPr>
            <a:xfrm>
              <a:off x="5478269" y="4313943"/>
              <a:ext cx="29216" cy="29164"/>
            </a:xfrm>
            <a:custGeom>
              <a:avLst/>
              <a:gdLst/>
              <a:ahLst/>
              <a:cxnLst/>
              <a:rect l="l" t="t" r="r" b="b"/>
              <a:pathLst>
                <a:path w="566" h="565" extrusionOk="0">
                  <a:moveTo>
                    <a:pt x="288" y="1"/>
                  </a:moveTo>
                  <a:cubicBezTo>
                    <a:pt x="128" y="1"/>
                    <a:pt x="0" y="129"/>
                    <a:pt x="0" y="278"/>
                  </a:cubicBezTo>
                  <a:cubicBezTo>
                    <a:pt x="0" y="437"/>
                    <a:pt x="128" y="565"/>
                    <a:pt x="288" y="565"/>
                  </a:cubicBezTo>
                  <a:cubicBezTo>
                    <a:pt x="437" y="565"/>
                    <a:pt x="565" y="437"/>
                    <a:pt x="565" y="278"/>
                  </a:cubicBezTo>
                  <a:cubicBezTo>
                    <a:pt x="565" y="129"/>
                    <a:pt x="437"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6"/>
            <p:cNvSpPr/>
            <p:nvPr/>
          </p:nvSpPr>
          <p:spPr>
            <a:xfrm>
              <a:off x="5642054" y="4313943"/>
              <a:ext cx="28648" cy="29164"/>
            </a:xfrm>
            <a:custGeom>
              <a:avLst/>
              <a:gdLst/>
              <a:ahLst/>
              <a:cxnLst/>
              <a:rect l="l" t="t" r="r" b="b"/>
              <a:pathLst>
                <a:path w="555" h="565" extrusionOk="0">
                  <a:moveTo>
                    <a:pt x="277" y="1"/>
                  </a:moveTo>
                  <a:cubicBezTo>
                    <a:pt x="118" y="1"/>
                    <a:pt x="0" y="129"/>
                    <a:pt x="0" y="278"/>
                  </a:cubicBezTo>
                  <a:cubicBezTo>
                    <a:pt x="0" y="437"/>
                    <a:pt x="118" y="565"/>
                    <a:pt x="277" y="565"/>
                  </a:cubicBezTo>
                  <a:cubicBezTo>
                    <a:pt x="437" y="565"/>
                    <a:pt x="554" y="437"/>
                    <a:pt x="554" y="278"/>
                  </a:cubicBezTo>
                  <a:cubicBezTo>
                    <a:pt x="554" y="129"/>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6"/>
            <p:cNvSpPr/>
            <p:nvPr/>
          </p:nvSpPr>
          <p:spPr>
            <a:xfrm>
              <a:off x="5505214" y="4094100"/>
              <a:ext cx="29164" cy="28648"/>
            </a:xfrm>
            <a:custGeom>
              <a:avLst/>
              <a:gdLst/>
              <a:ahLst/>
              <a:cxnLst/>
              <a:rect l="l" t="t" r="r" b="b"/>
              <a:pathLst>
                <a:path w="565" h="555" extrusionOk="0">
                  <a:moveTo>
                    <a:pt x="277" y="1"/>
                  </a:moveTo>
                  <a:cubicBezTo>
                    <a:pt x="128" y="1"/>
                    <a:pt x="0" y="117"/>
                    <a:pt x="0" y="277"/>
                  </a:cubicBezTo>
                  <a:cubicBezTo>
                    <a:pt x="0" y="437"/>
                    <a:pt x="128" y="554"/>
                    <a:pt x="277" y="554"/>
                  </a:cubicBezTo>
                  <a:cubicBezTo>
                    <a:pt x="437" y="554"/>
                    <a:pt x="564" y="437"/>
                    <a:pt x="564" y="277"/>
                  </a:cubicBezTo>
                  <a:cubicBezTo>
                    <a:pt x="564" y="117"/>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6"/>
            <p:cNvSpPr/>
            <p:nvPr/>
          </p:nvSpPr>
          <p:spPr>
            <a:xfrm>
              <a:off x="5465055" y="4747588"/>
              <a:ext cx="29216" cy="29216"/>
            </a:xfrm>
            <a:custGeom>
              <a:avLst/>
              <a:gdLst/>
              <a:ahLst/>
              <a:cxnLst/>
              <a:rect l="l" t="t" r="r" b="b"/>
              <a:pathLst>
                <a:path w="566" h="566" extrusionOk="0">
                  <a:moveTo>
                    <a:pt x="278" y="1"/>
                  </a:moveTo>
                  <a:cubicBezTo>
                    <a:pt x="129" y="1"/>
                    <a:pt x="1" y="128"/>
                    <a:pt x="1" y="277"/>
                  </a:cubicBezTo>
                  <a:cubicBezTo>
                    <a:pt x="1" y="438"/>
                    <a:pt x="129" y="565"/>
                    <a:pt x="278" y="565"/>
                  </a:cubicBezTo>
                  <a:cubicBezTo>
                    <a:pt x="438" y="565"/>
                    <a:pt x="566" y="438"/>
                    <a:pt x="566" y="277"/>
                  </a:cubicBezTo>
                  <a:cubicBezTo>
                    <a:pt x="566" y="128"/>
                    <a:pt x="438"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955;p46">
            <a:extLst>
              <a:ext uri="{FF2B5EF4-FFF2-40B4-BE49-F238E27FC236}">
                <a16:creationId xmlns:a16="http://schemas.microsoft.com/office/drawing/2014/main" id="{A9A6DE00-D29D-03E3-EBBC-426A93DB1C42}"/>
              </a:ext>
            </a:extLst>
          </p:cNvPr>
          <p:cNvSpPr txBox="1">
            <a:spLocks/>
          </p:cNvSpPr>
          <p:nvPr/>
        </p:nvSpPr>
        <p:spPr>
          <a:xfrm>
            <a:off x="276637" y="1005353"/>
            <a:ext cx="5036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9pPr>
          </a:lstStyle>
          <a:p>
            <a:pPr algn="ctr"/>
            <a:r>
              <a:rPr lang="vi-VN" sz="2400" b="1" i="1" u="sng">
                <a:solidFill>
                  <a:srgbClr val="C00000"/>
                </a:solidFill>
                <a:latin typeface="Times New Roman" panose="02020603050405020304" pitchFamily="18" charset="0"/>
                <a:cs typeface="Times New Roman" panose="02020603050405020304" pitchFamily="18" charset="0"/>
              </a:rPr>
              <a:t>Thí nghiệm</a:t>
            </a:r>
            <a:r>
              <a:rPr lang="en-US" sz="2400" b="1" i="1" u="sng">
                <a:solidFill>
                  <a:srgbClr val="C00000"/>
                </a:solidFill>
                <a:latin typeface="Times New Roman" panose="02020603050405020304" pitchFamily="18" charset="0"/>
                <a:cs typeface="Times New Roman" panose="02020603050405020304" pitchFamily="18" charset="0"/>
              </a:rPr>
              <a:t> 1</a:t>
            </a:r>
            <a:endParaRPr lang="en-US" sz="2400" i="1" dirty="0">
              <a:solidFill>
                <a:srgbClr val="C00000"/>
              </a:solidFill>
              <a:latin typeface="Times New Roman" panose="02020603050405020304" pitchFamily="18" charset="0"/>
              <a:cs typeface="Times New Roman" panose="02020603050405020304" pitchFamily="18" charset="0"/>
            </a:endParaRPr>
          </a:p>
        </p:txBody>
      </p:sp>
      <p:sp>
        <p:nvSpPr>
          <p:cNvPr id="5" name="Google Shape;891;p39">
            <a:extLst>
              <a:ext uri="{FF2B5EF4-FFF2-40B4-BE49-F238E27FC236}">
                <a16:creationId xmlns:a16="http://schemas.microsoft.com/office/drawing/2014/main" id="{0A015904-BB65-0FC5-6360-930AFEC38D22}"/>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3.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D0254C4-4827-86FC-8D7A-9B6AD3608E6B}"/>
              </a:ext>
            </a:extLst>
          </p:cNvPr>
          <p:cNvSpPr txBox="1"/>
          <p:nvPr/>
        </p:nvSpPr>
        <p:spPr>
          <a:xfrm>
            <a:off x="-359625" y="770236"/>
            <a:ext cx="6620684" cy="461665"/>
          </a:xfrm>
          <a:prstGeom prst="rect">
            <a:avLst/>
          </a:prstGeom>
          <a:noFill/>
        </p:spPr>
        <p:txBody>
          <a:bodyPr wrap="square" rtlCol="0">
            <a:spAutoFit/>
          </a:bodyPr>
          <a:lstStyle/>
          <a:p>
            <a:pPr algn="ctr"/>
            <a:r>
              <a:rPr lang="en-US" sz="2400">
                <a:solidFill>
                  <a:srgbClr val="00B050"/>
                </a:solidFill>
                <a:latin typeface="Times New Roman" panose="02020603050405020304" pitchFamily="18" charset="0"/>
                <a:cs typeface="Times New Roman" panose="02020603050405020304" pitchFamily="18" charset="0"/>
              </a:rPr>
              <a:t>a. Phản ứng làm mất màu nước bromine</a:t>
            </a:r>
          </a:p>
        </p:txBody>
      </p:sp>
    </p:spTree>
    <p:extLst>
      <p:ext uri="{BB962C8B-B14F-4D97-AF65-F5344CB8AC3E}">
        <p14:creationId xmlns:p14="http://schemas.microsoft.com/office/powerpoint/2010/main" val="2503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56">
                                            <p:bg/>
                                          </p:spTgt>
                                        </p:tgtEl>
                                        <p:attrNameLst>
                                          <p:attrName>style.visibility</p:attrName>
                                        </p:attrNameLst>
                                      </p:cBhvr>
                                      <p:to>
                                        <p:strVal val="visible"/>
                                      </p:to>
                                    </p:set>
                                    <p:animEffect transition="in" filter="barn(inVertical)">
                                      <p:cBhvr>
                                        <p:cTn id="7" dur="500"/>
                                        <p:tgtEl>
                                          <p:spTgt spid="1956">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56">
                                            <p:txEl>
                                              <p:pRg st="0" end="0"/>
                                            </p:txEl>
                                          </p:spTgt>
                                        </p:tgtEl>
                                        <p:attrNameLst>
                                          <p:attrName>style.visibility</p:attrName>
                                        </p:attrNameLst>
                                      </p:cBhvr>
                                      <p:to>
                                        <p:strVal val="visible"/>
                                      </p:to>
                                    </p:set>
                                    <p:animEffect transition="in" filter="barn(inVertical)">
                                      <p:cBhvr>
                                        <p:cTn id="10" dur="500"/>
                                        <p:tgtEl>
                                          <p:spTgt spid="19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 grpId="0"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grpSp>
        <p:nvGrpSpPr>
          <p:cNvPr id="12" name="Group 14">
            <a:extLst>
              <a:ext uri="{FF2B5EF4-FFF2-40B4-BE49-F238E27FC236}">
                <a16:creationId xmlns:a16="http://schemas.microsoft.com/office/drawing/2014/main" id="{01551A2E-D325-4DEB-B633-FE3C2B67001D}"/>
              </a:ext>
            </a:extLst>
          </p:cNvPr>
          <p:cNvGrpSpPr>
            <a:grpSpLocks/>
          </p:cNvGrpSpPr>
          <p:nvPr/>
        </p:nvGrpSpPr>
        <p:grpSpPr bwMode="auto">
          <a:xfrm>
            <a:off x="1940595" y="145043"/>
            <a:ext cx="2580149" cy="3368528"/>
            <a:chOff x="576" y="1632"/>
            <a:chExt cx="1728" cy="2256"/>
          </a:xfrm>
        </p:grpSpPr>
        <p:sp>
          <p:nvSpPr>
            <p:cNvPr id="13" name="Rectangle 6">
              <a:extLst>
                <a:ext uri="{FF2B5EF4-FFF2-40B4-BE49-F238E27FC236}">
                  <a16:creationId xmlns:a16="http://schemas.microsoft.com/office/drawing/2014/main" id="{5F6A7F51-522B-40A4-AE2B-087302E5BE32}"/>
                </a:ext>
              </a:extLst>
            </p:cNvPr>
            <p:cNvSpPr>
              <a:spLocks noChangeArrowheads="1"/>
            </p:cNvSpPr>
            <p:nvPr/>
          </p:nvSpPr>
          <p:spPr bwMode="auto">
            <a:xfrm>
              <a:off x="576" y="3696"/>
              <a:ext cx="1728" cy="96"/>
            </a:xfrm>
            <a:prstGeom prst="rect">
              <a:avLst/>
            </a:prstGeom>
            <a:solidFill>
              <a:srgbClr val="0000FF"/>
            </a:solidFill>
            <a:ln w="12700" cap="sq">
              <a:solidFill>
                <a:srgbClr val="0000FF"/>
              </a:solidFill>
              <a:miter lim="800000"/>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14" name="Rectangle 7">
              <a:extLst>
                <a:ext uri="{FF2B5EF4-FFF2-40B4-BE49-F238E27FC236}">
                  <a16:creationId xmlns:a16="http://schemas.microsoft.com/office/drawing/2014/main" id="{E14B5E72-E65B-474D-BE0D-79B34220BAE8}"/>
                </a:ext>
              </a:extLst>
            </p:cNvPr>
            <p:cNvSpPr>
              <a:spLocks noChangeArrowheads="1"/>
            </p:cNvSpPr>
            <p:nvPr/>
          </p:nvSpPr>
          <p:spPr bwMode="auto">
            <a:xfrm>
              <a:off x="576" y="3792"/>
              <a:ext cx="384" cy="96"/>
            </a:xfrm>
            <a:prstGeom prst="rect">
              <a:avLst/>
            </a:prstGeom>
            <a:solidFill>
              <a:srgbClr val="0000FF"/>
            </a:solidFill>
            <a:ln w="12700" cap="sq">
              <a:solidFill>
                <a:srgbClr val="0000FF"/>
              </a:solidFill>
              <a:miter lim="800000"/>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15" name="Rectangle 8">
              <a:extLst>
                <a:ext uri="{FF2B5EF4-FFF2-40B4-BE49-F238E27FC236}">
                  <a16:creationId xmlns:a16="http://schemas.microsoft.com/office/drawing/2014/main" id="{B0971DE7-8349-4949-AB99-CCE13196D253}"/>
                </a:ext>
              </a:extLst>
            </p:cNvPr>
            <p:cNvSpPr>
              <a:spLocks noChangeArrowheads="1"/>
            </p:cNvSpPr>
            <p:nvPr/>
          </p:nvSpPr>
          <p:spPr bwMode="auto">
            <a:xfrm>
              <a:off x="1920" y="3792"/>
              <a:ext cx="384" cy="96"/>
            </a:xfrm>
            <a:prstGeom prst="rect">
              <a:avLst/>
            </a:prstGeom>
            <a:solidFill>
              <a:srgbClr val="0000FF"/>
            </a:solidFill>
            <a:ln w="12700" cap="sq">
              <a:solidFill>
                <a:srgbClr val="0000FF"/>
              </a:solidFill>
              <a:miter lim="800000"/>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16" name="Rectangle 9">
              <a:extLst>
                <a:ext uri="{FF2B5EF4-FFF2-40B4-BE49-F238E27FC236}">
                  <a16:creationId xmlns:a16="http://schemas.microsoft.com/office/drawing/2014/main" id="{07ECE4A2-E88A-4523-976B-39506832AF0A}"/>
                </a:ext>
              </a:extLst>
            </p:cNvPr>
            <p:cNvSpPr>
              <a:spLocks noChangeArrowheads="1"/>
            </p:cNvSpPr>
            <p:nvPr/>
          </p:nvSpPr>
          <p:spPr bwMode="auto">
            <a:xfrm>
              <a:off x="1824" y="1632"/>
              <a:ext cx="48" cy="2064"/>
            </a:xfrm>
            <a:prstGeom prst="rect">
              <a:avLst/>
            </a:prstGeom>
            <a:solidFill>
              <a:schemeClr val="bg1"/>
            </a:solidFill>
            <a:ln w="12700" cap="sq">
              <a:solidFill>
                <a:schemeClr val="bg1"/>
              </a:solidFill>
              <a:miter lim="800000"/>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grpSp>
        <p:nvGrpSpPr>
          <p:cNvPr id="17" name="Group 24">
            <a:extLst>
              <a:ext uri="{FF2B5EF4-FFF2-40B4-BE49-F238E27FC236}">
                <a16:creationId xmlns:a16="http://schemas.microsoft.com/office/drawing/2014/main" id="{445A0BA7-A246-4602-B7DD-D9729C07F87B}"/>
              </a:ext>
            </a:extLst>
          </p:cNvPr>
          <p:cNvGrpSpPr>
            <a:grpSpLocks/>
          </p:cNvGrpSpPr>
          <p:nvPr/>
        </p:nvGrpSpPr>
        <p:grpSpPr bwMode="auto">
          <a:xfrm>
            <a:off x="2370619" y="2653521"/>
            <a:ext cx="788379" cy="561422"/>
            <a:chOff x="1096" y="3272"/>
            <a:chExt cx="528" cy="376"/>
          </a:xfrm>
        </p:grpSpPr>
        <p:sp>
          <p:nvSpPr>
            <p:cNvPr id="18" name="Oval 15">
              <a:extLst>
                <a:ext uri="{FF2B5EF4-FFF2-40B4-BE49-F238E27FC236}">
                  <a16:creationId xmlns:a16="http://schemas.microsoft.com/office/drawing/2014/main" id="{B58F8155-C8F4-44D0-9F1D-653A023E2FBA}"/>
                </a:ext>
              </a:extLst>
            </p:cNvPr>
            <p:cNvSpPr>
              <a:spLocks noChangeArrowheads="1"/>
            </p:cNvSpPr>
            <p:nvPr/>
          </p:nvSpPr>
          <p:spPr bwMode="auto">
            <a:xfrm>
              <a:off x="1096" y="3312"/>
              <a:ext cx="528" cy="288"/>
            </a:xfrm>
            <a:prstGeom prst="ellipse">
              <a:avLst/>
            </a:prstGeom>
            <a:noFill/>
            <a:ln w="12700" cap="sq">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19" name="Oval 16">
              <a:extLst>
                <a:ext uri="{FF2B5EF4-FFF2-40B4-BE49-F238E27FC236}">
                  <a16:creationId xmlns:a16="http://schemas.microsoft.com/office/drawing/2014/main" id="{3EB0CE79-73E0-4B99-B250-B052615AF1AF}"/>
                </a:ext>
              </a:extLst>
            </p:cNvPr>
            <p:cNvSpPr>
              <a:spLocks noChangeArrowheads="1"/>
            </p:cNvSpPr>
            <p:nvPr/>
          </p:nvSpPr>
          <p:spPr bwMode="auto">
            <a:xfrm>
              <a:off x="1200" y="3600"/>
              <a:ext cx="336" cy="48"/>
            </a:xfrm>
            <a:prstGeom prst="ellipse">
              <a:avLst/>
            </a:prstGeom>
            <a:solidFill>
              <a:srgbClr val="CC3399"/>
            </a:solidFill>
            <a:ln w="12700" cap="sq">
              <a:solidFill>
                <a:schemeClr val="bg1"/>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20" name="Rectangle 17">
              <a:extLst>
                <a:ext uri="{FF2B5EF4-FFF2-40B4-BE49-F238E27FC236}">
                  <a16:creationId xmlns:a16="http://schemas.microsoft.com/office/drawing/2014/main" id="{647C7C41-C66D-496A-85A4-306A87C79CB0}"/>
                </a:ext>
              </a:extLst>
            </p:cNvPr>
            <p:cNvSpPr>
              <a:spLocks noChangeArrowheads="1"/>
            </p:cNvSpPr>
            <p:nvPr/>
          </p:nvSpPr>
          <p:spPr bwMode="auto">
            <a:xfrm>
              <a:off x="1312" y="3272"/>
              <a:ext cx="96" cy="48"/>
            </a:xfrm>
            <a:prstGeom prst="rect">
              <a:avLst/>
            </a:prstGeom>
            <a:solidFill>
              <a:schemeClr val="tx1"/>
            </a:solidFill>
            <a:ln w="12700" cap="sq">
              <a:solidFill>
                <a:schemeClr val="bg1"/>
              </a:solidFill>
              <a:miter lim="800000"/>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21" name="Line 18">
              <a:extLst>
                <a:ext uri="{FF2B5EF4-FFF2-40B4-BE49-F238E27FC236}">
                  <a16:creationId xmlns:a16="http://schemas.microsoft.com/office/drawing/2014/main" id="{F22360AA-0F4F-47D2-B5AF-43050D297824}"/>
                </a:ext>
              </a:extLst>
            </p:cNvPr>
            <p:cNvSpPr>
              <a:spLocks noChangeShapeType="1"/>
            </p:cNvSpPr>
            <p:nvPr/>
          </p:nvSpPr>
          <p:spPr bwMode="auto">
            <a:xfrm>
              <a:off x="1104" y="3408"/>
              <a:ext cx="480" cy="0"/>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22" name="Line 19">
              <a:extLst>
                <a:ext uri="{FF2B5EF4-FFF2-40B4-BE49-F238E27FC236}">
                  <a16:creationId xmlns:a16="http://schemas.microsoft.com/office/drawing/2014/main" id="{2881E81F-610F-43AB-9829-8AD33FF1C181}"/>
                </a:ext>
              </a:extLst>
            </p:cNvPr>
            <p:cNvSpPr>
              <a:spLocks noChangeShapeType="1"/>
            </p:cNvSpPr>
            <p:nvPr/>
          </p:nvSpPr>
          <p:spPr bwMode="auto">
            <a:xfrm>
              <a:off x="1104" y="3456"/>
              <a:ext cx="480"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23" name="Line 20">
              <a:extLst>
                <a:ext uri="{FF2B5EF4-FFF2-40B4-BE49-F238E27FC236}">
                  <a16:creationId xmlns:a16="http://schemas.microsoft.com/office/drawing/2014/main" id="{8390328D-F952-4161-B772-6F19A0126E1B}"/>
                </a:ext>
              </a:extLst>
            </p:cNvPr>
            <p:cNvSpPr>
              <a:spLocks noChangeShapeType="1"/>
            </p:cNvSpPr>
            <p:nvPr/>
          </p:nvSpPr>
          <p:spPr bwMode="auto">
            <a:xfrm>
              <a:off x="1144" y="3504"/>
              <a:ext cx="432"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24" name="Line 21">
              <a:extLst>
                <a:ext uri="{FF2B5EF4-FFF2-40B4-BE49-F238E27FC236}">
                  <a16:creationId xmlns:a16="http://schemas.microsoft.com/office/drawing/2014/main" id="{F4801BEC-E6F6-4681-A5F5-98C0A3B80D4E}"/>
                </a:ext>
              </a:extLst>
            </p:cNvPr>
            <p:cNvSpPr>
              <a:spLocks noChangeShapeType="1"/>
            </p:cNvSpPr>
            <p:nvPr/>
          </p:nvSpPr>
          <p:spPr bwMode="auto">
            <a:xfrm>
              <a:off x="1224" y="3544"/>
              <a:ext cx="288"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25" name="Freeform 22">
              <a:extLst>
                <a:ext uri="{FF2B5EF4-FFF2-40B4-BE49-F238E27FC236}">
                  <a16:creationId xmlns:a16="http://schemas.microsoft.com/office/drawing/2014/main" id="{0DAC0EA1-87AC-4B80-B30F-06BC87FBEF22}"/>
                </a:ext>
              </a:extLst>
            </p:cNvPr>
            <p:cNvSpPr>
              <a:spLocks/>
            </p:cNvSpPr>
            <p:nvPr/>
          </p:nvSpPr>
          <p:spPr bwMode="auto">
            <a:xfrm>
              <a:off x="1184" y="3312"/>
              <a:ext cx="328" cy="240"/>
            </a:xfrm>
            <a:custGeom>
              <a:avLst/>
              <a:gdLst>
                <a:gd name="T0" fmla="*/ 160 w 328"/>
                <a:gd name="T1" fmla="*/ 0 h 240"/>
                <a:gd name="T2" fmla="*/ 304 w 328"/>
                <a:gd name="T3" fmla="*/ 96 h 240"/>
                <a:gd name="T4" fmla="*/ 16 w 328"/>
                <a:gd name="T5" fmla="*/ 144 h 240"/>
                <a:gd name="T6" fmla="*/ 208 w 328"/>
                <a:gd name="T7" fmla="*/ 240 h 240"/>
                <a:gd name="T8" fmla="*/ 0 60000 65536"/>
                <a:gd name="T9" fmla="*/ 0 60000 65536"/>
                <a:gd name="T10" fmla="*/ 0 60000 65536"/>
                <a:gd name="T11" fmla="*/ 0 60000 65536"/>
                <a:gd name="T12" fmla="*/ 0 w 328"/>
                <a:gd name="T13" fmla="*/ 0 h 240"/>
                <a:gd name="T14" fmla="*/ 328 w 328"/>
                <a:gd name="T15" fmla="*/ 240 h 240"/>
              </a:gdLst>
              <a:ahLst/>
              <a:cxnLst>
                <a:cxn ang="T8">
                  <a:pos x="T0" y="T1"/>
                </a:cxn>
                <a:cxn ang="T9">
                  <a:pos x="T2" y="T3"/>
                </a:cxn>
                <a:cxn ang="T10">
                  <a:pos x="T4" y="T5"/>
                </a:cxn>
                <a:cxn ang="T11">
                  <a:pos x="T6" y="T7"/>
                </a:cxn>
              </a:cxnLst>
              <a:rect l="T12" t="T13" r="T14" b="T15"/>
              <a:pathLst>
                <a:path w="328" h="240">
                  <a:moveTo>
                    <a:pt x="160" y="0"/>
                  </a:moveTo>
                  <a:cubicBezTo>
                    <a:pt x="244" y="36"/>
                    <a:pt x="328" y="72"/>
                    <a:pt x="304" y="96"/>
                  </a:cubicBezTo>
                  <a:cubicBezTo>
                    <a:pt x="280" y="120"/>
                    <a:pt x="32" y="120"/>
                    <a:pt x="16" y="144"/>
                  </a:cubicBezTo>
                  <a:cubicBezTo>
                    <a:pt x="0" y="168"/>
                    <a:pt x="176" y="224"/>
                    <a:pt x="208" y="240"/>
                  </a:cubicBezTo>
                </a:path>
              </a:pathLst>
            </a:custGeom>
            <a:noFill/>
            <a:ln w="12700" cap="sq">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pic>
        <p:nvPicPr>
          <p:cNvPr id="26" name="Picture 329" descr="feu2">
            <a:extLst>
              <a:ext uri="{FF2B5EF4-FFF2-40B4-BE49-F238E27FC236}">
                <a16:creationId xmlns:a16="http://schemas.microsoft.com/office/drawing/2014/main" id="{A303671D-E182-47CA-8279-CBAA9812098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13961" y="1865143"/>
            <a:ext cx="467354" cy="821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AutoShape 25">
            <a:extLst>
              <a:ext uri="{FF2B5EF4-FFF2-40B4-BE49-F238E27FC236}">
                <a16:creationId xmlns:a16="http://schemas.microsoft.com/office/drawing/2014/main" id="{D2B94914-D82B-41A1-B9BA-E0788CCDAEF9}"/>
              </a:ext>
            </a:extLst>
          </p:cNvPr>
          <p:cNvSpPr>
            <a:spLocks noChangeArrowheads="1"/>
          </p:cNvSpPr>
          <p:nvPr/>
        </p:nvSpPr>
        <p:spPr bwMode="auto">
          <a:xfrm rot="4365176">
            <a:off x="3676371" y="631061"/>
            <a:ext cx="255328" cy="2436807"/>
          </a:xfrm>
          <a:prstGeom prst="can">
            <a:avLst>
              <a:gd name="adj" fmla="val 73567"/>
            </a:avLst>
          </a:prstGeom>
          <a:noFill/>
          <a:ln w="28575" cap="sq">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28" name="Line 27">
            <a:extLst>
              <a:ext uri="{FF2B5EF4-FFF2-40B4-BE49-F238E27FC236}">
                <a16:creationId xmlns:a16="http://schemas.microsoft.com/office/drawing/2014/main" id="{DFEE41C1-B9A0-4889-92AB-0A8C5F31F29C}"/>
              </a:ext>
            </a:extLst>
          </p:cNvPr>
          <p:cNvSpPr>
            <a:spLocks noChangeShapeType="1"/>
          </p:cNvSpPr>
          <p:nvPr/>
        </p:nvSpPr>
        <p:spPr bwMode="auto">
          <a:xfrm>
            <a:off x="2860370" y="2032374"/>
            <a:ext cx="716708" cy="0"/>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29" name="Line 28">
            <a:extLst>
              <a:ext uri="{FF2B5EF4-FFF2-40B4-BE49-F238E27FC236}">
                <a16:creationId xmlns:a16="http://schemas.microsoft.com/office/drawing/2014/main" id="{36B76017-CC0B-4AE3-9FCA-447FD8F3B48A}"/>
              </a:ext>
            </a:extLst>
          </p:cNvPr>
          <p:cNvSpPr>
            <a:spLocks noChangeShapeType="1"/>
          </p:cNvSpPr>
          <p:nvPr/>
        </p:nvSpPr>
        <p:spPr bwMode="auto">
          <a:xfrm>
            <a:off x="2669247" y="2080154"/>
            <a:ext cx="788379"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30" name="Line 29">
            <a:extLst>
              <a:ext uri="{FF2B5EF4-FFF2-40B4-BE49-F238E27FC236}">
                <a16:creationId xmlns:a16="http://schemas.microsoft.com/office/drawing/2014/main" id="{E23BD76E-55E1-48D9-AE05-705286F6D080}"/>
              </a:ext>
            </a:extLst>
          </p:cNvPr>
          <p:cNvSpPr>
            <a:spLocks noChangeShapeType="1"/>
          </p:cNvSpPr>
          <p:nvPr/>
        </p:nvSpPr>
        <p:spPr bwMode="auto">
          <a:xfrm>
            <a:off x="2657303" y="2151826"/>
            <a:ext cx="501695"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31" name="AutoShape 30">
            <a:extLst>
              <a:ext uri="{FF2B5EF4-FFF2-40B4-BE49-F238E27FC236}">
                <a16:creationId xmlns:a16="http://schemas.microsoft.com/office/drawing/2014/main" id="{F23E728E-63B5-4B23-9600-2FA9CE35C8E0}"/>
              </a:ext>
            </a:extLst>
          </p:cNvPr>
          <p:cNvSpPr>
            <a:spLocks noChangeArrowheads="1"/>
          </p:cNvSpPr>
          <p:nvPr/>
        </p:nvSpPr>
        <p:spPr bwMode="auto">
          <a:xfrm>
            <a:off x="2705083" y="2199606"/>
            <a:ext cx="143342" cy="71671"/>
          </a:xfrm>
          <a:prstGeom prst="cloudCallout">
            <a:avLst>
              <a:gd name="adj1" fmla="val 25000"/>
              <a:gd name="adj2" fmla="val -35417"/>
            </a:avLst>
          </a:prstGeom>
          <a:solidFill>
            <a:schemeClr val="bg1"/>
          </a:solidFill>
          <a:ln w="12700" cap="sq">
            <a:solidFill>
              <a:schemeClr val="tx1"/>
            </a:solidFill>
            <a:round/>
            <a:headEnd type="none" w="sm" len="sm"/>
            <a:tailEnd type="none" w="sm" len="sm"/>
          </a:ln>
        </p:spPr>
        <p:txBody>
          <a:bodyPr/>
          <a:lstStyle/>
          <a:p>
            <a:pPr algn="ct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32" name="Rectangle 31">
            <a:extLst>
              <a:ext uri="{FF2B5EF4-FFF2-40B4-BE49-F238E27FC236}">
                <a16:creationId xmlns:a16="http://schemas.microsoft.com/office/drawing/2014/main" id="{14ED0E4F-0C31-408A-A3E1-4B1F49D8C118}"/>
              </a:ext>
            </a:extLst>
          </p:cNvPr>
          <p:cNvSpPr>
            <a:spLocks noChangeArrowheads="1"/>
          </p:cNvSpPr>
          <p:nvPr/>
        </p:nvSpPr>
        <p:spPr bwMode="auto">
          <a:xfrm rot="-1012537">
            <a:off x="3597982" y="1623254"/>
            <a:ext cx="501695" cy="71671"/>
          </a:xfrm>
          <a:prstGeom prst="rect">
            <a:avLst/>
          </a:prstGeom>
          <a:solidFill>
            <a:srgbClr val="0000FF"/>
          </a:solidFill>
          <a:ln w="12700" cap="sq">
            <a:solidFill>
              <a:schemeClr val="tx1"/>
            </a:solidFill>
            <a:miter lim="800000"/>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33" name="Rectangle 32">
            <a:extLst>
              <a:ext uri="{FF2B5EF4-FFF2-40B4-BE49-F238E27FC236}">
                <a16:creationId xmlns:a16="http://schemas.microsoft.com/office/drawing/2014/main" id="{F53095A1-352E-4865-BA16-24E03DF327DD}"/>
              </a:ext>
            </a:extLst>
          </p:cNvPr>
          <p:cNvSpPr>
            <a:spLocks noChangeArrowheads="1"/>
          </p:cNvSpPr>
          <p:nvPr/>
        </p:nvSpPr>
        <p:spPr bwMode="auto">
          <a:xfrm rot="-1012537">
            <a:off x="3600969" y="1984594"/>
            <a:ext cx="501695" cy="71671"/>
          </a:xfrm>
          <a:prstGeom prst="rect">
            <a:avLst/>
          </a:prstGeom>
          <a:solidFill>
            <a:srgbClr val="0000FF"/>
          </a:solidFill>
          <a:ln w="12700" cap="sq">
            <a:solidFill>
              <a:schemeClr val="tx1"/>
            </a:solidFill>
            <a:miter lim="800000"/>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nvGrpSpPr>
          <p:cNvPr id="34" name="Group 38">
            <a:extLst>
              <a:ext uri="{FF2B5EF4-FFF2-40B4-BE49-F238E27FC236}">
                <a16:creationId xmlns:a16="http://schemas.microsoft.com/office/drawing/2014/main" id="{29126042-8785-480D-BA4C-3877DC3540D3}"/>
              </a:ext>
            </a:extLst>
          </p:cNvPr>
          <p:cNvGrpSpPr>
            <a:grpSpLocks/>
          </p:cNvGrpSpPr>
          <p:nvPr/>
        </p:nvGrpSpPr>
        <p:grpSpPr bwMode="auto">
          <a:xfrm>
            <a:off x="5452464" y="2438509"/>
            <a:ext cx="1935112" cy="1075062"/>
            <a:chOff x="3504" y="3264"/>
            <a:chExt cx="1296" cy="624"/>
          </a:xfrm>
        </p:grpSpPr>
        <p:sp>
          <p:nvSpPr>
            <p:cNvPr id="35" name="Line 35">
              <a:extLst>
                <a:ext uri="{FF2B5EF4-FFF2-40B4-BE49-F238E27FC236}">
                  <a16:creationId xmlns:a16="http://schemas.microsoft.com/office/drawing/2014/main" id="{E2C8588E-B810-472D-932F-08DFADAB4549}"/>
                </a:ext>
              </a:extLst>
            </p:cNvPr>
            <p:cNvSpPr>
              <a:spLocks noChangeShapeType="1"/>
            </p:cNvSpPr>
            <p:nvPr/>
          </p:nvSpPr>
          <p:spPr bwMode="auto">
            <a:xfrm>
              <a:off x="3504" y="3888"/>
              <a:ext cx="1296" cy="0"/>
            </a:xfrm>
            <a:prstGeom prst="line">
              <a:avLst/>
            </a:prstGeom>
            <a:noFill/>
            <a:ln w="28575" cap="sq">
              <a:solidFill>
                <a:schemeClr val="accent3"/>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36" name="Line 36">
              <a:extLst>
                <a:ext uri="{FF2B5EF4-FFF2-40B4-BE49-F238E27FC236}">
                  <a16:creationId xmlns:a16="http://schemas.microsoft.com/office/drawing/2014/main" id="{0F1F4C45-CD82-44A3-A93B-FAB7DD7317E8}"/>
                </a:ext>
              </a:extLst>
            </p:cNvPr>
            <p:cNvSpPr>
              <a:spLocks noChangeShapeType="1"/>
            </p:cNvSpPr>
            <p:nvPr/>
          </p:nvSpPr>
          <p:spPr bwMode="auto">
            <a:xfrm flipV="1">
              <a:off x="3504" y="3264"/>
              <a:ext cx="0" cy="624"/>
            </a:xfrm>
            <a:prstGeom prst="line">
              <a:avLst/>
            </a:prstGeom>
            <a:noFill/>
            <a:ln w="28575" cap="sq">
              <a:solidFill>
                <a:schemeClr val="accent3"/>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37" name="Line 37">
              <a:extLst>
                <a:ext uri="{FF2B5EF4-FFF2-40B4-BE49-F238E27FC236}">
                  <a16:creationId xmlns:a16="http://schemas.microsoft.com/office/drawing/2014/main" id="{D6AB22F0-0744-46D7-AEF4-F30F8D9500F6}"/>
                </a:ext>
              </a:extLst>
            </p:cNvPr>
            <p:cNvSpPr>
              <a:spLocks noChangeShapeType="1"/>
            </p:cNvSpPr>
            <p:nvPr/>
          </p:nvSpPr>
          <p:spPr bwMode="auto">
            <a:xfrm flipV="1">
              <a:off x="4800" y="3264"/>
              <a:ext cx="0" cy="624"/>
            </a:xfrm>
            <a:prstGeom prst="line">
              <a:avLst/>
            </a:prstGeom>
            <a:noFill/>
            <a:ln w="28575" cap="sq">
              <a:solidFill>
                <a:schemeClr val="accent3"/>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sp>
        <p:nvSpPr>
          <p:cNvPr id="38" name="AutoShape 39">
            <a:extLst>
              <a:ext uri="{FF2B5EF4-FFF2-40B4-BE49-F238E27FC236}">
                <a16:creationId xmlns:a16="http://schemas.microsoft.com/office/drawing/2014/main" id="{CDC79FA1-ABB0-416D-AB24-BF4F77EFF2E4}"/>
              </a:ext>
            </a:extLst>
          </p:cNvPr>
          <p:cNvSpPr>
            <a:spLocks noChangeArrowheads="1"/>
          </p:cNvSpPr>
          <p:nvPr/>
        </p:nvSpPr>
        <p:spPr bwMode="auto">
          <a:xfrm rot="10800000">
            <a:off x="6352830" y="933422"/>
            <a:ext cx="282203" cy="2230754"/>
          </a:xfrm>
          <a:prstGeom prst="can">
            <a:avLst>
              <a:gd name="adj" fmla="val 38426"/>
            </a:avLst>
          </a:prstGeom>
          <a:noFill/>
          <a:ln w="28575" cap="sq">
            <a:solidFill>
              <a:srgbClr val="CC3399"/>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39" name="AutoShape 42">
            <a:extLst>
              <a:ext uri="{FF2B5EF4-FFF2-40B4-BE49-F238E27FC236}">
                <a16:creationId xmlns:a16="http://schemas.microsoft.com/office/drawing/2014/main" id="{D65C71B1-3DF2-4CFC-A99F-83D9E5AEA8D9}"/>
              </a:ext>
            </a:extLst>
          </p:cNvPr>
          <p:cNvSpPr>
            <a:spLocks noChangeArrowheads="1"/>
          </p:cNvSpPr>
          <p:nvPr/>
        </p:nvSpPr>
        <p:spPr bwMode="auto">
          <a:xfrm rot="4365176">
            <a:off x="4618545" y="1319399"/>
            <a:ext cx="244875" cy="464368"/>
          </a:xfrm>
          <a:prstGeom prst="can">
            <a:avLst>
              <a:gd name="adj" fmla="val 70849"/>
            </a:avLst>
          </a:prstGeom>
          <a:solidFill>
            <a:srgbClr val="CC3399"/>
          </a:solidFill>
          <a:ln w="28575" cap="sq">
            <a:solidFill>
              <a:srgbClr val="CC3399"/>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nvGrpSpPr>
          <p:cNvPr id="40" name="xjhhxtx2">
            <a:extLst>
              <a:ext uri="{FF2B5EF4-FFF2-40B4-BE49-F238E27FC236}">
                <a16:creationId xmlns:a16="http://schemas.microsoft.com/office/drawing/2014/main" id="{18BD3BDD-A3B6-450E-82C5-94CCDD087A00}"/>
              </a:ext>
            </a:extLst>
          </p:cNvPr>
          <p:cNvGrpSpPr>
            <a:grpSpLocks noChangeAspect="1"/>
          </p:cNvGrpSpPr>
          <p:nvPr/>
        </p:nvGrpSpPr>
        <p:grpSpPr bwMode="auto">
          <a:xfrm rot="10800000" flipV="1">
            <a:off x="5642093" y="2844644"/>
            <a:ext cx="871995" cy="437491"/>
            <a:chOff x="4940" y="1752"/>
            <a:chExt cx="5260" cy="2640"/>
          </a:xfrm>
        </p:grpSpPr>
        <p:grpSp>
          <p:nvGrpSpPr>
            <p:cNvPr id="41" name="xjh01-1-3015:36:35">
              <a:extLst>
                <a:ext uri="{FF2B5EF4-FFF2-40B4-BE49-F238E27FC236}">
                  <a16:creationId xmlns:a16="http://schemas.microsoft.com/office/drawing/2014/main" id="{EFB4BB82-7498-4B1C-AB74-DC5DA38DF2E4}"/>
                </a:ext>
              </a:extLst>
            </p:cNvPr>
            <p:cNvGrpSpPr>
              <a:grpSpLocks noChangeAspect="1"/>
            </p:cNvGrpSpPr>
            <p:nvPr/>
          </p:nvGrpSpPr>
          <p:grpSpPr bwMode="auto">
            <a:xfrm>
              <a:off x="7560" y="1752"/>
              <a:ext cx="2640" cy="2640"/>
              <a:chOff x="240" y="-960"/>
              <a:chExt cx="2640" cy="2640"/>
            </a:xfrm>
          </p:grpSpPr>
          <p:sp>
            <p:nvSpPr>
              <p:cNvPr id="45" name="Freeform 104">
                <a:extLst>
                  <a:ext uri="{FF2B5EF4-FFF2-40B4-BE49-F238E27FC236}">
                    <a16:creationId xmlns:a16="http://schemas.microsoft.com/office/drawing/2014/main" id="{055CD98C-0EF0-4F8A-BC7C-F123BCB521FE}"/>
                  </a:ext>
                </a:extLst>
              </p:cNvPr>
              <p:cNvSpPr>
                <a:spLocks noChangeAspect="1"/>
              </p:cNvSpPr>
              <p:nvPr/>
            </p:nvSpPr>
            <p:spPr bwMode="auto">
              <a:xfrm>
                <a:off x="240" y="-960"/>
                <a:ext cx="2400" cy="2400"/>
              </a:xfrm>
              <a:custGeom>
                <a:avLst/>
                <a:gdLst>
                  <a:gd name="T0" fmla="*/ 0 w 2400"/>
                  <a:gd name="T1" fmla="*/ 2400 h 2400"/>
                  <a:gd name="T2" fmla="*/ 2000 w 2400"/>
                  <a:gd name="T3" fmla="*/ 2400 h 2400"/>
                  <a:gd name="T4" fmla="*/ 2200 w 2400"/>
                  <a:gd name="T5" fmla="*/ 2346 h 2400"/>
                  <a:gd name="T6" fmla="*/ 2346 w 2400"/>
                  <a:gd name="T7" fmla="*/ 2200 h 2400"/>
                  <a:gd name="T8" fmla="*/ 2400 w 2400"/>
                  <a:gd name="T9" fmla="*/ 2000 h 2400"/>
                  <a:gd name="T10" fmla="*/ 2400 w 2400"/>
                  <a:gd name="T11" fmla="*/ 0 h 2400"/>
                  <a:gd name="T12" fmla="*/ 0 60000 65536"/>
                  <a:gd name="T13" fmla="*/ 0 60000 65536"/>
                  <a:gd name="T14" fmla="*/ 0 60000 65536"/>
                  <a:gd name="T15" fmla="*/ 0 60000 65536"/>
                  <a:gd name="T16" fmla="*/ 0 60000 65536"/>
                  <a:gd name="T17" fmla="*/ 0 60000 65536"/>
                  <a:gd name="T18" fmla="*/ 0 w 2400"/>
                  <a:gd name="T19" fmla="*/ 0 h 2400"/>
                  <a:gd name="T20" fmla="*/ 2400 w 2400"/>
                  <a:gd name="T21" fmla="*/ 2400 h 2400"/>
                </a:gdLst>
                <a:ahLst/>
                <a:cxnLst>
                  <a:cxn ang="T12">
                    <a:pos x="T0" y="T1"/>
                  </a:cxn>
                  <a:cxn ang="T13">
                    <a:pos x="T2" y="T3"/>
                  </a:cxn>
                  <a:cxn ang="T14">
                    <a:pos x="T4" y="T5"/>
                  </a:cxn>
                  <a:cxn ang="T15">
                    <a:pos x="T6" y="T7"/>
                  </a:cxn>
                  <a:cxn ang="T16">
                    <a:pos x="T8" y="T9"/>
                  </a:cxn>
                  <a:cxn ang="T17">
                    <a:pos x="T10" y="T11"/>
                  </a:cxn>
                </a:cxnLst>
                <a:rect l="T18" t="T19" r="T20" b="T21"/>
                <a:pathLst>
                  <a:path w="2400" h="2400">
                    <a:moveTo>
                      <a:pt x="0" y="2400"/>
                    </a:moveTo>
                    <a:lnTo>
                      <a:pt x="2000" y="2400"/>
                    </a:lnTo>
                    <a:lnTo>
                      <a:pt x="2200" y="2346"/>
                    </a:lnTo>
                    <a:lnTo>
                      <a:pt x="2346" y="2200"/>
                    </a:lnTo>
                    <a:lnTo>
                      <a:pt x="2400" y="2000"/>
                    </a:lnTo>
                    <a:lnTo>
                      <a:pt x="2400" y="0"/>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46" name="Freeform 105">
                <a:extLst>
                  <a:ext uri="{FF2B5EF4-FFF2-40B4-BE49-F238E27FC236}">
                    <a16:creationId xmlns:a16="http://schemas.microsoft.com/office/drawing/2014/main" id="{755CDDA0-4405-41A9-ACE0-C28C8B3FF9E6}"/>
                  </a:ext>
                </a:extLst>
              </p:cNvPr>
              <p:cNvSpPr>
                <a:spLocks noChangeAspect="1"/>
              </p:cNvSpPr>
              <p:nvPr/>
            </p:nvSpPr>
            <p:spPr bwMode="auto">
              <a:xfrm>
                <a:off x="240" y="-960"/>
                <a:ext cx="2640" cy="2640"/>
              </a:xfrm>
              <a:custGeom>
                <a:avLst/>
                <a:gdLst>
                  <a:gd name="T0" fmla="*/ 0 w 2640"/>
                  <a:gd name="T1" fmla="*/ 2640 h 2640"/>
                  <a:gd name="T2" fmla="*/ 2000 w 2640"/>
                  <a:gd name="T3" fmla="*/ 2640 h 2640"/>
                  <a:gd name="T4" fmla="*/ 2166 w 2640"/>
                  <a:gd name="T5" fmla="*/ 2618 h 2640"/>
                  <a:gd name="T6" fmla="*/ 2320 w 2640"/>
                  <a:gd name="T7" fmla="*/ 2554 h 2640"/>
                  <a:gd name="T8" fmla="*/ 2453 w 2640"/>
                  <a:gd name="T9" fmla="*/ 2453 h 2640"/>
                  <a:gd name="T10" fmla="*/ 2554 w 2640"/>
                  <a:gd name="T11" fmla="*/ 2320 h 2640"/>
                  <a:gd name="T12" fmla="*/ 2618 w 2640"/>
                  <a:gd name="T13" fmla="*/ 2166 h 2640"/>
                  <a:gd name="T14" fmla="*/ 2640 w 2640"/>
                  <a:gd name="T15" fmla="*/ 2000 h 2640"/>
                  <a:gd name="T16" fmla="*/ 2640 w 2640"/>
                  <a:gd name="T17" fmla="*/ 0 h 26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0"/>
                  <a:gd name="T28" fmla="*/ 0 h 2640"/>
                  <a:gd name="T29" fmla="*/ 2640 w 2640"/>
                  <a:gd name="T30" fmla="*/ 2640 h 26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0" h="2640">
                    <a:moveTo>
                      <a:pt x="0" y="2640"/>
                    </a:moveTo>
                    <a:lnTo>
                      <a:pt x="2000" y="2640"/>
                    </a:lnTo>
                    <a:lnTo>
                      <a:pt x="2166" y="2618"/>
                    </a:lnTo>
                    <a:lnTo>
                      <a:pt x="2320" y="2554"/>
                    </a:lnTo>
                    <a:lnTo>
                      <a:pt x="2453" y="2453"/>
                    </a:lnTo>
                    <a:lnTo>
                      <a:pt x="2554" y="2320"/>
                    </a:lnTo>
                    <a:lnTo>
                      <a:pt x="2618" y="2166"/>
                    </a:lnTo>
                    <a:lnTo>
                      <a:pt x="2640" y="2000"/>
                    </a:lnTo>
                    <a:lnTo>
                      <a:pt x="2640" y="0"/>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grpSp>
          <p:nvGrpSpPr>
            <p:cNvPr id="42" name="xjh01-1-3015:36:35">
              <a:extLst>
                <a:ext uri="{FF2B5EF4-FFF2-40B4-BE49-F238E27FC236}">
                  <a16:creationId xmlns:a16="http://schemas.microsoft.com/office/drawing/2014/main" id="{84389196-E2FB-4239-8FA0-C050D6F201B7}"/>
                </a:ext>
              </a:extLst>
            </p:cNvPr>
            <p:cNvGrpSpPr>
              <a:grpSpLocks noChangeAspect="1"/>
            </p:cNvGrpSpPr>
            <p:nvPr/>
          </p:nvGrpSpPr>
          <p:grpSpPr bwMode="auto">
            <a:xfrm flipH="1">
              <a:off x="4940" y="1752"/>
              <a:ext cx="2640" cy="2640"/>
              <a:chOff x="240" y="-960"/>
              <a:chExt cx="2640" cy="2640"/>
            </a:xfrm>
          </p:grpSpPr>
          <p:sp>
            <p:nvSpPr>
              <p:cNvPr id="43" name="Freeform 107">
                <a:extLst>
                  <a:ext uri="{FF2B5EF4-FFF2-40B4-BE49-F238E27FC236}">
                    <a16:creationId xmlns:a16="http://schemas.microsoft.com/office/drawing/2014/main" id="{D035A1E7-D888-47C7-8BEA-F1741E860B10}"/>
                  </a:ext>
                </a:extLst>
              </p:cNvPr>
              <p:cNvSpPr>
                <a:spLocks noChangeAspect="1"/>
              </p:cNvSpPr>
              <p:nvPr/>
            </p:nvSpPr>
            <p:spPr bwMode="auto">
              <a:xfrm>
                <a:off x="240" y="-960"/>
                <a:ext cx="2400" cy="2400"/>
              </a:xfrm>
              <a:custGeom>
                <a:avLst/>
                <a:gdLst>
                  <a:gd name="T0" fmla="*/ 0 w 2400"/>
                  <a:gd name="T1" fmla="*/ 2400 h 2400"/>
                  <a:gd name="T2" fmla="*/ 2000 w 2400"/>
                  <a:gd name="T3" fmla="*/ 2400 h 2400"/>
                  <a:gd name="T4" fmla="*/ 2200 w 2400"/>
                  <a:gd name="T5" fmla="*/ 2346 h 2400"/>
                  <a:gd name="T6" fmla="*/ 2346 w 2400"/>
                  <a:gd name="T7" fmla="*/ 2200 h 2400"/>
                  <a:gd name="T8" fmla="*/ 2400 w 2400"/>
                  <a:gd name="T9" fmla="*/ 2000 h 2400"/>
                  <a:gd name="T10" fmla="*/ 2400 w 2400"/>
                  <a:gd name="T11" fmla="*/ 0 h 2400"/>
                  <a:gd name="T12" fmla="*/ 0 60000 65536"/>
                  <a:gd name="T13" fmla="*/ 0 60000 65536"/>
                  <a:gd name="T14" fmla="*/ 0 60000 65536"/>
                  <a:gd name="T15" fmla="*/ 0 60000 65536"/>
                  <a:gd name="T16" fmla="*/ 0 60000 65536"/>
                  <a:gd name="T17" fmla="*/ 0 60000 65536"/>
                  <a:gd name="T18" fmla="*/ 0 w 2400"/>
                  <a:gd name="T19" fmla="*/ 0 h 2400"/>
                  <a:gd name="T20" fmla="*/ 2400 w 2400"/>
                  <a:gd name="T21" fmla="*/ 2400 h 2400"/>
                </a:gdLst>
                <a:ahLst/>
                <a:cxnLst>
                  <a:cxn ang="T12">
                    <a:pos x="T0" y="T1"/>
                  </a:cxn>
                  <a:cxn ang="T13">
                    <a:pos x="T2" y="T3"/>
                  </a:cxn>
                  <a:cxn ang="T14">
                    <a:pos x="T4" y="T5"/>
                  </a:cxn>
                  <a:cxn ang="T15">
                    <a:pos x="T6" y="T7"/>
                  </a:cxn>
                  <a:cxn ang="T16">
                    <a:pos x="T8" y="T9"/>
                  </a:cxn>
                  <a:cxn ang="T17">
                    <a:pos x="T10" y="T11"/>
                  </a:cxn>
                </a:cxnLst>
                <a:rect l="T18" t="T19" r="T20" b="T21"/>
                <a:pathLst>
                  <a:path w="2400" h="2400">
                    <a:moveTo>
                      <a:pt x="0" y="2400"/>
                    </a:moveTo>
                    <a:lnTo>
                      <a:pt x="2000" y="2400"/>
                    </a:lnTo>
                    <a:lnTo>
                      <a:pt x="2200" y="2346"/>
                    </a:lnTo>
                    <a:lnTo>
                      <a:pt x="2346" y="2200"/>
                    </a:lnTo>
                    <a:lnTo>
                      <a:pt x="2400" y="2000"/>
                    </a:lnTo>
                    <a:lnTo>
                      <a:pt x="2400" y="0"/>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44" name="Freeform 108">
                <a:extLst>
                  <a:ext uri="{FF2B5EF4-FFF2-40B4-BE49-F238E27FC236}">
                    <a16:creationId xmlns:a16="http://schemas.microsoft.com/office/drawing/2014/main" id="{F0F3CF39-ED81-4293-899A-B2CED00A2F61}"/>
                  </a:ext>
                </a:extLst>
              </p:cNvPr>
              <p:cNvSpPr>
                <a:spLocks noChangeAspect="1"/>
              </p:cNvSpPr>
              <p:nvPr/>
            </p:nvSpPr>
            <p:spPr bwMode="auto">
              <a:xfrm>
                <a:off x="240" y="-960"/>
                <a:ext cx="2640" cy="2640"/>
              </a:xfrm>
              <a:custGeom>
                <a:avLst/>
                <a:gdLst>
                  <a:gd name="T0" fmla="*/ 0 w 2640"/>
                  <a:gd name="T1" fmla="*/ 2640 h 2640"/>
                  <a:gd name="T2" fmla="*/ 2000 w 2640"/>
                  <a:gd name="T3" fmla="*/ 2640 h 2640"/>
                  <a:gd name="T4" fmla="*/ 2166 w 2640"/>
                  <a:gd name="T5" fmla="*/ 2618 h 2640"/>
                  <a:gd name="T6" fmla="*/ 2320 w 2640"/>
                  <a:gd name="T7" fmla="*/ 2554 h 2640"/>
                  <a:gd name="T8" fmla="*/ 2453 w 2640"/>
                  <a:gd name="T9" fmla="*/ 2453 h 2640"/>
                  <a:gd name="T10" fmla="*/ 2554 w 2640"/>
                  <a:gd name="T11" fmla="*/ 2320 h 2640"/>
                  <a:gd name="T12" fmla="*/ 2618 w 2640"/>
                  <a:gd name="T13" fmla="*/ 2166 h 2640"/>
                  <a:gd name="T14" fmla="*/ 2640 w 2640"/>
                  <a:gd name="T15" fmla="*/ 2000 h 2640"/>
                  <a:gd name="T16" fmla="*/ 2640 w 2640"/>
                  <a:gd name="T17" fmla="*/ 0 h 26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640"/>
                  <a:gd name="T28" fmla="*/ 0 h 2640"/>
                  <a:gd name="T29" fmla="*/ 2640 w 2640"/>
                  <a:gd name="T30" fmla="*/ 2640 h 264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640" h="2640">
                    <a:moveTo>
                      <a:pt x="0" y="2640"/>
                    </a:moveTo>
                    <a:lnTo>
                      <a:pt x="2000" y="2640"/>
                    </a:lnTo>
                    <a:lnTo>
                      <a:pt x="2166" y="2618"/>
                    </a:lnTo>
                    <a:lnTo>
                      <a:pt x="2320" y="2554"/>
                    </a:lnTo>
                    <a:lnTo>
                      <a:pt x="2453" y="2453"/>
                    </a:lnTo>
                    <a:lnTo>
                      <a:pt x="2554" y="2320"/>
                    </a:lnTo>
                    <a:lnTo>
                      <a:pt x="2618" y="2166"/>
                    </a:lnTo>
                    <a:lnTo>
                      <a:pt x="2640" y="2000"/>
                    </a:lnTo>
                    <a:lnTo>
                      <a:pt x="2640" y="0"/>
                    </a:lnTo>
                  </a:path>
                </a:pathLst>
              </a:cu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grpSp>
      <p:grpSp>
        <p:nvGrpSpPr>
          <p:cNvPr id="47" name="Group 187">
            <a:extLst>
              <a:ext uri="{FF2B5EF4-FFF2-40B4-BE49-F238E27FC236}">
                <a16:creationId xmlns:a16="http://schemas.microsoft.com/office/drawing/2014/main" id="{57C4A186-5523-430D-A040-FBA100DEAA7A}"/>
              </a:ext>
            </a:extLst>
          </p:cNvPr>
          <p:cNvGrpSpPr>
            <a:grpSpLocks/>
          </p:cNvGrpSpPr>
          <p:nvPr/>
        </p:nvGrpSpPr>
        <p:grpSpPr bwMode="auto">
          <a:xfrm>
            <a:off x="4449073" y="1203681"/>
            <a:ext cx="1324418" cy="1652908"/>
            <a:chOff x="2256" y="2341"/>
            <a:chExt cx="887" cy="1107"/>
          </a:xfrm>
        </p:grpSpPr>
        <p:grpSp>
          <p:nvGrpSpPr>
            <p:cNvPr id="48" name="Group 124">
              <a:extLst>
                <a:ext uri="{FF2B5EF4-FFF2-40B4-BE49-F238E27FC236}">
                  <a16:creationId xmlns:a16="http://schemas.microsoft.com/office/drawing/2014/main" id="{4BD1F250-9BAC-411B-9690-B772517D8862}"/>
                </a:ext>
              </a:extLst>
            </p:cNvPr>
            <p:cNvGrpSpPr>
              <a:grpSpLocks/>
            </p:cNvGrpSpPr>
            <p:nvPr/>
          </p:nvGrpSpPr>
          <p:grpSpPr bwMode="auto">
            <a:xfrm>
              <a:off x="2256" y="2400"/>
              <a:ext cx="624" cy="248"/>
              <a:chOff x="2256" y="2480"/>
              <a:chExt cx="432" cy="168"/>
            </a:xfrm>
          </p:grpSpPr>
          <p:sp>
            <p:nvSpPr>
              <p:cNvPr id="55" name="Line 43">
                <a:extLst>
                  <a:ext uri="{FF2B5EF4-FFF2-40B4-BE49-F238E27FC236}">
                    <a16:creationId xmlns:a16="http://schemas.microsoft.com/office/drawing/2014/main" id="{5CDB000F-A1C4-4371-8793-D33961BC1023}"/>
                  </a:ext>
                </a:extLst>
              </p:cNvPr>
              <p:cNvSpPr>
                <a:spLocks noChangeShapeType="1"/>
              </p:cNvSpPr>
              <p:nvPr/>
            </p:nvSpPr>
            <p:spPr bwMode="auto">
              <a:xfrm flipV="1">
                <a:off x="2256" y="2480"/>
                <a:ext cx="432" cy="144"/>
              </a:xfrm>
              <a:prstGeom prst="line">
                <a:avLst/>
              </a:prstGeom>
              <a:noFill/>
              <a:ln w="127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56" name="Line 44">
                <a:extLst>
                  <a:ext uri="{FF2B5EF4-FFF2-40B4-BE49-F238E27FC236}">
                    <a16:creationId xmlns:a16="http://schemas.microsoft.com/office/drawing/2014/main" id="{51879861-0E55-4845-8F7E-0A11E2687D0E}"/>
                  </a:ext>
                </a:extLst>
              </p:cNvPr>
              <p:cNvSpPr>
                <a:spLocks noChangeShapeType="1"/>
              </p:cNvSpPr>
              <p:nvPr/>
            </p:nvSpPr>
            <p:spPr bwMode="auto">
              <a:xfrm flipV="1">
                <a:off x="2256" y="2504"/>
                <a:ext cx="432" cy="144"/>
              </a:xfrm>
              <a:prstGeom prst="line">
                <a:avLst/>
              </a:prstGeom>
              <a:noFill/>
              <a:ln w="127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grpSp>
          <p:nvGrpSpPr>
            <p:cNvPr id="49" name="Group 77">
              <a:extLst>
                <a:ext uri="{FF2B5EF4-FFF2-40B4-BE49-F238E27FC236}">
                  <a16:creationId xmlns:a16="http://schemas.microsoft.com/office/drawing/2014/main" id="{04176005-BC6F-400B-9AE3-15C56727F4D1}"/>
                </a:ext>
              </a:extLst>
            </p:cNvPr>
            <p:cNvGrpSpPr>
              <a:grpSpLocks/>
            </p:cNvGrpSpPr>
            <p:nvPr/>
          </p:nvGrpSpPr>
          <p:grpSpPr bwMode="auto">
            <a:xfrm rot="4322150">
              <a:off x="2894" y="2343"/>
              <a:ext cx="251" cy="247"/>
              <a:chOff x="1200" y="480"/>
              <a:chExt cx="528" cy="594"/>
            </a:xfrm>
          </p:grpSpPr>
          <p:sp>
            <p:nvSpPr>
              <p:cNvPr id="53" name="AutoShape 78">
                <a:extLst>
                  <a:ext uri="{FF2B5EF4-FFF2-40B4-BE49-F238E27FC236}">
                    <a16:creationId xmlns:a16="http://schemas.microsoft.com/office/drawing/2014/main" id="{1BD49463-F3AC-45BC-A1FB-14CE54F0E46F}"/>
                  </a:ext>
                </a:extLst>
              </p:cNvPr>
              <p:cNvSpPr>
                <a:spLocks noChangeArrowheads="1"/>
              </p:cNvSpPr>
              <p:nvPr/>
            </p:nvSpPr>
            <p:spPr bwMode="auto">
              <a:xfrm>
                <a:off x="1200" y="528"/>
                <a:ext cx="513" cy="54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21 w 21600"/>
                  <a:gd name="T13" fmla="*/ 2927 h 21600"/>
                  <a:gd name="T14" fmla="*/ 18232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rgbClr val="FFFF00"/>
                </a:solidFill>
                <a:miter lim="800000"/>
                <a:headEnd/>
                <a:tailEnd/>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54" name="Rectangle 79">
                <a:extLst>
                  <a:ext uri="{FF2B5EF4-FFF2-40B4-BE49-F238E27FC236}">
                    <a16:creationId xmlns:a16="http://schemas.microsoft.com/office/drawing/2014/main" id="{9F153F14-6FB4-4ABF-90D0-AA56E785E159}"/>
                  </a:ext>
                </a:extLst>
              </p:cNvPr>
              <p:cNvSpPr>
                <a:spLocks noChangeArrowheads="1"/>
              </p:cNvSpPr>
              <p:nvPr/>
            </p:nvSpPr>
            <p:spPr bwMode="auto">
              <a:xfrm>
                <a:off x="1536" y="480"/>
                <a:ext cx="192" cy="384"/>
              </a:xfrm>
              <a:prstGeom prst="rect">
                <a:avLst/>
              </a:prstGeom>
              <a:solidFill>
                <a:schemeClr val="bg1"/>
              </a:solidFill>
              <a:ln w="9525">
                <a:solidFill>
                  <a:srgbClr val="FFFF00"/>
                </a:solidFill>
                <a:miter lim="800000"/>
                <a:headEnd/>
                <a:tailEnd/>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grpSp>
          <p:nvGrpSpPr>
            <p:cNvPr id="50" name="Group 121">
              <a:extLst>
                <a:ext uri="{FF2B5EF4-FFF2-40B4-BE49-F238E27FC236}">
                  <a16:creationId xmlns:a16="http://schemas.microsoft.com/office/drawing/2014/main" id="{F9750E22-BC16-41D0-BF00-F7372DEDEEFC}"/>
                </a:ext>
              </a:extLst>
            </p:cNvPr>
            <p:cNvGrpSpPr>
              <a:grpSpLocks/>
            </p:cNvGrpSpPr>
            <p:nvPr/>
          </p:nvGrpSpPr>
          <p:grpSpPr bwMode="auto">
            <a:xfrm>
              <a:off x="3055" y="2480"/>
              <a:ext cx="24" cy="968"/>
              <a:chOff x="3216" y="2584"/>
              <a:chExt cx="24" cy="968"/>
            </a:xfrm>
          </p:grpSpPr>
          <p:sp>
            <p:nvSpPr>
              <p:cNvPr id="51" name="Line 109">
                <a:extLst>
                  <a:ext uri="{FF2B5EF4-FFF2-40B4-BE49-F238E27FC236}">
                    <a16:creationId xmlns:a16="http://schemas.microsoft.com/office/drawing/2014/main" id="{6C80F954-84F7-418D-84EF-A87F0F5CE0D7}"/>
                  </a:ext>
                </a:extLst>
              </p:cNvPr>
              <p:cNvSpPr>
                <a:spLocks noChangeShapeType="1"/>
              </p:cNvSpPr>
              <p:nvPr/>
            </p:nvSpPr>
            <p:spPr bwMode="auto">
              <a:xfrm>
                <a:off x="3240" y="2584"/>
                <a:ext cx="0" cy="960"/>
              </a:xfrm>
              <a:prstGeom prst="line">
                <a:avLst/>
              </a:prstGeom>
              <a:noFill/>
              <a:ln w="127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52" name="Line 112">
                <a:extLst>
                  <a:ext uri="{FF2B5EF4-FFF2-40B4-BE49-F238E27FC236}">
                    <a16:creationId xmlns:a16="http://schemas.microsoft.com/office/drawing/2014/main" id="{FC13F2AF-A83B-44F6-92BC-17008B329875}"/>
                  </a:ext>
                </a:extLst>
              </p:cNvPr>
              <p:cNvSpPr>
                <a:spLocks noChangeShapeType="1"/>
              </p:cNvSpPr>
              <p:nvPr/>
            </p:nvSpPr>
            <p:spPr bwMode="auto">
              <a:xfrm>
                <a:off x="3216" y="2592"/>
                <a:ext cx="0" cy="960"/>
              </a:xfrm>
              <a:prstGeom prst="line">
                <a:avLst/>
              </a:prstGeom>
              <a:noFill/>
              <a:ln w="12700"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grpSp>
      <p:sp>
        <p:nvSpPr>
          <p:cNvPr id="57" name="Line 125">
            <a:extLst>
              <a:ext uri="{FF2B5EF4-FFF2-40B4-BE49-F238E27FC236}">
                <a16:creationId xmlns:a16="http://schemas.microsoft.com/office/drawing/2014/main" id="{21D858C2-0B1C-41BD-A3AD-7D66BDC38084}"/>
              </a:ext>
            </a:extLst>
          </p:cNvPr>
          <p:cNvSpPr>
            <a:spLocks noChangeShapeType="1"/>
          </p:cNvSpPr>
          <p:nvPr/>
        </p:nvSpPr>
        <p:spPr bwMode="auto">
          <a:xfrm>
            <a:off x="5488299" y="2725192"/>
            <a:ext cx="1863441" cy="0"/>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58" name="Line 127">
            <a:extLst>
              <a:ext uri="{FF2B5EF4-FFF2-40B4-BE49-F238E27FC236}">
                <a16:creationId xmlns:a16="http://schemas.microsoft.com/office/drawing/2014/main" id="{5470E7BC-35F8-4CDC-A156-41C037CA9EDF}"/>
              </a:ext>
            </a:extLst>
          </p:cNvPr>
          <p:cNvSpPr>
            <a:spLocks noChangeShapeType="1"/>
          </p:cNvSpPr>
          <p:nvPr/>
        </p:nvSpPr>
        <p:spPr bwMode="auto">
          <a:xfrm>
            <a:off x="5476354" y="2844644"/>
            <a:ext cx="1863441"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59" name="Line 128">
            <a:extLst>
              <a:ext uri="{FF2B5EF4-FFF2-40B4-BE49-F238E27FC236}">
                <a16:creationId xmlns:a16="http://schemas.microsoft.com/office/drawing/2014/main" id="{9413DFEB-DE00-452F-9B5E-4D199AD76EB4}"/>
              </a:ext>
            </a:extLst>
          </p:cNvPr>
          <p:cNvSpPr>
            <a:spLocks noChangeShapeType="1"/>
          </p:cNvSpPr>
          <p:nvPr/>
        </p:nvSpPr>
        <p:spPr bwMode="auto">
          <a:xfrm>
            <a:off x="5452463" y="3011875"/>
            <a:ext cx="1863441"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60" name="Line 129">
            <a:extLst>
              <a:ext uri="{FF2B5EF4-FFF2-40B4-BE49-F238E27FC236}">
                <a16:creationId xmlns:a16="http://schemas.microsoft.com/office/drawing/2014/main" id="{B6E2BDD1-3CAE-413F-8CAD-709EF7D0D4EF}"/>
              </a:ext>
            </a:extLst>
          </p:cNvPr>
          <p:cNvSpPr>
            <a:spLocks noChangeShapeType="1"/>
          </p:cNvSpPr>
          <p:nvPr/>
        </p:nvSpPr>
        <p:spPr bwMode="auto">
          <a:xfrm>
            <a:off x="5488299" y="3155217"/>
            <a:ext cx="1863441"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61" name="Line 130">
            <a:extLst>
              <a:ext uri="{FF2B5EF4-FFF2-40B4-BE49-F238E27FC236}">
                <a16:creationId xmlns:a16="http://schemas.microsoft.com/office/drawing/2014/main" id="{AA892EEC-CDC3-4B32-BE0A-8EBF9A11E25C}"/>
              </a:ext>
            </a:extLst>
          </p:cNvPr>
          <p:cNvSpPr>
            <a:spLocks noChangeShapeType="1"/>
          </p:cNvSpPr>
          <p:nvPr/>
        </p:nvSpPr>
        <p:spPr bwMode="auto">
          <a:xfrm>
            <a:off x="5476354" y="3298559"/>
            <a:ext cx="1863441"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62" name="Line 131">
            <a:extLst>
              <a:ext uri="{FF2B5EF4-FFF2-40B4-BE49-F238E27FC236}">
                <a16:creationId xmlns:a16="http://schemas.microsoft.com/office/drawing/2014/main" id="{443F448E-7C57-4B46-B257-2B079CD03C0A}"/>
              </a:ext>
            </a:extLst>
          </p:cNvPr>
          <p:cNvSpPr>
            <a:spLocks noChangeShapeType="1"/>
          </p:cNvSpPr>
          <p:nvPr/>
        </p:nvSpPr>
        <p:spPr bwMode="auto">
          <a:xfrm>
            <a:off x="5476354" y="3406064"/>
            <a:ext cx="1863441"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nvGrpSpPr>
          <p:cNvPr id="63" name="Group 281">
            <a:extLst>
              <a:ext uri="{FF2B5EF4-FFF2-40B4-BE49-F238E27FC236}">
                <a16:creationId xmlns:a16="http://schemas.microsoft.com/office/drawing/2014/main" id="{3DC435DE-6F23-44CD-A0DD-4CF9650991AE}"/>
              </a:ext>
            </a:extLst>
          </p:cNvPr>
          <p:cNvGrpSpPr>
            <a:grpSpLocks/>
          </p:cNvGrpSpPr>
          <p:nvPr/>
        </p:nvGrpSpPr>
        <p:grpSpPr bwMode="auto">
          <a:xfrm>
            <a:off x="6384184" y="2223497"/>
            <a:ext cx="215012" cy="358354"/>
            <a:chOff x="4032" y="3072"/>
            <a:chExt cx="144" cy="240"/>
          </a:xfrm>
        </p:grpSpPr>
        <p:sp>
          <p:nvSpPr>
            <p:cNvPr id="64" name="Line 132">
              <a:extLst>
                <a:ext uri="{FF2B5EF4-FFF2-40B4-BE49-F238E27FC236}">
                  <a16:creationId xmlns:a16="http://schemas.microsoft.com/office/drawing/2014/main" id="{40A883DF-B416-4C75-9580-18B850ECACFE}"/>
                </a:ext>
              </a:extLst>
            </p:cNvPr>
            <p:cNvSpPr>
              <a:spLocks noChangeShapeType="1"/>
            </p:cNvSpPr>
            <p:nvPr/>
          </p:nvSpPr>
          <p:spPr bwMode="auto">
            <a:xfrm>
              <a:off x="4032" y="3072"/>
              <a:ext cx="136" cy="0"/>
            </a:xfrm>
            <a:prstGeom prst="line">
              <a:avLst/>
            </a:prstGeom>
            <a:noFill/>
            <a:ln w="12700" cap="sq">
              <a:solidFill>
                <a:schemeClr val="bg1"/>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65" name="Line 133">
              <a:extLst>
                <a:ext uri="{FF2B5EF4-FFF2-40B4-BE49-F238E27FC236}">
                  <a16:creationId xmlns:a16="http://schemas.microsoft.com/office/drawing/2014/main" id="{8AF0935D-2ECE-4B83-BCAC-9C1ADCDDE71D}"/>
                </a:ext>
              </a:extLst>
            </p:cNvPr>
            <p:cNvSpPr>
              <a:spLocks noChangeShapeType="1"/>
            </p:cNvSpPr>
            <p:nvPr/>
          </p:nvSpPr>
          <p:spPr bwMode="auto">
            <a:xfrm>
              <a:off x="4032" y="3152"/>
              <a:ext cx="144"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66" name="Line 134">
              <a:extLst>
                <a:ext uri="{FF2B5EF4-FFF2-40B4-BE49-F238E27FC236}">
                  <a16:creationId xmlns:a16="http://schemas.microsoft.com/office/drawing/2014/main" id="{D950BC25-3816-4419-8C7E-ECB6782EC4B1}"/>
                </a:ext>
              </a:extLst>
            </p:cNvPr>
            <p:cNvSpPr>
              <a:spLocks noChangeShapeType="1"/>
            </p:cNvSpPr>
            <p:nvPr/>
          </p:nvSpPr>
          <p:spPr bwMode="auto">
            <a:xfrm>
              <a:off x="4032" y="3216"/>
              <a:ext cx="144"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67" name="Line 135">
              <a:extLst>
                <a:ext uri="{FF2B5EF4-FFF2-40B4-BE49-F238E27FC236}">
                  <a16:creationId xmlns:a16="http://schemas.microsoft.com/office/drawing/2014/main" id="{E1AD92E3-4D3D-45FA-BDC8-89C5124D954F}"/>
                </a:ext>
              </a:extLst>
            </p:cNvPr>
            <p:cNvSpPr>
              <a:spLocks noChangeShapeType="1"/>
            </p:cNvSpPr>
            <p:nvPr/>
          </p:nvSpPr>
          <p:spPr bwMode="auto">
            <a:xfrm>
              <a:off x="4032" y="3312"/>
              <a:ext cx="144" cy="0"/>
            </a:xfrm>
            <a:prstGeom prst="line">
              <a:avLst/>
            </a:prstGeom>
            <a:noFill/>
            <a:ln w="12700">
              <a:solidFill>
                <a:schemeClr val="bg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grpSp>
        <p:nvGrpSpPr>
          <p:cNvPr id="68" name="Group 140">
            <a:extLst>
              <a:ext uri="{FF2B5EF4-FFF2-40B4-BE49-F238E27FC236}">
                <a16:creationId xmlns:a16="http://schemas.microsoft.com/office/drawing/2014/main" id="{A52468AE-1693-43D2-A5F7-E19E115F3BF0}"/>
              </a:ext>
            </a:extLst>
          </p:cNvPr>
          <p:cNvGrpSpPr>
            <a:grpSpLocks/>
          </p:cNvGrpSpPr>
          <p:nvPr/>
        </p:nvGrpSpPr>
        <p:grpSpPr bwMode="auto">
          <a:xfrm>
            <a:off x="6408074" y="2438509"/>
            <a:ext cx="143342" cy="286683"/>
            <a:chOff x="4704" y="1680"/>
            <a:chExt cx="96" cy="192"/>
          </a:xfrm>
        </p:grpSpPr>
        <p:sp>
          <p:nvSpPr>
            <p:cNvPr id="69" name="Oval 136">
              <a:extLst>
                <a:ext uri="{FF2B5EF4-FFF2-40B4-BE49-F238E27FC236}">
                  <a16:creationId xmlns:a16="http://schemas.microsoft.com/office/drawing/2014/main" id="{87B64308-E425-4FF1-AD87-C713682142FC}"/>
                </a:ext>
              </a:extLst>
            </p:cNvPr>
            <p:cNvSpPr>
              <a:spLocks noChangeArrowheads="1"/>
            </p:cNvSpPr>
            <p:nvPr/>
          </p:nvSpPr>
          <p:spPr bwMode="auto">
            <a:xfrm>
              <a:off x="4704" y="1680"/>
              <a:ext cx="48" cy="48"/>
            </a:xfrm>
            <a:prstGeom prst="ellipse">
              <a:avLst/>
            </a:prstGeom>
            <a:solidFill>
              <a:schemeClr val="bg1"/>
            </a:solidFill>
            <a:ln w="12700" cap="sq">
              <a:solidFill>
                <a:schemeClr val="bg1"/>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70" name="Oval 137">
              <a:extLst>
                <a:ext uri="{FF2B5EF4-FFF2-40B4-BE49-F238E27FC236}">
                  <a16:creationId xmlns:a16="http://schemas.microsoft.com/office/drawing/2014/main" id="{33F2CE03-0E8A-4C50-8365-84A592BF624A}"/>
                </a:ext>
              </a:extLst>
            </p:cNvPr>
            <p:cNvSpPr>
              <a:spLocks noChangeArrowheads="1"/>
            </p:cNvSpPr>
            <p:nvPr/>
          </p:nvSpPr>
          <p:spPr bwMode="auto">
            <a:xfrm>
              <a:off x="4752" y="1728"/>
              <a:ext cx="48" cy="48"/>
            </a:xfrm>
            <a:prstGeom prst="ellipse">
              <a:avLst/>
            </a:prstGeom>
            <a:solidFill>
              <a:schemeClr val="bg1"/>
            </a:solidFill>
            <a:ln w="12700" cap="sq">
              <a:solidFill>
                <a:schemeClr val="bg1"/>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71" name="Oval 138">
              <a:extLst>
                <a:ext uri="{FF2B5EF4-FFF2-40B4-BE49-F238E27FC236}">
                  <a16:creationId xmlns:a16="http://schemas.microsoft.com/office/drawing/2014/main" id="{3B08D12C-A04C-4835-9F1E-58B484C4C9AF}"/>
                </a:ext>
              </a:extLst>
            </p:cNvPr>
            <p:cNvSpPr>
              <a:spLocks noChangeArrowheads="1"/>
            </p:cNvSpPr>
            <p:nvPr/>
          </p:nvSpPr>
          <p:spPr bwMode="auto">
            <a:xfrm>
              <a:off x="4704" y="1776"/>
              <a:ext cx="48" cy="48"/>
            </a:xfrm>
            <a:prstGeom prst="ellipse">
              <a:avLst/>
            </a:prstGeom>
            <a:solidFill>
              <a:schemeClr val="bg1"/>
            </a:solidFill>
            <a:ln w="12700" cap="sq">
              <a:solidFill>
                <a:schemeClr val="bg1"/>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72" name="Oval 139">
              <a:extLst>
                <a:ext uri="{FF2B5EF4-FFF2-40B4-BE49-F238E27FC236}">
                  <a16:creationId xmlns:a16="http://schemas.microsoft.com/office/drawing/2014/main" id="{575DAB41-D10C-4069-8D1C-94BEC43A1C26}"/>
                </a:ext>
              </a:extLst>
            </p:cNvPr>
            <p:cNvSpPr>
              <a:spLocks noChangeArrowheads="1"/>
            </p:cNvSpPr>
            <p:nvPr/>
          </p:nvSpPr>
          <p:spPr bwMode="auto">
            <a:xfrm>
              <a:off x="4752" y="1824"/>
              <a:ext cx="48" cy="48"/>
            </a:xfrm>
            <a:prstGeom prst="ellipse">
              <a:avLst/>
            </a:prstGeom>
            <a:solidFill>
              <a:schemeClr val="bg1"/>
            </a:solidFill>
            <a:ln w="12700" cap="sq">
              <a:solidFill>
                <a:schemeClr val="bg1"/>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sp>
        <p:nvSpPr>
          <p:cNvPr id="73" name="Text Box 188">
            <a:extLst>
              <a:ext uri="{FF2B5EF4-FFF2-40B4-BE49-F238E27FC236}">
                <a16:creationId xmlns:a16="http://schemas.microsoft.com/office/drawing/2014/main" id="{8EC2F2AC-89C9-4E53-845C-B5E9E64C3E6A}"/>
              </a:ext>
            </a:extLst>
          </p:cNvPr>
          <p:cNvSpPr txBox="1">
            <a:spLocks noChangeArrowheads="1"/>
          </p:cNvSpPr>
          <p:nvPr/>
        </p:nvSpPr>
        <p:spPr bwMode="auto">
          <a:xfrm>
            <a:off x="363837" y="1205175"/>
            <a:ext cx="3511869"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Edwardian Script ITC" pitchFamily="66" charset="0"/>
                <a:cs typeface="Arial" charset="0"/>
              </a:defRPr>
            </a:lvl1pPr>
            <a:lvl2pPr marL="742950" indent="-285750" eaLnBrk="0" hangingPunct="0">
              <a:defRPr sz="2400">
                <a:solidFill>
                  <a:schemeClr val="tx1"/>
                </a:solidFill>
                <a:latin typeface="Edwardian Script ITC" pitchFamily="66" charset="0"/>
                <a:cs typeface="Arial" charset="0"/>
              </a:defRPr>
            </a:lvl2pPr>
            <a:lvl3pPr marL="1143000" indent="-228600" eaLnBrk="0" hangingPunct="0">
              <a:defRPr sz="2400">
                <a:solidFill>
                  <a:schemeClr val="tx1"/>
                </a:solidFill>
                <a:latin typeface="Edwardian Script ITC" pitchFamily="66" charset="0"/>
                <a:cs typeface="Arial" charset="0"/>
              </a:defRPr>
            </a:lvl3pPr>
            <a:lvl4pPr marL="1600200" indent="-228600" eaLnBrk="0" hangingPunct="0">
              <a:defRPr sz="2400">
                <a:solidFill>
                  <a:schemeClr val="tx1"/>
                </a:solidFill>
                <a:latin typeface="Edwardian Script ITC" pitchFamily="66" charset="0"/>
                <a:cs typeface="Arial" charset="0"/>
              </a:defRPr>
            </a:lvl4pPr>
            <a:lvl5pPr marL="2057400" indent="-228600" eaLnBrk="0" hangingPunct="0">
              <a:defRPr sz="2400">
                <a:solidFill>
                  <a:schemeClr val="tx1"/>
                </a:solidFill>
                <a:latin typeface="Edwardian Script ITC" pitchFamily="66" charset="0"/>
                <a:cs typeface="Arial" charset="0"/>
              </a:defRPr>
            </a:lvl5pPr>
            <a:lvl6pPr marL="2514600" indent="-228600" eaLnBrk="0" fontAlgn="base" hangingPunct="0">
              <a:spcBef>
                <a:spcPct val="0"/>
              </a:spcBef>
              <a:spcAft>
                <a:spcPct val="0"/>
              </a:spcAft>
              <a:defRPr sz="2400">
                <a:solidFill>
                  <a:schemeClr val="tx1"/>
                </a:solidFill>
                <a:latin typeface="Edwardian Script ITC" pitchFamily="66" charset="0"/>
                <a:cs typeface="Arial" charset="0"/>
              </a:defRPr>
            </a:lvl6pPr>
            <a:lvl7pPr marL="2971800" indent="-228600" eaLnBrk="0" fontAlgn="base" hangingPunct="0">
              <a:spcBef>
                <a:spcPct val="0"/>
              </a:spcBef>
              <a:spcAft>
                <a:spcPct val="0"/>
              </a:spcAft>
              <a:defRPr sz="2400">
                <a:solidFill>
                  <a:schemeClr val="tx1"/>
                </a:solidFill>
                <a:latin typeface="Edwardian Script ITC" pitchFamily="66" charset="0"/>
                <a:cs typeface="Arial" charset="0"/>
              </a:defRPr>
            </a:lvl7pPr>
            <a:lvl8pPr marL="3429000" indent="-228600" eaLnBrk="0" fontAlgn="base" hangingPunct="0">
              <a:spcBef>
                <a:spcPct val="0"/>
              </a:spcBef>
              <a:spcAft>
                <a:spcPct val="0"/>
              </a:spcAft>
              <a:defRPr sz="2400">
                <a:solidFill>
                  <a:schemeClr val="tx1"/>
                </a:solidFill>
                <a:latin typeface="Edwardian Script ITC" pitchFamily="66" charset="0"/>
                <a:cs typeface="Arial" charset="0"/>
              </a:defRPr>
            </a:lvl8pPr>
            <a:lvl9pPr marL="3886200" indent="-228600" eaLnBrk="0" fontAlgn="base" hangingPunct="0">
              <a:spcBef>
                <a:spcPct val="0"/>
              </a:spcBef>
              <a:spcAft>
                <a:spcPct val="0"/>
              </a:spcAft>
              <a:defRPr sz="2400">
                <a:solidFill>
                  <a:schemeClr val="tx1"/>
                </a:solidFill>
                <a:latin typeface="Edwardian Script ITC" pitchFamily="66" charset="0"/>
                <a:cs typeface="Arial" charset="0"/>
              </a:defRPr>
            </a:lvl9pPr>
          </a:lstStyle>
          <a:p>
            <a:pPr defTabSz="909337" eaLnBrk="1" fontAlgn="base" hangingPunct="1">
              <a:spcBef>
                <a:spcPct val="50000"/>
              </a:spcBef>
              <a:spcAft>
                <a:spcPct val="0"/>
              </a:spcAft>
              <a:buClrTx/>
              <a:defRPr/>
            </a:pPr>
            <a:r>
              <a:rPr lang="vi-VN" sz="1881" b="1" kern="1200" dirty="0">
                <a:solidFill>
                  <a:srgbClr val="FFFF00"/>
                </a:solidFill>
                <a:latin typeface="Times New Roman" panose="02020603050405020304" pitchFamily="18" charset="0"/>
                <a:ea typeface="宋体" pitchFamily="2" charset="-122"/>
                <a:cs typeface="Times New Roman" panose="02020603050405020304" pitchFamily="18" charset="0"/>
              </a:rPr>
              <a:t>Hỗn hợp C</a:t>
            </a:r>
            <a:r>
              <a:rPr lang="vi-VN" sz="1881" b="1" kern="1200" baseline="-25000" dirty="0">
                <a:solidFill>
                  <a:srgbClr val="FFFF00"/>
                </a:solidFill>
                <a:latin typeface="Times New Roman" panose="02020603050405020304" pitchFamily="18" charset="0"/>
                <a:ea typeface="宋体" pitchFamily="2" charset="-122"/>
                <a:cs typeface="Times New Roman" panose="02020603050405020304" pitchFamily="18" charset="0"/>
              </a:rPr>
              <a:t>2</a:t>
            </a:r>
            <a:r>
              <a:rPr lang="vi-VN" sz="1881" b="1" kern="1200" dirty="0">
                <a:solidFill>
                  <a:srgbClr val="FFFF00"/>
                </a:solidFill>
                <a:latin typeface="Times New Roman" panose="02020603050405020304" pitchFamily="18" charset="0"/>
                <a:ea typeface="宋体" pitchFamily="2" charset="-122"/>
                <a:cs typeface="Times New Roman" panose="02020603050405020304" pitchFamily="18" charset="0"/>
              </a:rPr>
              <a:t>H</a:t>
            </a:r>
            <a:r>
              <a:rPr lang="vi-VN" sz="1881" b="1" kern="1200" baseline="-25000" dirty="0">
                <a:solidFill>
                  <a:srgbClr val="FFFF00"/>
                </a:solidFill>
                <a:latin typeface="Times New Roman" panose="02020603050405020304" pitchFamily="18" charset="0"/>
                <a:ea typeface="宋体" pitchFamily="2" charset="-122"/>
                <a:cs typeface="Times New Roman" panose="02020603050405020304" pitchFamily="18" charset="0"/>
              </a:rPr>
              <a:t>5</a:t>
            </a:r>
            <a:r>
              <a:rPr lang="vi-VN" sz="1881" b="1" kern="1200" dirty="0">
                <a:solidFill>
                  <a:srgbClr val="FFFF00"/>
                </a:solidFill>
                <a:latin typeface="Times New Roman" panose="02020603050405020304" pitchFamily="18" charset="0"/>
                <a:ea typeface="宋体" pitchFamily="2" charset="-122"/>
                <a:cs typeface="Times New Roman" panose="02020603050405020304" pitchFamily="18" charset="0"/>
              </a:rPr>
              <a:t>OH, H</a:t>
            </a:r>
            <a:r>
              <a:rPr lang="vi-VN" sz="1881" b="1" kern="1200" baseline="-25000" dirty="0">
                <a:solidFill>
                  <a:srgbClr val="FFFF00"/>
                </a:solidFill>
                <a:latin typeface="Times New Roman" panose="02020603050405020304" pitchFamily="18" charset="0"/>
                <a:ea typeface="宋体" pitchFamily="2" charset="-122"/>
                <a:cs typeface="Times New Roman" panose="02020603050405020304" pitchFamily="18" charset="0"/>
              </a:rPr>
              <a:t>2</a:t>
            </a:r>
            <a:r>
              <a:rPr lang="vi-VN" sz="1881" b="1" kern="1200" dirty="0">
                <a:solidFill>
                  <a:srgbClr val="FFFF00"/>
                </a:solidFill>
                <a:latin typeface="Times New Roman" panose="02020603050405020304" pitchFamily="18" charset="0"/>
                <a:ea typeface="宋体" pitchFamily="2" charset="-122"/>
                <a:cs typeface="Times New Roman" panose="02020603050405020304" pitchFamily="18" charset="0"/>
              </a:rPr>
              <a:t>SO</a:t>
            </a:r>
            <a:r>
              <a:rPr lang="vi-VN" sz="1881" b="1" kern="1200" baseline="-25000" dirty="0">
                <a:solidFill>
                  <a:srgbClr val="FFFF00"/>
                </a:solidFill>
                <a:latin typeface="Times New Roman" panose="02020603050405020304" pitchFamily="18" charset="0"/>
                <a:ea typeface="宋体" pitchFamily="2" charset="-122"/>
                <a:cs typeface="Times New Roman" panose="02020603050405020304" pitchFamily="18" charset="0"/>
              </a:rPr>
              <a:t>4</a:t>
            </a:r>
            <a:r>
              <a:rPr lang="vi-VN" sz="1881" b="1" kern="1200" dirty="0">
                <a:solidFill>
                  <a:srgbClr val="FFFF00"/>
                </a:solidFill>
                <a:latin typeface="Times New Roman" panose="02020603050405020304" pitchFamily="18" charset="0"/>
                <a:ea typeface="宋体" pitchFamily="2" charset="-122"/>
                <a:cs typeface="Times New Roman" panose="02020603050405020304" pitchFamily="18" charset="0"/>
              </a:rPr>
              <a:t> đặc</a:t>
            </a:r>
          </a:p>
        </p:txBody>
      </p:sp>
      <p:sp>
        <p:nvSpPr>
          <p:cNvPr id="74" name="Line 189">
            <a:extLst>
              <a:ext uri="{FF2B5EF4-FFF2-40B4-BE49-F238E27FC236}">
                <a16:creationId xmlns:a16="http://schemas.microsoft.com/office/drawing/2014/main" id="{55499BB3-B9B0-4047-B94D-143694A1B36D}"/>
              </a:ext>
            </a:extLst>
          </p:cNvPr>
          <p:cNvSpPr>
            <a:spLocks noChangeShapeType="1"/>
          </p:cNvSpPr>
          <p:nvPr/>
        </p:nvSpPr>
        <p:spPr bwMode="auto">
          <a:xfrm>
            <a:off x="1582240" y="1650130"/>
            <a:ext cx="1218404" cy="430025"/>
          </a:xfrm>
          <a:prstGeom prst="line">
            <a:avLst/>
          </a:prstGeom>
          <a:noFill/>
          <a:ln w="28575" cap="sq">
            <a:solidFill>
              <a:srgbClr val="FFFF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75" name="Text Box 190">
            <a:extLst>
              <a:ext uri="{FF2B5EF4-FFF2-40B4-BE49-F238E27FC236}">
                <a16:creationId xmlns:a16="http://schemas.microsoft.com/office/drawing/2014/main" id="{8288DDD6-865F-4654-BAB6-4DA7E5A3CED0}"/>
              </a:ext>
            </a:extLst>
          </p:cNvPr>
          <p:cNvSpPr txBox="1">
            <a:spLocks noChangeArrowheads="1"/>
          </p:cNvSpPr>
          <p:nvPr/>
        </p:nvSpPr>
        <p:spPr bwMode="auto">
          <a:xfrm>
            <a:off x="578849" y="2295168"/>
            <a:ext cx="1218404"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Edwardian Script ITC" pitchFamily="66" charset="0"/>
                <a:cs typeface="Arial" charset="0"/>
              </a:defRPr>
            </a:lvl1pPr>
            <a:lvl2pPr marL="742950" indent="-285750" eaLnBrk="0" hangingPunct="0">
              <a:defRPr sz="2400">
                <a:solidFill>
                  <a:schemeClr val="tx1"/>
                </a:solidFill>
                <a:latin typeface="Edwardian Script ITC" pitchFamily="66" charset="0"/>
                <a:cs typeface="Arial" charset="0"/>
              </a:defRPr>
            </a:lvl2pPr>
            <a:lvl3pPr marL="1143000" indent="-228600" eaLnBrk="0" hangingPunct="0">
              <a:defRPr sz="2400">
                <a:solidFill>
                  <a:schemeClr val="tx1"/>
                </a:solidFill>
                <a:latin typeface="Edwardian Script ITC" pitchFamily="66" charset="0"/>
                <a:cs typeface="Arial" charset="0"/>
              </a:defRPr>
            </a:lvl3pPr>
            <a:lvl4pPr marL="1600200" indent="-228600" eaLnBrk="0" hangingPunct="0">
              <a:defRPr sz="2400">
                <a:solidFill>
                  <a:schemeClr val="tx1"/>
                </a:solidFill>
                <a:latin typeface="Edwardian Script ITC" pitchFamily="66" charset="0"/>
                <a:cs typeface="Arial" charset="0"/>
              </a:defRPr>
            </a:lvl4pPr>
            <a:lvl5pPr marL="2057400" indent="-228600" eaLnBrk="0" hangingPunct="0">
              <a:defRPr sz="2400">
                <a:solidFill>
                  <a:schemeClr val="tx1"/>
                </a:solidFill>
                <a:latin typeface="Edwardian Script ITC" pitchFamily="66" charset="0"/>
                <a:cs typeface="Arial" charset="0"/>
              </a:defRPr>
            </a:lvl5pPr>
            <a:lvl6pPr marL="2514600" indent="-228600" eaLnBrk="0" fontAlgn="base" hangingPunct="0">
              <a:spcBef>
                <a:spcPct val="0"/>
              </a:spcBef>
              <a:spcAft>
                <a:spcPct val="0"/>
              </a:spcAft>
              <a:defRPr sz="2400">
                <a:solidFill>
                  <a:schemeClr val="tx1"/>
                </a:solidFill>
                <a:latin typeface="Edwardian Script ITC" pitchFamily="66" charset="0"/>
                <a:cs typeface="Arial" charset="0"/>
              </a:defRPr>
            </a:lvl6pPr>
            <a:lvl7pPr marL="2971800" indent="-228600" eaLnBrk="0" fontAlgn="base" hangingPunct="0">
              <a:spcBef>
                <a:spcPct val="0"/>
              </a:spcBef>
              <a:spcAft>
                <a:spcPct val="0"/>
              </a:spcAft>
              <a:defRPr sz="2400">
                <a:solidFill>
                  <a:schemeClr val="tx1"/>
                </a:solidFill>
                <a:latin typeface="Edwardian Script ITC" pitchFamily="66" charset="0"/>
                <a:cs typeface="Arial" charset="0"/>
              </a:defRPr>
            </a:lvl7pPr>
            <a:lvl8pPr marL="3429000" indent="-228600" eaLnBrk="0" fontAlgn="base" hangingPunct="0">
              <a:spcBef>
                <a:spcPct val="0"/>
              </a:spcBef>
              <a:spcAft>
                <a:spcPct val="0"/>
              </a:spcAft>
              <a:defRPr sz="2400">
                <a:solidFill>
                  <a:schemeClr val="tx1"/>
                </a:solidFill>
                <a:latin typeface="Edwardian Script ITC" pitchFamily="66" charset="0"/>
                <a:cs typeface="Arial" charset="0"/>
              </a:defRPr>
            </a:lvl8pPr>
            <a:lvl9pPr marL="3886200" indent="-228600" eaLnBrk="0" fontAlgn="base" hangingPunct="0">
              <a:spcBef>
                <a:spcPct val="0"/>
              </a:spcBef>
              <a:spcAft>
                <a:spcPct val="0"/>
              </a:spcAft>
              <a:defRPr sz="2400">
                <a:solidFill>
                  <a:schemeClr val="tx1"/>
                </a:solidFill>
                <a:latin typeface="Edwardian Script ITC" pitchFamily="66" charset="0"/>
                <a:cs typeface="Arial" charset="0"/>
              </a:defRPr>
            </a:lvl9pPr>
          </a:lstStyle>
          <a:p>
            <a:pPr defTabSz="909337" eaLnBrk="1" fontAlgn="base" hangingPunct="1">
              <a:spcBef>
                <a:spcPct val="50000"/>
              </a:spcBef>
              <a:spcAft>
                <a:spcPct val="0"/>
              </a:spcAft>
              <a:buClrTx/>
              <a:defRPr/>
            </a:pPr>
            <a:r>
              <a:rPr lang="vi-VN" sz="1881" b="1" kern="1200" dirty="0">
                <a:solidFill>
                  <a:prstClr val="white"/>
                </a:solidFill>
                <a:latin typeface="Times New Roman" panose="02020603050405020304" pitchFamily="18" charset="0"/>
                <a:ea typeface="宋体" pitchFamily="2" charset="-122"/>
                <a:cs typeface="Times New Roman" panose="02020603050405020304" pitchFamily="18" charset="0"/>
              </a:rPr>
              <a:t>Đá bọt</a:t>
            </a:r>
          </a:p>
        </p:txBody>
      </p:sp>
      <p:sp>
        <p:nvSpPr>
          <p:cNvPr id="76" name="Line 191">
            <a:extLst>
              <a:ext uri="{FF2B5EF4-FFF2-40B4-BE49-F238E27FC236}">
                <a16:creationId xmlns:a16="http://schemas.microsoft.com/office/drawing/2014/main" id="{63DD7C8A-C6F5-407F-A7DE-A6FB1343424A}"/>
              </a:ext>
            </a:extLst>
          </p:cNvPr>
          <p:cNvSpPr>
            <a:spLocks noChangeShapeType="1"/>
          </p:cNvSpPr>
          <p:nvPr/>
        </p:nvSpPr>
        <p:spPr bwMode="auto">
          <a:xfrm flipV="1">
            <a:off x="1582240" y="2223497"/>
            <a:ext cx="1218404" cy="286683"/>
          </a:xfrm>
          <a:prstGeom prst="line">
            <a:avLst/>
          </a:prstGeom>
          <a:noFill/>
          <a:ln w="28575" cap="sq">
            <a:solidFill>
              <a:schemeClr val="tx2">
                <a:lumMod val="40000"/>
                <a:lumOff val="60000"/>
              </a:schemeClr>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77" name="Text Box 192">
            <a:extLst>
              <a:ext uri="{FF2B5EF4-FFF2-40B4-BE49-F238E27FC236}">
                <a16:creationId xmlns:a16="http://schemas.microsoft.com/office/drawing/2014/main" id="{9639E1D7-C434-4A37-9141-1607DB72BBEE}"/>
              </a:ext>
            </a:extLst>
          </p:cNvPr>
          <p:cNvSpPr txBox="1">
            <a:spLocks noChangeArrowheads="1"/>
          </p:cNvSpPr>
          <p:nvPr/>
        </p:nvSpPr>
        <p:spPr bwMode="auto">
          <a:xfrm>
            <a:off x="7387576" y="1220106"/>
            <a:ext cx="716708"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Edwardian Script ITC" pitchFamily="66" charset="0"/>
                <a:cs typeface="Arial" charset="0"/>
              </a:defRPr>
            </a:lvl1pPr>
            <a:lvl2pPr marL="742950" indent="-285750" eaLnBrk="0" hangingPunct="0">
              <a:defRPr sz="2400">
                <a:solidFill>
                  <a:schemeClr val="tx1"/>
                </a:solidFill>
                <a:latin typeface="Edwardian Script ITC" pitchFamily="66" charset="0"/>
                <a:cs typeface="Arial" charset="0"/>
              </a:defRPr>
            </a:lvl2pPr>
            <a:lvl3pPr marL="1143000" indent="-228600" eaLnBrk="0" hangingPunct="0">
              <a:defRPr sz="2400">
                <a:solidFill>
                  <a:schemeClr val="tx1"/>
                </a:solidFill>
                <a:latin typeface="Edwardian Script ITC" pitchFamily="66" charset="0"/>
                <a:cs typeface="Arial" charset="0"/>
              </a:defRPr>
            </a:lvl3pPr>
            <a:lvl4pPr marL="1600200" indent="-228600" eaLnBrk="0" hangingPunct="0">
              <a:defRPr sz="2400">
                <a:solidFill>
                  <a:schemeClr val="tx1"/>
                </a:solidFill>
                <a:latin typeface="Edwardian Script ITC" pitchFamily="66" charset="0"/>
                <a:cs typeface="Arial" charset="0"/>
              </a:defRPr>
            </a:lvl4pPr>
            <a:lvl5pPr marL="2057400" indent="-228600" eaLnBrk="0" hangingPunct="0">
              <a:defRPr sz="2400">
                <a:solidFill>
                  <a:schemeClr val="tx1"/>
                </a:solidFill>
                <a:latin typeface="Edwardian Script ITC" pitchFamily="66" charset="0"/>
                <a:cs typeface="Arial" charset="0"/>
              </a:defRPr>
            </a:lvl5pPr>
            <a:lvl6pPr marL="2514600" indent="-228600" eaLnBrk="0" fontAlgn="base" hangingPunct="0">
              <a:spcBef>
                <a:spcPct val="0"/>
              </a:spcBef>
              <a:spcAft>
                <a:spcPct val="0"/>
              </a:spcAft>
              <a:defRPr sz="2400">
                <a:solidFill>
                  <a:schemeClr val="tx1"/>
                </a:solidFill>
                <a:latin typeface="Edwardian Script ITC" pitchFamily="66" charset="0"/>
                <a:cs typeface="Arial" charset="0"/>
              </a:defRPr>
            </a:lvl6pPr>
            <a:lvl7pPr marL="2971800" indent="-228600" eaLnBrk="0" fontAlgn="base" hangingPunct="0">
              <a:spcBef>
                <a:spcPct val="0"/>
              </a:spcBef>
              <a:spcAft>
                <a:spcPct val="0"/>
              </a:spcAft>
              <a:defRPr sz="2400">
                <a:solidFill>
                  <a:schemeClr val="tx1"/>
                </a:solidFill>
                <a:latin typeface="Edwardian Script ITC" pitchFamily="66" charset="0"/>
                <a:cs typeface="Arial" charset="0"/>
              </a:defRPr>
            </a:lvl7pPr>
            <a:lvl8pPr marL="3429000" indent="-228600" eaLnBrk="0" fontAlgn="base" hangingPunct="0">
              <a:spcBef>
                <a:spcPct val="0"/>
              </a:spcBef>
              <a:spcAft>
                <a:spcPct val="0"/>
              </a:spcAft>
              <a:defRPr sz="2400">
                <a:solidFill>
                  <a:schemeClr val="tx1"/>
                </a:solidFill>
                <a:latin typeface="Edwardian Script ITC" pitchFamily="66" charset="0"/>
                <a:cs typeface="Arial" charset="0"/>
              </a:defRPr>
            </a:lvl8pPr>
            <a:lvl9pPr marL="3886200" indent="-228600" eaLnBrk="0" fontAlgn="base" hangingPunct="0">
              <a:spcBef>
                <a:spcPct val="0"/>
              </a:spcBef>
              <a:spcAft>
                <a:spcPct val="0"/>
              </a:spcAft>
              <a:defRPr sz="2400">
                <a:solidFill>
                  <a:schemeClr val="tx1"/>
                </a:solidFill>
                <a:latin typeface="Edwardian Script ITC" pitchFamily="66" charset="0"/>
                <a:cs typeface="Arial" charset="0"/>
              </a:defRPr>
            </a:lvl9pPr>
          </a:lstStyle>
          <a:p>
            <a:pPr defTabSz="909337" eaLnBrk="1" fontAlgn="base" hangingPunct="1">
              <a:spcBef>
                <a:spcPct val="50000"/>
              </a:spcBef>
              <a:spcAft>
                <a:spcPct val="0"/>
              </a:spcAft>
              <a:buClrTx/>
              <a:defRPr/>
            </a:pPr>
            <a:r>
              <a:rPr lang="vi-VN" sz="1881" b="1" kern="1200" dirty="0">
                <a:solidFill>
                  <a:srgbClr val="FF0000"/>
                </a:solidFill>
                <a:latin typeface="Times New Roman" panose="02020603050405020304" pitchFamily="18" charset="0"/>
                <a:ea typeface="宋体" pitchFamily="2" charset="-122"/>
                <a:cs typeface="Times New Roman" panose="02020603050405020304" pitchFamily="18" charset="0"/>
              </a:rPr>
              <a:t>C</a:t>
            </a:r>
            <a:r>
              <a:rPr lang="vi-VN" sz="1881" b="1" kern="1200" baseline="-25000" dirty="0">
                <a:solidFill>
                  <a:srgbClr val="FF0000"/>
                </a:solidFill>
                <a:latin typeface="Times New Roman" panose="02020603050405020304" pitchFamily="18" charset="0"/>
                <a:ea typeface="宋体" pitchFamily="2" charset="-122"/>
                <a:cs typeface="Times New Roman" panose="02020603050405020304" pitchFamily="18" charset="0"/>
              </a:rPr>
              <a:t>2</a:t>
            </a:r>
            <a:r>
              <a:rPr lang="vi-VN" sz="1881" b="1" kern="1200" dirty="0">
                <a:solidFill>
                  <a:srgbClr val="FF0000"/>
                </a:solidFill>
                <a:latin typeface="Times New Roman" panose="02020603050405020304" pitchFamily="18" charset="0"/>
                <a:ea typeface="宋体" pitchFamily="2" charset="-122"/>
                <a:cs typeface="Times New Roman" panose="02020603050405020304" pitchFamily="18" charset="0"/>
              </a:rPr>
              <a:t>H</a:t>
            </a:r>
            <a:r>
              <a:rPr lang="vi-VN" sz="1881" b="1" kern="1200" baseline="-25000" dirty="0">
                <a:solidFill>
                  <a:srgbClr val="FF0000"/>
                </a:solidFill>
                <a:latin typeface="Times New Roman" panose="02020603050405020304" pitchFamily="18" charset="0"/>
                <a:ea typeface="宋体" pitchFamily="2" charset="-122"/>
                <a:cs typeface="Times New Roman" panose="02020603050405020304" pitchFamily="18" charset="0"/>
              </a:rPr>
              <a:t>4</a:t>
            </a:r>
          </a:p>
        </p:txBody>
      </p:sp>
      <p:sp>
        <p:nvSpPr>
          <p:cNvPr id="78" name="Line 193">
            <a:extLst>
              <a:ext uri="{FF2B5EF4-FFF2-40B4-BE49-F238E27FC236}">
                <a16:creationId xmlns:a16="http://schemas.microsoft.com/office/drawing/2014/main" id="{DFBB6B63-1FE7-45EB-AED0-B561C3068235}"/>
              </a:ext>
            </a:extLst>
          </p:cNvPr>
          <p:cNvSpPr>
            <a:spLocks noChangeShapeType="1"/>
          </p:cNvSpPr>
          <p:nvPr/>
        </p:nvSpPr>
        <p:spPr bwMode="auto">
          <a:xfrm flipV="1">
            <a:off x="6527525" y="1506788"/>
            <a:ext cx="788379" cy="286683"/>
          </a:xfrm>
          <a:prstGeom prst="line">
            <a:avLst/>
          </a:prstGeom>
          <a:noFill/>
          <a:ln w="28575" cap="sq">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79" name="Text Box 194">
            <a:extLst>
              <a:ext uri="{FF2B5EF4-FFF2-40B4-BE49-F238E27FC236}">
                <a16:creationId xmlns:a16="http://schemas.microsoft.com/office/drawing/2014/main" id="{5742FC66-D632-4D77-A5FC-2B54E2D98308}"/>
              </a:ext>
            </a:extLst>
          </p:cNvPr>
          <p:cNvSpPr txBox="1">
            <a:spLocks noChangeArrowheads="1"/>
          </p:cNvSpPr>
          <p:nvPr/>
        </p:nvSpPr>
        <p:spPr bwMode="auto">
          <a:xfrm>
            <a:off x="8104283" y="2581851"/>
            <a:ext cx="645038" cy="38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Edwardian Script ITC" pitchFamily="66" charset="0"/>
                <a:cs typeface="Arial" charset="0"/>
              </a:defRPr>
            </a:lvl1pPr>
            <a:lvl2pPr marL="742950" indent="-285750" eaLnBrk="0" hangingPunct="0">
              <a:defRPr sz="2400">
                <a:solidFill>
                  <a:schemeClr val="tx1"/>
                </a:solidFill>
                <a:latin typeface="Edwardian Script ITC" pitchFamily="66" charset="0"/>
                <a:cs typeface="Arial" charset="0"/>
              </a:defRPr>
            </a:lvl2pPr>
            <a:lvl3pPr marL="1143000" indent="-228600" eaLnBrk="0" hangingPunct="0">
              <a:defRPr sz="2400">
                <a:solidFill>
                  <a:schemeClr val="tx1"/>
                </a:solidFill>
                <a:latin typeface="Edwardian Script ITC" pitchFamily="66" charset="0"/>
                <a:cs typeface="Arial" charset="0"/>
              </a:defRPr>
            </a:lvl3pPr>
            <a:lvl4pPr marL="1600200" indent="-228600" eaLnBrk="0" hangingPunct="0">
              <a:defRPr sz="2400">
                <a:solidFill>
                  <a:schemeClr val="tx1"/>
                </a:solidFill>
                <a:latin typeface="Edwardian Script ITC" pitchFamily="66" charset="0"/>
                <a:cs typeface="Arial" charset="0"/>
              </a:defRPr>
            </a:lvl4pPr>
            <a:lvl5pPr marL="2057400" indent="-228600" eaLnBrk="0" hangingPunct="0">
              <a:defRPr sz="2400">
                <a:solidFill>
                  <a:schemeClr val="tx1"/>
                </a:solidFill>
                <a:latin typeface="Edwardian Script ITC" pitchFamily="66" charset="0"/>
                <a:cs typeface="Arial" charset="0"/>
              </a:defRPr>
            </a:lvl5pPr>
            <a:lvl6pPr marL="2514600" indent="-228600" eaLnBrk="0" fontAlgn="base" hangingPunct="0">
              <a:spcBef>
                <a:spcPct val="0"/>
              </a:spcBef>
              <a:spcAft>
                <a:spcPct val="0"/>
              </a:spcAft>
              <a:defRPr sz="2400">
                <a:solidFill>
                  <a:schemeClr val="tx1"/>
                </a:solidFill>
                <a:latin typeface="Edwardian Script ITC" pitchFamily="66" charset="0"/>
                <a:cs typeface="Arial" charset="0"/>
              </a:defRPr>
            </a:lvl6pPr>
            <a:lvl7pPr marL="2971800" indent="-228600" eaLnBrk="0" fontAlgn="base" hangingPunct="0">
              <a:spcBef>
                <a:spcPct val="0"/>
              </a:spcBef>
              <a:spcAft>
                <a:spcPct val="0"/>
              </a:spcAft>
              <a:defRPr sz="2400">
                <a:solidFill>
                  <a:schemeClr val="tx1"/>
                </a:solidFill>
                <a:latin typeface="Edwardian Script ITC" pitchFamily="66" charset="0"/>
                <a:cs typeface="Arial" charset="0"/>
              </a:defRPr>
            </a:lvl7pPr>
            <a:lvl8pPr marL="3429000" indent="-228600" eaLnBrk="0" fontAlgn="base" hangingPunct="0">
              <a:spcBef>
                <a:spcPct val="0"/>
              </a:spcBef>
              <a:spcAft>
                <a:spcPct val="0"/>
              </a:spcAft>
              <a:defRPr sz="2400">
                <a:solidFill>
                  <a:schemeClr val="tx1"/>
                </a:solidFill>
                <a:latin typeface="Edwardian Script ITC" pitchFamily="66" charset="0"/>
                <a:cs typeface="Arial" charset="0"/>
              </a:defRPr>
            </a:lvl8pPr>
            <a:lvl9pPr marL="3886200" indent="-228600" eaLnBrk="0" fontAlgn="base" hangingPunct="0">
              <a:spcBef>
                <a:spcPct val="0"/>
              </a:spcBef>
              <a:spcAft>
                <a:spcPct val="0"/>
              </a:spcAft>
              <a:defRPr sz="2400">
                <a:solidFill>
                  <a:schemeClr val="tx1"/>
                </a:solidFill>
                <a:latin typeface="Edwardian Script ITC" pitchFamily="66" charset="0"/>
                <a:cs typeface="Arial" charset="0"/>
              </a:defRPr>
            </a:lvl9pPr>
          </a:lstStyle>
          <a:p>
            <a:pPr defTabSz="909337" eaLnBrk="1" fontAlgn="base" hangingPunct="1">
              <a:spcBef>
                <a:spcPct val="50000"/>
              </a:spcBef>
              <a:spcAft>
                <a:spcPct val="0"/>
              </a:spcAft>
              <a:buClrTx/>
              <a:defRPr/>
            </a:pPr>
            <a:r>
              <a:rPr lang="vi-VN" sz="1881" b="1" kern="1200" dirty="0">
                <a:solidFill>
                  <a:srgbClr val="00FF99"/>
                </a:solidFill>
                <a:latin typeface="Times New Roman" panose="02020603050405020304" pitchFamily="18" charset="0"/>
                <a:ea typeface="宋体" pitchFamily="2" charset="-122"/>
                <a:cs typeface="Times New Roman" panose="02020603050405020304" pitchFamily="18" charset="0"/>
              </a:rPr>
              <a:t>H</a:t>
            </a:r>
            <a:r>
              <a:rPr lang="vi-VN" sz="1881" b="1" kern="1200" baseline="-25000" dirty="0">
                <a:solidFill>
                  <a:srgbClr val="00FF99"/>
                </a:solidFill>
                <a:latin typeface="Times New Roman" panose="02020603050405020304" pitchFamily="18" charset="0"/>
                <a:ea typeface="宋体" pitchFamily="2" charset="-122"/>
                <a:cs typeface="Times New Roman" panose="02020603050405020304" pitchFamily="18" charset="0"/>
              </a:rPr>
              <a:t>2</a:t>
            </a:r>
            <a:r>
              <a:rPr lang="vi-VN" sz="1881" b="1" kern="1200" dirty="0">
                <a:solidFill>
                  <a:srgbClr val="00FF99"/>
                </a:solidFill>
                <a:latin typeface="Times New Roman" panose="02020603050405020304" pitchFamily="18" charset="0"/>
                <a:ea typeface="宋体" pitchFamily="2" charset="-122"/>
                <a:cs typeface="Times New Roman" panose="02020603050405020304" pitchFamily="18" charset="0"/>
              </a:rPr>
              <a:t>O</a:t>
            </a:r>
          </a:p>
        </p:txBody>
      </p:sp>
      <p:sp>
        <p:nvSpPr>
          <p:cNvPr id="80" name="Line 196">
            <a:extLst>
              <a:ext uri="{FF2B5EF4-FFF2-40B4-BE49-F238E27FC236}">
                <a16:creationId xmlns:a16="http://schemas.microsoft.com/office/drawing/2014/main" id="{0E660F9D-4854-4D3B-BF70-02849425BC01}"/>
              </a:ext>
            </a:extLst>
          </p:cNvPr>
          <p:cNvSpPr>
            <a:spLocks noChangeShapeType="1"/>
          </p:cNvSpPr>
          <p:nvPr/>
        </p:nvSpPr>
        <p:spPr bwMode="auto">
          <a:xfrm flipV="1">
            <a:off x="7172563" y="2940204"/>
            <a:ext cx="860050" cy="358354"/>
          </a:xfrm>
          <a:prstGeom prst="line">
            <a:avLst/>
          </a:prstGeom>
          <a:noFill/>
          <a:ln w="28575" cap="sq">
            <a:solidFill>
              <a:srgbClr val="00FF99"/>
            </a:solidFill>
            <a:round/>
            <a:headEnd type="none" w="sm" len="sm"/>
            <a:tailEnd type="non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85" name="Line 216">
            <a:extLst>
              <a:ext uri="{FF2B5EF4-FFF2-40B4-BE49-F238E27FC236}">
                <a16:creationId xmlns:a16="http://schemas.microsoft.com/office/drawing/2014/main" id="{1FF9E61E-1101-4485-BEFB-733DEE386DF4}"/>
              </a:ext>
            </a:extLst>
          </p:cNvPr>
          <p:cNvSpPr>
            <a:spLocks noChangeShapeType="1"/>
          </p:cNvSpPr>
          <p:nvPr/>
        </p:nvSpPr>
        <p:spPr bwMode="auto">
          <a:xfrm flipV="1">
            <a:off x="4616304" y="1363447"/>
            <a:ext cx="645038" cy="215012"/>
          </a:xfrm>
          <a:prstGeom prst="line">
            <a:avLst/>
          </a:prstGeom>
          <a:noFill/>
          <a:ln w="19050" cap="sq">
            <a:solidFill>
              <a:srgbClr val="FFFF00"/>
            </a:solidFill>
            <a:round/>
            <a:headEnd type="none" w="sm" len="sm"/>
            <a:tailEnd type="triangl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86" name="Line 217">
            <a:extLst>
              <a:ext uri="{FF2B5EF4-FFF2-40B4-BE49-F238E27FC236}">
                <a16:creationId xmlns:a16="http://schemas.microsoft.com/office/drawing/2014/main" id="{8E001A93-F4A3-47A6-B579-C51826B528DE}"/>
              </a:ext>
            </a:extLst>
          </p:cNvPr>
          <p:cNvSpPr>
            <a:spLocks noChangeShapeType="1"/>
          </p:cNvSpPr>
          <p:nvPr/>
        </p:nvSpPr>
        <p:spPr bwMode="auto">
          <a:xfrm flipV="1">
            <a:off x="3469571" y="1745692"/>
            <a:ext cx="645038" cy="215012"/>
          </a:xfrm>
          <a:prstGeom prst="line">
            <a:avLst/>
          </a:prstGeom>
          <a:noFill/>
          <a:ln w="19050" cap="sq">
            <a:solidFill>
              <a:srgbClr val="FFFF00"/>
            </a:solidFill>
            <a:round/>
            <a:headEnd type="none" w="sm" len="sm"/>
            <a:tailEnd type="triangl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87" name="Line 218">
            <a:extLst>
              <a:ext uri="{FF2B5EF4-FFF2-40B4-BE49-F238E27FC236}">
                <a16:creationId xmlns:a16="http://schemas.microsoft.com/office/drawing/2014/main" id="{04E67278-2C6D-4248-BDC3-54FE9EE7AA7B}"/>
              </a:ext>
            </a:extLst>
          </p:cNvPr>
          <p:cNvSpPr>
            <a:spLocks noChangeShapeType="1"/>
          </p:cNvSpPr>
          <p:nvPr/>
        </p:nvSpPr>
        <p:spPr bwMode="auto">
          <a:xfrm>
            <a:off x="5755237" y="1759270"/>
            <a:ext cx="0" cy="573367"/>
          </a:xfrm>
          <a:prstGeom prst="line">
            <a:avLst/>
          </a:prstGeom>
          <a:noFill/>
          <a:ln w="19050" cap="sq">
            <a:solidFill>
              <a:srgbClr val="FFFF00"/>
            </a:solidFill>
            <a:round/>
            <a:headEnd type="none" w="sm" len="sm"/>
            <a:tailEnd type="triangl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88" name="Line 219">
            <a:extLst>
              <a:ext uri="{FF2B5EF4-FFF2-40B4-BE49-F238E27FC236}">
                <a16:creationId xmlns:a16="http://schemas.microsoft.com/office/drawing/2014/main" id="{6BF6996C-A564-4800-8E1C-0C6A5A15E24F}"/>
              </a:ext>
            </a:extLst>
          </p:cNvPr>
          <p:cNvSpPr>
            <a:spLocks noChangeShapeType="1"/>
          </p:cNvSpPr>
          <p:nvPr/>
        </p:nvSpPr>
        <p:spPr bwMode="auto">
          <a:xfrm>
            <a:off x="5790662" y="3073556"/>
            <a:ext cx="501695" cy="0"/>
          </a:xfrm>
          <a:prstGeom prst="line">
            <a:avLst/>
          </a:prstGeom>
          <a:noFill/>
          <a:ln w="12700" cap="sq">
            <a:solidFill>
              <a:srgbClr val="FFFF00"/>
            </a:solidFill>
            <a:round/>
            <a:headEnd type="none" w="sm" len="sm"/>
            <a:tailEnd type="triangle" w="sm" len="sm"/>
          </a:ln>
          <a:extLst>
            <a:ext uri="{909E8E84-426E-40DD-AFC4-6F175D3DCCD1}">
              <a14:hiddenFill xmlns:a14="http://schemas.microsoft.com/office/drawing/2010/main">
                <a:noFill/>
              </a14:hiddenFill>
            </a:ext>
          </a:extLst>
        </p:spPr>
        <p:txBody>
          <a:bodyP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nvGrpSpPr>
          <p:cNvPr id="89" name="Group 229">
            <a:extLst>
              <a:ext uri="{FF2B5EF4-FFF2-40B4-BE49-F238E27FC236}">
                <a16:creationId xmlns:a16="http://schemas.microsoft.com/office/drawing/2014/main" id="{CFE2E537-EA50-4799-99AD-CD929BE03503}"/>
              </a:ext>
            </a:extLst>
          </p:cNvPr>
          <p:cNvGrpSpPr>
            <a:grpSpLocks/>
          </p:cNvGrpSpPr>
          <p:nvPr/>
        </p:nvGrpSpPr>
        <p:grpSpPr bwMode="auto">
          <a:xfrm>
            <a:off x="2943986" y="2008484"/>
            <a:ext cx="71671" cy="215012"/>
            <a:chOff x="4704" y="1680"/>
            <a:chExt cx="96" cy="192"/>
          </a:xfrm>
        </p:grpSpPr>
        <p:sp>
          <p:nvSpPr>
            <p:cNvPr id="90" name="Oval 230">
              <a:extLst>
                <a:ext uri="{FF2B5EF4-FFF2-40B4-BE49-F238E27FC236}">
                  <a16:creationId xmlns:a16="http://schemas.microsoft.com/office/drawing/2014/main" id="{C2912590-59A5-4268-B1A0-8A5E0D0FE0C6}"/>
                </a:ext>
              </a:extLst>
            </p:cNvPr>
            <p:cNvSpPr>
              <a:spLocks noChangeArrowheads="1"/>
            </p:cNvSpPr>
            <p:nvPr/>
          </p:nvSpPr>
          <p:spPr bwMode="auto">
            <a:xfrm>
              <a:off x="4704" y="1680"/>
              <a:ext cx="48" cy="48"/>
            </a:xfrm>
            <a:prstGeom prst="ellipse">
              <a:avLst/>
            </a:prstGeom>
            <a:solidFill>
              <a:schemeClr val="bg1"/>
            </a:solidFill>
            <a:ln w="12700" cap="sq">
              <a:solidFill>
                <a:schemeClr val="bg1"/>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91" name="Oval 231">
              <a:extLst>
                <a:ext uri="{FF2B5EF4-FFF2-40B4-BE49-F238E27FC236}">
                  <a16:creationId xmlns:a16="http://schemas.microsoft.com/office/drawing/2014/main" id="{8A19EB24-7734-4C55-B046-4F9D5C1D7368}"/>
                </a:ext>
              </a:extLst>
            </p:cNvPr>
            <p:cNvSpPr>
              <a:spLocks noChangeArrowheads="1"/>
            </p:cNvSpPr>
            <p:nvPr/>
          </p:nvSpPr>
          <p:spPr bwMode="auto">
            <a:xfrm>
              <a:off x="4752" y="1728"/>
              <a:ext cx="48" cy="48"/>
            </a:xfrm>
            <a:prstGeom prst="ellipse">
              <a:avLst/>
            </a:prstGeom>
            <a:solidFill>
              <a:schemeClr val="bg1"/>
            </a:solidFill>
            <a:ln w="12700" cap="sq">
              <a:solidFill>
                <a:schemeClr val="bg1"/>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92" name="Oval 232">
              <a:extLst>
                <a:ext uri="{FF2B5EF4-FFF2-40B4-BE49-F238E27FC236}">
                  <a16:creationId xmlns:a16="http://schemas.microsoft.com/office/drawing/2014/main" id="{E35CEE47-5B27-4414-AFF0-AF3FBBF74B10}"/>
                </a:ext>
              </a:extLst>
            </p:cNvPr>
            <p:cNvSpPr>
              <a:spLocks noChangeArrowheads="1"/>
            </p:cNvSpPr>
            <p:nvPr/>
          </p:nvSpPr>
          <p:spPr bwMode="auto">
            <a:xfrm>
              <a:off x="4704" y="1776"/>
              <a:ext cx="48" cy="48"/>
            </a:xfrm>
            <a:prstGeom prst="ellipse">
              <a:avLst/>
            </a:prstGeom>
            <a:solidFill>
              <a:schemeClr val="bg1"/>
            </a:solidFill>
            <a:ln w="12700" cap="sq">
              <a:solidFill>
                <a:schemeClr val="bg1"/>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sp>
          <p:nvSpPr>
            <p:cNvPr id="93" name="Oval 233">
              <a:extLst>
                <a:ext uri="{FF2B5EF4-FFF2-40B4-BE49-F238E27FC236}">
                  <a16:creationId xmlns:a16="http://schemas.microsoft.com/office/drawing/2014/main" id="{BEBD9BEF-3AB1-4BD6-BA41-DBD8A1B03ADD}"/>
                </a:ext>
              </a:extLst>
            </p:cNvPr>
            <p:cNvSpPr>
              <a:spLocks noChangeArrowheads="1"/>
            </p:cNvSpPr>
            <p:nvPr/>
          </p:nvSpPr>
          <p:spPr bwMode="auto">
            <a:xfrm>
              <a:off x="4752" y="1824"/>
              <a:ext cx="48" cy="48"/>
            </a:xfrm>
            <a:prstGeom prst="ellipse">
              <a:avLst/>
            </a:prstGeom>
            <a:solidFill>
              <a:schemeClr val="bg1"/>
            </a:solidFill>
            <a:ln w="12700" cap="sq">
              <a:solidFill>
                <a:schemeClr val="bg1"/>
              </a:solidFill>
              <a:round/>
              <a:headEnd type="none" w="sm" len="sm"/>
              <a:tailEnd type="none" w="sm" len="sm"/>
            </a:ln>
          </p:spPr>
          <p:txBody>
            <a:bodyPr wrap="none" anchor="ctr"/>
            <a:lstStyle/>
            <a:p>
              <a:pPr defTabSz="909337" eaLnBrk="0" fontAlgn="base" hangingPunct="0">
                <a:spcBef>
                  <a:spcPct val="0"/>
                </a:spcBef>
                <a:spcAft>
                  <a:spcPct val="0"/>
                </a:spcAft>
                <a:buClrTx/>
                <a:defRPr/>
              </a:pPr>
              <a:endParaRPr lang="en-US" sz="1787" kern="1200">
                <a:solidFill>
                  <a:srgbClr val="40458C"/>
                </a:solidFill>
                <a:latin typeface="Times New Roman" panose="02020603050405020304" pitchFamily="18" charset="0"/>
                <a:ea typeface="宋体" pitchFamily="2" charset="-122"/>
                <a:cs typeface="Times New Roman" panose="02020603050405020304" pitchFamily="18" charset="0"/>
              </a:endParaRPr>
            </a:p>
          </p:txBody>
        </p:sp>
      </p:grpSp>
      <p:sp>
        <p:nvSpPr>
          <p:cNvPr id="95" name="Text Box 27">
            <a:extLst>
              <a:ext uri="{FF2B5EF4-FFF2-40B4-BE49-F238E27FC236}">
                <a16:creationId xmlns:a16="http://schemas.microsoft.com/office/drawing/2014/main" id="{94600871-530C-40D9-8A56-29EEB2625A07}"/>
              </a:ext>
            </a:extLst>
          </p:cNvPr>
          <p:cNvSpPr txBox="1">
            <a:spLocks noChangeArrowheads="1"/>
          </p:cNvSpPr>
          <p:nvPr/>
        </p:nvSpPr>
        <p:spPr bwMode="auto">
          <a:xfrm>
            <a:off x="1264949" y="4636414"/>
            <a:ext cx="6952068" cy="381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defTabSz="909337" fontAlgn="base">
              <a:spcBef>
                <a:spcPct val="50000"/>
              </a:spcBef>
              <a:spcAft>
                <a:spcPct val="0"/>
              </a:spcAft>
              <a:buClrTx/>
              <a:defRPr/>
            </a:pPr>
            <a:r>
              <a:rPr lang="vi-VN" altLang="en-US" sz="1881" b="1" i="1" kern="1200" dirty="0">
                <a:solidFill>
                  <a:srgbClr val="FFFF00"/>
                </a:solidFill>
                <a:latin typeface="Times New Roman" panose="02020603050405020304" pitchFamily="18" charset="0"/>
                <a:ea typeface="宋体" pitchFamily="2" charset="-122"/>
                <a:cs typeface="Times New Roman" panose="02020603050405020304" pitchFamily="18" charset="0"/>
              </a:rPr>
              <a:t>Thí nghiệm: điều </a:t>
            </a:r>
            <a:r>
              <a:rPr lang="vi-VN" altLang="en-US" sz="1881" b="1" i="1" kern="1200">
                <a:solidFill>
                  <a:srgbClr val="FFFF00"/>
                </a:solidFill>
                <a:latin typeface="Times New Roman" panose="02020603050405020304" pitchFamily="18" charset="0"/>
                <a:ea typeface="宋体" pitchFamily="2" charset="-122"/>
                <a:cs typeface="Times New Roman" panose="02020603050405020304" pitchFamily="18" charset="0"/>
              </a:rPr>
              <a:t>chế et</a:t>
            </a:r>
            <a:r>
              <a:rPr lang="en-US" altLang="en-US" sz="1881" b="1" i="1" kern="1200">
                <a:solidFill>
                  <a:srgbClr val="FFFF00"/>
                </a:solidFill>
                <a:latin typeface="Times New Roman" panose="02020603050405020304" pitchFamily="18" charset="0"/>
                <a:ea typeface="宋体" pitchFamily="2" charset="-122"/>
                <a:cs typeface="Times New Roman" panose="02020603050405020304" pitchFamily="18" charset="0"/>
              </a:rPr>
              <a:t>hy</a:t>
            </a:r>
            <a:r>
              <a:rPr lang="vi-VN" altLang="en-US" sz="1881" b="1" i="1" kern="1200">
                <a:solidFill>
                  <a:srgbClr val="FFFF00"/>
                </a:solidFill>
                <a:latin typeface="Times New Roman" panose="02020603050405020304" pitchFamily="18" charset="0"/>
                <a:ea typeface="宋体" pitchFamily="2" charset="-122"/>
                <a:cs typeface="Times New Roman" panose="02020603050405020304" pitchFamily="18" charset="0"/>
              </a:rPr>
              <a:t>len</a:t>
            </a:r>
            <a:r>
              <a:rPr lang="en-US" altLang="en-US" sz="1881" b="1" i="1" kern="1200">
                <a:solidFill>
                  <a:srgbClr val="FFFF00"/>
                </a:solidFill>
                <a:latin typeface="Times New Roman" panose="02020603050405020304" pitchFamily="18" charset="0"/>
                <a:ea typeface="宋体" pitchFamily="2" charset="-122"/>
                <a:cs typeface="Times New Roman" panose="02020603050405020304" pitchFamily="18" charset="0"/>
              </a:rPr>
              <a:t>e</a:t>
            </a:r>
            <a:r>
              <a:rPr lang="vi-VN" altLang="en-US" sz="1881" b="1" i="1" kern="1200">
                <a:solidFill>
                  <a:srgbClr val="FFFF00"/>
                </a:solidFill>
                <a:latin typeface="Times New Roman" panose="02020603050405020304" pitchFamily="18" charset="0"/>
                <a:ea typeface="宋体" pitchFamily="2" charset="-122"/>
                <a:cs typeface="Times New Roman" panose="02020603050405020304" pitchFamily="18" charset="0"/>
              </a:rPr>
              <a:t> </a:t>
            </a:r>
            <a:r>
              <a:rPr lang="vi-VN" altLang="en-US" sz="1881" b="1" i="1" kern="1200" dirty="0">
                <a:solidFill>
                  <a:srgbClr val="FFFF00"/>
                </a:solidFill>
                <a:latin typeface="Times New Roman" panose="02020603050405020304" pitchFamily="18" charset="0"/>
                <a:ea typeface="宋体" pitchFamily="2" charset="-122"/>
                <a:cs typeface="Times New Roman" panose="02020603050405020304" pitchFamily="18" charset="0"/>
              </a:rPr>
              <a:t>trong phòng thí nghiệm</a:t>
            </a:r>
            <a:endParaRPr lang="vi-VN" altLang="en-US" sz="1881" i="1" kern="1200" dirty="0">
              <a:solidFill>
                <a:srgbClr val="FFFF00"/>
              </a:solidFill>
              <a:latin typeface="Times New Roman" panose="02020603050405020304" pitchFamily="18" charset="0"/>
              <a:ea typeface="宋体" pitchFamily="2" charset="-122"/>
              <a:cs typeface="Times New Roman" panose="02020603050405020304" pitchFamily="18" charset="0"/>
            </a:endParaRPr>
          </a:p>
        </p:txBody>
      </p:sp>
      <p:sp>
        <p:nvSpPr>
          <p:cNvPr id="2" name="TextBox 1">
            <a:extLst>
              <a:ext uri="{FF2B5EF4-FFF2-40B4-BE49-F238E27FC236}">
                <a16:creationId xmlns:a16="http://schemas.microsoft.com/office/drawing/2014/main" id="{EE2263E4-0D5E-2804-3580-2A0DA01FA88E}"/>
              </a:ext>
            </a:extLst>
          </p:cNvPr>
          <p:cNvSpPr txBox="1"/>
          <p:nvPr/>
        </p:nvSpPr>
        <p:spPr>
          <a:xfrm>
            <a:off x="2391189" y="3806491"/>
            <a:ext cx="1404156" cy="415498"/>
          </a:xfrm>
          <a:prstGeom prst="rect">
            <a:avLst/>
          </a:prstGeom>
          <a:noFill/>
        </p:spPr>
        <p:txBody>
          <a:bodyPr wrap="square" rtlCol="0">
            <a:spAutoFit/>
          </a:bodyPr>
          <a:lstStyle/>
          <a:p>
            <a:pPr algn="ctr" defTabSz="685800">
              <a:buClrTx/>
              <a:defRPr/>
            </a:pPr>
            <a:r>
              <a:rPr lang="vi-VN" sz="2100" b="1" kern="1200" dirty="0">
                <a:solidFill>
                  <a:prstClr val="white"/>
                </a:solidFill>
                <a:latin typeface="Times New Roman" panose="02020603050405020304" pitchFamily="18" charset="0"/>
                <a:ea typeface="微软雅黑"/>
                <a:cs typeface="Times New Roman" panose="02020603050405020304" pitchFamily="18" charset="0"/>
              </a:rPr>
              <a:t>C</a:t>
            </a:r>
            <a:r>
              <a:rPr lang="vi-VN" sz="2100" b="1" kern="1200" baseline="-25000" dirty="0">
                <a:solidFill>
                  <a:prstClr val="white"/>
                </a:solidFill>
                <a:latin typeface="Times New Roman" panose="02020603050405020304" pitchFamily="18" charset="0"/>
                <a:ea typeface="微软雅黑"/>
                <a:cs typeface="Times New Roman" panose="02020603050405020304" pitchFamily="18" charset="0"/>
              </a:rPr>
              <a:t>2</a:t>
            </a:r>
            <a:r>
              <a:rPr lang="vi-VN" sz="2100" b="1" kern="1200" dirty="0">
                <a:solidFill>
                  <a:prstClr val="white"/>
                </a:solidFill>
                <a:latin typeface="Times New Roman" panose="02020603050405020304" pitchFamily="18" charset="0"/>
                <a:ea typeface="微软雅黑"/>
                <a:cs typeface="Times New Roman" panose="02020603050405020304" pitchFamily="18" charset="0"/>
              </a:rPr>
              <a:t>H</a:t>
            </a:r>
            <a:r>
              <a:rPr lang="vi-VN" sz="2100" b="1" kern="1200" baseline="-25000" dirty="0">
                <a:solidFill>
                  <a:prstClr val="white"/>
                </a:solidFill>
                <a:latin typeface="Times New Roman" panose="02020603050405020304" pitchFamily="18" charset="0"/>
                <a:ea typeface="微软雅黑"/>
                <a:cs typeface="Times New Roman" panose="02020603050405020304" pitchFamily="18" charset="0"/>
              </a:rPr>
              <a:t>5</a:t>
            </a:r>
            <a:r>
              <a:rPr lang="vi-VN" sz="2100" b="1" kern="1200" dirty="0">
                <a:solidFill>
                  <a:prstClr val="white"/>
                </a:solidFill>
                <a:latin typeface="Times New Roman" panose="02020603050405020304" pitchFamily="18" charset="0"/>
                <a:ea typeface="微软雅黑"/>
                <a:cs typeface="Times New Roman" panose="02020603050405020304" pitchFamily="18" charset="0"/>
              </a:rPr>
              <a:t>OH</a:t>
            </a:r>
            <a:endParaRPr lang="en-US" sz="2100" b="1" kern="1200" dirty="0">
              <a:solidFill>
                <a:prstClr val="white"/>
              </a:solidFill>
              <a:latin typeface="Times New Roman" panose="02020603050405020304" pitchFamily="18" charset="0"/>
              <a:ea typeface="微软雅黑"/>
              <a:cs typeface="Times New Roman" panose="02020603050405020304" pitchFamily="18" charset="0"/>
            </a:endParaRPr>
          </a:p>
        </p:txBody>
      </p:sp>
      <p:cxnSp>
        <p:nvCxnSpPr>
          <p:cNvPr id="3" name="Straight Arrow Connector 2">
            <a:extLst>
              <a:ext uri="{FF2B5EF4-FFF2-40B4-BE49-F238E27FC236}">
                <a16:creationId xmlns:a16="http://schemas.microsoft.com/office/drawing/2014/main" id="{E79E7B5F-6DF2-F238-E2DC-EC445E6DC751}"/>
              </a:ext>
            </a:extLst>
          </p:cNvPr>
          <p:cNvCxnSpPr>
            <a:stCxn id="2" idx="3"/>
          </p:cNvCxnSpPr>
          <p:nvPr/>
        </p:nvCxnSpPr>
        <p:spPr>
          <a:xfrm flipV="1">
            <a:off x="3795345" y="3994450"/>
            <a:ext cx="1080120" cy="824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04C9977-65B6-85E8-5B93-E60BBA8FE3CE}"/>
              </a:ext>
            </a:extLst>
          </p:cNvPr>
          <p:cNvSpPr txBox="1"/>
          <p:nvPr/>
        </p:nvSpPr>
        <p:spPr>
          <a:xfrm>
            <a:off x="3502385" y="3659743"/>
            <a:ext cx="1657712" cy="300082"/>
          </a:xfrm>
          <a:prstGeom prst="rect">
            <a:avLst/>
          </a:prstGeom>
          <a:noFill/>
        </p:spPr>
        <p:txBody>
          <a:bodyPr wrap="square">
            <a:spAutoFit/>
          </a:bodyPr>
          <a:lstStyle/>
          <a:p>
            <a:pPr algn="ctr" defTabSz="685800">
              <a:buClrTx/>
              <a:defRPr/>
            </a:pPr>
            <a:r>
              <a:rPr lang="vi-VN" sz="1350" kern="1200" dirty="0">
                <a:solidFill>
                  <a:prstClr val="white"/>
                </a:solidFill>
                <a:latin typeface="Times New Roman" panose="02020603050405020304" pitchFamily="18" charset="0"/>
                <a:ea typeface="微软雅黑"/>
                <a:cs typeface="Times New Roman" panose="02020603050405020304" pitchFamily="18" charset="0"/>
              </a:rPr>
              <a:t>H</a:t>
            </a:r>
            <a:r>
              <a:rPr lang="vi-VN" sz="1350" kern="1200" baseline="-25000" dirty="0">
                <a:solidFill>
                  <a:prstClr val="white"/>
                </a:solidFill>
                <a:latin typeface="Times New Roman" panose="02020603050405020304" pitchFamily="18" charset="0"/>
                <a:ea typeface="微软雅黑"/>
                <a:cs typeface="Times New Roman" panose="02020603050405020304" pitchFamily="18" charset="0"/>
              </a:rPr>
              <a:t>2</a:t>
            </a:r>
            <a:r>
              <a:rPr lang="vi-VN" sz="1350" kern="1200" dirty="0">
                <a:solidFill>
                  <a:prstClr val="white"/>
                </a:solidFill>
                <a:latin typeface="Times New Roman" panose="02020603050405020304" pitchFamily="18" charset="0"/>
                <a:ea typeface="微软雅黑"/>
                <a:cs typeface="Times New Roman" panose="02020603050405020304" pitchFamily="18" charset="0"/>
              </a:rPr>
              <a:t>SO</a:t>
            </a:r>
            <a:r>
              <a:rPr lang="vi-VN" sz="1350" kern="1200" baseline="-25000" dirty="0">
                <a:solidFill>
                  <a:prstClr val="white"/>
                </a:solidFill>
                <a:latin typeface="Times New Roman" panose="02020603050405020304" pitchFamily="18" charset="0"/>
                <a:ea typeface="微软雅黑"/>
                <a:cs typeface="Times New Roman" panose="02020603050405020304" pitchFamily="18" charset="0"/>
              </a:rPr>
              <a:t>4</a:t>
            </a:r>
            <a:r>
              <a:rPr lang="vi-VN" sz="1350" kern="1200" dirty="0">
                <a:solidFill>
                  <a:prstClr val="white"/>
                </a:solidFill>
                <a:latin typeface="Times New Roman" panose="02020603050405020304" pitchFamily="18" charset="0"/>
                <a:ea typeface="微软雅黑"/>
                <a:cs typeface="Times New Roman" panose="02020603050405020304" pitchFamily="18" charset="0"/>
              </a:rPr>
              <a:t> đặc</a:t>
            </a:r>
            <a:endParaRPr lang="en-US" sz="1350" kern="1200"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5" name="TextBox 4">
            <a:extLst>
              <a:ext uri="{FF2B5EF4-FFF2-40B4-BE49-F238E27FC236}">
                <a16:creationId xmlns:a16="http://schemas.microsoft.com/office/drawing/2014/main" id="{BAEF479C-7317-499C-E935-FA017FE06CA6}"/>
              </a:ext>
            </a:extLst>
          </p:cNvPr>
          <p:cNvSpPr txBox="1"/>
          <p:nvPr/>
        </p:nvSpPr>
        <p:spPr>
          <a:xfrm>
            <a:off x="3502385" y="4063144"/>
            <a:ext cx="1657712" cy="300082"/>
          </a:xfrm>
          <a:prstGeom prst="rect">
            <a:avLst/>
          </a:prstGeom>
          <a:noFill/>
        </p:spPr>
        <p:txBody>
          <a:bodyPr wrap="square">
            <a:spAutoFit/>
          </a:bodyPr>
          <a:lstStyle/>
          <a:p>
            <a:pPr algn="ctr" defTabSz="685800">
              <a:buClrTx/>
              <a:defRPr/>
            </a:pPr>
            <a:r>
              <a:rPr lang="vi-VN" sz="1350" kern="1200">
                <a:solidFill>
                  <a:prstClr val="white"/>
                </a:solidFill>
                <a:latin typeface="Times New Roman" panose="02020603050405020304" pitchFamily="18" charset="0"/>
                <a:ea typeface="微软雅黑"/>
                <a:cs typeface="Times New Roman" panose="02020603050405020304" pitchFamily="18" charset="0"/>
              </a:rPr>
              <a:t>1</a:t>
            </a:r>
            <a:r>
              <a:rPr lang="en-US" sz="1350" kern="1200">
                <a:solidFill>
                  <a:prstClr val="white"/>
                </a:solidFill>
                <a:latin typeface="Times New Roman" panose="02020603050405020304" pitchFamily="18" charset="0"/>
                <a:ea typeface="微软雅黑"/>
                <a:cs typeface="Times New Roman" panose="02020603050405020304" pitchFamily="18" charset="0"/>
              </a:rPr>
              <a:t>8</a:t>
            </a:r>
            <a:r>
              <a:rPr lang="vi-VN" sz="1350" kern="1200">
                <a:solidFill>
                  <a:prstClr val="white"/>
                </a:solidFill>
                <a:latin typeface="Times New Roman" panose="02020603050405020304" pitchFamily="18" charset="0"/>
                <a:ea typeface="微软雅黑"/>
                <a:cs typeface="Times New Roman" panose="02020603050405020304" pitchFamily="18" charset="0"/>
              </a:rPr>
              <a:t>0</a:t>
            </a:r>
            <a:r>
              <a:rPr lang="vi-VN" sz="1350" kern="1200" baseline="30000">
                <a:solidFill>
                  <a:prstClr val="white"/>
                </a:solidFill>
                <a:latin typeface="Times New Roman" panose="02020603050405020304" pitchFamily="18" charset="0"/>
                <a:ea typeface="微软雅黑"/>
                <a:cs typeface="Times New Roman" panose="02020603050405020304" pitchFamily="18" charset="0"/>
              </a:rPr>
              <a:t>o</a:t>
            </a:r>
            <a:r>
              <a:rPr lang="vi-VN" sz="1350" kern="1200">
                <a:solidFill>
                  <a:prstClr val="white"/>
                </a:solidFill>
                <a:latin typeface="Times New Roman" panose="02020603050405020304" pitchFamily="18" charset="0"/>
                <a:ea typeface="微软雅黑"/>
                <a:cs typeface="Times New Roman" panose="02020603050405020304" pitchFamily="18" charset="0"/>
              </a:rPr>
              <a:t>C</a:t>
            </a:r>
            <a:endParaRPr lang="en-US" sz="1350" kern="1200"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6" name="TextBox 5">
            <a:extLst>
              <a:ext uri="{FF2B5EF4-FFF2-40B4-BE49-F238E27FC236}">
                <a16:creationId xmlns:a16="http://schemas.microsoft.com/office/drawing/2014/main" id="{3BD1077C-E334-2C50-FC2B-2723E1DA9C2F}"/>
              </a:ext>
            </a:extLst>
          </p:cNvPr>
          <p:cNvSpPr txBox="1"/>
          <p:nvPr/>
        </p:nvSpPr>
        <p:spPr>
          <a:xfrm>
            <a:off x="4929473" y="3803736"/>
            <a:ext cx="1045982" cy="415498"/>
          </a:xfrm>
          <a:prstGeom prst="rect">
            <a:avLst/>
          </a:prstGeom>
          <a:noFill/>
        </p:spPr>
        <p:txBody>
          <a:bodyPr wrap="square" rtlCol="0">
            <a:spAutoFit/>
          </a:bodyPr>
          <a:lstStyle/>
          <a:p>
            <a:pPr algn="ctr" defTabSz="685800">
              <a:buClrTx/>
              <a:defRPr/>
            </a:pPr>
            <a:r>
              <a:rPr lang="vi-VN" sz="2100" b="1" kern="1200" dirty="0">
                <a:solidFill>
                  <a:prstClr val="white"/>
                </a:solidFill>
                <a:latin typeface="Times New Roman" panose="02020603050405020304" pitchFamily="18" charset="0"/>
                <a:ea typeface="微软雅黑"/>
                <a:cs typeface="Times New Roman" panose="02020603050405020304" pitchFamily="18" charset="0"/>
              </a:rPr>
              <a:t>C</a:t>
            </a:r>
            <a:r>
              <a:rPr lang="vi-VN" sz="2100" b="1" kern="1200" baseline="-25000" dirty="0">
                <a:solidFill>
                  <a:prstClr val="white"/>
                </a:solidFill>
                <a:latin typeface="Times New Roman" panose="02020603050405020304" pitchFamily="18" charset="0"/>
                <a:ea typeface="微软雅黑"/>
                <a:cs typeface="Times New Roman" panose="02020603050405020304" pitchFamily="18" charset="0"/>
              </a:rPr>
              <a:t>2</a:t>
            </a:r>
            <a:r>
              <a:rPr lang="vi-VN" sz="2100" b="1" kern="1200" dirty="0">
                <a:solidFill>
                  <a:prstClr val="white"/>
                </a:solidFill>
                <a:latin typeface="Times New Roman" panose="02020603050405020304" pitchFamily="18" charset="0"/>
                <a:ea typeface="微软雅黑"/>
                <a:cs typeface="Times New Roman" panose="02020603050405020304" pitchFamily="18" charset="0"/>
              </a:rPr>
              <a:t>H</a:t>
            </a:r>
            <a:r>
              <a:rPr lang="vi-VN" sz="2100" b="1" kern="1200" baseline="-25000" dirty="0">
                <a:solidFill>
                  <a:prstClr val="white"/>
                </a:solidFill>
                <a:latin typeface="Times New Roman" panose="02020603050405020304" pitchFamily="18" charset="0"/>
                <a:ea typeface="微软雅黑"/>
                <a:cs typeface="Times New Roman" panose="02020603050405020304" pitchFamily="18" charset="0"/>
              </a:rPr>
              <a:t>4</a:t>
            </a:r>
            <a:endParaRPr lang="en-US" sz="2100" b="1" kern="1200"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7" name="TextBox 6">
            <a:extLst>
              <a:ext uri="{FF2B5EF4-FFF2-40B4-BE49-F238E27FC236}">
                <a16:creationId xmlns:a16="http://schemas.microsoft.com/office/drawing/2014/main" id="{F2C9C7E9-D692-09E7-DF94-C9AF789DE694}"/>
              </a:ext>
            </a:extLst>
          </p:cNvPr>
          <p:cNvSpPr txBox="1"/>
          <p:nvPr/>
        </p:nvSpPr>
        <p:spPr>
          <a:xfrm>
            <a:off x="5748301" y="3812083"/>
            <a:ext cx="554252" cy="415498"/>
          </a:xfrm>
          <a:prstGeom prst="rect">
            <a:avLst/>
          </a:prstGeom>
          <a:noFill/>
        </p:spPr>
        <p:txBody>
          <a:bodyPr wrap="square" rtlCol="0">
            <a:spAutoFit/>
          </a:bodyPr>
          <a:lstStyle/>
          <a:p>
            <a:pPr algn="ctr" defTabSz="685800">
              <a:buClrTx/>
              <a:defRPr/>
            </a:pPr>
            <a:r>
              <a:rPr lang="vi-VN" sz="2100" b="1" kern="1200" dirty="0">
                <a:solidFill>
                  <a:prstClr val="white"/>
                </a:solidFill>
                <a:latin typeface="Times New Roman" panose="02020603050405020304" pitchFamily="18" charset="0"/>
                <a:ea typeface="微软雅黑"/>
                <a:cs typeface="Times New Roman" panose="02020603050405020304" pitchFamily="18" charset="0"/>
              </a:rPr>
              <a:t>+</a:t>
            </a:r>
            <a:endParaRPr lang="en-US" sz="2100" b="1" kern="1200"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8" name="TextBox 7">
            <a:extLst>
              <a:ext uri="{FF2B5EF4-FFF2-40B4-BE49-F238E27FC236}">
                <a16:creationId xmlns:a16="http://schemas.microsoft.com/office/drawing/2014/main" id="{B09EEE70-EABA-DA78-EF32-B5EB0C1D399C}"/>
              </a:ext>
            </a:extLst>
          </p:cNvPr>
          <p:cNvSpPr txBox="1"/>
          <p:nvPr/>
        </p:nvSpPr>
        <p:spPr>
          <a:xfrm>
            <a:off x="6208545" y="3803736"/>
            <a:ext cx="719148" cy="415498"/>
          </a:xfrm>
          <a:prstGeom prst="rect">
            <a:avLst/>
          </a:prstGeom>
          <a:noFill/>
        </p:spPr>
        <p:txBody>
          <a:bodyPr wrap="square" rtlCol="0">
            <a:spAutoFit/>
          </a:bodyPr>
          <a:lstStyle/>
          <a:p>
            <a:pPr algn="ctr" defTabSz="685800">
              <a:buClrTx/>
              <a:defRPr/>
            </a:pPr>
            <a:r>
              <a:rPr lang="vi-VN" sz="2100" b="1" kern="1200" dirty="0">
                <a:solidFill>
                  <a:prstClr val="white"/>
                </a:solidFill>
                <a:latin typeface="Times New Roman" panose="02020603050405020304" pitchFamily="18" charset="0"/>
                <a:ea typeface="微软雅黑"/>
                <a:cs typeface="Times New Roman" panose="02020603050405020304" pitchFamily="18" charset="0"/>
              </a:rPr>
              <a:t>H</a:t>
            </a:r>
            <a:r>
              <a:rPr lang="vi-VN" sz="2100" b="1" kern="1200" baseline="-25000" dirty="0">
                <a:solidFill>
                  <a:prstClr val="white"/>
                </a:solidFill>
                <a:latin typeface="Times New Roman" panose="02020603050405020304" pitchFamily="18" charset="0"/>
                <a:ea typeface="微软雅黑"/>
                <a:cs typeface="Times New Roman" panose="02020603050405020304" pitchFamily="18" charset="0"/>
              </a:rPr>
              <a:t>2</a:t>
            </a:r>
            <a:r>
              <a:rPr lang="vi-VN" sz="2100" b="1" kern="1200" dirty="0">
                <a:solidFill>
                  <a:prstClr val="white"/>
                </a:solidFill>
                <a:latin typeface="Times New Roman" panose="02020603050405020304" pitchFamily="18" charset="0"/>
                <a:ea typeface="微软雅黑"/>
                <a:cs typeface="Times New Roman" panose="02020603050405020304" pitchFamily="18" charset="0"/>
              </a:rPr>
              <a:t>O</a:t>
            </a:r>
            <a:endParaRPr lang="en-US" sz="2100" b="1" kern="1200"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9" name="TextBox 8">
            <a:extLst>
              <a:ext uri="{FF2B5EF4-FFF2-40B4-BE49-F238E27FC236}">
                <a16:creationId xmlns:a16="http://schemas.microsoft.com/office/drawing/2014/main" id="{CB83E356-228C-8855-C49D-BDA4D43A615B}"/>
              </a:ext>
            </a:extLst>
          </p:cNvPr>
          <p:cNvSpPr txBox="1"/>
          <p:nvPr/>
        </p:nvSpPr>
        <p:spPr>
          <a:xfrm>
            <a:off x="2445195" y="4264480"/>
            <a:ext cx="1350150" cy="346249"/>
          </a:xfrm>
          <a:prstGeom prst="rect">
            <a:avLst/>
          </a:prstGeom>
          <a:noFill/>
        </p:spPr>
        <p:txBody>
          <a:bodyPr wrap="square">
            <a:spAutoFit/>
          </a:bodyPr>
          <a:lstStyle/>
          <a:p>
            <a:pPr algn="ctr" defTabSz="685800">
              <a:buClrTx/>
              <a:defRPr/>
            </a:pPr>
            <a:r>
              <a:rPr lang="en-US" sz="1650" kern="1200">
                <a:solidFill>
                  <a:prstClr val="white"/>
                </a:solidFill>
                <a:latin typeface="Times New Roman" panose="02020603050405020304" pitchFamily="18" charset="0"/>
                <a:ea typeface="微软雅黑"/>
                <a:cs typeface="Times New Roman" panose="02020603050405020304" pitchFamily="18" charset="0"/>
              </a:rPr>
              <a:t>Alcohol </a:t>
            </a:r>
            <a:endParaRPr lang="en-US" sz="1650" kern="1200" dirty="0">
              <a:solidFill>
                <a:prstClr val="white"/>
              </a:solidFill>
              <a:latin typeface="Times New Roman" panose="02020603050405020304" pitchFamily="18" charset="0"/>
              <a:ea typeface="微软雅黑"/>
              <a:cs typeface="Times New Roman" panose="02020603050405020304" pitchFamily="18" charset="0"/>
            </a:endParaRPr>
          </a:p>
        </p:txBody>
      </p:sp>
      <p:sp>
        <p:nvSpPr>
          <p:cNvPr id="10" name="TextBox 9">
            <a:extLst>
              <a:ext uri="{FF2B5EF4-FFF2-40B4-BE49-F238E27FC236}">
                <a16:creationId xmlns:a16="http://schemas.microsoft.com/office/drawing/2014/main" id="{407312B6-C4DA-53C4-32CF-5DA2D88B5026}"/>
              </a:ext>
            </a:extLst>
          </p:cNvPr>
          <p:cNvSpPr txBox="1"/>
          <p:nvPr/>
        </p:nvSpPr>
        <p:spPr>
          <a:xfrm>
            <a:off x="4777388" y="4264480"/>
            <a:ext cx="1431157" cy="346249"/>
          </a:xfrm>
          <a:prstGeom prst="rect">
            <a:avLst/>
          </a:prstGeom>
          <a:noFill/>
        </p:spPr>
        <p:txBody>
          <a:bodyPr wrap="square">
            <a:spAutoFit/>
          </a:bodyPr>
          <a:lstStyle/>
          <a:p>
            <a:pPr algn="ctr" defTabSz="685800">
              <a:buClrTx/>
              <a:defRPr/>
            </a:pPr>
            <a:r>
              <a:rPr lang="vi-VN" sz="1650" kern="1200">
                <a:solidFill>
                  <a:prstClr val="white"/>
                </a:solidFill>
                <a:latin typeface="Times New Roman" panose="02020603050405020304" pitchFamily="18" charset="0"/>
                <a:ea typeface="微软雅黑"/>
                <a:cs typeface="Times New Roman" panose="02020603050405020304" pitchFamily="18" charset="0"/>
              </a:rPr>
              <a:t>Et</a:t>
            </a:r>
            <a:r>
              <a:rPr lang="en-US" sz="1650" kern="1200">
                <a:solidFill>
                  <a:prstClr val="white"/>
                </a:solidFill>
                <a:latin typeface="Times New Roman" panose="02020603050405020304" pitchFamily="18" charset="0"/>
                <a:ea typeface="微软雅黑"/>
                <a:cs typeface="Times New Roman" panose="02020603050405020304" pitchFamily="18" charset="0"/>
              </a:rPr>
              <a:t>hy</a:t>
            </a:r>
            <a:r>
              <a:rPr lang="vi-VN" sz="1650" kern="1200">
                <a:solidFill>
                  <a:prstClr val="white"/>
                </a:solidFill>
                <a:latin typeface="Times New Roman" panose="02020603050405020304" pitchFamily="18" charset="0"/>
                <a:ea typeface="微软雅黑"/>
                <a:cs typeface="Times New Roman" panose="02020603050405020304" pitchFamily="18" charset="0"/>
              </a:rPr>
              <a:t>len</a:t>
            </a:r>
            <a:r>
              <a:rPr lang="en-US" sz="1650" kern="1200">
                <a:solidFill>
                  <a:prstClr val="white"/>
                </a:solidFill>
                <a:latin typeface="Times New Roman" panose="02020603050405020304" pitchFamily="18" charset="0"/>
                <a:ea typeface="微软雅黑"/>
                <a:cs typeface="Times New Roman" panose="02020603050405020304" pitchFamily="18" charset="0"/>
              </a:rPr>
              <a:t>e</a:t>
            </a:r>
            <a:r>
              <a:rPr lang="vi-VN" sz="1650" kern="1200">
                <a:solidFill>
                  <a:prstClr val="white"/>
                </a:solidFill>
                <a:latin typeface="Times New Roman" panose="02020603050405020304" pitchFamily="18" charset="0"/>
                <a:ea typeface="微软雅黑"/>
                <a:cs typeface="Times New Roman" panose="02020603050405020304" pitchFamily="18" charset="0"/>
              </a:rPr>
              <a:t> </a:t>
            </a:r>
            <a:endParaRPr lang="en-US" sz="1650" kern="1200" dirty="0">
              <a:solidFill>
                <a:prstClr val="white"/>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94815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heel(4)">
                                      <p:cBhvr>
                                        <p:cTn id="7" dur="500"/>
                                        <p:tgtEl>
                                          <p:spTgt spid="74"/>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Effect transition="in" filter="wheel(4)">
                                      <p:cBhvr>
                                        <p:cTn id="10" dur="500"/>
                                        <p:tgtEl>
                                          <p:spTgt spid="73"/>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p:cTn id="15" dur="500" fill="hold"/>
                                        <p:tgtEl>
                                          <p:spTgt spid="76"/>
                                        </p:tgtEl>
                                        <p:attrNameLst>
                                          <p:attrName>ppt_w</p:attrName>
                                        </p:attrNameLst>
                                      </p:cBhvr>
                                      <p:tavLst>
                                        <p:tav tm="0">
                                          <p:val>
                                            <p:fltVal val="0"/>
                                          </p:val>
                                        </p:tav>
                                        <p:tav tm="100000">
                                          <p:val>
                                            <p:strVal val="#ppt_w"/>
                                          </p:val>
                                        </p:tav>
                                      </p:tavLst>
                                    </p:anim>
                                    <p:anim calcmode="lin" valueType="num">
                                      <p:cBhvr>
                                        <p:cTn id="16" dur="500" fill="hold"/>
                                        <p:tgtEl>
                                          <p:spTgt spid="76"/>
                                        </p:tgtEl>
                                        <p:attrNameLst>
                                          <p:attrName>ppt_h</p:attrName>
                                        </p:attrNameLst>
                                      </p:cBhvr>
                                      <p:tavLst>
                                        <p:tav tm="0">
                                          <p:val>
                                            <p:fltVal val="0"/>
                                          </p:val>
                                        </p:tav>
                                        <p:tav tm="100000">
                                          <p:val>
                                            <p:strVal val="#ppt_h"/>
                                          </p:val>
                                        </p:tav>
                                      </p:tavLst>
                                    </p:anim>
                                    <p:anim calcmode="lin" valueType="num">
                                      <p:cBhvr>
                                        <p:cTn id="17" dur="500" fill="hold"/>
                                        <p:tgtEl>
                                          <p:spTgt spid="76"/>
                                        </p:tgtEl>
                                        <p:attrNameLst>
                                          <p:attrName>style.rotation</p:attrName>
                                        </p:attrNameLst>
                                      </p:cBhvr>
                                      <p:tavLst>
                                        <p:tav tm="0">
                                          <p:val>
                                            <p:fltVal val="360"/>
                                          </p:val>
                                        </p:tav>
                                        <p:tav tm="100000">
                                          <p:val>
                                            <p:fltVal val="0"/>
                                          </p:val>
                                        </p:tav>
                                      </p:tavLst>
                                    </p:anim>
                                    <p:animEffect transition="in" filter="fade">
                                      <p:cBhvr>
                                        <p:cTn id="18" dur="500"/>
                                        <p:tgtEl>
                                          <p:spTgt spid="76"/>
                                        </p:tgtEl>
                                      </p:cBhvr>
                                    </p:animEffect>
                                  </p:childTnLst>
                                </p:cTn>
                              </p:par>
                              <p:par>
                                <p:cTn id="19" presetID="49" presetClass="entr" presetSubtype="0" decel="100000" fill="hold" grpId="0" nodeType="withEffect">
                                  <p:stCondLst>
                                    <p:cond delay="0"/>
                                  </p:stCondLst>
                                  <p:childTnLst>
                                    <p:set>
                                      <p:cBhvr>
                                        <p:cTn id="20" dur="1" fill="hold">
                                          <p:stCondLst>
                                            <p:cond delay="0"/>
                                          </p:stCondLst>
                                        </p:cTn>
                                        <p:tgtEl>
                                          <p:spTgt spid="75"/>
                                        </p:tgtEl>
                                        <p:attrNameLst>
                                          <p:attrName>style.visibility</p:attrName>
                                        </p:attrNameLst>
                                      </p:cBhvr>
                                      <p:to>
                                        <p:strVal val="visible"/>
                                      </p:to>
                                    </p:set>
                                    <p:anim calcmode="lin" valueType="num">
                                      <p:cBhvr>
                                        <p:cTn id="21" dur="500" fill="hold"/>
                                        <p:tgtEl>
                                          <p:spTgt spid="75"/>
                                        </p:tgtEl>
                                        <p:attrNameLst>
                                          <p:attrName>ppt_w</p:attrName>
                                        </p:attrNameLst>
                                      </p:cBhvr>
                                      <p:tavLst>
                                        <p:tav tm="0">
                                          <p:val>
                                            <p:fltVal val="0"/>
                                          </p:val>
                                        </p:tav>
                                        <p:tav tm="100000">
                                          <p:val>
                                            <p:strVal val="#ppt_w"/>
                                          </p:val>
                                        </p:tav>
                                      </p:tavLst>
                                    </p:anim>
                                    <p:anim calcmode="lin" valueType="num">
                                      <p:cBhvr>
                                        <p:cTn id="22" dur="500" fill="hold"/>
                                        <p:tgtEl>
                                          <p:spTgt spid="75"/>
                                        </p:tgtEl>
                                        <p:attrNameLst>
                                          <p:attrName>ppt_h</p:attrName>
                                        </p:attrNameLst>
                                      </p:cBhvr>
                                      <p:tavLst>
                                        <p:tav tm="0">
                                          <p:val>
                                            <p:fltVal val="0"/>
                                          </p:val>
                                        </p:tav>
                                        <p:tav tm="100000">
                                          <p:val>
                                            <p:strVal val="#ppt_h"/>
                                          </p:val>
                                        </p:tav>
                                      </p:tavLst>
                                    </p:anim>
                                    <p:anim calcmode="lin" valueType="num">
                                      <p:cBhvr>
                                        <p:cTn id="23" dur="500" fill="hold"/>
                                        <p:tgtEl>
                                          <p:spTgt spid="75"/>
                                        </p:tgtEl>
                                        <p:attrNameLst>
                                          <p:attrName>style.rotation</p:attrName>
                                        </p:attrNameLst>
                                      </p:cBhvr>
                                      <p:tavLst>
                                        <p:tav tm="0">
                                          <p:val>
                                            <p:fltVal val="360"/>
                                          </p:val>
                                        </p:tav>
                                        <p:tav tm="100000">
                                          <p:val>
                                            <p:fltVal val="0"/>
                                          </p:val>
                                        </p:tav>
                                      </p:tavLst>
                                    </p:anim>
                                    <p:animEffect transition="in" filter="fade">
                                      <p:cBhvr>
                                        <p:cTn id="24" dur="500"/>
                                        <p:tgtEl>
                                          <p:spTgt spid="75"/>
                                        </p:tgtEl>
                                      </p:cBhvr>
                                    </p:animEffect>
                                  </p:childTnLst>
                                </p:cTn>
                              </p:par>
                            </p:childTnLst>
                          </p:cTn>
                        </p:par>
                      </p:childTnLst>
                    </p:cTn>
                  </p:par>
                  <p:par>
                    <p:cTn id="25" fill="hold">
                      <p:stCondLst>
                        <p:cond delay="indefinite"/>
                      </p:stCondLst>
                      <p:childTnLst>
                        <p:par>
                          <p:cTn id="26" fill="hold">
                            <p:stCondLst>
                              <p:cond delay="0"/>
                            </p:stCondLst>
                            <p:childTnLst>
                              <p:par>
                                <p:cTn id="27" presetID="49" presetClass="entr" presetSubtype="0" decel="100000" fill="hold" grpId="0" nodeType="clickEffect">
                                  <p:stCondLst>
                                    <p:cond delay="0"/>
                                  </p:stCondLst>
                                  <p:childTnLst>
                                    <p:set>
                                      <p:cBhvr>
                                        <p:cTn id="28" dur="1" fill="hold">
                                          <p:stCondLst>
                                            <p:cond delay="0"/>
                                          </p:stCondLst>
                                        </p:cTn>
                                        <p:tgtEl>
                                          <p:spTgt spid="80"/>
                                        </p:tgtEl>
                                        <p:attrNameLst>
                                          <p:attrName>style.visibility</p:attrName>
                                        </p:attrNameLst>
                                      </p:cBhvr>
                                      <p:to>
                                        <p:strVal val="visible"/>
                                      </p:to>
                                    </p:set>
                                    <p:anim calcmode="lin" valueType="num">
                                      <p:cBhvr>
                                        <p:cTn id="29" dur="500" fill="hold"/>
                                        <p:tgtEl>
                                          <p:spTgt spid="80"/>
                                        </p:tgtEl>
                                        <p:attrNameLst>
                                          <p:attrName>ppt_w</p:attrName>
                                        </p:attrNameLst>
                                      </p:cBhvr>
                                      <p:tavLst>
                                        <p:tav tm="0">
                                          <p:val>
                                            <p:fltVal val="0"/>
                                          </p:val>
                                        </p:tav>
                                        <p:tav tm="100000">
                                          <p:val>
                                            <p:strVal val="#ppt_w"/>
                                          </p:val>
                                        </p:tav>
                                      </p:tavLst>
                                    </p:anim>
                                    <p:anim calcmode="lin" valueType="num">
                                      <p:cBhvr>
                                        <p:cTn id="30" dur="500" fill="hold"/>
                                        <p:tgtEl>
                                          <p:spTgt spid="80"/>
                                        </p:tgtEl>
                                        <p:attrNameLst>
                                          <p:attrName>ppt_h</p:attrName>
                                        </p:attrNameLst>
                                      </p:cBhvr>
                                      <p:tavLst>
                                        <p:tav tm="0">
                                          <p:val>
                                            <p:fltVal val="0"/>
                                          </p:val>
                                        </p:tav>
                                        <p:tav tm="100000">
                                          <p:val>
                                            <p:strVal val="#ppt_h"/>
                                          </p:val>
                                        </p:tav>
                                      </p:tavLst>
                                    </p:anim>
                                    <p:anim calcmode="lin" valueType="num">
                                      <p:cBhvr>
                                        <p:cTn id="31" dur="500" fill="hold"/>
                                        <p:tgtEl>
                                          <p:spTgt spid="80"/>
                                        </p:tgtEl>
                                        <p:attrNameLst>
                                          <p:attrName>style.rotation</p:attrName>
                                        </p:attrNameLst>
                                      </p:cBhvr>
                                      <p:tavLst>
                                        <p:tav tm="0">
                                          <p:val>
                                            <p:fltVal val="360"/>
                                          </p:val>
                                        </p:tav>
                                        <p:tav tm="100000">
                                          <p:val>
                                            <p:fltVal val="0"/>
                                          </p:val>
                                        </p:tav>
                                      </p:tavLst>
                                    </p:anim>
                                    <p:animEffect transition="in" filter="fade">
                                      <p:cBhvr>
                                        <p:cTn id="32" dur="500"/>
                                        <p:tgtEl>
                                          <p:spTgt spid="80"/>
                                        </p:tgtEl>
                                      </p:cBhvr>
                                    </p:animEffect>
                                  </p:childTnLst>
                                </p:cTn>
                              </p:par>
                              <p:par>
                                <p:cTn id="33" presetID="49" presetClass="entr" presetSubtype="0" decel="10000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anim calcmode="lin" valueType="num">
                                      <p:cBhvr>
                                        <p:cTn id="35" dur="500" fill="hold"/>
                                        <p:tgtEl>
                                          <p:spTgt spid="79"/>
                                        </p:tgtEl>
                                        <p:attrNameLst>
                                          <p:attrName>ppt_w</p:attrName>
                                        </p:attrNameLst>
                                      </p:cBhvr>
                                      <p:tavLst>
                                        <p:tav tm="0">
                                          <p:val>
                                            <p:fltVal val="0"/>
                                          </p:val>
                                        </p:tav>
                                        <p:tav tm="100000">
                                          <p:val>
                                            <p:strVal val="#ppt_w"/>
                                          </p:val>
                                        </p:tav>
                                      </p:tavLst>
                                    </p:anim>
                                    <p:anim calcmode="lin" valueType="num">
                                      <p:cBhvr>
                                        <p:cTn id="36" dur="500" fill="hold"/>
                                        <p:tgtEl>
                                          <p:spTgt spid="79"/>
                                        </p:tgtEl>
                                        <p:attrNameLst>
                                          <p:attrName>ppt_h</p:attrName>
                                        </p:attrNameLst>
                                      </p:cBhvr>
                                      <p:tavLst>
                                        <p:tav tm="0">
                                          <p:val>
                                            <p:fltVal val="0"/>
                                          </p:val>
                                        </p:tav>
                                        <p:tav tm="100000">
                                          <p:val>
                                            <p:strVal val="#ppt_h"/>
                                          </p:val>
                                        </p:tav>
                                      </p:tavLst>
                                    </p:anim>
                                    <p:anim calcmode="lin" valueType="num">
                                      <p:cBhvr>
                                        <p:cTn id="37" dur="500" fill="hold"/>
                                        <p:tgtEl>
                                          <p:spTgt spid="79"/>
                                        </p:tgtEl>
                                        <p:attrNameLst>
                                          <p:attrName>style.rotation</p:attrName>
                                        </p:attrNameLst>
                                      </p:cBhvr>
                                      <p:tavLst>
                                        <p:tav tm="0">
                                          <p:val>
                                            <p:fltVal val="360"/>
                                          </p:val>
                                        </p:tav>
                                        <p:tav tm="100000">
                                          <p:val>
                                            <p:fltVal val="0"/>
                                          </p:val>
                                        </p:tav>
                                      </p:tavLst>
                                    </p:anim>
                                    <p:animEffect transition="in" filter="fade">
                                      <p:cBhvr>
                                        <p:cTn id="38" dur="500"/>
                                        <p:tgtEl>
                                          <p:spTgt spid="79"/>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heel(4)">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repeatCount="indefinite" fill="hold" grpId="0" nodeType="clickEffect">
                                  <p:stCondLst>
                                    <p:cond delay="0"/>
                                  </p:stCondLst>
                                  <p:childTnLst>
                                    <p:set>
                                      <p:cBhvr>
                                        <p:cTn id="47" dur="1" fill="hold">
                                          <p:stCondLst>
                                            <p:cond delay="0"/>
                                          </p:stCondLst>
                                        </p:cTn>
                                        <p:tgtEl>
                                          <p:spTgt spid="86"/>
                                        </p:tgtEl>
                                        <p:attrNameLst>
                                          <p:attrName>style.visibility</p:attrName>
                                        </p:attrNameLst>
                                      </p:cBhvr>
                                      <p:to>
                                        <p:strVal val="visible"/>
                                      </p:to>
                                    </p:set>
                                    <p:animEffect transition="in" filter="wipe(down)">
                                      <p:cBhvr>
                                        <p:cTn id="48" dur="1000"/>
                                        <p:tgtEl>
                                          <p:spTgt spid="86"/>
                                        </p:tgtEl>
                                      </p:cBhvr>
                                    </p:animEffect>
                                  </p:childTnLst>
                                </p:cTn>
                              </p:par>
                              <p:par>
                                <p:cTn id="49" presetID="22" presetClass="entr" presetSubtype="4" repeatCount="indefinite" fill="hold" grpId="0" nodeType="withEffect">
                                  <p:stCondLst>
                                    <p:cond delay="0"/>
                                  </p:stCondLst>
                                  <p:childTnLst>
                                    <p:set>
                                      <p:cBhvr>
                                        <p:cTn id="50" dur="1" fill="hold">
                                          <p:stCondLst>
                                            <p:cond delay="0"/>
                                          </p:stCondLst>
                                        </p:cTn>
                                        <p:tgtEl>
                                          <p:spTgt spid="85"/>
                                        </p:tgtEl>
                                        <p:attrNameLst>
                                          <p:attrName>style.visibility</p:attrName>
                                        </p:attrNameLst>
                                      </p:cBhvr>
                                      <p:to>
                                        <p:strVal val="visible"/>
                                      </p:to>
                                    </p:set>
                                    <p:animEffect transition="in" filter="wipe(down)">
                                      <p:cBhvr>
                                        <p:cTn id="51" dur="1000"/>
                                        <p:tgtEl>
                                          <p:spTgt spid="85"/>
                                        </p:tgtEl>
                                      </p:cBhvr>
                                    </p:animEffect>
                                  </p:childTnLst>
                                </p:cTn>
                              </p:par>
                              <p:par>
                                <p:cTn id="52" presetID="20" presetClass="entr" presetSubtype="0" repeatCount="indefinite" fill="hold" grpId="0" nodeType="withEffect">
                                  <p:stCondLst>
                                    <p:cond delay="0"/>
                                  </p:stCondLst>
                                  <p:childTnLst>
                                    <p:set>
                                      <p:cBhvr>
                                        <p:cTn id="53" dur="1" fill="hold">
                                          <p:stCondLst>
                                            <p:cond delay="0"/>
                                          </p:stCondLst>
                                        </p:cTn>
                                        <p:tgtEl>
                                          <p:spTgt spid="87"/>
                                        </p:tgtEl>
                                        <p:attrNameLst>
                                          <p:attrName>style.visibility</p:attrName>
                                        </p:attrNameLst>
                                      </p:cBhvr>
                                      <p:to>
                                        <p:strVal val="visible"/>
                                      </p:to>
                                    </p:set>
                                    <p:animEffect transition="in" filter="wedge">
                                      <p:cBhvr>
                                        <p:cTn id="54" dur="1000"/>
                                        <p:tgtEl>
                                          <p:spTgt spid="87"/>
                                        </p:tgtEl>
                                      </p:cBhvr>
                                    </p:animEffect>
                                  </p:childTnLst>
                                </p:cTn>
                              </p:par>
                              <p:par>
                                <p:cTn id="55" presetID="5" presetClass="entr" presetSubtype="10" repeatCount="indefinite" fill="hold" grpId="0" nodeType="withEffect">
                                  <p:stCondLst>
                                    <p:cond delay="0"/>
                                  </p:stCondLst>
                                  <p:childTnLst>
                                    <p:set>
                                      <p:cBhvr>
                                        <p:cTn id="56" dur="1" fill="hold">
                                          <p:stCondLst>
                                            <p:cond delay="0"/>
                                          </p:stCondLst>
                                        </p:cTn>
                                        <p:tgtEl>
                                          <p:spTgt spid="88"/>
                                        </p:tgtEl>
                                        <p:attrNameLst>
                                          <p:attrName>style.visibility</p:attrName>
                                        </p:attrNameLst>
                                      </p:cBhvr>
                                      <p:to>
                                        <p:strVal val="visible"/>
                                      </p:to>
                                    </p:set>
                                    <p:animEffect transition="in" filter="checkerboard(across)">
                                      <p:cBhvr>
                                        <p:cTn id="57" dur="1000"/>
                                        <p:tgtEl>
                                          <p:spTgt spid="88"/>
                                        </p:tgtEl>
                                      </p:cBhvr>
                                    </p:animEffect>
                                  </p:childTnLst>
                                </p:cTn>
                              </p:par>
                              <p:par>
                                <p:cTn id="58" presetID="22" presetClass="entr" presetSubtype="4" repeatCount="indefinite" fill="hold" nodeType="withEffect">
                                  <p:stCondLst>
                                    <p:cond delay="0"/>
                                  </p:stCondLst>
                                  <p:childTnLst>
                                    <p:set>
                                      <p:cBhvr>
                                        <p:cTn id="59" dur="1" fill="hold">
                                          <p:stCondLst>
                                            <p:cond delay="0"/>
                                          </p:stCondLst>
                                        </p:cTn>
                                        <p:tgtEl>
                                          <p:spTgt spid="68"/>
                                        </p:tgtEl>
                                        <p:attrNameLst>
                                          <p:attrName>style.visibility</p:attrName>
                                        </p:attrNameLst>
                                      </p:cBhvr>
                                      <p:to>
                                        <p:strVal val="visible"/>
                                      </p:to>
                                    </p:set>
                                    <p:animEffect transition="in" filter="wipe(down)">
                                      <p:cBhvr>
                                        <p:cTn id="60" dur="1000"/>
                                        <p:tgtEl>
                                          <p:spTgt spid="68"/>
                                        </p:tgtEl>
                                      </p:cBhvr>
                                    </p:animEffect>
                                  </p:childTnLst>
                                </p:cTn>
                              </p:par>
                              <p:par>
                                <p:cTn id="61" presetID="22" presetClass="entr" presetSubtype="4" repeatCount="indefinite" fill="hold" nodeType="withEffect">
                                  <p:stCondLst>
                                    <p:cond delay="0"/>
                                  </p:stCondLst>
                                  <p:childTnLst>
                                    <p:set>
                                      <p:cBhvr>
                                        <p:cTn id="62" dur="1" fill="hold">
                                          <p:stCondLst>
                                            <p:cond delay="0"/>
                                          </p:stCondLst>
                                        </p:cTn>
                                        <p:tgtEl>
                                          <p:spTgt spid="89"/>
                                        </p:tgtEl>
                                        <p:attrNameLst>
                                          <p:attrName>style.visibility</p:attrName>
                                        </p:attrNameLst>
                                      </p:cBhvr>
                                      <p:to>
                                        <p:strVal val="visible"/>
                                      </p:to>
                                    </p:set>
                                    <p:animEffect transition="in" filter="wipe(down)">
                                      <p:cBhvr>
                                        <p:cTn id="63" dur="1000"/>
                                        <p:tgtEl>
                                          <p:spTgt spid="89"/>
                                        </p:tgtEl>
                                      </p:cBhvr>
                                    </p:animEffect>
                                  </p:childTnLst>
                                </p:cTn>
                              </p:par>
                            </p:childTnLst>
                          </p:cTn>
                        </p:par>
                        <p:par>
                          <p:cTn id="64" fill="hold">
                            <p:stCondLst>
                              <p:cond delay="1000"/>
                            </p:stCondLst>
                            <p:childTnLst>
                              <p:par>
                                <p:cTn id="65" presetID="42" presetClass="exit" presetSubtype="0" fill="hold" nodeType="afterEffect">
                                  <p:stCondLst>
                                    <p:cond delay="0"/>
                                  </p:stCondLst>
                                  <p:childTnLst>
                                    <p:animEffect transition="out" filter="fade">
                                      <p:cBhvr>
                                        <p:cTn id="66" dur="10000"/>
                                        <p:tgtEl>
                                          <p:spTgt spid="63"/>
                                        </p:tgtEl>
                                      </p:cBhvr>
                                    </p:animEffect>
                                    <p:anim calcmode="lin" valueType="num">
                                      <p:cBhvr>
                                        <p:cTn id="67" dur="10000"/>
                                        <p:tgtEl>
                                          <p:spTgt spid="63"/>
                                        </p:tgtEl>
                                        <p:attrNameLst>
                                          <p:attrName>ppt_x</p:attrName>
                                        </p:attrNameLst>
                                      </p:cBhvr>
                                      <p:tavLst>
                                        <p:tav tm="0">
                                          <p:val>
                                            <p:strVal val="ppt_x"/>
                                          </p:val>
                                        </p:tav>
                                        <p:tav tm="100000">
                                          <p:val>
                                            <p:strVal val="ppt_x"/>
                                          </p:val>
                                        </p:tav>
                                      </p:tavLst>
                                    </p:anim>
                                    <p:anim calcmode="lin" valueType="num">
                                      <p:cBhvr>
                                        <p:cTn id="68" dur="10000"/>
                                        <p:tgtEl>
                                          <p:spTgt spid="63"/>
                                        </p:tgtEl>
                                        <p:attrNameLst>
                                          <p:attrName>ppt_y</p:attrName>
                                        </p:attrNameLst>
                                      </p:cBhvr>
                                      <p:tavLst>
                                        <p:tav tm="0">
                                          <p:val>
                                            <p:strVal val="ppt_y"/>
                                          </p:val>
                                        </p:tav>
                                        <p:tav tm="100000">
                                          <p:val>
                                            <p:strVal val="ppt_y+.1"/>
                                          </p:val>
                                        </p:tav>
                                      </p:tavLst>
                                    </p:anim>
                                    <p:set>
                                      <p:cBhvr>
                                        <p:cTn id="69" dur="1" fill="hold">
                                          <p:stCondLst>
                                            <p:cond delay="9999"/>
                                          </p:stCondLst>
                                        </p:cTn>
                                        <p:tgtEl>
                                          <p:spTgt spid="63"/>
                                        </p:tgtEl>
                                        <p:attrNameLst>
                                          <p:attrName>style.visibility</p:attrName>
                                        </p:attrNameLst>
                                      </p:cBhvr>
                                      <p:to>
                                        <p:strVal val="hidden"/>
                                      </p:to>
                                    </p:set>
                                  </p:childTnLst>
                                </p:cTn>
                              </p:par>
                              <p:par>
                                <p:cTn id="70" presetID="12" presetClass="exit" presetSubtype="4" fill="hold" nodeType="withEffect">
                                  <p:stCondLst>
                                    <p:cond delay="0"/>
                                  </p:stCondLst>
                                  <p:childTnLst>
                                    <p:animEffect transition="out" filter="slide(fromBottom)">
                                      <p:cBhvr>
                                        <p:cTn id="71" dur="5000"/>
                                        <p:tgtEl>
                                          <p:spTgt spid="68"/>
                                        </p:tgtEl>
                                      </p:cBhvr>
                                    </p:animEffect>
                                    <p:set>
                                      <p:cBhvr>
                                        <p:cTn id="72" dur="1" fill="hold">
                                          <p:stCondLst>
                                            <p:cond delay="4999"/>
                                          </p:stCondLst>
                                        </p:cTn>
                                        <p:tgtEl>
                                          <p:spTgt spid="68"/>
                                        </p:tgtEl>
                                        <p:attrNameLst>
                                          <p:attrName>style.visibility</p:attrName>
                                        </p:attrNameLst>
                                      </p:cBhvr>
                                      <p:to>
                                        <p:strVal val="hidden"/>
                                      </p:to>
                                    </p:set>
                                  </p:childTnLst>
                                </p:cTn>
                              </p:par>
                              <p:par>
                                <p:cTn id="73" presetID="12" presetClass="exit" presetSubtype="4" fill="hold" nodeType="withEffect">
                                  <p:stCondLst>
                                    <p:cond delay="0"/>
                                  </p:stCondLst>
                                  <p:childTnLst>
                                    <p:animEffect transition="out" filter="slide(fromBottom)">
                                      <p:cBhvr>
                                        <p:cTn id="74" dur="5000"/>
                                        <p:tgtEl>
                                          <p:spTgt spid="89"/>
                                        </p:tgtEl>
                                      </p:cBhvr>
                                    </p:animEffect>
                                    <p:set>
                                      <p:cBhvr>
                                        <p:cTn id="75" dur="1" fill="hold">
                                          <p:stCondLst>
                                            <p:cond delay="4999"/>
                                          </p:stCondLst>
                                        </p:cTn>
                                        <p:tgtEl>
                                          <p:spTgt spid="89"/>
                                        </p:tgtEl>
                                        <p:attrNameLst>
                                          <p:attrName>style.visibility</p:attrName>
                                        </p:attrNameLst>
                                      </p:cBhvr>
                                      <p:to>
                                        <p:strVal val="hidden"/>
                                      </p:to>
                                    </p:set>
                                  </p:childTnLst>
                                </p:cTn>
                              </p:par>
                              <p:par>
                                <p:cTn id="76" presetID="9" presetClass="exit" presetSubtype="0" fill="hold" grpId="1" nodeType="withEffect">
                                  <p:stCondLst>
                                    <p:cond delay="0"/>
                                  </p:stCondLst>
                                  <p:childTnLst>
                                    <p:animEffect transition="out" filter="dissolve">
                                      <p:cBhvr>
                                        <p:cTn id="77" dur="5000"/>
                                        <p:tgtEl>
                                          <p:spTgt spid="86"/>
                                        </p:tgtEl>
                                      </p:cBhvr>
                                    </p:animEffect>
                                    <p:set>
                                      <p:cBhvr>
                                        <p:cTn id="78" dur="1" fill="hold">
                                          <p:stCondLst>
                                            <p:cond delay="4999"/>
                                          </p:stCondLst>
                                        </p:cTn>
                                        <p:tgtEl>
                                          <p:spTgt spid="86"/>
                                        </p:tgtEl>
                                        <p:attrNameLst>
                                          <p:attrName>style.visibility</p:attrName>
                                        </p:attrNameLst>
                                      </p:cBhvr>
                                      <p:to>
                                        <p:strVal val="hidden"/>
                                      </p:to>
                                    </p:set>
                                  </p:childTnLst>
                                </p:cTn>
                              </p:par>
                              <p:par>
                                <p:cTn id="79" presetID="9" presetClass="exit" presetSubtype="0" fill="hold" grpId="1" nodeType="withEffect">
                                  <p:stCondLst>
                                    <p:cond delay="0"/>
                                  </p:stCondLst>
                                  <p:childTnLst>
                                    <p:animEffect transition="out" filter="dissolve">
                                      <p:cBhvr>
                                        <p:cTn id="80" dur="5000"/>
                                        <p:tgtEl>
                                          <p:spTgt spid="85"/>
                                        </p:tgtEl>
                                      </p:cBhvr>
                                    </p:animEffect>
                                    <p:set>
                                      <p:cBhvr>
                                        <p:cTn id="81" dur="1" fill="hold">
                                          <p:stCondLst>
                                            <p:cond delay="4999"/>
                                          </p:stCondLst>
                                        </p:cTn>
                                        <p:tgtEl>
                                          <p:spTgt spid="85"/>
                                        </p:tgtEl>
                                        <p:attrNameLst>
                                          <p:attrName>style.visibility</p:attrName>
                                        </p:attrNameLst>
                                      </p:cBhvr>
                                      <p:to>
                                        <p:strVal val="hidden"/>
                                      </p:to>
                                    </p:set>
                                  </p:childTnLst>
                                </p:cTn>
                              </p:par>
                              <p:par>
                                <p:cTn id="82" presetID="9" presetClass="exit" presetSubtype="0" fill="hold" grpId="1" nodeType="withEffect">
                                  <p:stCondLst>
                                    <p:cond delay="0"/>
                                  </p:stCondLst>
                                  <p:childTnLst>
                                    <p:animEffect transition="out" filter="dissolve">
                                      <p:cBhvr>
                                        <p:cTn id="83" dur="5000"/>
                                        <p:tgtEl>
                                          <p:spTgt spid="87"/>
                                        </p:tgtEl>
                                      </p:cBhvr>
                                    </p:animEffect>
                                    <p:set>
                                      <p:cBhvr>
                                        <p:cTn id="84" dur="1" fill="hold">
                                          <p:stCondLst>
                                            <p:cond delay="4999"/>
                                          </p:stCondLst>
                                        </p:cTn>
                                        <p:tgtEl>
                                          <p:spTgt spid="87"/>
                                        </p:tgtEl>
                                        <p:attrNameLst>
                                          <p:attrName>style.visibility</p:attrName>
                                        </p:attrNameLst>
                                      </p:cBhvr>
                                      <p:to>
                                        <p:strVal val="hidden"/>
                                      </p:to>
                                    </p:set>
                                  </p:childTnLst>
                                </p:cTn>
                              </p:par>
                              <p:par>
                                <p:cTn id="85" presetID="9" presetClass="exit" presetSubtype="0" fill="hold" grpId="1" nodeType="withEffect">
                                  <p:stCondLst>
                                    <p:cond delay="0"/>
                                  </p:stCondLst>
                                  <p:childTnLst>
                                    <p:animEffect transition="out" filter="dissolve">
                                      <p:cBhvr>
                                        <p:cTn id="86" dur="5000"/>
                                        <p:tgtEl>
                                          <p:spTgt spid="88"/>
                                        </p:tgtEl>
                                      </p:cBhvr>
                                    </p:animEffect>
                                    <p:set>
                                      <p:cBhvr>
                                        <p:cTn id="87" dur="1" fill="hold">
                                          <p:stCondLst>
                                            <p:cond delay="4999"/>
                                          </p:stCondLst>
                                        </p:cTn>
                                        <p:tgtEl>
                                          <p:spTgt spid="88"/>
                                        </p:tgtEl>
                                        <p:attrNameLst>
                                          <p:attrName>style.visibility</p:attrName>
                                        </p:attrNameLst>
                                      </p:cBhvr>
                                      <p:to>
                                        <p:strVal val="hidden"/>
                                      </p:to>
                                    </p:set>
                                  </p:childTnLst>
                                </p:cTn>
                              </p:par>
                              <p:par>
                                <p:cTn id="88" presetID="21" presetClass="entr" presetSubtype="4" fill="hold" grpId="0" nodeType="with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wheel(4)">
                                      <p:cBhvr>
                                        <p:cTn id="90" dur="5000"/>
                                        <p:tgtEl>
                                          <p:spTgt spid="78"/>
                                        </p:tgtEl>
                                      </p:cBhvr>
                                    </p:animEffect>
                                  </p:childTnLst>
                                </p:cTn>
                              </p:par>
                              <p:par>
                                <p:cTn id="91" presetID="21" presetClass="entr" presetSubtype="4" fill="hold" grpId="0" nodeType="withEffect">
                                  <p:stCondLst>
                                    <p:cond delay="0"/>
                                  </p:stCondLst>
                                  <p:childTnLst>
                                    <p:set>
                                      <p:cBhvr>
                                        <p:cTn id="92" dur="1" fill="hold">
                                          <p:stCondLst>
                                            <p:cond delay="0"/>
                                          </p:stCondLst>
                                        </p:cTn>
                                        <p:tgtEl>
                                          <p:spTgt spid="77"/>
                                        </p:tgtEl>
                                        <p:attrNameLst>
                                          <p:attrName>style.visibility</p:attrName>
                                        </p:attrNameLst>
                                      </p:cBhvr>
                                      <p:to>
                                        <p:strVal val="visible"/>
                                      </p:to>
                                    </p:set>
                                    <p:animEffect transition="in" filter="wheel(4)">
                                      <p:cBhvr>
                                        <p:cTn id="93" dur="5000"/>
                                        <p:tgtEl>
                                          <p:spTgt spid="77"/>
                                        </p:tgtEl>
                                      </p:cBhvr>
                                    </p:animEffect>
                                  </p:childTnLst>
                                </p:cTn>
                              </p:par>
                            </p:childTnLst>
                          </p:cTn>
                        </p:par>
                      </p:childTnLst>
                    </p:cTn>
                  </p:par>
                  <p:par>
                    <p:cTn id="94" fill="hold">
                      <p:stCondLst>
                        <p:cond delay="indefinite"/>
                      </p:stCondLst>
                      <p:childTnLst>
                        <p:par>
                          <p:cTn id="95" fill="hold">
                            <p:stCondLst>
                              <p:cond delay="0"/>
                            </p:stCondLst>
                            <p:childTnLst>
                              <p:par>
                                <p:cTn id="96" presetID="3" presetClass="exit" presetSubtype="10" fill="hold" nodeType="clickEffect">
                                  <p:stCondLst>
                                    <p:cond delay="0"/>
                                  </p:stCondLst>
                                  <p:childTnLst>
                                    <p:animEffect transition="out" filter="blinds(horizontal)">
                                      <p:cBhvr>
                                        <p:cTn id="97" dur="500"/>
                                        <p:tgtEl>
                                          <p:spTgt spid="26"/>
                                        </p:tgtEl>
                                      </p:cBhvr>
                                    </p:animEffect>
                                    <p:set>
                                      <p:cBhvr>
                                        <p:cTn id="98" dur="1" fill="hold">
                                          <p:stCondLst>
                                            <p:cond delay="499"/>
                                          </p:stCondLst>
                                        </p:cTn>
                                        <p:tgtEl>
                                          <p:spTgt spid="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95"/>
                                        </p:tgtEl>
                                        <p:attrNameLst>
                                          <p:attrName>style.visibility</p:attrName>
                                        </p:attrNameLst>
                                      </p:cBhvr>
                                      <p:to>
                                        <p:strVal val="visible"/>
                                      </p:to>
                                    </p:set>
                                    <p:animEffect transition="in" filter="fade">
                                      <p:cBhvr>
                                        <p:cTn id="103" dur="1000"/>
                                        <p:tgtEl>
                                          <p:spTgt spid="95"/>
                                        </p:tgtEl>
                                      </p:cBhvr>
                                    </p:animEffect>
                                    <p:anim calcmode="lin" valueType="num">
                                      <p:cBhvr>
                                        <p:cTn id="104" dur="1000" fill="hold"/>
                                        <p:tgtEl>
                                          <p:spTgt spid="95"/>
                                        </p:tgtEl>
                                        <p:attrNameLst>
                                          <p:attrName>ppt_x</p:attrName>
                                        </p:attrNameLst>
                                      </p:cBhvr>
                                      <p:tavLst>
                                        <p:tav tm="0">
                                          <p:val>
                                            <p:strVal val="#ppt_x"/>
                                          </p:val>
                                        </p:tav>
                                        <p:tav tm="100000">
                                          <p:val>
                                            <p:strVal val="#ppt_x"/>
                                          </p:val>
                                        </p:tav>
                                      </p:tavLst>
                                    </p:anim>
                                    <p:anim calcmode="lin" valueType="num">
                                      <p:cBhvr>
                                        <p:cTn id="105"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2"/>
                                        </p:tgtEl>
                                        <p:attrNameLst>
                                          <p:attrName>style.visibility</p:attrName>
                                        </p:attrNameLst>
                                      </p:cBhvr>
                                      <p:to>
                                        <p:strVal val="visible"/>
                                      </p:to>
                                    </p:set>
                                    <p:animEffect transition="in" filter="barn(inVertical)">
                                      <p:cBhvr>
                                        <p:cTn id="110" dur="500"/>
                                        <p:tgtEl>
                                          <p:spTgt spid="2"/>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4"/>
                                        </p:tgtEl>
                                        <p:attrNameLst>
                                          <p:attrName>style.visibility</p:attrName>
                                        </p:attrNameLst>
                                      </p:cBhvr>
                                      <p:to>
                                        <p:strVal val="visible"/>
                                      </p:to>
                                    </p:set>
                                    <p:animEffect transition="in" filter="barn(inVertical)">
                                      <p:cBhvr>
                                        <p:cTn id="113" dur="500"/>
                                        <p:tgtEl>
                                          <p:spTgt spid="4"/>
                                        </p:tgtEl>
                                      </p:cBhvr>
                                    </p:animEffect>
                                  </p:childTnLst>
                                </p:cTn>
                              </p:par>
                              <p:par>
                                <p:cTn id="114" presetID="16" presetClass="entr" presetSubtype="21" fill="hold" nodeType="withEffect">
                                  <p:stCondLst>
                                    <p:cond delay="0"/>
                                  </p:stCondLst>
                                  <p:childTnLst>
                                    <p:set>
                                      <p:cBhvr>
                                        <p:cTn id="115" dur="1" fill="hold">
                                          <p:stCondLst>
                                            <p:cond delay="0"/>
                                          </p:stCondLst>
                                        </p:cTn>
                                        <p:tgtEl>
                                          <p:spTgt spid="3"/>
                                        </p:tgtEl>
                                        <p:attrNameLst>
                                          <p:attrName>style.visibility</p:attrName>
                                        </p:attrNameLst>
                                      </p:cBhvr>
                                      <p:to>
                                        <p:strVal val="visible"/>
                                      </p:to>
                                    </p:set>
                                    <p:animEffect transition="in" filter="barn(inVertical)">
                                      <p:cBhvr>
                                        <p:cTn id="116" dur="500"/>
                                        <p:tgtEl>
                                          <p:spTgt spid="3"/>
                                        </p:tgtEl>
                                      </p:cBhvr>
                                    </p:animEffect>
                                  </p:childTnLst>
                                </p:cTn>
                              </p:par>
                              <p:par>
                                <p:cTn id="117" presetID="16" presetClass="entr" presetSubtype="21" fill="hold" grpId="0" nodeType="withEffect">
                                  <p:stCondLst>
                                    <p:cond delay="0"/>
                                  </p:stCondLst>
                                  <p:childTnLst>
                                    <p:set>
                                      <p:cBhvr>
                                        <p:cTn id="118" dur="1" fill="hold">
                                          <p:stCondLst>
                                            <p:cond delay="0"/>
                                          </p:stCondLst>
                                        </p:cTn>
                                        <p:tgtEl>
                                          <p:spTgt spid="5"/>
                                        </p:tgtEl>
                                        <p:attrNameLst>
                                          <p:attrName>style.visibility</p:attrName>
                                        </p:attrNameLst>
                                      </p:cBhvr>
                                      <p:to>
                                        <p:strVal val="visible"/>
                                      </p:to>
                                    </p:set>
                                    <p:animEffect transition="in" filter="barn(inVertical)">
                                      <p:cBhvr>
                                        <p:cTn id="119" dur="500"/>
                                        <p:tgtEl>
                                          <p:spTgt spid="5"/>
                                        </p:tgtEl>
                                      </p:cBhvr>
                                    </p:animEffect>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0" nodeType="clickEffect">
                                  <p:stCondLst>
                                    <p:cond delay="0"/>
                                  </p:stCondLst>
                                  <p:childTnLst>
                                    <p:set>
                                      <p:cBhvr>
                                        <p:cTn id="123" dur="1" fill="hold">
                                          <p:stCondLst>
                                            <p:cond delay="0"/>
                                          </p:stCondLst>
                                        </p:cTn>
                                        <p:tgtEl>
                                          <p:spTgt spid="6"/>
                                        </p:tgtEl>
                                        <p:attrNameLst>
                                          <p:attrName>style.visibility</p:attrName>
                                        </p:attrNameLst>
                                      </p:cBhvr>
                                      <p:to>
                                        <p:strVal val="visible"/>
                                      </p:to>
                                    </p:set>
                                    <p:anim calcmode="lin" valueType="num">
                                      <p:cBhvr additive="base">
                                        <p:cTn id="124" dur="500" fill="hold"/>
                                        <p:tgtEl>
                                          <p:spTgt spid="6"/>
                                        </p:tgtEl>
                                        <p:attrNameLst>
                                          <p:attrName>ppt_x</p:attrName>
                                        </p:attrNameLst>
                                      </p:cBhvr>
                                      <p:tavLst>
                                        <p:tav tm="0">
                                          <p:val>
                                            <p:strVal val="#ppt_x"/>
                                          </p:val>
                                        </p:tav>
                                        <p:tav tm="100000">
                                          <p:val>
                                            <p:strVal val="#ppt_x"/>
                                          </p:val>
                                        </p:tav>
                                      </p:tavLst>
                                    </p:anim>
                                    <p:anim calcmode="lin" valueType="num">
                                      <p:cBhvr additive="base">
                                        <p:cTn id="125" dur="500" fill="hold"/>
                                        <p:tgtEl>
                                          <p:spTgt spid="6"/>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7"/>
                                        </p:tgtEl>
                                        <p:attrNameLst>
                                          <p:attrName>style.visibility</p:attrName>
                                        </p:attrNameLst>
                                      </p:cBhvr>
                                      <p:to>
                                        <p:strVal val="visible"/>
                                      </p:to>
                                    </p:set>
                                    <p:anim calcmode="lin" valueType="num">
                                      <p:cBhvr additive="base">
                                        <p:cTn id="128" dur="500" fill="hold"/>
                                        <p:tgtEl>
                                          <p:spTgt spid="7"/>
                                        </p:tgtEl>
                                        <p:attrNameLst>
                                          <p:attrName>ppt_x</p:attrName>
                                        </p:attrNameLst>
                                      </p:cBhvr>
                                      <p:tavLst>
                                        <p:tav tm="0">
                                          <p:val>
                                            <p:strVal val="#ppt_x"/>
                                          </p:val>
                                        </p:tav>
                                        <p:tav tm="100000">
                                          <p:val>
                                            <p:strVal val="#ppt_x"/>
                                          </p:val>
                                        </p:tav>
                                      </p:tavLst>
                                    </p:anim>
                                    <p:anim calcmode="lin" valueType="num">
                                      <p:cBhvr additive="base">
                                        <p:cTn id="129" dur="500" fill="hold"/>
                                        <p:tgtEl>
                                          <p:spTgt spid="7"/>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8"/>
                                        </p:tgtEl>
                                        <p:attrNameLst>
                                          <p:attrName>style.visibility</p:attrName>
                                        </p:attrNameLst>
                                      </p:cBhvr>
                                      <p:to>
                                        <p:strVal val="visible"/>
                                      </p:to>
                                    </p:set>
                                    <p:anim calcmode="lin" valueType="num">
                                      <p:cBhvr additive="base">
                                        <p:cTn id="132" dur="500" fill="hold"/>
                                        <p:tgtEl>
                                          <p:spTgt spid="8"/>
                                        </p:tgtEl>
                                        <p:attrNameLst>
                                          <p:attrName>ppt_x</p:attrName>
                                        </p:attrNameLst>
                                      </p:cBhvr>
                                      <p:tavLst>
                                        <p:tav tm="0">
                                          <p:val>
                                            <p:strVal val="#ppt_x"/>
                                          </p:val>
                                        </p:tav>
                                        <p:tav tm="100000">
                                          <p:val>
                                            <p:strVal val="#ppt_x"/>
                                          </p:val>
                                        </p:tav>
                                      </p:tavLst>
                                    </p:anim>
                                    <p:anim calcmode="lin" valueType="num">
                                      <p:cBhvr additive="base">
                                        <p:cTn id="1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4" fill="hold">
                      <p:stCondLst>
                        <p:cond delay="indefinite"/>
                      </p:stCondLst>
                      <p:childTnLst>
                        <p:par>
                          <p:cTn id="135" fill="hold">
                            <p:stCondLst>
                              <p:cond delay="0"/>
                            </p:stCondLst>
                            <p:childTnLst>
                              <p:par>
                                <p:cTn id="136" presetID="1" presetClass="entr" presetSubtype="0" fill="hold" grpId="0" nodeType="clickEffect">
                                  <p:stCondLst>
                                    <p:cond delay="0"/>
                                  </p:stCondLst>
                                  <p:childTnLst>
                                    <p:set>
                                      <p:cBhvr>
                                        <p:cTn id="137" dur="1" fill="hold">
                                          <p:stCondLst>
                                            <p:cond delay="0"/>
                                          </p:stCondLst>
                                        </p:cTn>
                                        <p:tgtEl>
                                          <p:spTgt spid="9"/>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animBg="1"/>
      <p:bldP spid="75" grpId="0"/>
      <p:bldP spid="76" grpId="0" animBg="1"/>
      <p:bldP spid="77" grpId="0"/>
      <p:bldP spid="78" grpId="0" animBg="1"/>
      <p:bldP spid="79" grpId="0"/>
      <p:bldP spid="80" grpId="0" animBg="1"/>
      <p:bldP spid="85" grpId="0" animBg="1"/>
      <p:bldP spid="85" grpId="1" animBg="1"/>
      <p:bldP spid="86" grpId="0" animBg="1"/>
      <p:bldP spid="86" grpId="1" animBg="1"/>
      <p:bldP spid="87" grpId="0" animBg="1"/>
      <p:bldP spid="87" grpId="1" animBg="1"/>
      <p:bldP spid="88" grpId="0" animBg="1"/>
      <p:bldP spid="88" grpId="1" animBg="1"/>
      <p:bldP spid="95" grpId="0"/>
      <p:bldP spid="2" grpId="0"/>
      <p:bldP spid="4" grpId="0"/>
      <p:bldP spid="5" grpId="0"/>
      <p:bldP spid="6" grpId="0"/>
      <p:bldP spid="7" grpId="0"/>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9D379D69-C394-4A85-602A-9FBA56C69C22}"/>
              </a:ext>
            </a:extLst>
          </p:cNvPr>
          <p:cNvGrpSpPr/>
          <p:nvPr/>
        </p:nvGrpSpPr>
        <p:grpSpPr>
          <a:xfrm>
            <a:off x="688953" y="1124762"/>
            <a:ext cx="8105465" cy="3234504"/>
            <a:chOff x="0" y="0"/>
            <a:chExt cx="4269545" cy="1703772"/>
          </a:xfrm>
        </p:grpSpPr>
        <p:sp>
          <p:nvSpPr>
            <p:cNvPr id="16" name="Freeform 3">
              <a:extLst>
                <a:ext uri="{FF2B5EF4-FFF2-40B4-BE49-F238E27FC236}">
                  <a16:creationId xmlns:a16="http://schemas.microsoft.com/office/drawing/2014/main" id="{07D1F0E4-27F1-A2EC-FF6F-65ED0A9655D3}"/>
                </a:ext>
              </a:extLst>
            </p:cNvPr>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txBody>
            <a:bodyPr/>
            <a:lstStyle/>
            <a:p>
              <a:endParaRPr lang="vi-VN" sz="1050" dirty="0">
                <a:latin typeface="Times New Roman" panose="02020603050405020304" pitchFamily="18" charset="0"/>
                <a:cs typeface="Times New Roman" panose="02020603050405020304" pitchFamily="18" charset="0"/>
              </a:endParaRPr>
            </a:p>
          </p:txBody>
        </p:sp>
        <p:sp>
          <p:nvSpPr>
            <p:cNvPr id="17" name="TextBox 4">
              <a:extLst>
                <a:ext uri="{FF2B5EF4-FFF2-40B4-BE49-F238E27FC236}">
                  <a16:creationId xmlns:a16="http://schemas.microsoft.com/office/drawing/2014/main" id="{ED05F043-955D-E2AA-09A8-00778926C56A}"/>
                </a:ext>
              </a:extLst>
            </p:cNvPr>
            <p:cNvSpPr txBox="1"/>
            <p:nvPr/>
          </p:nvSpPr>
          <p:spPr>
            <a:xfrm>
              <a:off x="0" y="-47625"/>
              <a:ext cx="4269545" cy="1751397"/>
            </a:xfrm>
            <a:prstGeom prst="rect">
              <a:avLst/>
            </a:prstGeom>
          </p:spPr>
          <p:txBody>
            <a:bodyPr lIns="25400" tIns="25400" rIns="25400" bIns="25400" rtlCol="0" anchor="ctr"/>
            <a:lstStyle/>
            <a:p>
              <a:pPr algn="ctr">
                <a:lnSpc>
                  <a:spcPts val="1330"/>
                </a:lnSpc>
              </a:pPr>
              <a:endParaRPr sz="900">
                <a:solidFill>
                  <a:prstClr val="black"/>
                </a:solidFill>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B7D6FAA-4E24-2F56-84B2-B208E08281F8}"/>
              </a:ext>
            </a:extLst>
          </p:cNvPr>
          <p:cNvSpPr/>
          <p:nvPr/>
        </p:nvSpPr>
        <p:spPr>
          <a:xfrm>
            <a:off x="1166573" y="1328688"/>
            <a:ext cx="7315201" cy="3416320"/>
          </a:xfrm>
          <a:prstGeom prst="rect">
            <a:avLst/>
          </a:prstGeom>
        </p:spPr>
        <p:txBody>
          <a:bodyPr wrap="square">
            <a:spAutoFit/>
          </a:bodyPr>
          <a:lstStyle/>
          <a:p>
            <a:pPr algn="ctr"/>
            <a:r>
              <a:rPr lang="en-US" sz="2700" b="1" dirty="0" err="1">
                <a:latin typeface="Times New Roman" panose="02020603050405020304" pitchFamily="18" charset="0"/>
                <a:cs typeface="Times New Roman" panose="02020603050405020304" pitchFamily="18" charset="0"/>
              </a:rPr>
              <a:t>Chọn</a:t>
            </a:r>
            <a:r>
              <a:rPr lang="en-US" sz="2700" b="1" dirty="0">
                <a:latin typeface="Times New Roman" panose="02020603050405020304" pitchFamily="18" charset="0"/>
                <a:cs typeface="Times New Roman" panose="02020603050405020304" pitchFamily="18" charset="0"/>
              </a:rPr>
              <a:t> 1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tham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gia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trả</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hỏi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để</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điền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vào</a:t>
            </a:r>
            <a:r>
              <a:rPr lang="en-US" sz="2700" b="1" dirty="0">
                <a:latin typeface="Times New Roman" panose="02020603050405020304" pitchFamily="18" charset="0"/>
                <a:cs typeface="Times New Roman" panose="02020603050405020304" pitchFamily="18" charset="0"/>
              </a:rPr>
              <a:t>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hoàn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tất</a:t>
            </a:r>
            <a:r>
              <a:rPr lang="en-US" sz="2700" b="1" dirty="0">
                <a:latin typeface="Times New Roman" panose="02020603050405020304" pitchFamily="18" charset="0"/>
                <a:cs typeface="Times New Roman" panose="02020603050405020304" pitchFamily="18" charset="0"/>
              </a:rPr>
              <a:t> 7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hỏi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để</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tìm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ra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từ</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khóa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a:t>
            </a:r>
          </a:p>
          <a:p>
            <a:pPr algn="ctr"/>
            <a:r>
              <a:rPr lang="en-US" sz="2700" b="1" dirty="0" err="1">
                <a:solidFill>
                  <a:srgbClr val="FF0000"/>
                </a:solidFill>
                <a:latin typeface="Times New Roman" panose="02020603050405020304" pitchFamily="18" charset="0"/>
                <a:cs typeface="Times New Roman" panose="02020603050405020304" pitchFamily="18" charset="0"/>
              </a:rPr>
              <a:t>Lưu</a:t>
            </a:r>
            <a:r>
              <a:rPr lang="en-US" sz="2700" b="1" dirty="0">
                <a:solidFill>
                  <a:srgbClr val="FF0000"/>
                </a:solidFill>
                <a:latin typeface="Times New Roman" panose="02020603050405020304" pitchFamily="18" charset="0"/>
                <a:cs typeface="Times New Roman" panose="02020603050405020304" pitchFamily="18" charset="0"/>
              </a:rPr>
              <a:t> ý:</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đoán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từ</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khóa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bí</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chỉ</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lấy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không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lấy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dấu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p>
            <a:r>
              <a:rPr lang="en-US" sz="2700" b="1" dirty="0">
                <a:solidFill>
                  <a:schemeClr val="accent3">
                    <a:lumMod val="50000"/>
                  </a:schemeClr>
                </a:solidFill>
                <a:latin typeface="Times New Roman" panose="02020603050405020304" pitchFamily="18" charset="0"/>
                <a:cs typeface="Times New Roman" panose="02020603050405020304" pitchFamily="18" charset="0"/>
              </a:rPr>
              <a:t>M</a:t>
            </a:r>
            <a:r>
              <a:rPr lang="vi-VN" sz="2700" b="1" dirty="0">
                <a:solidFill>
                  <a:schemeClr val="accent3">
                    <a:lumMod val="50000"/>
                  </a:schemeClr>
                </a:solidFill>
                <a:latin typeface="Times New Roman" panose="02020603050405020304" pitchFamily="18" charset="0"/>
                <a:cs typeface="Times New Roman" panose="02020603050405020304" pitchFamily="18" charset="0"/>
              </a:rPr>
              <a:t>ỗi câu</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trả</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lời</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a:solidFill>
                  <a:srgbClr val="C00000"/>
                </a:solidFill>
                <a:latin typeface="Times New Roman" panose="02020603050405020304" pitchFamily="18" charset="0"/>
                <a:cs typeface="Times New Roman" panose="02020603050405020304" pitchFamily="18" charset="0"/>
              </a:rPr>
              <a:t>+1đ</a:t>
            </a:r>
          </a:p>
          <a:p>
            <a:r>
              <a:rPr lang="en-US" sz="2700" b="1" dirty="0" err="1">
                <a:solidFill>
                  <a:schemeClr val="accent3">
                    <a:lumMod val="50000"/>
                  </a:schemeClr>
                </a:solidFill>
                <a:latin typeface="Times New Roman" panose="02020603050405020304" pitchFamily="18" charset="0"/>
                <a:cs typeface="Times New Roman" panose="02020603050405020304" pitchFamily="18" charset="0"/>
              </a:rPr>
              <a:t>Từ</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khóa</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a:solidFill>
                  <a:srgbClr val="C00000"/>
                </a:solidFill>
                <a:latin typeface="Times New Roman" panose="02020603050405020304" pitchFamily="18" charset="0"/>
                <a:cs typeface="Times New Roman" panose="02020603050405020304" pitchFamily="18" charset="0"/>
              </a:rPr>
              <a:t>+3đ</a:t>
            </a:r>
          </a:p>
          <a:p>
            <a:pPr algn="ctr"/>
            <a:endParaRPr lang="en-US" sz="2700" dirty="0">
              <a:latin typeface="Times New Roman" panose="02020603050405020304" pitchFamily="18" charset="0"/>
              <a:cs typeface="Times New Roman" panose="02020603050405020304" pitchFamily="18" charset="0"/>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4"/>
          <p:cNvSpPr/>
          <p:nvPr/>
        </p:nvSpPr>
        <p:spPr>
          <a:xfrm>
            <a:off x="32430"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5"/>
          <p:cNvSpPr/>
          <p:nvPr/>
        </p:nvSpPr>
        <p:spPr>
          <a:xfrm>
            <a:off x="589927" y="2324242"/>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8" name="Freeform 8"/>
          <p:cNvSpPr/>
          <p:nvPr/>
        </p:nvSpPr>
        <p:spPr>
          <a:xfrm>
            <a:off x="555823" y="2893726"/>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0"/>
          <p:cNvSpPr/>
          <p:nvPr/>
        </p:nvSpPr>
        <p:spPr>
          <a:xfrm>
            <a:off x="7532398" y="3108477"/>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1"/>
          <p:cNvSpPr/>
          <p:nvPr/>
        </p:nvSpPr>
        <p:spPr>
          <a:xfrm>
            <a:off x="7498294"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2"/>
          <p:cNvSpPr/>
          <p:nvPr/>
        </p:nvSpPr>
        <p:spPr>
          <a:xfrm>
            <a:off x="8135986"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3"/>
          <p:cNvSpPr/>
          <p:nvPr/>
        </p:nvSpPr>
        <p:spPr>
          <a:xfrm>
            <a:off x="3554519" y="451449"/>
            <a:ext cx="1864095" cy="534212"/>
          </a:xfrm>
          <a:custGeom>
            <a:avLst/>
            <a:gdLst/>
            <a:ahLst/>
            <a:cxnLst/>
            <a:rect l="l" t="t" r="r" b="b"/>
            <a:pathLst>
              <a:path w="3468274" h="750408">
                <a:moveTo>
                  <a:pt x="0" y="0"/>
                </a:moveTo>
                <a:lnTo>
                  <a:pt x="3468274" y="0"/>
                </a:lnTo>
                <a:lnTo>
                  <a:pt x="3468274" y="750408"/>
                </a:lnTo>
                <a:lnTo>
                  <a:pt x="0" y="750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TextBox 14"/>
          <p:cNvSpPr txBox="1"/>
          <p:nvPr/>
        </p:nvSpPr>
        <p:spPr>
          <a:xfrm>
            <a:off x="3378936" y="748815"/>
            <a:ext cx="2215260" cy="186333"/>
          </a:xfrm>
          <a:prstGeom prst="rect">
            <a:avLst/>
          </a:prstGeom>
        </p:spPr>
        <p:txBody>
          <a:bodyPr wrap="square" lIns="0" tIns="0" rIns="0" bIns="0" rtlCol="0" anchor="t">
            <a:spAutoFit/>
          </a:bodyPr>
          <a:lstStyle/>
          <a:p>
            <a:pPr algn="ctr" defTabSz="457223">
              <a:lnSpc>
                <a:spcPts val="1040"/>
              </a:lnSpc>
              <a:spcBef>
                <a:spcPct val="0"/>
              </a:spcBef>
            </a:pPr>
            <a:r>
              <a:rPr lang="en-US" sz="3000" b="1" dirty="0" err="1">
                <a:latin typeface="Times New Roman" panose="02020603050405020304" pitchFamily="18" charset="0"/>
                <a:cs typeface="Times New Roman" panose="02020603050405020304" pitchFamily="18" charset="0"/>
              </a:rPr>
              <a:t>Luật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chơi</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8658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218" y="642452"/>
            <a:ext cx="7704000" cy="572700"/>
          </a:xfrm>
        </p:spPr>
        <p:txBody>
          <a:bodyPr/>
          <a:lstStyle/>
          <a:p>
            <a:r>
              <a:rPr lang="en-US" sz="3200" dirty="0">
                <a:solidFill>
                  <a:srgbClr val="C00000"/>
                </a:solidFill>
                <a:latin typeface="Times New Roman" panose="02020603050405020304" pitchFamily="18" charset="0"/>
                <a:cs typeface="Times New Roman" panose="02020603050405020304" pitchFamily="18" charset="0"/>
              </a:rPr>
              <a:t>Lời giải</a:t>
            </a:r>
          </a:p>
        </p:txBody>
      </p:sp>
      <p:sp>
        <p:nvSpPr>
          <p:cNvPr id="5" name="TextBox 4">
            <a:extLst>
              <a:ext uri="{FF2B5EF4-FFF2-40B4-BE49-F238E27FC236}">
                <a16:creationId xmlns:a16="http://schemas.microsoft.com/office/drawing/2014/main" id="{EEBCDBBB-2F71-7E14-D854-A83F384A0EE2}"/>
              </a:ext>
            </a:extLst>
          </p:cNvPr>
          <p:cNvSpPr txBox="1"/>
          <p:nvPr/>
        </p:nvSpPr>
        <p:spPr>
          <a:xfrm>
            <a:off x="699218" y="1605366"/>
            <a:ext cx="8046054" cy="1569660"/>
          </a:xfrm>
          <a:prstGeom prst="rect">
            <a:avLst/>
          </a:prstGeom>
          <a:noFill/>
        </p:spPr>
        <p:txBody>
          <a:bodyPr wrap="square">
            <a:spAutoFit/>
          </a:bodyPr>
          <a:lstStyle/>
          <a:p>
            <a:pPr algn="just"/>
            <a:r>
              <a:rPr lang="vi-VN" sz="2400" b="0" i="0">
                <a:solidFill>
                  <a:srgbClr val="000000"/>
                </a:solidFill>
                <a:effectLst/>
                <a:latin typeface="Times New Roman" panose="02020603050405020304" pitchFamily="18" charset="0"/>
                <a:cs typeface="Times New Roman" panose="02020603050405020304" pitchFamily="18" charset="0"/>
              </a:rPr>
              <a:t>- Khi dẫn khí ethylene vào ống nghiệm chứa nước bromine nhạt màu dần, sau đó mất màu. Vì ethylene đã phản ứng với bromine.</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Phương trình hóa học:</a:t>
            </a:r>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Br</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BrCH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Br</a:t>
            </a:r>
          </a:p>
        </p:txBody>
      </p:sp>
    </p:spTree>
    <p:extLst>
      <p:ext uri="{BB962C8B-B14F-4D97-AF65-F5344CB8AC3E}">
        <p14:creationId xmlns:p14="http://schemas.microsoft.com/office/powerpoint/2010/main" val="13670052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578;p66">
            <a:extLst>
              <a:ext uri="{FF2B5EF4-FFF2-40B4-BE49-F238E27FC236}">
                <a16:creationId xmlns:a16="http://schemas.microsoft.com/office/drawing/2014/main" id="{7C17558C-D5D9-87EB-0F0B-A9DDE366E330}"/>
              </a:ext>
            </a:extLst>
          </p:cNvPr>
          <p:cNvPicPr preferRelativeResize="0"/>
          <p:nvPr/>
        </p:nvPicPr>
        <p:blipFill rotWithShape="1">
          <a:blip r:embed="rId2">
            <a:alphaModFix/>
          </a:blip>
          <a:srcRect l="18548" t="2588" r="19227" b="4301"/>
          <a:stretch/>
        </p:blipFill>
        <p:spPr>
          <a:xfrm>
            <a:off x="6523774" y="538496"/>
            <a:ext cx="2620225" cy="2382504"/>
          </a:xfrm>
          <a:prstGeom prst="rect">
            <a:avLst/>
          </a:prstGeom>
          <a:noFill/>
          <a:ln>
            <a:noFill/>
          </a:ln>
        </p:spPr>
      </p:pic>
      <p:sp>
        <p:nvSpPr>
          <p:cNvPr id="12" name="Google Shape;3579;p66">
            <a:extLst>
              <a:ext uri="{FF2B5EF4-FFF2-40B4-BE49-F238E27FC236}">
                <a16:creationId xmlns:a16="http://schemas.microsoft.com/office/drawing/2014/main" id="{E76E3D51-F0A9-B47B-6317-0D031FFB0EE5}"/>
              </a:ext>
            </a:extLst>
          </p:cNvPr>
          <p:cNvSpPr/>
          <p:nvPr/>
        </p:nvSpPr>
        <p:spPr>
          <a:xfrm>
            <a:off x="6345512" y="390389"/>
            <a:ext cx="2884926" cy="2733811"/>
          </a:xfrm>
          <a:custGeom>
            <a:avLst/>
            <a:gdLst/>
            <a:ahLst/>
            <a:cxnLst/>
            <a:rect l="l" t="t" r="r" b="b"/>
            <a:pathLst>
              <a:path w="15351" h="12712" extrusionOk="0">
                <a:moveTo>
                  <a:pt x="8622" y="578"/>
                </a:moveTo>
                <a:cubicBezTo>
                  <a:pt x="10209" y="578"/>
                  <a:pt x="11769" y="914"/>
                  <a:pt x="12575" y="1961"/>
                </a:cubicBezTo>
                <a:cubicBezTo>
                  <a:pt x="12964" y="2455"/>
                  <a:pt x="13070" y="3067"/>
                  <a:pt x="13352" y="3619"/>
                </a:cubicBezTo>
                <a:cubicBezTo>
                  <a:pt x="13682" y="4221"/>
                  <a:pt x="14176" y="4609"/>
                  <a:pt x="14516" y="5221"/>
                </a:cubicBezTo>
                <a:cubicBezTo>
                  <a:pt x="15340" y="6773"/>
                  <a:pt x="14458" y="8597"/>
                  <a:pt x="13458" y="9868"/>
                </a:cubicBezTo>
                <a:cubicBezTo>
                  <a:pt x="12304" y="11391"/>
                  <a:pt x="10560" y="12040"/>
                  <a:pt x="8750" y="12040"/>
                </a:cubicBezTo>
                <a:cubicBezTo>
                  <a:pt x="6755" y="12040"/>
                  <a:pt x="4681" y="11252"/>
                  <a:pt x="3231" y="9975"/>
                </a:cubicBezTo>
                <a:cubicBezTo>
                  <a:pt x="2232" y="9092"/>
                  <a:pt x="1466" y="7326"/>
                  <a:pt x="1243" y="6103"/>
                </a:cubicBezTo>
                <a:cubicBezTo>
                  <a:pt x="1039" y="5124"/>
                  <a:pt x="1165" y="4037"/>
                  <a:pt x="1767" y="3280"/>
                </a:cubicBezTo>
                <a:cubicBezTo>
                  <a:pt x="2300" y="2125"/>
                  <a:pt x="3649" y="1417"/>
                  <a:pt x="4949" y="1077"/>
                </a:cubicBezTo>
                <a:cubicBezTo>
                  <a:pt x="5892" y="823"/>
                  <a:pt x="7267" y="578"/>
                  <a:pt x="8622" y="578"/>
                </a:cubicBezTo>
                <a:close/>
                <a:moveTo>
                  <a:pt x="1" y="1"/>
                </a:moveTo>
                <a:lnTo>
                  <a:pt x="1" y="12711"/>
                </a:lnTo>
                <a:lnTo>
                  <a:pt x="15350" y="12711"/>
                </a:lnTo>
                <a:lnTo>
                  <a:pt x="153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80;p66">
            <a:extLst>
              <a:ext uri="{FF2B5EF4-FFF2-40B4-BE49-F238E27FC236}">
                <a16:creationId xmlns:a16="http://schemas.microsoft.com/office/drawing/2014/main" id="{A5061518-7AD9-F836-73AA-5E83E68688B0}"/>
              </a:ext>
            </a:extLst>
          </p:cNvPr>
          <p:cNvSpPr/>
          <p:nvPr/>
        </p:nvSpPr>
        <p:spPr>
          <a:xfrm rot="5400000">
            <a:off x="8487044" y="2270169"/>
            <a:ext cx="1254919" cy="136177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4"/>
          </a:solidFill>
          <a:ln>
            <a:noFill/>
          </a:ln>
        </p:spPr>
      </p:sp>
      <p:sp>
        <p:nvSpPr>
          <p:cNvPr id="9" name="Google Shape;3594;p66">
            <a:extLst>
              <a:ext uri="{FF2B5EF4-FFF2-40B4-BE49-F238E27FC236}">
                <a16:creationId xmlns:a16="http://schemas.microsoft.com/office/drawing/2014/main" id="{31B16045-849B-0A9D-FF02-C3A38FE28113}"/>
              </a:ext>
            </a:extLst>
          </p:cNvPr>
          <p:cNvSpPr txBox="1">
            <a:spLocks/>
          </p:cNvSpPr>
          <p:nvPr/>
        </p:nvSpPr>
        <p:spPr>
          <a:xfrm>
            <a:off x="764359" y="1729749"/>
            <a:ext cx="5581153" cy="1254920"/>
          </a:xfrm>
          <a:prstGeom prst="rect">
            <a:avLst/>
          </a:prstGeom>
          <a:ln w="38100">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vi-VN" sz="2400">
                <a:solidFill>
                  <a:schemeClr val="bg2">
                    <a:lumMod val="10000"/>
                  </a:schemeClr>
                </a:solidFill>
                <a:latin typeface="Times New Roman" panose="02020603050405020304" pitchFamily="18" charset="0"/>
                <a:cs typeface="Times New Roman" panose="02020603050405020304" pitchFamily="18" charset="0"/>
              </a:rPr>
              <a:t>Hiện tượng nào trong thí nghiệm 1 chứng tỏ có phản ứng hoá học xảy ra khi dẫn ethylene vào nước bromine?</a:t>
            </a:r>
            <a:endParaRPr lang="vi-VN" sz="2400" i="1"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0" name="Google Shape;3605;p66">
            <a:extLst>
              <a:ext uri="{FF2B5EF4-FFF2-40B4-BE49-F238E27FC236}">
                <a16:creationId xmlns:a16="http://schemas.microsoft.com/office/drawing/2014/main" id="{7086208E-68E4-C9AE-8C60-C02824B567A1}"/>
              </a:ext>
            </a:extLst>
          </p:cNvPr>
          <p:cNvSpPr/>
          <p:nvPr/>
        </p:nvSpPr>
        <p:spPr>
          <a:xfrm>
            <a:off x="8631179" y="2529233"/>
            <a:ext cx="1025642" cy="918913"/>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1;p50">
            <a:extLst>
              <a:ext uri="{FF2B5EF4-FFF2-40B4-BE49-F238E27FC236}">
                <a16:creationId xmlns:a16="http://schemas.microsoft.com/office/drawing/2014/main" id="{899C55E0-322F-F910-3C84-8B57C3EBBA3F}"/>
              </a:ext>
            </a:extLst>
          </p:cNvPr>
          <p:cNvSpPr txBox="1">
            <a:spLocks/>
          </p:cNvSpPr>
          <p:nvPr/>
        </p:nvSpPr>
        <p:spPr>
          <a:xfrm>
            <a:off x="-418888" y="990737"/>
            <a:ext cx="77085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9pPr>
          </a:lstStyle>
          <a:p>
            <a:pPr algn="ctr"/>
            <a:r>
              <a:rPr lang="en-US" b="1">
                <a:solidFill>
                  <a:srgbClr val="C00000"/>
                </a:solidFill>
                <a:latin typeface="Times New Roman" panose="02020603050405020304" pitchFamily="18" charset="0"/>
                <a:cs typeface="Times New Roman" panose="02020603050405020304" pitchFamily="18" charset="0"/>
              </a:rPr>
              <a:t>HOẠT ĐỘNG NHÓM</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2" name="Google Shape;891;p39">
            <a:extLst>
              <a:ext uri="{FF2B5EF4-FFF2-40B4-BE49-F238E27FC236}">
                <a16:creationId xmlns:a16="http://schemas.microsoft.com/office/drawing/2014/main" id="{B6D8E380-D83B-B645-36B6-DC912DA83AAC}"/>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2.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6D020BE-2F51-24BC-EF97-7AF3C330A349}"/>
              </a:ext>
            </a:extLst>
          </p:cNvPr>
          <p:cNvSpPr txBox="1">
            <a:spLocks/>
          </p:cNvSpPr>
          <p:nvPr/>
        </p:nvSpPr>
        <p:spPr>
          <a:xfrm>
            <a:off x="3168355" y="3060471"/>
            <a:ext cx="1815382"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Times New Roman" panose="02020603050405020304" pitchFamily="18" charset="0"/>
                <a:cs typeface="Times New Roman" panose="02020603050405020304" pitchFamily="18" charset="0"/>
              </a:rPr>
              <a:t>Lời giải</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345541E-1D0C-E21C-35BE-7368A36BEF60}"/>
              </a:ext>
            </a:extLst>
          </p:cNvPr>
          <p:cNvSpPr txBox="1"/>
          <p:nvPr/>
        </p:nvSpPr>
        <p:spPr>
          <a:xfrm>
            <a:off x="1123237" y="3569441"/>
            <a:ext cx="7310379" cy="1200329"/>
          </a:xfrm>
          <a:prstGeom prst="rect">
            <a:avLst/>
          </a:prstGeom>
          <a:solidFill>
            <a:schemeClr val="accent5"/>
          </a:solidFill>
        </p:spPr>
        <p:txBody>
          <a:bodyPr wrap="square">
            <a:spAutoFit/>
          </a:bodyPr>
          <a:lstStyle/>
          <a:p>
            <a:pPr algn="just"/>
            <a:r>
              <a:rPr lang="vi-VN" sz="2400" b="0" i="0">
                <a:solidFill>
                  <a:srgbClr val="000000"/>
                </a:solidFill>
                <a:effectLst/>
                <a:latin typeface="Times New Roman" panose="02020603050405020304" pitchFamily="18" charset="0"/>
                <a:cs typeface="Times New Roman" panose="02020603050405020304" pitchFamily="18" charset="0"/>
              </a:rPr>
              <a:t>Hiện tượng trong thí nghiệm 1 chứng tỏ có phản ứng hoá học xảy ra khi dẫn ethylene vào nước bromine là: nước bromine mất màu.</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657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3" grpId="0"/>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BF9"/>
        </a:solidFill>
        <a:effectLst/>
      </p:bgPr>
    </p:bg>
    <p:spTree>
      <p:nvGrpSpPr>
        <p:cNvPr id="1" name=""/>
        <p:cNvGrpSpPr/>
        <p:nvPr/>
      </p:nvGrpSpPr>
      <p:grpSpPr>
        <a:xfrm>
          <a:off x="0" y="0"/>
          <a:ext cx="0" cy="0"/>
          <a:chOff x="0" y="0"/>
          <a:chExt cx="0" cy="0"/>
        </a:xfrm>
      </p:grpSpPr>
      <p:sp>
        <p:nvSpPr>
          <p:cNvPr id="2" name="Google Shape;891;p39">
            <a:extLst>
              <a:ext uri="{FF2B5EF4-FFF2-40B4-BE49-F238E27FC236}">
                <a16:creationId xmlns:a16="http://schemas.microsoft.com/office/drawing/2014/main" id="{B6D8E380-D83B-B645-36B6-DC912DA83AAC}"/>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2.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6533A36-AD7C-8F0A-C782-0F3F7E91CB1B}"/>
              </a:ext>
            </a:extLst>
          </p:cNvPr>
          <p:cNvSpPr txBox="1"/>
          <p:nvPr/>
        </p:nvSpPr>
        <p:spPr>
          <a:xfrm>
            <a:off x="1337995" y="3422916"/>
            <a:ext cx="4923064" cy="461665"/>
          </a:xfrm>
          <a:prstGeom prst="rect">
            <a:avLst/>
          </a:prstGeom>
          <a:noFill/>
        </p:spPr>
        <p:txBody>
          <a:bodyPr wrap="square">
            <a:spAutoFit/>
          </a:bodyPr>
          <a:lstStyle/>
          <a:p>
            <a:r>
              <a:rPr lang="en-US" sz="2400" b="1">
                <a:solidFill>
                  <a:srgbClr val="00B05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a:solidFill>
                  <a:srgbClr val="00B050"/>
                </a:solidFill>
                <a:latin typeface="Times New Roman" panose="02020603050405020304" pitchFamily="18" charset="0"/>
                <a:cs typeface="Times New Roman" panose="02020603050405020304" pitchFamily="18" charset="0"/>
              </a:rPr>
              <a:t>Phản ứng cộng</a:t>
            </a:r>
          </a:p>
        </p:txBody>
      </p:sp>
      <p:sp>
        <p:nvSpPr>
          <p:cNvPr id="13" name="TextBox 12">
            <a:extLst>
              <a:ext uri="{FF2B5EF4-FFF2-40B4-BE49-F238E27FC236}">
                <a16:creationId xmlns:a16="http://schemas.microsoft.com/office/drawing/2014/main" id="{0EE3176D-B500-8428-A855-8D1CAE87A736}"/>
              </a:ext>
            </a:extLst>
          </p:cNvPr>
          <p:cNvSpPr txBox="1"/>
          <p:nvPr/>
        </p:nvSpPr>
        <p:spPr>
          <a:xfrm>
            <a:off x="1933610" y="4201498"/>
            <a:ext cx="6849835" cy="461665"/>
          </a:xfrm>
          <a:prstGeom prst="rect">
            <a:avLst/>
          </a:prstGeom>
          <a:noFill/>
          <a:ln w="28575">
            <a:solidFill>
              <a:srgbClr val="7030A0"/>
            </a:solidFill>
            <a:prstDash val="lgDashDotDot"/>
          </a:ln>
        </p:spPr>
        <p:txBody>
          <a:bodyPr wrap="square">
            <a:spAutoFit/>
          </a:bodyPr>
          <a:lstStyle/>
          <a:p>
            <a:r>
              <a:rPr lang="en-US" sz="2400">
                <a:solidFill>
                  <a:srgbClr val="7030A0"/>
                </a:solidFill>
                <a:latin typeface="Times New Roman" panose="02020603050405020304" pitchFamily="18" charset="0"/>
                <a:cs typeface="Times New Roman" panose="02020603050405020304" pitchFamily="18" charset="0"/>
              </a:rPr>
              <a:t>Phản ứng nhận biết làm mất màu dung dịch bromine</a:t>
            </a:r>
          </a:p>
        </p:txBody>
      </p:sp>
      <p:sp>
        <p:nvSpPr>
          <p:cNvPr id="14" name="Arrow: Right 13">
            <a:extLst>
              <a:ext uri="{FF2B5EF4-FFF2-40B4-BE49-F238E27FC236}">
                <a16:creationId xmlns:a16="http://schemas.microsoft.com/office/drawing/2014/main" id="{4D876B93-4CD7-ECF6-4D22-556E04B3022B}"/>
              </a:ext>
            </a:extLst>
          </p:cNvPr>
          <p:cNvSpPr/>
          <p:nvPr/>
        </p:nvSpPr>
        <p:spPr>
          <a:xfrm>
            <a:off x="1035917" y="4229940"/>
            <a:ext cx="604157" cy="3429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9304FA0-4DAA-BB57-8BE6-D1B95FA1675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12000"/>
                    </a14:imgEffect>
                  </a14:imgLayer>
                </a14:imgProps>
              </a:ext>
            </a:extLst>
          </a:blip>
          <a:stretch>
            <a:fillRect/>
          </a:stretch>
        </p:blipFill>
        <p:spPr>
          <a:xfrm>
            <a:off x="1120283" y="1231901"/>
            <a:ext cx="6744832" cy="1202049"/>
          </a:xfrm>
          <a:prstGeom prst="rect">
            <a:avLst/>
          </a:prstGeom>
        </p:spPr>
      </p:pic>
      <p:sp>
        <p:nvSpPr>
          <p:cNvPr id="8" name="TextBox 7">
            <a:extLst>
              <a:ext uri="{FF2B5EF4-FFF2-40B4-BE49-F238E27FC236}">
                <a16:creationId xmlns:a16="http://schemas.microsoft.com/office/drawing/2014/main" id="{3A24EC17-DA16-2C8F-1CA1-7451B913D260}"/>
              </a:ext>
            </a:extLst>
          </p:cNvPr>
          <p:cNvSpPr txBox="1"/>
          <p:nvPr/>
        </p:nvSpPr>
        <p:spPr>
          <a:xfrm>
            <a:off x="5573595" y="2371326"/>
            <a:ext cx="3043844" cy="400110"/>
          </a:xfrm>
          <a:prstGeom prst="rect">
            <a:avLst/>
          </a:prstGeom>
          <a:noFill/>
        </p:spPr>
        <p:txBody>
          <a:bodyPr wrap="square">
            <a:spAutoFit/>
          </a:bodyPr>
          <a:lstStyle/>
          <a:p>
            <a:r>
              <a:rPr lang="en-US" sz="2000" i="1">
                <a:latin typeface="Times New Roman" panose="02020603050405020304" pitchFamily="18" charset="0"/>
                <a:cs typeface="Times New Roman" panose="02020603050405020304" pitchFamily="18" charset="0"/>
              </a:rPr>
              <a:t>1,2-Dibromoethane</a:t>
            </a:r>
          </a:p>
        </p:txBody>
      </p:sp>
      <p:sp>
        <p:nvSpPr>
          <p:cNvPr id="10" name="TextBox 9">
            <a:extLst>
              <a:ext uri="{FF2B5EF4-FFF2-40B4-BE49-F238E27FC236}">
                <a16:creationId xmlns:a16="http://schemas.microsoft.com/office/drawing/2014/main" id="{B7923F4A-7D93-56A0-870F-EC985C59B4E8}"/>
              </a:ext>
            </a:extLst>
          </p:cNvPr>
          <p:cNvSpPr txBox="1"/>
          <p:nvPr/>
        </p:nvSpPr>
        <p:spPr>
          <a:xfrm>
            <a:off x="1120283" y="2779309"/>
            <a:ext cx="6223000" cy="461665"/>
          </a:xfrm>
          <a:prstGeom prst="rect">
            <a:avLst/>
          </a:prstGeom>
          <a:noFill/>
        </p:spPr>
        <p:txBody>
          <a:bodyPr wrap="square">
            <a:spAutoFit/>
          </a:bodyPr>
          <a:lstStyle/>
          <a:p>
            <a:r>
              <a:rPr lang="en-US" sz="2400" b="0" i="0">
                <a:solidFill>
                  <a:srgbClr val="000000"/>
                </a:solidFill>
                <a:effectLst/>
                <a:latin typeface="Times New Roman" panose="02020603050405020304" pitchFamily="18" charset="0"/>
                <a:cs typeface="Times New Roman" panose="02020603050405020304" pitchFamily="18" charset="0"/>
              </a:rPr>
              <a:t>Viết gọn lại: 		</a:t>
            </a:r>
            <a:r>
              <a:rPr lang="vi-VN" sz="2400" b="0" i="0">
                <a:solidFill>
                  <a:srgbClr val="000000"/>
                </a:solidFill>
                <a:effectLst/>
                <a:latin typeface="Times New Roman" panose="02020603050405020304" pitchFamily="18" charset="0"/>
                <a:cs typeface="Times New Roman" panose="02020603050405020304" pitchFamily="18" charset="0"/>
              </a:rPr>
              <a:t>C</a:t>
            </a:r>
            <a:r>
              <a:rPr lang="en-US"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H</a:t>
            </a:r>
            <a:r>
              <a:rPr lang="en-US" sz="2400" b="0" i="0" baseline="-25000">
                <a:solidFill>
                  <a:srgbClr val="000000"/>
                </a:solidFill>
                <a:effectLst/>
                <a:latin typeface="Times New Roman" panose="02020603050405020304" pitchFamily="18" charset="0"/>
                <a:cs typeface="Times New Roman" panose="02020603050405020304" pitchFamily="18" charset="0"/>
              </a:rPr>
              <a:t>4</a:t>
            </a:r>
            <a:r>
              <a:rPr lang="vi-VN" sz="2400" b="0" i="0">
                <a:solidFill>
                  <a:srgbClr val="000000"/>
                </a:solidFill>
                <a:effectLst/>
                <a:latin typeface="Times New Roman" panose="02020603050405020304" pitchFamily="18" charset="0"/>
                <a:cs typeface="Times New Roman" panose="02020603050405020304" pitchFamily="18" charset="0"/>
              </a:rPr>
              <a:t> + Br</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C</a:t>
            </a:r>
            <a:r>
              <a:rPr lang="en-US"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H</a:t>
            </a:r>
            <a:r>
              <a:rPr lang="en-US" sz="2400" b="0" i="0" baseline="-25000">
                <a:solidFill>
                  <a:srgbClr val="000000"/>
                </a:solidFill>
                <a:effectLst/>
                <a:latin typeface="Times New Roman" panose="02020603050405020304" pitchFamily="18" charset="0"/>
                <a:cs typeface="Times New Roman" panose="02020603050405020304" pitchFamily="18" charset="0"/>
              </a:rPr>
              <a:t>4</a:t>
            </a:r>
            <a:r>
              <a:rPr lang="vi-VN" sz="2400" b="0" i="0">
                <a:solidFill>
                  <a:srgbClr val="000000"/>
                </a:solidFill>
                <a:effectLst/>
                <a:latin typeface="Times New Roman" panose="02020603050405020304" pitchFamily="18" charset="0"/>
                <a:cs typeface="Times New Roman" panose="02020603050405020304" pitchFamily="18" charset="0"/>
              </a:rPr>
              <a:t>Br</a:t>
            </a:r>
            <a:r>
              <a:rPr lang="en-US" sz="2400" b="0" i="0" baseline="-25000">
                <a:solidFill>
                  <a:srgbClr val="000000"/>
                </a:solidFill>
                <a:effectLst/>
                <a:latin typeface="Times New Roman" panose="02020603050405020304" pitchFamily="18" charset="0"/>
                <a:cs typeface="Times New Roman" panose="02020603050405020304" pitchFamily="18" charset="0"/>
              </a:rPr>
              <a:t>2</a:t>
            </a:r>
            <a:endParaRPr lang="vi-VN" sz="2400" b="0" i="0">
              <a:solidFill>
                <a:srgbClr val="000000"/>
              </a:solidFill>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58EBF0B-B04E-8149-A0F0-6055C4BC4380}"/>
              </a:ext>
            </a:extLst>
          </p:cNvPr>
          <p:cNvSpPr txBox="1"/>
          <p:nvPr/>
        </p:nvSpPr>
        <p:spPr>
          <a:xfrm>
            <a:off x="89108" y="762363"/>
            <a:ext cx="6620684" cy="461665"/>
          </a:xfrm>
          <a:prstGeom prst="rect">
            <a:avLst/>
          </a:prstGeom>
          <a:noFill/>
        </p:spPr>
        <p:txBody>
          <a:bodyPr wrap="square" rtlCol="0">
            <a:spAutoFit/>
          </a:bodyPr>
          <a:lstStyle/>
          <a:p>
            <a:pPr algn="ctr"/>
            <a:r>
              <a:rPr lang="en-US" sz="2400">
                <a:solidFill>
                  <a:srgbClr val="00B050"/>
                </a:solidFill>
                <a:latin typeface="Times New Roman" panose="02020603050405020304" pitchFamily="18" charset="0"/>
                <a:cs typeface="Times New Roman" panose="02020603050405020304" pitchFamily="18" charset="0"/>
              </a:rPr>
              <a:t>a. Phản ứng làm mất màu nước bromine</a:t>
            </a:r>
          </a:p>
        </p:txBody>
      </p:sp>
    </p:spTree>
    <p:extLst>
      <p:ext uri="{BB962C8B-B14F-4D97-AF65-F5344CB8AC3E}">
        <p14:creationId xmlns:p14="http://schemas.microsoft.com/office/powerpoint/2010/main" val="314200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animBg="1"/>
      <p:bldP spid="8"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5864-A2E7-253A-AFCB-AD1BE4155649}"/>
              </a:ext>
            </a:extLst>
          </p:cNvPr>
          <p:cNvSpPr>
            <a:spLocks noGrp="1"/>
          </p:cNvSpPr>
          <p:nvPr>
            <p:ph type="title"/>
          </p:nvPr>
        </p:nvSpPr>
        <p:spPr/>
        <p:txBody>
          <a:bodyPr/>
          <a:lstStyle/>
          <a:p>
            <a:r>
              <a:rPr lang="en-US" b="1">
                <a:latin typeface="Times New Roman" panose="02020603050405020304" pitchFamily="18" charset="0"/>
                <a:cs typeface="Times New Roman" panose="02020603050405020304" pitchFamily="18" charset="0"/>
              </a:rPr>
              <a:t>LUYỆN TẬP</a:t>
            </a:r>
          </a:p>
        </p:txBody>
      </p:sp>
      <p:sp>
        <p:nvSpPr>
          <p:cNvPr id="4" name="TextBox 3">
            <a:extLst>
              <a:ext uri="{FF2B5EF4-FFF2-40B4-BE49-F238E27FC236}">
                <a16:creationId xmlns:a16="http://schemas.microsoft.com/office/drawing/2014/main" id="{682FDA85-F46F-C219-5870-004E875B40AC}"/>
              </a:ext>
            </a:extLst>
          </p:cNvPr>
          <p:cNvSpPr txBox="1"/>
          <p:nvPr/>
        </p:nvSpPr>
        <p:spPr>
          <a:xfrm>
            <a:off x="461433" y="1165023"/>
            <a:ext cx="8221133" cy="954107"/>
          </a:xfrm>
          <a:prstGeom prst="rect">
            <a:avLst/>
          </a:prstGeom>
          <a:solidFill>
            <a:schemeClr val="tx2">
              <a:lumMod val="60000"/>
              <a:lumOff val="40000"/>
            </a:schemeClr>
          </a:solidFill>
        </p:spPr>
        <p:txBody>
          <a:bodyPr wrap="square">
            <a:spAutoFit/>
          </a:bodyPr>
          <a:lstStyle/>
          <a:p>
            <a:pPr algn="ctr"/>
            <a:r>
              <a:rPr lang="vi-VN" sz="2800" b="0" i="0">
                <a:solidFill>
                  <a:srgbClr val="000000"/>
                </a:solidFill>
                <a:effectLst/>
                <a:latin typeface="Times New Roman" panose="02020603050405020304" pitchFamily="18" charset="0"/>
                <a:cs typeface="Times New Roman" panose="02020603050405020304" pitchFamily="18" charset="0"/>
              </a:rPr>
              <a:t> Dự đoán hiện tượng xảy ra khi dẫn từ từ mỗi khí C</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H</a:t>
            </a:r>
            <a:r>
              <a:rPr lang="vi-VN" sz="2800" b="0" i="0" baseline="-25000">
                <a:solidFill>
                  <a:srgbClr val="000000"/>
                </a:solidFill>
                <a:effectLst/>
                <a:latin typeface="Times New Roman" panose="02020603050405020304" pitchFamily="18" charset="0"/>
                <a:cs typeface="Times New Roman" panose="02020603050405020304" pitchFamily="18" charset="0"/>
              </a:rPr>
              <a:t>4</a:t>
            </a:r>
            <a:r>
              <a:rPr lang="vi-VN" sz="2800" b="0" i="0">
                <a:solidFill>
                  <a:srgbClr val="000000"/>
                </a:solidFill>
                <a:effectLst/>
                <a:latin typeface="Times New Roman" panose="02020603050405020304" pitchFamily="18" charset="0"/>
                <a:cs typeface="Times New Roman" panose="02020603050405020304" pitchFamily="18" charset="0"/>
              </a:rPr>
              <a:t> và C</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H</a:t>
            </a:r>
            <a:r>
              <a:rPr lang="vi-VN" sz="2800" b="0" i="0" baseline="-25000">
                <a:solidFill>
                  <a:srgbClr val="000000"/>
                </a:solidFill>
                <a:effectLst/>
                <a:latin typeface="Times New Roman" panose="02020603050405020304" pitchFamily="18" charset="0"/>
                <a:cs typeface="Times New Roman" panose="02020603050405020304" pitchFamily="18" charset="0"/>
              </a:rPr>
              <a:t>6</a:t>
            </a:r>
            <a:r>
              <a:rPr lang="vi-VN" sz="2800" b="0" i="0">
                <a:solidFill>
                  <a:srgbClr val="000000"/>
                </a:solidFill>
                <a:effectLst/>
                <a:latin typeface="Times New Roman" panose="02020603050405020304" pitchFamily="18" charset="0"/>
                <a:cs typeface="Times New Roman" panose="02020603050405020304" pitchFamily="18" charset="0"/>
              </a:rPr>
              <a:t> qua từng ống nghiệm chứa nước bromine.</a:t>
            </a:r>
            <a:endParaRPr lang="en-US" sz="280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1DFCDE7-1C4D-77B6-FD4D-21B34DD82039}"/>
              </a:ext>
            </a:extLst>
          </p:cNvPr>
          <p:cNvSpPr txBox="1">
            <a:spLocks/>
          </p:cNvSpPr>
          <p:nvPr/>
        </p:nvSpPr>
        <p:spPr>
          <a:xfrm>
            <a:off x="3784918" y="2182332"/>
            <a:ext cx="1574164"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chemeClr val="accent3">
                    <a:lumMod val="50000"/>
                  </a:schemeClr>
                </a:solidFill>
                <a:latin typeface="Times New Roman" panose="02020603050405020304" pitchFamily="18" charset="0"/>
                <a:cs typeface="Times New Roman" panose="02020603050405020304" pitchFamily="18" charset="0"/>
              </a:rPr>
              <a:t>Lời giải</a:t>
            </a:r>
            <a:endParaRPr lang="en-US" sz="2800" dirty="0">
              <a:solidFill>
                <a:schemeClr val="accent3">
                  <a:lumMod val="50000"/>
                </a:schemeClr>
              </a:solidFill>
              <a:latin typeface="Times New Roman" panose="02020603050405020304" pitchFamily="18" charset="0"/>
              <a:cs typeface="Times New Roman" panose="02020603050405020304" pitchFamily="18" charset="0"/>
            </a:endParaRPr>
          </a:p>
        </p:txBody>
      </p:sp>
      <p:sp>
        <p:nvSpPr>
          <p:cNvPr id="6" name="Rectangle 1">
            <a:extLst>
              <a:ext uri="{FF2B5EF4-FFF2-40B4-BE49-F238E27FC236}">
                <a16:creationId xmlns:a16="http://schemas.microsoft.com/office/drawing/2014/main" id="{A8586381-2204-949C-03BA-5D6354BD423C}"/>
              </a:ext>
            </a:extLst>
          </p:cNvPr>
          <p:cNvSpPr>
            <a:spLocks noChangeArrowheads="1"/>
          </p:cNvSpPr>
          <p:nvPr/>
        </p:nvSpPr>
        <p:spPr bwMode="auto">
          <a:xfrm>
            <a:off x="876985" y="2725901"/>
            <a:ext cx="7805581" cy="1938992"/>
          </a:xfrm>
          <a:prstGeom prst="rect">
            <a:avLst/>
          </a:prstGeom>
          <a:solidFill>
            <a:schemeClr val="accent5"/>
          </a:solid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r>
              <a:rPr lang="vi-VN" sz="2400">
                <a:solidFill>
                  <a:srgbClr val="000000"/>
                </a:solidFill>
                <a:latin typeface="Times New Roman" panose="02020603050405020304" pitchFamily="18" charset="0"/>
                <a:cs typeface="Times New Roman" panose="02020603050405020304" pitchFamily="18" charset="0"/>
              </a:rPr>
              <a:t>- Khi dẫn khí C</a:t>
            </a:r>
            <a:r>
              <a:rPr lang="vi-VN" sz="2400" baseline="-25000">
                <a:solidFill>
                  <a:srgbClr val="000000"/>
                </a:solidFill>
                <a:latin typeface="Times New Roman" panose="02020603050405020304" pitchFamily="18" charset="0"/>
                <a:cs typeface="Times New Roman" panose="02020603050405020304" pitchFamily="18" charset="0"/>
              </a:rPr>
              <a:t>2</a:t>
            </a:r>
            <a:r>
              <a:rPr lang="vi-VN" sz="2400">
                <a:solidFill>
                  <a:srgbClr val="000000"/>
                </a:solidFill>
                <a:latin typeface="Times New Roman" panose="02020603050405020304" pitchFamily="18" charset="0"/>
                <a:cs typeface="Times New Roman" panose="02020603050405020304" pitchFamily="18" charset="0"/>
              </a:rPr>
              <a:t>H</a:t>
            </a:r>
            <a:r>
              <a:rPr lang="vi-VN" sz="2400" baseline="-25000">
                <a:solidFill>
                  <a:srgbClr val="000000"/>
                </a:solidFill>
                <a:latin typeface="Times New Roman" panose="02020603050405020304" pitchFamily="18" charset="0"/>
                <a:cs typeface="Times New Roman" panose="02020603050405020304" pitchFamily="18" charset="0"/>
              </a:rPr>
              <a:t>4</a:t>
            </a:r>
            <a:r>
              <a:rPr lang="vi-VN" sz="2400">
                <a:solidFill>
                  <a:srgbClr val="000000"/>
                </a:solidFill>
                <a:latin typeface="Times New Roman" panose="02020603050405020304" pitchFamily="18" charset="0"/>
                <a:cs typeface="Times New Roman" panose="02020603050405020304" pitchFamily="18" charset="0"/>
              </a:rPr>
              <a:t> qua ống nghiệm chứa nước bromine thấy nước bromine mất màu.</a:t>
            </a:r>
          </a:p>
          <a:p>
            <a:pPr algn="ctr"/>
            <a:r>
              <a:rPr lang="vi-VN" sz="2400">
                <a:solidFill>
                  <a:srgbClr val="000000"/>
                </a:solidFill>
                <a:latin typeface="Times New Roman" panose="02020603050405020304" pitchFamily="18" charset="0"/>
                <a:cs typeface="Times New Roman" panose="02020603050405020304" pitchFamily="18" charset="0"/>
              </a:rPr>
              <a:t>CH</a:t>
            </a:r>
            <a:r>
              <a:rPr lang="vi-VN" sz="2400" baseline="-25000">
                <a:solidFill>
                  <a:srgbClr val="000000"/>
                </a:solidFill>
                <a:latin typeface="Times New Roman" panose="02020603050405020304" pitchFamily="18" charset="0"/>
                <a:cs typeface="Times New Roman" panose="02020603050405020304" pitchFamily="18" charset="0"/>
              </a:rPr>
              <a:t>2</a:t>
            </a:r>
            <a:r>
              <a:rPr lang="vi-VN" sz="2400">
                <a:solidFill>
                  <a:srgbClr val="000000"/>
                </a:solidFill>
                <a:latin typeface="Times New Roman" panose="02020603050405020304" pitchFamily="18" charset="0"/>
                <a:cs typeface="Times New Roman" panose="02020603050405020304" pitchFamily="18" charset="0"/>
              </a:rPr>
              <a:t> = CH</a:t>
            </a:r>
            <a:r>
              <a:rPr lang="vi-VN" sz="2400" baseline="-25000">
                <a:solidFill>
                  <a:srgbClr val="000000"/>
                </a:solidFill>
                <a:latin typeface="Times New Roman" panose="02020603050405020304" pitchFamily="18" charset="0"/>
                <a:cs typeface="Times New Roman" panose="02020603050405020304" pitchFamily="18" charset="0"/>
              </a:rPr>
              <a:t>2</a:t>
            </a:r>
            <a:r>
              <a:rPr lang="vi-VN" sz="2400">
                <a:solidFill>
                  <a:srgbClr val="000000"/>
                </a:solidFill>
                <a:latin typeface="Times New Roman" panose="02020603050405020304" pitchFamily="18" charset="0"/>
                <a:cs typeface="Times New Roman" panose="02020603050405020304" pitchFamily="18" charset="0"/>
              </a:rPr>
              <a:t> + Br</a:t>
            </a:r>
            <a:r>
              <a:rPr lang="vi-VN" sz="2400" baseline="-25000">
                <a:solidFill>
                  <a:srgbClr val="000000"/>
                </a:solidFill>
                <a:latin typeface="Times New Roman" panose="02020603050405020304" pitchFamily="18" charset="0"/>
                <a:cs typeface="Times New Roman" panose="02020603050405020304" pitchFamily="18" charset="0"/>
              </a:rPr>
              <a:t>2</a:t>
            </a:r>
            <a:r>
              <a:rPr lang="vi-VN" sz="2400">
                <a:solidFill>
                  <a:srgbClr val="000000"/>
                </a:solidFill>
                <a:latin typeface="Times New Roman" panose="02020603050405020304" pitchFamily="18" charset="0"/>
                <a:cs typeface="Times New Roman" panose="02020603050405020304" pitchFamily="18" charset="0"/>
              </a:rPr>
              <a:t> → BrCH</a:t>
            </a:r>
            <a:r>
              <a:rPr lang="vi-VN" sz="2400" baseline="-25000">
                <a:solidFill>
                  <a:srgbClr val="000000"/>
                </a:solidFill>
                <a:latin typeface="Times New Roman" panose="02020603050405020304" pitchFamily="18" charset="0"/>
                <a:cs typeface="Times New Roman" panose="02020603050405020304" pitchFamily="18" charset="0"/>
              </a:rPr>
              <a:t>2</a:t>
            </a:r>
            <a:r>
              <a:rPr lang="vi-VN" sz="2400">
                <a:solidFill>
                  <a:srgbClr val="000000"/>
                </a:solidFill>
                <a:latin typeface="Times New Roman" panose="02020603050405020304" pitchFamily="18" charset="0"/>
                <a:cs typeface="Times New Roman" panose="02020603050405020304" pitchFamily="18" charset="0"/>
              </a:rPr>
              <a:t> – CH</a:t>
            </a:r>
            <a:r>
              <a:rPr lang="vi-VN" sz="2400" baseline="-25000">
                <a:solidFill>
                  <a:srgbClr val="000000"/>
                </a:solidFill>
                <a:latin typeface="Times New Roman" panose="02020603050405020304" pitchFamily="18" charset="0"/>
                <a:cs typeface="Times New Roman" panose="02020603050405020304" pitchFamily="18" charset="0"/>
              </a:rPr>
              <a:t>2</a:t>
            </a:r>
            <a:r>
              <a:rPr lang="vi-VN" sz="2400">
                <a:solidFill>
                  <a:srgbClr val="000000"/>
                </a:solidFill>
                <a:latin typeface="Times New Roman" panose="02020603050405020304" pitchFamily="18" charset="0"/>
                <a:cs typeface="Times New Roman" panose="02020603050405020304" pitchFamily="18" charset="0"/>
              </a:rPr>
              <a:t>Br</a:t>
            </a:r>
          </a:p>
          <a:p>
            <a:r>
              <a:rPr lang="vi-VN" sz="2400">
                <a:solidFill>
                  <a:srgbClr val="000000"/>
                </a:solidFill>
                <a:latin typeface="Times New Roman" panose="02020603050405020304" pitchFamily="18" charset="0"/>
                <a:cs typeface="Times New Roman" panose="02020603050405020304" pitchFamily="18" charset="0"/>
              </a:rPr>
              <a:t>- Khi dẫn khí C</a:t>
            </a:r>
            <a:r>
              <a:rPr lang="vi-VN" sz="2400" baseline="-25000">
                <a:solidFill>
                  <a:srgbClr val="000000"/>
                </a:solidFill>
                <a:latin typeface="Times New Roman" panose="02020603050405020304" pitchFamily="18" charset="0"/>
                <a:cs typeface="Times New Roman" panose="02020603050405020304" pitchFamily="18" charset="0"/>
              </a:rPr>
              <a:t>2</a:t>
            </a:r>
            <a:r>
              <a:rPr lang="vi-VN" sz="2400">
                <a:solidFill>
                  <a:srgbClr val="000000"/>
                </a:solidFill>
                <a:latin typeface="Times New Roman" panose="02020603050405020304" pitchFamily="18" charset="0"/>
                <a:cs typeface="Times New Roman" panose="02020603050405020304" pitchFamily="18" charset="0"/>
              </a:rPr>
              <a:t>H</a:t>
            </a:r>
            <a:r>
              <a:rPr lang="vi-VN" sz="2400" baseline="-25000">
                <a:solidFill>
                  <a:srgbClr val="000000"/>
                </a:solidFill>
                <a:latin typeface="Times New Roman" panose="02020603050405020304" pitchFamily="18" charset="0"/>
                <a:cs typeface="Times New Roman" panose="02020603050405020304" pitchFamily="18" charset="0"/>
              </a:rPr>
              <a:t>6</a:t>
            </a:r>
            <a:r>
              <a:rPr lang="vi-VN" sz="2400">
                <a:solidFill>
                  <a:srgbClr val="000000"/>
                </a:solidFill>
                <a:latin typeface="Times New Roman" panose="02020603050405020304" pitchFamily="18" charset="0"/>
                <a:cs typeface="Times New Roman" panose="02020603050405020304" pitchFamily="18" charset="0"/>
              </a:rPr>
              <a:t> qua ống nghiệm chứa nước bromine ta không thấy có hiện tượng gì.</a:t>
            </a:r>
          </a:p>
        </p:txBody>
      </p:sp>
    </p:spTree>
    <p:extLst>
      <p:ext uri="{BB962C8B-B14F-4D97-AF65-F5344CB8AC3E}">
        <p14:creationId xmlns:p14="http://schemas.microsoft.com/office/powerpoint/2010/main" val="105138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91;p39">
            <a:extLst>
              <a:ext uri="{FF2B5EF4-FFF2-40B4-BE49-F238E27FC236}">
                <a16:creationId xmlns:a16="http://schemas.microsoft.com/office/drawing/2014/main" id="{B6D8E380-D83B-B645-36B6-DC912DA83AAC}"/>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2.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6533A36-AD7C-8F0A-C782-0F3F7E91CB1B}"/>
              </a:ext>
            </a:extLst>
          </p:cNvPr>
          <p:cNvSpPr txBox="1"/>
          <p:nvPr/>
        </p:nvSpPr>
        <p:spPr>
          <a:xfrm>
            <a:off x="1138313" y="874570"/>
            <a:ext cx="4923064" cy="461665"/>
          </a:xfrm>
          <a:prstGeom prst="rect">
            <a:avLst/>
          </a:prstGeom>
          <a:noFill/>
        </p:spPr>
        <p:txBody>
          <a:bodyPr wrap="square">
            <a:spAutoFit/>
          </a:bodyPr>
          <a:lstStyle/>
          <a:p>
            <a:r>
              <a:rPr lang="en-US" sz="2400">
                <a:solidFill>
                  <a:srgbClr val="00B050"/>
                </a:solidFill>
                <a:latin typeface="Times New Roman" panose="02020603050405020304" pitchFamily="18" charset="0"/>
                <a:cs typeface="Times New Roman" panose="02020603050405020304" pitchFamily="18" charset="0"/>
              </a:rPr>
              <a:t>b. Phản ứng trùng hợp</a:t>
            </a:r>
          </a:p>
        </p:txBody>
      </p:sp>
      <p:sp>
        <p:nvSpPr>
          <p:cNvPr id="3" name="Title 1">
            <a:extLst>
              <a:ext uri="{FF2B5EF4-FFF2-40B4-BE49-F238E27FC236}">
                <a16:creationId xmlns:a16="http://schemas.microsoft.com/office/drawing/2014/main" id="{445AD5B3-28F5-581E-2DE1-4C63D5A52C70}"/>
              </a:ext>
            </a:extLst>
          </p:cNvPr>
          <p:cNvSpPr txBox="1">
            <a:spLocks/>
          </p:cNvSpPr>
          <p:nvPr/>
        </p:nvSpPr>
        <p:spPr>
          <a:xfrm>
            <a:off x="687834" y="2871870"/>
            <a:ext cx="1792900" cy="588818"/>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Bowlby One"/>
              <a:buNone/>
              <a:defRPr sz="4500" b="0" i="0" u="none" strike="noStrike" cap="none">
                <a:solidFill>
                  <a:schemeClr val="accent3"/>
                </a:solidFill>
                <a:latin typeface="Bowlby One"/>
                <a:ea typeface="Bowlby One"/>
                <a:cs typeface="Bowlby One"/>
                <a:sym typeface="Bowlby One"/>
              </a:defRPr>
            </a:lvl1pPr>
            <a:lvl2pPr marR="0" lvl="1"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2pPr>
            <a:lvl3pPr marR="0" lvl="2"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3pPr>
            <a:lvl4pPr marR="0" lvl="3"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4pPr>
            <a:lvl5pPr marR="0" lvl="4"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5pPr>
            <a:lvl6pPr marR="0" lvl="5"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6pPr>
            <a:lvl7pPr marR="0" lvl="6"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7pPr>
            <a:lvl8pPr marR="0" lvl="7"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8pPr>
            <a:lvl9pPr marR="0" lvl="8" algn="l" rtl="0">
              <a:lnSpc>
                <a:spcPct val="100000"/>
              </a:lnSpc>
              <a:spcBef>
                <a:spcPts val="0"/>
              </a:spcBef>
              <a:spcAft>
                <a:spcPts val="0"/>
              </a:spcAft>
              <a:buClr>
                <a:schemeClr val="accent3"/>
              </a:buClr>
              <a:buSzPts val="3000"/>
              <a:buFont typeface="Bowlby One"/>
              <a:buNone/>
              <a:defRPr sz="3000" b="0" i="0" u="none" strike="noStrike" cap="none">
                <a:solidFill>
                  <a:schemeClr val="accent3"/>
                </a:solidFill>
                <a:latin typeface="Bowlby One"/>
                <a:ea typeface="Bowlby One"/>
                <a:cs typeface="Bowlby One"/>
                <a:sym typeface="Bowlby One"/>
              </a:defRPr>
            </a:lvl9pPr>
          </a:lstStyle>
          <a:p>
            <a:r>
              <a:rPr lang="en-US" sz="3600" b="1" dirty="0">
                <a:solidFill>
                  <a:srgbClr val="7030A0"/>
                </a:solidFill>
                <a:latin typeface="Times New Roman" panose="02020603050405020304" pitchFamily="18" charset="0"/>
                <a:cs typeface="Times New Roman" panose="02020603050405020304" pitchFamily="18" charset="0"/>
              </a:rPr>
              <a:t>VIDEO 7</a:t>
            </a:r>
          </a:p>
        </p:txBody>
      </p:sp>
      <p:pic>
        <p:nvPicPr>
          <p:cNvPr id="6" name="Trùng hợp etilen">
            <a:hlinkClick r:id="" action="ppaction://media"/>
            <a:extLst>
              <a:ext uri="{FF2B5EF4-FFF2-40B4-BE49-F238E27FC236}">
                <a16:creationId xmlns:a16="http://schemas.microsoft.com/office/drawing/2014/main" id="{012F3F7A-46E0-F40D-7142-7BC534CFD83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780310" y="1538478"/>
            <a:ext cx="5787736" cy="32556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5839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4"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857FBB2-35C3-C764-63FC-76541DEB0F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5468"/>
          <a:stretch/>
        </p:blipFill>
        <p:spPr bwMode="auto">
          <a:xfrm>
            <a:off x="669470" y="3441044"/>
            <a:ext cx="4148223" cy="1212176"/>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ECFCDCB7-0A04-C4AF-C6C2-B753F61E3E56}"/>
              </a:ext>
            </a:extLst>
          </p:cNvPr>
          <p:cNvCxnSpPr/>
          <p:nvPr/>
        </p:nvCxnSpPr>
        <p:spPr>
          <a:xfrm>
            <a:off x="2328261" y="2816109"/>
            <a:ext cx="0" cy="711449"/>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75BD288F-FC97-2DCA-BE2D-078E0CC84E05}"/>
              </a:ext>
            </a:extLst>
          </p:cNvPr>
          <p:cNvGrpSpPr/>
          <p:nvPr/>
        </p:nvGrpSpPr>
        <p:grpSpPr>
          <a:xfrm>
            <a:off x="461948" y="1312223"/>
            <a:ext cx="3787934" cy="1654597"/>
            <a:chOff x="3888446" y="2995977"/>
            <a:chExt cx="4039403" cy="1952372"/>
          </a:xfrm>
        </p:grpSpPr>
        <p:pic>
          <p:nvPicPr>
            <p:cNvPr id="5" name="Picture 2">
              <a:extLst>
                <a:ext uri="{FF2B5EF4-FFF2-40B4-BE49-F238E27FC236}">
                  <a16:creationId xmlns:a16="http://schemas.microsoft.com/office/drawing/2014/main" id="{519CAF2A-36BC-D085-B839-1F02CF6420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235" b="57596"/>
            <a:stretch/>
          </p:blipFill>
          <p:spPr bwMode="auto">
            <a:xfrm rot="4160744">
              <a:off x="4864459" y="3687580"/>
              <a:ext cx="1212972" cy="12034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B5A51E8-48BE-B59B-E27A-ADA73DB20B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235" b="57596"/>
            <a:stretch/>
          </p:blipFill>
          <p:spPr bwMode="auto">
            <a:xfrm rot="4160744">
              <a:off x="5836277" y="3740119"/>
              <a:ext cx="1212972" cy="12034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0571C53-4453-2B4E-62AB-F24A83DEC5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235" b="57596"/>
            <a:stretch/>
          </p:blipFill>
          <p:spPr bwMode="auto">
            <a:xfrm rot="4160744">
              <a:off x="6613269" y="3015508"/>
              <a:ext cx="1212972" cy="12034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DA8AC335-2EEC-A9FB-3700-D9A2FFB12C9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235" b="57596"/>
            <a:stretch/>
          </p:blipFill>
          <p:spPr bwMode="auto">
            <a:xfrm rot="4160744">
              <a:off x="5738864" y="3000719"/>
              <a:ext cx="1212972" cy="12034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809B087C-7CCC-EA68-0031-1B2BE07BFF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235" b="57596"/>
            <a:stretch/>
          </p:blipFill>
          <p:spPr bwMode="auto">
            <a:xfrm rot="4160744">
              <a:off x="3883704" y="3015508"/>
              <a:ext cx="1212972" cy="12034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F40225D4-E232-F89D-8372-8077F5B7B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235" b="57596"/>
            <a:stretch/>
          </p:blipFill>
          <p:spPr bwMode="auto">
            <a:xfrm rot="4160744">
              <a:off x="4811047" y="3041722"/>
              <a:ext cx="1212972" cy="120348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9000286E-C63B-193B-43ED-4518F419FE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235" b="57596"/>
            <a:stretch/>
          </p:blipFill>
          <p:spPr bwMode="auto">
            <a:xfrm rot="4160744">
              <a:off x="6719619" y="3698735"/>
              <a:ext cx="1212972" cy="1203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9AFA1D17-D7C5-C06C-9FA0-AD50D93C8B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235" b="57596"/>
            <a:stretch/>
          </p:blipFill>
          <p:spPr bwMode="auto">
            <a:xfrm rot="4160744">
              <a:off x="3909935" y="3701903"/>
              <a:ext cx="1212972" cy="1203488"/>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TextBox 12">
            <a:extLst>
              <a:ext uri="{FF2B5EF4-FFF2-40B4-BE49-F238E27FC236}">
                <a16:creationId xmlns:a16="http://schemas.microsoft.com/office/drawing/2014/main" id="{FBB77C7E-370A-8AC8-0368-25E83C901FA5}"/>
              </a:ext>
            </a:extLst>
          </p:cNvPr>
          <p:cNvSpPr txBox="1"/>
          <p:nvPr/>
        </p:nvSpPr>
        <p:spPr>
          <a:xfrm>
            <a:off x="4097370" y="1987672"/>
            <a:ext cx="5046630" cy="461665"/>
          </a:xfrm>
          <a:prstGeom prst="rect">
            <a:avLst/>
          </a:prstGeom>
          <a:noFill/>
        </p:spPr>
        <p:txBody>
          <a:bodyPr wrap="square">
            <a:spAutoFit/>
          </a:bodyPr>
          <a:lstStyle/>
          <a:p>
            <a:pPr algn="just" defTabSz="685800">
              <a:lnSpc>
                <a:spcPct val="120000"/>
              </a:lnSpc>
              <a:buClrTx/>
              <a:defRPr/>
            </a:pPr>
            <a:r>
              <a:rPr lang="vi-VN" sz="2000" kern="1200" dirty="0">
                <a:latin typeface="Times New Roman" panose="02020603050405020304" pitchFamily="18" charset="0"/>
                <a:ea typeface="宋体"/>
                <a:cs typeface="Times New Roman" panose="02020603050405020304" pitchFamily="18" charset="0"/>
              </a:rPr>
              <a:t>... + CH</a:t>
            </a:r>
            <a:r>
              <a:rPr lang="vi-VN" sz="2000" kern="1200" baseline="-25000" dirty="0">
                <a:latin typeface="Times New Roman" panose="02020603050405020304" pitchFamily="18" charset="0"/>
                <a:ea typeface="宋体"/>
                <a:cs typeface="Times New Roman" panose="02020603050405020304" pitchFamily="18" charset="0"/>
              </a:rPr>
              <a:t>2</a:t>
            </a:r>
            <a:r>
              <a:rPr lang="vi-VN" sz="2000" kern="1200" dirty="0">
                <a:latin typeface="Times New Roman" panose="02020603050405020304" pitchFamily="18" charset="0"/>
                <a:ea typeface="宋体"/>
                <a:cs typeface="Times New Roman" panose="02020603050405020304" pitchFamily="18" charset="0"/>
              </a:rPr>
              <a:t>=CH</a:t>
            </a:r>
            <a:r>
              <a:rPr lang="vi-VN" sz="2000" kern="1200" baseline="-25000" dirty="0">
                <a:latin typeface="Times New Roman" panose="02020603050405020304" pitchFamily="18" charset="0"/>
                <a:ea typeface="宋体"/>
                <a:cs typeface="Times New Roman" panose="02020603050405020304" pitchFamily="18" charset="0"/>
              </a:rPr>
              <a:t>2</a:t>
            </a:r>
            <a:r>
              <a:rPr lang="vi-VN" sz="2000" kern="1200" dirty="0">
                <a:latin typeface="Times New Roman" panose="02020603050405020304" pitchFamily="18" charset="0"/>
                <a:ea typeface="宋体"/>
                <a:cs typeface="Times New Roman" panose="02020603050405020304" pitchFamily="18" charset="0"/>
              </a:rPr>
              <a:t> + CH</a:t>
            </a:r>
            <a:r>
              <a:rPr lang="vi-VN" sz="2000" kern="1200" baseline="-25000" dirty="0">
                <a:latin typeface="Times New Roman" panose="02020603050405020304" pitchFamily="18" charset="0"/>
                <a:ea typeface="宋体"/>
                <a:cs typeface="Times New Roman" panose="02020603050405020304" pitchFamily="18" charset="0"/>
              </a:rPr>
              <a:t>2</a:t>
            </a:r>
            <a:r>
              <a:rPr lang="vi-VN" sz="2000" kern="1200" dirty="0">
                <a:latin typeface="Times New Roman" panose="02020603050405020304" pitchFamily="18" charset="0"/>
                <a:ea typeface="宋体"/>
                <a:cs typeface="Times New Roman" panose="02020603050405020304" pitchFamily="18" charset="0"/>
              </a:rPr>
              <a:t>=CH</a:t>
            </a:r>
            <a:r>
              <a:rPr lang="vi-VN" sz="2000" kern="1200" baseline="-25000" dirty="0">
                <a:latin typeface="Times New Roman" panose="02020603050405020304" pitchFamily="18" charset="0"/>
                <a:ea typeface="宋体"/>
                <a:cs typeface="Times New Roman" panose="02020603050405020304" pitchFamily="18" charset="0"/>
              </a:rPr>
              <a:t>2 </a:t>
            </a:r>
            <a:r>
              <a:rPr lang="vi-VN" sz="2000" kern="1200" dirty="0">
                <a:latin typeface="Times New Roman" panose="02020603050405020304" pitchFamily="18" charset="0"/>
                <a:ea typeface="宋体"/>
                <a:cs typeface="Times New Roman" panose="02020603050405020304" pitchFamily="18" charset="0"/>
              </a:rPr>
              <a:t>+ CH</a:t>
            </a:r>
            <a:r>
              <a:rPr lang="vi-VN" sz="2000" kern="1200" baseline="-25000" dirty="0">
                <a:latin typeface="Times New Roman" panose="02020603050405020304" pitchFamily="18" charset="0"/>
                <a:ea typeface="宋体"/>
                <a:cs typeface="Times New Roman" panose="02020603050405020304" pitchFamily="18" charset="0"/>
              </a:rPr>
              <a:t>2</a:t>
            </a:r>
            <a:r>
              <a:rPr lang="vi-VN" sz="2000" kern="1200" dirty="0">
                <a:latin typeface="Times New Roman" panose="02020603050405020304" pitchFamily="18" charset="0"/>
                <a:ea typeface="宋体"/>
                <a:cs typeface="Times New Roman" panose="02020603050405020304" pitchFamily="18" charset="0"/>
              </a:rPr>
              <a:t>=CH</a:t>
            </a:r>
            <a:r>
              <a:rPr lang="vi-VN" sz="2000" kern="1200" baseline="-25000" dirty="0">
                <a:latin typeface="Times New Roman" panose="02020603050405020304" pitchFamily="18" charset="0"/>
                <a:ea typeface="宋体"/>
                <a:cs typeface="Times New Roman" panose="02020603050405020304" pitchFamily="18" charset="0"/>
              </a:rPr>
              <a:t>2</a:t>
            </a:r>
            <a:r>
              <a:rPr lang="vi-VN" sz="2000" kern="1200" dirty="0">
                <a:latin typeface="Times New Roman" panose="02020603050405020304" pitchFamily="18" charset="0"/>
                <a:ea typeface="宋体"/>
                <a:cs typeface="Times New Roman" panose="02020603050405020304" pitchFamily="18" charset="0"/>
              </a:rPr>
              <a:t> + ...</a:t>
            </a:r>
          </a:p>
        </p:txBody>
      </p:sp>
      <p:sp>
        <p:nvSpPr>
          <p:cNvPr id="14" name="TextBox 13">
            <a:extLst>
              <a:ext uri="{FF2B5EF4-FFF2-40B4-BE49-F238E27FC236}">
                <a16:creationId xmlns:a16="http://schemas.microsoft.com/office/drawing/2014/main" id="{93328987-0B33-8190-2C4B-3D6E51D75A45}"/>
              </a:ext>
            </a:extLst>
          </p:cNvPr>
          <p:cNvSpPr txBox="1"/>
          <p:nvPr/>
        </p:nvSpPr>
        <p:spPr>
          <a:xfrm>
            <a:off x="4878678" y="3554571"/>
            <a:ext cx="3794259" cy="400110"/>
          </a:xfrm>
          <a:prstGeom prst="rect">
            <a:avLst/>
          </a:prstGeom>
          <a:noFill/>
        </p:spPr>
        <p:txBody>
          <a:bodyPr wrap="square">
            <a:spAutoFit/>
          </a:bodyPr>
          <a:lstStyle/>
          <a:p>
            <a:pPr defTabSz="685800">
              <a:buClrTx/>
              <a:defRPr/>
            </a:pPr>
            <a:r>
              <a:rPr lang="en-US" sz="2000" kern="1200" dirty="0">
                <a:latin typeface="Times New Roman" panose="02020603050405020304" pitchFamily="18" charset="0"/>
                <a:ea typeface="宋体"/>
                <a:cs typeface="Times New Roman" panose="02020603050405020304" pitchFamily="18" charset="0"/>
              </a:rPr>
              <a:t>..-CH</a:t>
            </a:r>
            <a:r>
              <a:rPr lang="en-US" sz="2000" kern="1200" baseline="-25000" dirty="0">
                <a:latin typeface="Times New Roman" panose="02020603050405020304" pitchFamily="18" charset="0"/>
                <a:ea typeface="宋体"/>
                <a:cs typeface="Times New Roman" panose="02020603050405020304" pitchFamily="18" charset="0"/>
              </a:rPr>
              <a:t>2</a:t>
            </a:r>
            <a:r>
              <a:rPr lang="en-US" sz="2000" kern="1200" dirty="0">
                <a:latin typeface="Times New Roman" panose="02020603050405020304" pitchFamily="18" charset="0"/>
                <a:ea typeface="宋体"/>
                <a:cs typeface="Times New Roman" panose="02020603050405020304" pitchFamily="18" charset="0"/>
              </a:rPr>
              <a:t>-CH</a:t>
            </a:r>
            <a:r>
              <a:rPr lang="en-US" sz="2000" kern="1200" baseline="-25000" dirty="0">
                <a:latin typeface="Times New Roman" panose="02020603050405020304" pitchFamily="18" charset="0"/>
                <a:ea typeface="宋体"/>
                <a:cs typeface="Times New Roman" panose="02020603050405020304" pitchFamily="18" charset="0"/>
              </a:rPr>
              <a:t>2</a:t>
            </a:r>
            <a:r>
              <a:rPr lang="en-US" sz="2000" kern="1200" dirty="0">
                <a:latin typeface="Times New Roman" panose="02020603050405020304" pitchFamily="18" charset="0"/>
                <a:ea typeface="宋体"/>
                <a:cs typeface="Times New Roman" panose="02020603050405020304" pitchFamily="18" charset="0"/>
              </a:rPr>
              <a:t>-CH</a:t>
            </a:r>
            <a:r>
              <a:rPr lang="en-US" sz="2000" kern="1200" baseline="-25000" dirty="0">
                <a:latin typeface="Times New Roman" panose="02020603050405020304" pitchFamily="18" charset="0"/>
                <a:ea typeface="宋体"/>
                <a:cs typeface="Times New Roman" panose="02020603050405020304" pitchFamily="18" charset="0"/>
              </a:rPr>
              <a:t>2</a:t>
            </a:r>
            <a:r>
              <a:rPr lang="en-US" sz="2000" kern="1200" dirty="0">
                <a:latin typeface="Times New Roman" panose="02020603050405020304" pitchFamily="18" charset="0"/>
                <a:ea typeface="宋体"/>
                <a:cs typeface="Times New Roman" panose="02020603050405020304" pitchFamily="18" charset="0"/>
              </a:rPr>
              <a:t>-CH</a:t>
            </a:r>
            <a:r>
              <a:rPr lang="en-US" sz="2000" kern="1200" baseline="-25000" dirty="0">
                <a:latin typeface="Times New Roman" panose="02020603050405020304" pitchFamily="18" charset="0"/>
                <a:ea typeface="宋体"/>
                <a:cs typeface="Times New Roman" panose="02020603050405020304" pitchFamily="18" charset="0"/>
              </a:rPr>
              <a:t>2</a:t>
            </a:r>
            <a:r>
              <a:rPr lang="en-US" sz="2000" kern="1200" dirty="0">
                <a:latin typeface="Times New Roman" panose="02020603050405020304" pitchFamily="18" charset="0"/>
                <a:ea typeface="宋体"/>
                <a:cs typeface="Times New Roman" panose="02020603050405020304" pitchFamily="18" charset="0"/>
              </a:rPr>
              <a:t>-CH</a:t>
            </a:r>
            <a:r>
              <a:rPr lang="en-US" sz="2000" kern="1200" baseline="-25000" dirty="0">
                <a:latin typeface="Times New Roman" panose="02020603050405020304" pitchFamily="18" charset="0"/>
                <a:ea typeface="宋体"/>
                <a:cs typeface="Times New Roman" panose="02020603050405020304" pitchFamily="18" charset="0"/>
              </a:rPr>
              <a:t>2</a:t>
            </a:r>
            <a:r>
              <a:rPr lang="en-US" sz="2000" kern="1200" dirty="0">
                <a:latin typeface="Times New Roman" panose="02020603050405020304" pitchFamily="18" charset="0"/>
                <a:ea typeface="宋体"/>
                <a:cs typeface="Times New Roman" panose="02020603050405020304" pitchFamily="18" charset="0"/>
              </a:rPr>
              <a:t>-CH</a:t>
            </a:r>
            <a:r>
              <a:rPr lang="en-US" sz="2000" kern="1200" baseline="-25000" dirty="0">
                <a:latin typeface="Times New Roman" panose="02020603050405020304" pitchFamily="18" charset="0"/>
                <a:ea typeface="宋体"/>
                <a:cs typeface="Times New Roman" panose="02020603050405020304" pitchFamily="18" charset="0"/>
              </a:rPr>
              <a:t>2</a:t>
            </a:r>
            <a:r>
              <a:rPr lang="en-US" sz="2000" kern="1200" dirty="0">
                <a:latin typeface="Times New Roman" panose="02020603050405020304" pitchFamily="18" charset="0"/>
                <a:ea typeface="宋体"/>
                <a:cs typeface="Times New Roman" panose="02020603050405020304" pitchFamily="18" charset="0"/>
              </a:rPr>
              <a:t>-...</a:t>
            </a:r>
          </a:p>
        </p:txBody>
      </p:sp>
      <p:grpSp>
        <p:nvGrpSpPr>
          <p:cNvPr id="15" name="Group 14">
            <a:extLst>
              <a:ext uri="{FF2B5EF4-FFF2-40B4-BE49-F238E27FC236}">
                <a16:creationId xmlns:a16="http://schemas.microsoft.com/office/drawing/2014/main" id="{D63D70D9-EC05-80E7-F6BC-A052ACE3FE12}"/>
              </a:ext>
            </a:extLst>
          </p:cNvPr>
          <p:cNvGrpSpPr/>
          <p:nvPr/>
        </p:nvGrpSpPr>
        <p:grpSpPr>
          <a:xfrm rot="5400000">
            <a:off x="6584901" y="2298239"/>
            <a:ext cx="982748" cy="1302862"/>
            <a:chOff x="5567318" y="2883641"/>
            <a:chExt cx="1310331" cy="1737149"/>
          </a:xfrm>
        </p:grpSpPr>
        <p:cxnSp>
          <p:nvCxnSpPr>
            <p:cNvPr id="16" name="Straight Arrow Connector 15">
              <a:extLst>
                <a:ext uri="{FF2B5EF4-FFF2-40B4-BE49-F238E27FC236}">
                  <a16:creationId xmlns:a16="http://schemas.microsoft.com/office/drawing/2014/main" id="{FB09C9F6-2255-1301-5D40-F969DCFAF950}"/>
                </a:ext>
              </a:extLst>
            </p:cNvPr>
            <p:cNvCxnSpPr>
              <a:cxnSpLocks/>
            </p:cNvCxnSpPr>
            <p:nvPr/>
          </p:nvCxnSpPr>
          <p:spPr>
            <a:xfrm rot="16200000">
              <a:off x="6222484" y="3965624"/>
              <a:ext cx="0" cy="1310331"/>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B2C25BC-3143-E756-DB64-9161ADBF6C78}"/>
                </a:ext>
              </a:extLst>
            </p:cNvPr>
            <p:cNvSpPr txBox="1"/>
            <p:nvPr/>
          </p:nvSpPr>
          <p:spPr>
            <a:xfrm>
              <a:off x="5781316" y="2883641"/>
              <a:ext cx="574516" cy="1655836"/>
            </a:xfrm>
            <a:prstGeom prst="rect">
              <a:avLst/>
            </a:prstGeom>
            <a:ln w="38100">
              <a:no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vert="vert270" wrap="square" rtlCol="0">
              <a:spAutoFit/>
            </a:bodyPr>
            <a:lstStyle/>
            <a:p>
              <a:pPr algn="ctr" defTabSz="685800">
                <a:buClrTx/>
                <a:defRPr/>
              </a:pPr>
              <a:r>
                <a:rPr lang="en-US" sz="1600" kern="1200">
                  <a:solidFill>
                    <a:srgbClr val="000000"/>
                  </a:solidFill>
                  <a:latin typeface="Times New Roman" panose="02020603050405020304" pitchFamily="18" charset="0"/>
                  <a:ea typeface="宋体"/>
                  <a:cs typeface="Times New Roman" panose="02020603050405020304" pitchFamily="18" charset="0"/>
                </a:rPr>
                <a:t>Xúc tác, t</a:t>
              </a:r>
              <a:r>
                <a:rPr lang="en-US" sz="1600" kern="1200" baseline="30000">
                  <a:solidFill>
                    <a:srgbClr val="000000"/>
                  </a:solidFill>
                  <a:latin typeface="Times New Roman" panose="02020603050405020304" pitchFamily="18" charset="0"/>
                  <a:ea typeface="宋体"/>
                  <a:cs typeface="Times New Roman" panose="02020603050405020304" pitchFamily="18" charset="0"/>
                </a:rPr>
                <a:t>0</a:t>
              </a:r>
              <a:r>
                <a:rPr lang="en-US" sz="1600" kern="1200">
                  <a:solidFill>
                    <a:srgbClr val="000000"/>
                  </a:solidFill>
                  <a:latin typeface="Times New Roman" panose="02020603050405020304" pitchFamily="18" charset="0"/>
                  <a:ea typeface="宋体"/>
                  <a:cs typeface="Times New Roman" panose="02020603050405020304" pitchFamily="18" charset="0"/>
                </a:rPr>
                <a:t>, p</a:t>
              </a:r>
            </a:p>
          </p:txBody>
        </p:sp>
      </p:grpSp>
      <p:sp>
        <p:nvSpPr>
          <p:cNvPr id="19" name="Google Shape;891;p39">
            <a:extLst>
              <a:ext uri="{FF2B5EF4-FFF2-40B4-BE49-F238E27FC236}">
                <a16:creationId xmlns:a16="http://schemas.microsoft.com/office/drawing/2014/main" id="{2E1AA600-8BE0-AF80-38D8-929E0CC31FFA}"/>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3.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F0211275-E78D-E1E4-3B1E-F35EDC5AA1E5}"/>
              </a:ext>
            </a:extLst>
          </p:cNvPr>
          <p:cNvSpPr txBox="1"/>
          <p:nvPr/>
        </p:nvSpPr>
        <p:spPr>
          <a:xfrm>
            <a:off x="1138313" y="874570"/>
            <a:ext cx="4923064" cy="461665"/>
          </a:xfrm>
          <a:prstGeom prst="rect">
            <a:avLst/>
          </a:prstGeom>
          <a:noFill/>
        </p:spPr>
        <p:txBody>
          <a:bodyPr wrap="square">
            <a:spAutoFit/>
          </a:bodyPr>
          <a:lstStyle/>
          <a:p>
            <a:r>
              <a:rPr lang="en-US" sz="2400">
                <a:solidFill>
                  <a:srgbClr val="00B050"/>
                </a:solidFill>
                <a:latin typeface="Times New Roman" panose="02020603050405020304" pitchFamily="18" charset="0"/>
                <a:cs typeface="Times New Roman" panose="02020603050405020304" pitchFamily="18" charset="0"/>
              </a:rPr>
              <a:t>b. Phản ứng trùng hợp</a:t>
            </a:r>
          </a:p>
        </p:txBody>
      </p:sp>
    </p:spTree>
    <p:extLst>
      <p:ext uri="{BB962C8B-B14F-4D97-AF65-F5344CB8AC3E}">
        <p14:creationId xmlns:p14="http://schemas.microsoft.com/office/powerpoint/2010/main" val="1057956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Google Shape;891;p39">
            <a:extLst>
              <a:ext uri="{FF2B5EF4-FFF2-40B4-BE49-F238E27FC236}">
                <a16:creationId xmlns:a16="http://schemas.microsoft.com/office/drawing/2014/main" id="{D54AB75D-2CF1-52ED-4EE7-21FF9BEB120D}"/>
              </a:ext>
            </a:extLst>
          </p:cNvPr>
          <p:cNvSpPr/>
          <p:nvPr/>
        </p:nvSpPr>
        <p:spPr>
          <a:xfrm>
            <a:off x="970226" y="-10673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3.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grpSp>
        <p:nvGrpSpPr>
          <p:cNvPr id="53" name="Group 52">
            <a:extLst>
              <a:ext uri="{FF2B5EF4-FFF2-40B4-BE49-F238E27FC236}">
                <a16:creationId xmlns:a16="http://schemas.microsoft.com/office/drawing/2014/main" id="{73358BDF-4EC5-D0BA-CA7F-AD6A8D3B9446}"/>
              </a:ext>
            </a:extLst>
          </p:cNvPr>
          <p:cNvGrpSpPr/>
          <p:nvPr/>
        </p:nvGrpSpPr>
        <p:grpSpPr>
          <a:xfrm>
            <a:off x="1737274" y="3383308"/>
            <a:ext cx="7323379" cy="701421"/>
            <a:chOff x="1820621" y="1564551"/>
            <a:chExt cx="7323379" cy="701421"/>
          </a:xfrm>
        </p:grpSpPr>
        <p:sp>
          <p:nvSpPr>
            <p:cNvPr id="40" name="Rectangle 39">
              <a:extLst>
                <a:ext uri="{FF2B5EF4-FFF2-40B4-BE49-F238E27FC236}">
                  <a16:creationId xmlns:a16="http://schemas.microsoft.com/office/drawing/2014/main" id="{23FCC911-5F8C-6BA5-1797-6D71BE6088F4}"/>
                </a:ext>
              </a:extLst>
            </p:cNvPr>
            <p:cNvSpPr/>
            <p:nvPr/>
          </p:nvSpPr>
          <p:spPr>
            <a:xfrm>
              <a:off x="2091038" y="1670022"/>
              <a:ext cx="2298786" cy="564257"/>
            </a:xfrm>
            <a:prstGeom prst="rect">
              <a:avLst/>
            </a:prstGeom>
          </p:spPr>
          <p:txBody>
            <a:bodyPr wrap="square">
              <a:spAutoFit/>
            </a:bodyPr>
            <a:lstStyle/>
            <a:p>
              <a:pPr lvl="0" algn="just">
                <a:lnSpc>
                  <a:spcPct val="120000"/>
                </a:lnSpc>
                <a:spcAft>
                  <a:spcPts val="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CH</a:t>
              </a:r>
              <a:r>
                <a:rPr lang="pt-BR"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latin typeface="Times New Roman" panose="02020603050405020304" pitchFamily="18" charset="0"/>
                  <a:ea typeface="Times New Roman" panose="02020603050405020304" pitchFamily="18" charset="0"/>
                  <a:cs typeface="Times New Roman" panose="02020603050405020304" pitchFamily="18" charset="0"/>
                </a:rPr>
                <a:t> = CH</a:t>
              </a:r>
              <a:r>
                <a:rPr lang="pt-BR"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1" name="Rectangle 40">
              <a:extLst>
                <a:ext uri="{FF2B5EF4-FFF2-40B4-BE49-F238E27FC236}">
                  <a16:creationId xmlns:a16="http://schemas.microsoft.com/office/drawing/2014/main" id="{3B4B9979-7C64-99D6-7137-B65FEC6EDA8D}"/>
                </a:ext>
              </a:extLst>
            </p:cNvPr>
            <p:cNvSpPr/>
            <p:nvPr/>
          </p:nvSpPr>
          <p:spPr>
            <a:xfrm>
              <a:off x="1820621" y="1643816"/>
              <a:ext cx="614467" cy="564257"/>
            </a:xfrm>
            <a:prstGeom prst="rect">
              <a:avLst/>
            </a:prstGeom>
          </p:spPr>
          <p:txBody>
            <a:bodyPr wrap="square">
              <a:spAutoFit/>
            </a:bodyPr>
            <a:lstStyle/>
            <a:p>
              <a:pPr lvl="0" algn="just">
                <a:lnSpc>
                  <a:spcPct val="120000"/>
                </a:lnSpc>
                <a:spcAft>
                  <a:spcPts val="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n</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42" name="Straight Arrow Connector 41">
              <a:extLst>
                <a:ext uri="{FF2B5EF4-FFF2-40B4-BE49-F238E27FC236}">
                  <a16:creationId xmlns:a16="http://schemas.microsoft.com/office/drawing/2014/main" id="{67CE1D9A-4A8B-56A9-E09D-2DFF78ECC262}"/>
                </a:ext>
              </a:extLst>
            </p:cNvPr>
            <p:cNvCxnSpPr/>
            <p:nvPr/>
          </p:nvCxnSpPr>
          <p:spPr>
            <a:xfrm>
              <a:off x="4025652" y="2050973"/>
              <a:ext cx="933856" cy="0"/>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826C3271-77D4-C6B6-CCFE-394EEB5B38C3}"/>
                </a:ext>
              </a:extLst>
            </p:cNvPr>
            <p:cNvSpPr/>
            <p:nvPr/>
          </p:nvSpPr>
          <p:spPr>
            <a:xfrm>
              <a:off x="4025652" y="1564551"/>
              <a:ext cx="1752862" cy="429413"/>
            </a:xfrm>
            <a:prstGeom prst="rect">
              <a:avLst/>
            </a:prstGeom>
          </p:spPr>
          <p:txBody>
            <a:bodyPr wrap="square">
              <a:spAutoFit/>
            </a:bodyPr>
            <a:lstStyle/>
            <a:p>
              <a:pPr lvl="0" algn="just">
                <a:lnSpc>
                  <a:spcPct val="120000"/>
                </a:lnSpc>
                <a:spcAft>
                  <a:spcPts val="0"/>
                </a:spcAft>
              </a:pPr>
              <a:r>
                <a:rPr lang="pt-BR" sz="2000" dirty="0">
                  <a:latin typeface="Times New Roman" panose="02020603050405020304" pitchFamily="18" charset="0"/>
                  <a:ea typeface="Times New Roman" panose="02020603050405020304" pitchFamily="18" charset="0"/>
                  <a:cs typeface="Times New Roman" panose="02020603050405020304" pitchFamily="18" charset="0"/>
                </a:rPr>
                <a:t>xt, t</a:t>
              </a:r>
              <a:r>
                <a:rPr lang="pt-BR" sz="2000" baseline="30000" dirty="0">
                  <a:latin typeface="Times New Roman" panose="02020603050405020304" pitchFamily="18" charset="0"/>
                  <a:ea typeface="Times New Roman" panose="02020603050405020304" pitchFamily="18" charset="0"/>
                  <a:cs typeface="Times New Roman" panose="02020603050405020304" pitchFamily="18" charset="0"/>
                </a:rPr>
                <a:t>o</a:t>
              </a:r>
              <a:r>
                <a:rPr lang="pt-BR" sz="2000" dirty="0">
                  <a:latin typeface="Times New Roman" panose="02020603050405020304" pitchFamily="18" charset="0"/>
                  <a:ea typeface="Times New Roman" panose="02020603050405020304" pitchFamily="18" charset="0"/>
                  <a:cs typeface="Times New Roman" panose="02020603050405020304" pitchFamily="18" charset="0"/>
                </a:rPr>
                <a:t>, p</a:t>
              </a:r>
              <a:endPar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4" name="Group 43">
              <a:extLst>
                <a:ext uri="{FF2B5EF4-FFF2-40B4-BE49-F238E27FC236}">
                  <a16:creationId xmlns:a16="http://schemas.microsoft.com/office/drawing/2014/main" id="{680E39DD-B913-AA40-8151-CC8A287D6AB2}"/>
                </a:ext>
              </a:extLst>
            </p:cNvPr>
            <p:cNvGrpSpPr/>
            <p:nvPr/>
          </p:nvGrpSpPr>
          <p:grpSpPr>
            <a:xfrm>
              <a:off x="5383233" y="1701715"/>
              <a:ext cx="3760767" cy="564257"/>
              <a:chOff x="6334464" y="4840870"/>
              <a:chExt cx="3760767" cy="564257"/>
            </a:xfrm>
          </p:grpSpPr>
          <p:sp>
            <p:nvSpPr>
              <p:cNvPr id="45" name="Rectangle 44">
                <a:extLst>
                  <a:ext uri="{FF2B5EF4-FFF2-40B4-BE49-F238E27FC236}">
                    <a16:creationId xmlns:a16="http://schemas.microsoft.com/office/drawing/2014/main" id="{26793038-0450-623A-E7E5-4CF54496619A}"/>
                  </a:ext>
                </a:extLst>
              </p:cNvPr>
              <p:cNvSpPr/>
              <p:nvPr/>
            </p:nvSpPr>
            <p:spPr>
              <a:xfrm>
                <a:off x="6371717" y="4840870"/>
                <a:ext cx="3723514" cy="564257"/>
              </a:xfrm>
              <a:prstGeom prst="rect">
                <a:avLst/>
              </a:prstGeom>
            </p:spPr>
            <p:txBody>
              <a:bodyPr wrap="square">
                <a:spAutoFit/>
              </a:bodyPr>
              <a:lstStyle/>
              <a:p>
                <a:pPr lvl="0" algn="just">
                  <a:lnSpc>
                    <a:spcPct val="120000"/>
                  </a:lnSpc>
                  <a:spcAft>
                    <a:spcPts val="0"/>
                  </a:spcAft>
                </a:pPr>
                <a:r>
                  <a:rPr lang="pt-BR" sz="2800" dirty="0">
                    <a:latin typeface="Times New Roman" panose="02020603050405020304" pitchFamily="18" charset="0"/>
                    <a:ea typeface="Times New Roman" panose="02020603050405020304" pitchFamily="18" charset="0"/>
                    <a:cs typeface="Times New Roman" panose="02020603050405020304" pitchFamily="18" charset="0"/>
                  </a:rPr>
                  <a:t> (CH</a:t>
                </a:r>
                <a:r>
                  <a:rPr lang="pt-BR"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latin typeface="Times New Roman" panose="02020603050405020304" pitchFamily="18" charset="0"/>
                    <a:ea typeface="Times New Roman" panose="02020603050405020304" pitchFamily="18" charset="0"/>
                    <a:cs typeface="Times New Roman" panose="02020603050405020304" pitchFamily="18" charset="0"/>
                  </a:rPr>
                  <a:t> – CH</a:t>
                </a:r>
                <a:r>
                  <a:rPr lang="pt-BR" sz="2800" baseline="-25000" dirty="0">
                    <a:latin typeface="Times New Roman" panose="02020603050405020304" pitchFamily="18" charset="0"/>
                    <a:ea typeface="Times New Roman" panose="02020603050405020304" pitchFamily="18" charset="0"/>
                    <a:cs typeface="Times New Roman" panose="02020603050405020304" pitchFamily="18" charset="0"/>
                  </a:rPr>
                  <a:t>2</a:t>
                </a:r>
                <a:r>
                  <a:rPr lang="pt-BR" sz="2800" dirty="0">
                    <a:latin typeface="Times New Roman" panose="02020603050405020304" pitchFamily="18" charset="0"/>
                    <a:ea typeface="Times New Roman" panose="02020603050405020304" pitchFamily="18" charset="0"/>
                    <a:cs typeface="Times New Roman" panose="02020603050405020304" pitchFamily="18" charset="0"/>
                  </a:rPr>
                  <a:t>)</a:t>
                </a:r>
                <a:r>
                  <a:rPr lang="pt-BR" sz="2800" baseline="-25000" dirty="0">
                    <a:latin typeface="Times New Roman" panose="02020603050405020304" pitchFamily="18" charset="0"/>
                    <a:ea typeface="Times New Roman" panose="02020603050405020304" pitchFamily="18" charset="0"/>
                    <a:cs typeface="Times New Roman" panose="02020603050405020304" pitchFamily="18" charset="0"/>
                  </a:rPr>
                  <a:t>n</a:t>
                </a:r>
                <a:r>
                  <a:rPr lang="pt-BR" sz="28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46" name="Group 45">
                <a:extLst>
                  <a:ext uri="{FF2B5EF4-FFF2-40B4-BE49-F238E27FC236}">
                    <a16:creationId xmlns:a16="http://schemas.microsoft.com/office/drawing/2014/main" id="{F3EBC5EF-972C-EF17-B338-43000AE2A901}"/>
                  </a:ext>
                </a:extLst>
              </p:cNvPr>
              <p:cNvGrpSpPr/>
              <p:nvPr/>
            </p:nvGrpSpPr>
            <p:grpSpPr>
              <a:xfrm>
                <a:off x="6334464" y="4861137"/>
                <a:ext cx="2312089" cy="526660"/>
                <a:chOff x="6334464" y="4861137"/>
                <a:chExt cx="2312089" cy="526660"/>
              </a:xfrm>
            </p:grpSpPr>
            <p:sp>
              <p:nvSpPr>
                <p:cNvPr id="47" name="Rectangle 46">
                  <a:extLst>
                    <a:ext uri="{FF2B5EF4-FFF2-40B4-BE49-F238E27FC236}">
                      <a16:creationId xmlns:a16="http://schemas.microsoft.com/office/drawing/2014/main" id="{7AE41A34-687D-26EB-B5BD-79C32880A8B6}"/>
                    </a:ext>
                  </a:extLst>
                </p:cNvPr>
                <p:cNvSpPr/>
                <p:nvPr/>
              </p:nvSpPr>
              <p:spPr>
                <a:xfrm>
                  <a:off x="6334464" y="4864577"/>
                  <a:ext cx="364202" cy="523220"/>
                </a:xfrm>
                <a:prstGeom prst="rect">
                  <a:avLst/>
                </a:prstGeom>
              </p:spPr>
              <p:txBody>
                <a:bodyPr wrap="none">
                  <a:spAutoFit/>
                </a:bodyPr>
                <a:lstStyle/>
                <a:p>
                  <a:r>
                    <a:rPr lang="pt-BR"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8" name="Rectangle 47">
                  <a:extLst>
                    <a:ext uri="{FF2B5EF4-FFF2-40B4-BE49-F238E27FC236}">
                      <a16:creationId xmlns:a16="http://schemas.microsoft.com/office/drawing/2014/main" id="{7A9E92AE-5A8B-5CCD-D687-B365E131F54E}"/>
                    </a:ext>
                  </a:extLst>
                </p:cNvPr>
                <p:cNvSpPr/>
                <p:nvPr/>
              </p:nvSpPr>
              <p:spPr>
                <a:xfrm>
                  <a:off x="8282351" y="4861137"/>
                  <a:ext cx="364202" cy="523220"/>
                </a:xfrm>
                <a:prstGeom prst="rect">
                  <a:avLst/>
                </a:prstGeom>
              </p:spPr>
              <p:txBody>
                <a:bodyPr wrap="none">
                  <a:spAutoFit/>
                </a:bodyPr>
                <a:lstStyle/>
                <a:p>
                  <a:r>
                    <a:rPr lang="pt-BR"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grpSp>
        </p:grpSp>
      </p:grpSp>
      <p:grpSp>
        <p:nvGrpSpPr>
          <p:cNvPr id="52" name="Group 51">
            <a:extLst>
              <a:ext uri="{FF2B5EF4-FFF2-40B4-BE49-F238E27FC236}">
                <a16:creationId xmlns:a16="http://schemas.microsoft.com/office/drawing/2014/main" id="{9434C075-86BA-9F98-1073-179EF57052D3}"/>
              </a:ext>
            </a:extLst>
          </p:cNvPr>
          <p:cNvGrpSpPr/>
          <p:nvPr/>
        </p:nvGrpSpPr>
        <p:grpSpPr>
          <a:xfrm>
            <a:off x="1820621" y="1352163"/>
            <a:ext cx="5604284" cy="1804478"/>
            <a:chOff x="2091038" y="2446704"/>
            <a:chExt cx="5604284" cy="1804478"/>
          </a:xfrm>
        </p:grpSpPr>
        <p:sp>
          <p:nvSpPr>
            <p:cNvPr id="3" name="TextBox 2">
              <a:extLst>
                <a:ext uri="{FF2B5EF4-FFF2-40B4-BE49-F238E27FC236}">
                  <a16:creationId xmlns:a16="http://schemas.microsoft.com/office/drawing/2014/main" id="{A428C991-95BD-935D-9585-A9FFAB66ED76}"/>
                </a:ext>
              </a:extLst>
            </p:cNvPr>
            <p:cNvSpPr txBox="1"/>
            <p:nvPr/>
          </p:nvSpPr>
          <p:spPr>
            <a:xfrm>
              <a:off x="5669381" y="3789517"/>
              <a:ext cx="2025941" cy="461665"/>
            </a:xfrm>
            <a:prstGeom prst="rect">
              <a:avLst/>
            </a:prstGeom>
            <a:noFill/>
          </p:spPr>
          <p:txBody>
            <a:bodyPr wrap="square" rtlCol="0">
              <a:spAutoFit/>
            </a:bodyPr>
            <a:lstStyle/>
            <a:p>
              <a:pPr algn="ctr" defTabSz="685800">
                <a:buClrTx/>
                <a:defRPr/>
              </a:pPr>
              <a:r>
                <a:rPr lang="en-US" sz="2400" i="1" kern="1200">
                  <a:latin typeface="Times New Roman" panose="02020603050405020304" pitchFamily="18" charset="0"/>
                  <a:ea typeface="宋体"/>
                  <a:cs typeface="Times New Roman" panose="02020603050405020304" pitchFamily="18" charset="0"/>
                </a:rPr>
                <a:t>Polyethylene </a:t>
              </a:r>
            </a:p>
          </p:txBody>
        </p:sp>
        <p:sp>
          <p:nvSpPr>
            <p:cNvPr id="4" name="TextBox 3">
              <a:extLst>
                <a:ext uri="{FF2B5EF4-FFF2-40B4-BE49-F238E27FC236}">
                  <a16:creationId xmlns:a16="http://schemas.microsoft.com/office/drawing/2014/main" id="{CBD91ECB-6A6F-4D50-B55B-19BD3823964D}"/>
                </a:ext>
              </a:extLst>
            </p:cNvPr>
            <p:cNvSpPr txBox="1"/>
            <p:nvPr/>
          </p:nvSpPr>
          <p:spPr>
            <a:xfrm>
              <a:off x="2091038" y="3789516"/>
              <a:ext cx="2025941" cy="461665"/>
            </a:xfrm>
            <a:prstGeom prst="rect">
              <a:avLst/>
            </a:prstGeom>
            <a:noFill/>
          </p:spPr>
          <p:txBody>
            <a:bodyPr wrap="square" rtlCol="0">
              <a:spAutoFit/>
            </a:bodyPr>
            <a:lstStyle/>
            <a:p>
              <a:pPr algn="ctr" defTabSz="685800">
                <a:buClrTx/>
                <a:defRPr/>
              </a:pPr>
              <a:r>
                <a:rPr lang="en-US" sz="2400" i="1" kern="1200">
                  <a:latin typeface="Times New Roman" panose="02020603050405020304" pitchFamily="18" charset="0"/>
                  <a:ea typeface="宋体"/>
                  <a:cs typeface="Times New Roman" panose="02020603050405020304" pitchFamily="18" charset="0"/>
                </a:rPr>
                <a:t>Ethylene </a:t>
              </a:r>
            </a:p>
          </p:txBody>
        </p:sp>
        <p:grpSp>
          <p:nvGrpSpPr>
            <p:cNvPr id="51" name="Group 50">
              <a:extLst>
                <a:ext uri="{FF2B5EF4-FFF2-40B4-BE49-F238E27FC236}">
                  <a16:creationId xmlns:a16="http://schemas.microsoft.com/office/drawing/2014/main" id="{9261E259-0FF9-BCB7-EC5E-93F362A53114}"/>
                </a:ext>
              </a:extLst>
            </p:cNvPr>
            <p:cNvGrpSpPr/>
            <p:nvPr/>
          </p:nvGrpSpPr>
          <p:grpSpPr>
            <a:xfrm>
              <a:off x="5561174" y="2446704"/>
              <a:ext cx="2085974" cy="1457168"/>
              <a:chOff x="5561174" y="2446704"/>
              <a:chExt cx="2085974" cy="1457168"/>
            </a:xfrm>
          </p:grpSpPr>
          <p:sp>
            <p:nvSpPr>
              <p:cNvPr id="5" name="TextBox 4">
                <a:extLst>
                  <a:ext uri="{FF2B5EF4-FFF2-40B4-BE49-F238E27FC236}">
                    <a16:creationId xmlns:a16="http://schemas.microsoft.com/office/drawing/2014/main" id="{59BBD6C1-A47E-8B23-9CF3-8F97DBCF1ECA}"/>
                  </a:ext>
                </a:extLst>
              </p:cNvPr>
              <p:cNvSpPr txBox="1"/>
              <p:nvPr/>
            </p:nvSpPr>
            <p:spPr>
              <a:xfrm>
                <a:off x="6669340" y="3503762"/>
                <a:ext cx="302003" cy="400110"/>
              </a:xfrm>
              <a:prstGeom prst="rect">
                <a:avLst/>
              </a:prstGeom>
              <a:noFill/>
            </p:spPr>
            <p:txBody>
              <a:bodyPr wrap="square" rtlCol="0">
                <a:spAutoFit/>
              </a:bodyPr>
              <a:lstStyle/>
              <a:p>
                <a:pPr algn="ctr" defTabSz="685800">
                  <a:buClrTx/>
                  <a:defRPr/>
                </a:pPr>
                <a:r>
                  <a:rPr lang="en-US" sz="2000" kern="1200" dirty="0">
                    <a:latin typeface="Times New Roman" panose="02020603050405020304" pitchFamily="18" charset="0"/>
                    <a:ea typeface="宋体"/>
                    <a:cs typeface="Times New Roman" panose="02020603050405020304" pitchFamily="18" charset="0"/>
                  </a:rPr>
                  <a:t>H</a:t>
                </a:r>
              </a:p>
            </p:txBody>
          </p:sp>
          <p:grpSp>
            <p:nvGrpSpPr>
              <p:cNvPr id="6" name="Group 5">
                <a:extLst>
                  <a:ext uri="{FF2B5EF4-FFF2-40B4-BE49-F238E27FC236}">
                    <a16:creationId xmlns:a16="http://schemas.microsoft.com/office/drawing/2014/main" id="{CFE6B090-90D2-A72E-CD16-5F00C61E1B4E}"/>
                  </a:ext>
                </a:extLst>
              </p:cNvPr>
              <p:cNvGrpSpPr/>
              <p:nvPr/>
            </p:nvGrpSpPr>
            <p:grpSpPr>
              <a:xfrm>
                <a:off x="5561174" y="2446704"/>
                <a:ext cx="2085974" cy="1435233"/>
                <a:chOff x="3656080" y="1490133"/>
                <a:chExt cx="1803733" cy="1913644"/>
              </a:xfrm>
            </p:grpSpPr>
            <p:sp>
              <p:nvSpPr>
                <p:cNvPr id="7" name="TextBox 6">
                  <a:extLst>
                    <a:ext uri="{FF2B5EF4-FFF2-40B4-BE49-F238E27FC236}">
                      <a16:creationId xmlns:a16="http://schemas.microsoft.com/office/drawing/2014/main" id="{8850C2D2-A896-41B6-14B0-BA857B4628E7}"/>
                    </a:ext>
                  </a:extLst>
                </p:cNvPr>
                <p:cNvSpPr txBox="1"/>
                <p:nvPr/>
              </p:nvSpPr>
              <p:spPr>
                <a:xfrm>
                  <a:off x="3959604" y="2076524"/>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C</a:t>
                  </a:r>
                </a:p>
              </p:txBody>
            </p:sp>
            <p:sp>
              <p:nvSpPr>
                <p:cNvPr id="8" name="TextBox 7">
                  <a:extLst>
                    <a:ext uri="{FF2B5EF4-FFF2-40B4-BE49-F238E27FC236}">
                      <a16:creationId xmlns:a16="http://schemas.microsoft.com/office/drawing/2014/main" id="{721B2D05-EAC0-EB3A-CA1E-B31D4E4BB3AC}"/>
                    </a:ext>
                  </a:extLst>
                </p:cNvPr>
                <p:cNvSpPr txBox="1"/>
                <p:nvPr/>
              </p:nvSpPr>
              <p:spPr>
                <a:xfrm>
                  <a:off x="4521649" y="2329918"/>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C</a:t>
                  </a:r>
                </a:p>
              </p:txBody>
            </p:sp>
            <p:sp>
              <p:nvSpPr>
                <p:cNvPr id="9" name="TextBox 8">
                  <a:extLst>
                    <a:ext uri="{FF2B5EF4-FFF2-40B4-BE49-F238E27FC236}">
                      <a16:creationId xmlns:a16="http://schemas.microsoft.com/office/drawing/2014/main" id="{B0FA6B49-7B61-4718-C2F5-E1A0E8F8065B}"/>
                    </a:ext>
                  </a:extLst>
                </p:cNvPr>
                <p:cNvSpPr txBox="1"/>
                <p:nvPr/>
              </p:nvSpPr>
              <p:spPr>
                <a:xfrm>
                  <a:off x="3959603" y="1490133"/>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H</a:t>
                  </a:r>
                </a:p>
              </p:txBody>
            </p:sp>
            <p:sp>
              <p:nvSpPr>
                <p:cNvPr id="10" name="TextBox 9">
                  <a:extLst>
                    <a:ext uri="{FF2B5EF4-FFF2-40B4-BE49-F238E27FC236}">
                      <a16:creationId xmlns:a16="http://schemas.microsoft.com/office/drawing/2014/main" id="{91069B8F-8CD2-E693-F3F1-A4C20EC858DA}"/>
                    </a:ext>
                  </a:extLst>
                </p:cNvPr>
                <p:cNvSpPr txBox="1"/>
                <p:nvPr/>
              </p:nvSpPr>
              <p:spPr>
                <a:xfrm>
                  <a:off x="3959603" y="2662915"/>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H</a:t>
                  </a:r>
                </a:p>
              </p:txBody>
            </p:sp>
            <p:sp>
              <p:nvSpPr>
                <p:cNvPr id="11" name="TextBox 10">
                  <a:extLst>
                    <a:ext uri="{FF2B5EF4-FFF2-40B4-BE49-F238E27FC236}">
                      <a16:creationId xmlns:a16="http://schemas.microsoft.com/office/drawing/2014/main" id="{2DF74B61-EC57-05E2-C10C-09AE2B60675F}"/>
                    </a:ext>
                  </a:extLst>
                </p:cNvPr>
                <p:cNvSpPr txBox="1"/>
                <p:nvPr/>
              </p:nvSpPr>
              <p:spPr>
                <a:xfrm>
                  <a:off x="4538980" y="1613196"/>
                  <a:ext cx="402671" cy="615553"/>
                </a:xfrm>
                <a:prstGeom prst="rect">
                  <a:avLst/>
                </a:prstGeom>
                <a:noFill/>
              </p:spPr>
              <p:txBody>
                <a:bodyPr wrap="square" rtlCol="0">
                  <a:spAutoFit/>
                </a:bodyPr>
                <a:lstStyle/>
                <a:p>
                  <a:pPr algn="ctr" defTabSz="685800">
                    <a:buClrTx/>
                    <a:defRPr/>
                  </a:pPr>
                  <a:r>
                    <a:rPr lang="en-US" sz="2400" kern="1200" dirty="0">
                      <a:latin typeface="Times New Roman" panose="02020603050405020304" pitchFamily="18" charset="0"/>
                      <a:ea typeface="宋体"/>
                      <a:cs typeface="Times New Roman" panose="02020603050405020304" pitchFamily="18" charset="0"/>
                    </a:rPr>
                    <a:t>H</a:t>
                  </a:r>
                </a:p>
              </p:txBody>
            </p:sp>
            <p:cxnSp>
              <p:nvCxnSpPr>
                <p:cNvPr id="12" name="Straight Connector 11">
                  <a:extLst>
                    <a:ext uri="{FF2B5EF4-FFF2-40B4-BE49-F238E27FC236}">
                      <a16:creationId xmlns:a16="http://schemas.microsoft.com/office/drawing/2014/main" id="{8E397938-DD00-D0D3-2F29-6066E6044134}"/>
                    </a:ext>
                  </a:extLst>
                </p:cNvPr>
                <p:cNvCxnSpPr>
                  <a:cxnSpLocks/>
                  <a:endCxn id="7" idx="1"/>
                </p:cNvCxnSpPr>
                <p:nvPr/>
              </p:nvCxnSpPr>
              <p:spPr>
                <a:xfrm flipV="1">
                  <a:off x="3656080" y="2384301"/>
                  <a:ext cx="303524" cy="1081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Left Bracket 12">
                  <a:extLst>
                    <a:ext uri="{FF2B5EF4-FFF2-40B4-BE49-F238E27FC236}">
                      <a16:creationId xmlns:a16="http://schemas.microsoft.com/office/drawing/2014/main" id="{8F731198-FD9B-4862-5445-87B2DDF0BAD5}"/>
                    </a:ext>
                  </a:extLst>
                </p:cNvPr>
                <p:cNvSpPr/>
                <p:nvPr/>
              </p:nvSpPr>
              <p:spPr>
                <a:xfrm>
                  <a:off x="3779663" y="1768911"/>
                  <a:ext cx="179937" cy="1324891"/>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2400" kern="1200">
                    <a:solidFill>
                      <a:srgbClr val="000000"/>
                    </a:solidFill>
                    <a:latin typeface="Times New Roman" panose="02020603050405020304" pitchFamily="18" charset="0"/>
                    <a:ea typeface="宋体"/>
                    <a:cs typeface="Times New Roman" panose="02020603050405020304" pitchFamily="18" charset="0"/>
                  </a:endParaRPr>
                </a:p>
              </p:txBody>
            </p:sp>
            <p:sp>
              <p:nvSpPr>
                <p:cNvPr id="14" name="Left Bracket 13">
                  <a:extLst>
                    <a:ext uri="{FF2B5EF4-FFF2-40B4-BE49-F238E27FC236}">
                      <a16:creationId xmlns:a16="http://schemas.microsoft.com/office/drawing/2014/main" id="{C03B22B6-B893-E8D4-7B96-4DE33CE2928E}"/>
                    </a:ext>
                  </a:extLst>
                </p:cNvPr>
                <p:cNvSpPr/>
                <p:nvPr/>
              </p:nvSpPr>
              <p:spPr>
                <a:xfrm flipH="1">
                  <a:off x="4954893" y="1768911"/>
                  <a:ext cx="173531" cy="1324891"/>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defRPr/>
                  </a:pPr>
                  <a:endParaRPr lang="en-US" sz="2400" kern="1200">
                    <a:solidFill>
                      <a:srgbClr val="000000"/>
                    </a:solidFill>
                    <a:latin typeface="Times New Roman" panose="02020603050405020304" pitchFamily="18" charset="0"/>
                    <a:ea typeface="宋体"/>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EDCD801F-68B4-FB98-529B-567FED6287AD}"/>
                    </a:ext>
                  </a:extLst>
                </p:cNvPr>
                <p:cNvCxnSpPr>
                  <a:cxnSpLocks/>
                </p:cNvCxnSpPr>
                <p:nvPr/>
              </p:nvCxnSpPr>
              <p:spPr>
                <a:xfrm>
                  <a:off x="4348209" y="2351813"/>
                  <a:ext cx="244901" cy="14063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AEB0E91-E7C6-ABFA-BB01-C47A45AC7010}"/>
                    </a:ext>
                  </a:extLst>
                </p:cNvPr>
                <p:cNvCxnSpPr>
                  <a:cxnSpLocks/>
                </p:cNvCxnSpPr>
                <p:nvPr/>
              </p:nvCxnSpPr>
              <p:spPr>
                <a:xfrm flipV="1">
                  <a:off x="4838793" y="2399689"/>
                  <a:ext cx="376120" cy="15786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588E67C-7F2A-D186-2F7C-342A14AC6603}"/>
                    </a:ext>
                  </a:extLst>
                </p:cNvPr>
                <p:cNvCxnSpPr>
                  <a:cxnSpLocks/>
                </p:cNvCxnSpPr>
                <p:nvPr/>
              </p:nvCxnSpPr>
              <p:spPr>
                <a:xfrm>
                  <a:off x="4160937" y="1977356"/>
                  <a:ext cx="0" cy="2653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FDC6B2-CA0B-D678-FF40-55622D73595B}"/>
                    </a:ext>
                  </a:extLst>
                </p:cNvPr>
                <p:cNvCxnSpPr>
                  <a:cxnSpLocks/>
                </p:cNvCxnSpPr>
                <p:nvPr/>
              </p:nvCxnSpPr>
              <p:spPr>
                <a:xfrm>
                  <a:off x="4160937" y="2522861"/>
                  <a:ext cx="0" cy="2653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3E211C-2302-BBE3-38A8-D32256082D69}"/>
                    </a:ext>
                  </a:extLst>
                </p:cNvPr>
                <p:cNvCxnSpPr>
                  <a:cxnSpLocks/>
                </p:cNvCxnSpPr>
                <p:nvPr/>
              </p:nvCxnSpPr>
              <p:spPr>
                <a:xfrm>
                  <a:off x="4722984" y="2788328"/>
                  <a:ext cx="0" cy="2653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48BAFB2-AA1D-304A-9035-C1BA26B7F287}"/>
                    </a:ext>
                  </a:extLst>
                </p:cNvPr>
                <p:cNvCxnSpPr>
                  <a:cxnSpLocks/>
                </p:cNvCxnSpPr>
                <p:nvPr/>
              </p:nvCxnSpPr>
              <p:spPr>
                <a:xfrm>
                  <a:off x="4722984" y="2110037"/>
                  <a:ext cx="0" cy="2653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97ECA5A-A558-8197-A18A-9C8BAF6C653B}"/>
                    </a:ext>
                  </a:extLst>
                </p:cNvPr>
                <p:cNvSpPr txBox="1"/>
                <p:nvPr/>
              </p:nvSpPr>
              <p:spPr>
                <a:xfrm>
                  <a:off x="5057142" y="2788224"/>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n</a:t>
                  </a:r>
                </a:p>
              </p:txBody>
            </p:sp>
          </p:grpSp>
        </p:grpSp>
        <p:grpSp>
          <p:nvGrpSpPr>
            <p:cNvPr id="22" name="Group 21">
              <a:extLst>
                <a:ext uri="{FF2B5EF4-FFF2-40B4-BE49-F238E27FC236}">
                  <a16:creationId xmlns:a16="http://schemas.microsoft.com/office/drawing/2014/main" id="{84CFD017-7D13-D49A-F034-F4B278943D77}"/>
                </a:ext>
              </a:extLst>
            </p:cNvPr>
            <p:cNvGrpSpPr/>
            <p:nvPr/>
          </p:nvGrpSpPr>
          <p:grpSpPr>
            <a:xfrm>
              <a:off x="2189864" y="2575775"/>
              <a:ext cx="1671323" cy="1133067"/>
              <a:chOff x="7254574" y="1849880"/>
              <a:chExt cx="2228431" cy="1510756"/>
            </a:xfrm>
          </p:grpSpPr>
          <p:sp>
            <p:nvSpPr>
              <p:cNvPr id="23" name="TextBox 22">
                <a:extLst>
                  <a:ext uri="{FF2B5EF4-FFF2-40B4-BE49-F238E27FC236}">
                    <a16:creationId xmlns:a16="http://schemas.microsoft.com/office/drawing/2014/main" id="{F50B583B-3A54-4A3A-F859-524BC9C1A338}"/>
                  </a:ext>
                </a:extLst>
              </p:cNvPr>
              <p:cNvSpPr txBox="1"/>
              <p:nvPr/>
            </p:nvSpPr>
            <p:spPr>
              <a:xfrm>
                <a:off x="7829161" y="2289564"/>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C</a:t>
                </a:r>
              </a:p>
            </p:txBody>
          </p:sp>
          <p:sp>
            <p:nvSpPr>
              <p:cNvPr id="24" name="TextBox 23">
                <a:extLst>
                  <a:ext uri="{FF2B5EF4-FFF2-40B4-BE49-F238E27FC236}">
                    <a16:creationId xmlns:a16="http://schemas.microsoft.com/office/drawing/2014/main" id="{BFCA67C8-336C-F826-EB32-6B0FAB07B6E4}"/>
                  </a:ext>
                </a:extLst>
              </p:cNvPr>
              <p:cNvSpPr txBox="1"/>
              <p:nvPr/>
            </p:nvSpPr>
            <p:spPr>
              <a:xfrm>
                <a:off x="8481649" y="2289564"/>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C</a:t>
                </a:r>
              </a:p>
            </p:txBody>
          </p:sp>
          <p:sp>
            <p:nvSpPr>
              <p:cNvPr id="25" name="TextBox 24">
                <a:extLst>
                  <a:ext uri="{FF2B5EF4-FFF2-40B4-BE49-F238E27FC236}">
                    <a16:creationId xmlns:a16="http://schemas.microsoft.com/office/drawing/2014/main" id="{EFC787D7-1430-D7E7-F83E-89C317B5551E}"/>
                  </a:ext>
                </a:extLst>
              </p:cNvPr>
              <p:cNvSpPr txBox="1"/>
              <p:nvPr/>
            </p:nvSpPr>
            <p:spPr>
              <a:xfrm>
                <a:off x="7254574" y="1849880"/>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H</a:t>
                </a:r>
              </a:p>
            </p:txBody>
          </p:sp>
          <p:sp>
            <p:nvSpPr>
              <p:cNvPr id="26" name="TextBox 25">
                <a:extLst>
                  <a:ext uri="{FF2B5EF4-FFF2-40B4-BE49-F238E27FC236}">
                    <a16:creationId xmlns:a16="http://schemas.microsoft.com/office/drawing/2014/main" id="{C80C11B3-26CF-4391-89F1-BDE65472A9DB}"/>
                  </a:ext>
                </a:extLst>
              </p:cNvPr>
              <p:cNvSpPr txBox="1"/>
              <p:nvPr/>
            </p:nvSpPr>
            <p:spPr>
              <a:xfrm>
                <a:off x="7258347" y="2711119"/>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H</a:t>
                </a:r>
              </a:p>
            </p:txBody>
          </p:sp>
          <p:sp>
            <p:nvSpPr>
              <p:cNvPr id="27" name="TextBox 26">
                <a:extLst>
                  <a:ext uri="{FF2B5EF4-FFF2-40B4-BE49-F238E27FC236}">
                    <a16:creationId xmlns:a16="http://schemas.microsoft.com/office/drawing/2014/main" id="{28C2FFEE-05CC-D2C0-63C1-CD6F7DE16E6D}"/>
                  </a:ext>
                </a:extLst>
              </p:cNvPr>
              <p:cNvSpPr txBox="1"/>
              <p:nvPr/>
            </p:nvSpPr>
            <p:spPr>
              <a:xfrm>
                <a:off x="9073432" y="1922985"/>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H</a:t>
                </a:r>
              </a:p>
            </p:txBody>
          </p:sp>
          <p:sp>
            <p:nvSpPr>
              <p:cNvPr id="28" name="TextBox 27">
                <a:extLst>
                  <a:ext uri="{FF2B5EF4-FFF2-40B4-BE49-F238E27FC236}">
                    <a16:creationId xmlns:a16="http://schemas.microsoft.com/office/drawing/2014/main" id="{881FD918-3DFC-CED6-5274-E82BD6299ACF}"/>
                  </a:ext>
                </a:extLst>
              </p:cNvPr>
              <p:cNvSpPr txBox="1"/>
              <p:nvPr/>
            </p:nvSpPr>
            <p:spPr>
              <a:xfrm>
                <a:off x="9080334" y="2745083"/>
                <a:ext cx="402671" cy="615553"/>
              </a:xfrm>
              <a:prstGeom prst="rect">
                <a:avLst/>
              </a:prstGeom>
              <a:noFill/>
            </p:spPr>
            <p:txBody>
              <a:bodyPr wrap="square" rtlCol="0">
                <a:spAutoFit/>
              </a:bodyPr>
              <a:lstStyle/>
              <a:p>
                <a:pPr algn="ctr" defTabSz="685800">
                  <a:buClrTx/>
                  <a:defRPr/>
                </a:pPr>
                <a:r>
                  <a:rPr lang="en-US" sz="2400" kern="1200">
                    <a:latin typeface="Times New Roman" panose="02020603050405020304" pitchFamily="18" charset="0"/>
                    <a:ea typeface="宋体"/>
                    <a:cs typeface="Times New Roman" panose="02020603050405020304" pitchFamily="18" charset="0"/>
                  </a:rPr>
                  <a:t>H</a:t>
                </a:r>
              </a:p>
            </p:txBody>
          </p:sp>
          <p:cxnSp>
            <p:nvCxnSpPr>
              <p:cNvPr id="29" name="Straight Connector 28">
                <a:extLst>
                  <a:ext uri="{FF2B5EF4-FFF2-40B4-BE49-F238E27FC236}">
                    <a16:creationId xmlns:a16="http://schemas.microsoft.com/office/drawing/2014/main" id="{0DDE1A2C-24AF-46FA-701F-76207A26E23C}"/>
                  </a:ext>
                </a:extLst>
              </p:cNvPr>
              <p:cNvCxnSpPr>
                <a:cxnSpLocks/>
                <a:endCxn id="27" idx="1"/>
              </p:cNvCxnSpPr>
              <p:nvPr/>
            </p:nvCxnSpPr>
            <p:spPr>
              <a:xfrm flipV="1">
                <a:off x="8800902" y="2230763"/>
                <a:ext cx="272529" cy="17376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10EEB87-7CD8-8E3C-BB23-B141BD28255F}"/>
                  </a:ext>
                </a:extLst>
              </p:cNvPr>
              <p:cNvCxnSpPr>
                <a:cxnSpLocks/>
                <a:endCxn id="28" idx="1"/>
              </p:cNvCxnSpPr>
              <p:nvPr/>
            </p:nvCxnSpPr>
            <p:spPr>
              <a:xfrm>
                <a:off x="8800901" y="2685015"/>
                <a:ext cx="279433" cy="3678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294EFC3-0887-6EE5-1416-F4765BDF1467}"/>
                  </a:ext>
                </a:extLst>
              </p:cNvPr>
              <p:cNvCxnSpPr>
                <a:cxnSpLocks/>
              </p:cNvCxnSpPr>
              <p:nvPr/>
            </p:nvCxnSpPr>
            <p:spPr>
              <a:xfrm flipH="1">
                <a:off x="7579344" y="2679018"/>
                <a:ext cx="338337" cy="2512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9FA4DEBC-B9DA-AE94-29CF-08C41F1A21E4}"/>
                  </a:ext>
                </a:extLst>
              </p:cNvPr>
              <p:cNvCxnSpPr>
                <a:cxnSpLocks/>
              </p:cNvCxnSpPr>
              <p:nvPr/>
            </p:nvCxnSpPr>
            <p:spPr>
              <a:xfrm flipH="1" flipV="1">
                <a:off x="7575922" y="2159401"/>
                <a:ext cx="341759" cy="227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B68229D-D165-9B2A-5AAA-436DB9E709E1}"/>
                  </a:ext>
                </a:extLst>
              </p:cNvPr>
              <p:cNvCxnSpPr>
                <a:cxnSpLocks/>
              </p:cNvCxnSpPr>
              <p:nvPr/>
            </p:nvCxnSpPr>
            <p:spPr>
              <a:xfrm>
                <a:off x="8206194" y="2482566"/>
                <a:ext cx="311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A8B1A25-3228-ACB3-C6EB-BD6DF289EA1A}"/>
                  </a:ext>
                </a:extLst>
              </p:cNvPr>
              <p:cNvCxnSpPr>
                <a:cxnSpLocks/>
              </p:cNvCxnSpPr>
              <p:nvPr/>
            </p:nvCxnSpPr>
            <p:spPr>
              <a:xfrm>
                <a:off x="8206194" y="2575326"/>
                <a:ext cx="31144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a:extLst>
                <a:ext uri="{FF2B5EF4-FFF2-40B4-BE49-F238E27FC236}">
                  <a16:creationId xmlns:a16="http://schemas.microsoft.com/office/drawing/2014/main" id="{0E27F9DE-8B06-4AC6-1BE2-BF4C2E2C9E19}"/>
                </a:ext>
              </a:extLst>
            </p:cNvPr>
            <p:cNvCxnSpPr/>
            <p:nvPr/>
          </p:nvCxnSpPr>
          <p:spPr>
            <a:xfrm>
              <a:off x="4216423" y="3263676"/>
              <a:ext cx="933856" cy="0"/>
            </a:xfrm>
            <a:prstGeom prst="straightConnector1">
              <a:avLst/>
            </a:prstGeom>
            <a:ln w="25400">
              <a:solidFill>
                <a:schemeClr val="tx1"/>
              </a:solidFill>
              <a:tailEnd type="stealth" w="med"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806F3EC-B0C6-B3B3-AD69-479859DB3602}"/>
                </a:ext>
              </a:extLst>
            </p:cNvPr>
            <p:cNvSpPr/>
            <p:nvPr/>
          </p:nvSpPr>
          <p:spPr>
            <a:xfrm>
              <a:off x="4216423" y="2777254"/>
              <a:ext cx="1752862" cy="429413"/>
            </a:xfrm>
            <a:prstGeom prst="rect">
              <a:avLst/>
            </a:prstGeom>
          </p:spPr>
          <p:txBody>
            <a:bodyPr wrap="square">
              <a:spAutoFit/>
            </a:bodyPr>
            <a:lstStyle/>
            <a:p>
              <a:pPr lvl="0" algn="just">
                <a:lnSpc>
                  <a:spcPct val="120000"/>
                </a:lnSpc>
                <a:spcAft>
                  <a:spcPts val="0"/>
                </a:spcAft>
              </a:pPr>
              <a:r>
                <a:rPr lang="pt-BR" sz="2000" dirty="0">
                  <a:latin typeface="Times New Roman" panose="02020603050405020304" pitchFamily="18" charset="0"/>
                  <a:ea typeface="Times New Roman" panose="02020603050405020304" pitchFamily="18" charset="0"/>
                  <a:cs typeface="Times New Roman" panose="02020603050405020304" pitchFamily="18" charset="0"/>
                </a:rPr>
                <a:t>xt, t</a:t>
              </a:r>
              <a:r>
                <a:rPr lang="pt-BR" sz="2000" baseline="30000" dirty="0">
                  <a:latin typeface="Times New Roman" panose="02020603050405020304" pitchFamily="18" charset="0"/>
                  <a:ea typeface="Times New Roman" panose="02020603050405020304" pitchFamily="18" charset="0"/>
                  <a:cs typeface="Times New Roman" panose="02020603050405020304" pitchFamily="18" charset="0"/>
                </a:rPr>
                <a:t>o</a:t>
              </a:r>
              <a:r>
                <a:rPr lang="pt-BR" sz="2000" dirty="0">
                  <a:latin typeface="Times New Roman" panose="02020603050405020304" pitchFamily="18" charset="0"/>
                  <a:ea typeface="Times New Roman" panose="02020603050405020304" pitchFamily="18" charset="0"/>
                  <a:cs typeface="Times New Roman" panose="02020603050405020304" pitchFamily="18" charset="0"/>
                </a:rPr>
                <a:t>, p</a:t>
              </a:r>
              <a:endParaRPr lang="en-US" sz="2000" baseline="-25000" dirty="0">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54" name="Rectangle 53">
            <a:extLst>
              <a:ext uri="{FF2B5EF4-FFF2-40B4-BE49-F238E27FC236}">
                <a16:creationId xmlns:a16="http://schemas.microsoft.com/office/drawing/2014/main" id="{C1316803-092D-F8B5-DB8E-187B8FE68A72}"/>
              </a:ext>
            </a:extLst>
          </p:cNvPr>
          <p:cNvSpPr/>
          <p:nvPr/>
        </p:nvSpPr>
        <p:spPr>
          <a:xfrm>
            <a:off x="969808" y="3448650"/>
            <a:ext cx="795251" cy="564257"/>
          </a:xfrm>
          <a:prstGeom prst="rect">
            <a:avLst/>
          </a:prstGeom>
        </p:spPr>
        <p:txBody>
          <a:bodyPr wrap="square">
            <a:spAutoFit/>
          </a:bodyPr>
          <a:lstStyle/>
          <a:p>
            <a:pPr lvl="0" algn="just">
              <a:lnSpc>
                <a:spcPct val="120000"/>
              </a:lnSpc>
              <a:spcAft>
                <a:spcPts val="0"/>
              </a:spcAft>
            </a:pPr>
            <a:r>
              <a:rPr lang="pt-BR" sz="2800">
                <a:latin typeface="Times New Roman" panose="02020603050405020304" pitchFamily="18" charset="0"/>
                <a:ea typeface="Times New Roman" panose="02020603050405020304" pitchFamily="18" charset="0"/>
                <a:cs typeface="Times New Roman" panose="02020603050405020304" pitchFamily="18" charset="0"/>
              </a:rPr>
              <a:t>hay</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D1BA6FE-45E9-A2C2-E2F5-16D4B6FA63C5}"/>
              </a:ext>
            </a:extLst>
          </p:cNvPr>
          <p:cNvSpPr txBox="1"/>
          <p:nvPr/>
        </p:nvSpPr>
        <p:spPr>
          <a:xfrm>
            <a:off x="1138313" y="874570"/>
            <a:ext cx="4923064" cy="461665"/>
          </a:xfrm>
          <a:prstGeom prst="rect">
            <a:avLst/>
          </a:prstGeom>
          <a:noFill/>
        </p:spPr>
        <p:txBody>
          <a:bodyPr wrap="square">
            <a:spAutoFit/>
          </a:bodyPr>
          <a:lstStyle/>
          <a:p>
            <a:r>
              <a:rPr lang="en-US" sz="2400">
                <a:solidFill>
                  <a:srgbClr val="00B050"/>
                </a:solidFill>
                <a:latin typeface="Times New Roman" panose="02020603050405020304" pitchFamily="18" charset="0"/>
                <a:cs typeface="Times New Roman" panose="02020603050405020304" pitchFamily="18" charset="0"/>
              </a:rPr>
              <a:t>b. Phản ứng trùng hợp</a:t>
            </a:r>
          </a:p>
        </p:txBody>
      </p:sp>
    </p:spTree>
    <p:extLst>
      <p:ext uri="{BB962C8B-B14F-4D97-AF65-F5344CB8AC3E}">
        <p14:creationId xmlns:p14="http://schemas.microsoft.com/office/powerpoint/2010/main" val="153008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arn(inVertical)">
                                      <p:cBhvr>
                                        <p:cTn id="12" dur="500"/>
                                        <p:tgtEl>
                                          <p:spTgt spid="54"/>
                                        </p:tgtEl>
                                      </p:cBhvr>
                                    </p:animEffect>
                                  </p:childTnLst>
                                </p:cTn>
                              </p:par>
                              <p:par>
                                <p:cTn id="13" presetID="16" presetClass="entr" presetSubtype="21"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barn(inVertical)">
                                      <p:cBhvr>
                                        <p:cTn id="15"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50B03D6-355F-33A1-E673-D0E8C1D6A58E}"/>
              </a:ext>
            </a:extLst>
          </p:cNvPr>
          <p:cNvSpPr txBox="1"/>
          <p:nvPr/>
        </p:nvSpPr>
        <p:spPr>
          <a:xfrm>
            <a:off x="591040" y="1121096"/>
            <a:ext cx="8296158" cy="2901307"/>
          </a:xfrm>
          <a:prstGeom prst="rect">
            <a:avLst/>
          </a:prstGeom>
          <a:solidFill>
            <a:schemeClr val="accent5"/>
          </a:solidFill>
        </p:spPr>
        <p:txBody>
          <a:bodyPr wrap="square">
            <a:spAutoFit/>
          </a:bodyPr>
          <a:lstStyle/>
          <a:p>
            <a:pPr algn="just" defTabSz="685800">
              <a:lnSpc>
                <a:spcPct val="130000"/>
              </a:lnSpc>
              <a:spcAft>
                <a:spcPts val="450"/>
              </a:spcAft>
              <a:buClrTx/>
              <a:defRPr/>
            </a:pPr>
            <a:r>
              <a:rPr lang="en-US" sz="2800" i="1" kern="1200" dirty="0">
                <a:latin typeface="Times New Roman" panose="02020603050405020304" pitchFamily="18" charset="0"/>
                <a:ea typeface="宋体"/>
                <a:cs typeface="Times New Roman" panose="02020603050405020304" pitchFamily="18" charset="0"/>
              </a:rPr>
              <a:t>- Ở điều kiện nhiệt độ, xúc tác và áp suất thích hợp, các phân tử alkene có thể tham gia </a:t>
            </a:r>
            <a:r>
              <a:rPr lang="en-US" sz="2800" b="1" i="1" kern="1200" dirty="0">
                <a:solidFill>
                  <a:srgbClr val="FF0000"/>
                </a:solidFill>
                <a:latin typeface="Times New Roman" panose="02020603050405020304" pitchFamily="18" charset="0"/>
                <a:ea typeface="宋体"/>
                <a:cs typeface="Times New Roman" panose="02020603050405020304" pitchFamily="18" charset="0"/>
              </a:rPr>
              <a:t>phản ứng trùng hợp</a:t>
            </a:r>
            <a:r>
              <a:rPr lang="en-US" sz="2800" i="1" kern="1200" dirty="0">
                <a:latin typeface="Times New Roman" panose="02020603050405020304" pitchFamily="18" charset="0"/>
                <a:ea typeface="宋体"/>
                <a:cs typeface="Times New Roman" panose="02020603050405020304" pitchFamily="18" charset="0"/>
              </a:rPr>
              <a:t>.</a:t>
            </a:r>
          </a:p>
          <a:p>
            <a:pPr algn="just" defTabSz="685800">
              <a:lnSpc>
                <a:spcPct val="130000"/>
              </a:lnSpc>
              <a:spcAft>
                <a:spcPts val="450"/>
              </a:spcAft>
              <a:buClrTx/>
              <a:defRPr/>
            </a:pPr>
            <a:r>
              <a:rPr lang="vi-VN" sz="2800" i="1" kern="1200" dirty="0">
                <a:latin typeface="Times New Roman" panose="02020603050405020304" pitchFamily="18" charset="0"/>
                <a:ea typeface="宋体"/>
                <a:cs typeface="Times New Roman" panose="02020603050405020304" pitchFamily="18" charset="0"/>
              </a:rPr>
              <a:t> </a:t>
            </a:r>
            <a:r>
              <a:rPr lang="en-US" sz="2800" i="1" kern="1200" dirty="0">
                <a:latin typeface="Times New Roman" panose="02020603050405020304" pitchFamily="18" charset="0"/>
                <a:ea typeface="宋体"/>
                <a:cs typeface="Times New Roman" panose="02020603050405020304" pitchFamily="18" charset="0"/>
              </a:rPr>
              <a:t>- Trùng hợp là cộng liên tiếp với nhau để tạo thành những phân tử mạch rất dài, có khối lượng phân tử lớn, gọi là </a:t>
            </a:r>
            <a:r>
              <a:rPr lang="en-US" sz="2800" b="1" i="1" kern="1200" dirty="0">
                <a:solidFill>
                  <a:srgbClr val="FF0000"/>
                </a:solidFill>
                <a:latin typeface="Times New Roman" panose="02020603050405020304" pitchFamily="18" charset="0"/>
                <a:ea typeface="宋体"/>
                <a:cs typeface="Times New Roman" panose="02020603050405020304" pitchFamily="18" charset="0"/>
              </a:rPr>
              <a:t>polymer</a:t>
            </a:r>
            <a:r>
              <a:rPr lang="en-US" sz="2800" i="1" kern="1200" dirty="0">
                <a:latin typeface="Times New Roman" panose="02020603050405020304" pitchFamily="18" charset="0"/>
                <a:ea typeface="宋体"/>
                <a:cs typeface="Times New Roman" panose="02020603050405020304" pitchFamily="18" charset="0"/>
              </a:rPr>
              <a:t>.</a:t>
            </a:r>
          </a:p>
        </p:txBody>
      </p:sp>
    </p:spTree>
    <p:extLst>
      <p:ext uri="{BB962C8B-B14F-4D97-AF65-F5344CB8AC3E}">
        <p14:creationId xmlns:p14="http://schemas.microsoft.com/office/powerpoint/2010/main" val="352976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578;p66">
            <a:extLst>
              <a:ext uri="{FF2B5EF4-FFF2-40B4-BE49-F238E27FC236}">
                <a16:creationId xmlns:a16="http://schemas.microsoft.com/office/drawing/2014/main" id="{7C17558C-D5D9-87EB-0F0B-A9DDE366E330}"/>
              </a:ext>
            </a:extLst>
          </p:cNvPr>
          <p:cNvPicPr preferRelativeResize="0"/>
          <p:nvPr/>
        </p:nvPicPr>
        <p:blipFill rotWithShape="1">
          <a:blip r:embed="rId2">
            <a:alphaModFix/>
          </a:blip>
          <a:srcRect l="18548" t="2588" r="19227" b="4301"/>
          <a:stretch/>
        </p:blipFill>
        <p:spPr>
          <a:xfrm>
            <a:off x="6523774" y="538496"/>
            <a:ext cx="2620225" cy="2382504"/>
          </a:xfrm>
          <a:prstGeom prst="rect">
            <a:avLst/>
          </a:prstGeom>
          <a:noFill/>
          <a:ln>
            <a:noFill/>
          </a:ln>
        </p:spPr>
      </p:pic>
      <p:sp>
        <p:nvSpPr>
          <p:cNvPr id="12" name="Google Shape;3579;p66">
            <a:extLst>
              <a:ext uri="{FF2B5EF4-FFF2-40B4-BE49-F238E27FC236}">
                <a16:creationId xmlns:a16="http://schemas.microsoft.com/office/drawing/2014/main" id="{E76E3D51-F0A9-B47B-6317-0D031FFB0EE5}"/>
              </a:ext>
            </a:extLst>
          </p:cNvPr>
          <p:cNvSpPr/>
          <p:nvPr/>
        </p:nvSpPr>
        <p:spPr>
          <a:xfrm>
            <a:off x="6345512" y="390389"/>
            <a:ext cx="2884926" cy="2733811"/>
          </a:xfrm>
          <a:custGeom>
            <a:avLst/>
            <a:gdLst/>
            <a:ahLst/>
            <a:cxnLst/>
            <a:rect l="l" t="t" r="r" b="b"/>
            <a:pathLst>
              <a:path w="15351" h="12712" extrusionOk="0">
                <a:moveTo>
                  <a:pt x="8622" y="578"/>
                </a:moveTo>
                <a:cubicBezTo>
                  <a:pt x="10209" y="578"/>
                  <a:pt x="11769" y="914"/>
                  <a:pt x="12575" y="1961"/>
                </a:cubicBezTo>
                <a:cubicBezTo>
                  <a:pt x="12964" y="2455"/>
                  <a:pt x="13070" y="3067"/>
                  <a:pt x="13352" y="3619"/>
                </a:cubicBezTo>
                <a:cubicBezTo>
                  <a:pt x="13682" y="4221"/>
                  <a:pt x="14176" y="4609"/>
                  <a:pt x="14516" y="5221"/>
                </a:cubicBezTo>
                <a:cubicBezTo>
                  <a:pt x="15340" y="6773"/>
                  <a:pt x="14458" y="8597"/>
                  <a:pt x="13458" y="9868"/>
                </a:cubicBezTo>
                <a:cubicBezTo>
                  <a:pt x="12304" y="11391"/>
                  <a:pt x="10560" y="12040"/>
                  <a:pt x="8750" y="12040"/>
                </a:cubicBezTo>
                <a:cubicBezTo>
                  <a:pt x="6755" y="12040"/>
                  <a:pt x="4681" y="11252"/>
                  <a:pt x="3231" y="9975"/>
                </a:cubicBezTo>
                <a:cubicBezTo>
                  <a:pt x="2232" y="9092"/>
                  <a:pt x="1466" y="7326"/>
                  <a:pt x="1243" y="6103"/>
                </a:cubicBezTo>
                <a:cubicBezTo>
                  <a:pt x="1039" y="5124"/>
                  <a:pt x="1165" y="4037"/>
                  <a:pt x="1767" y="3280"/>
                </a:cubicBezTo>
                <a:cubicBezTo>
                  <a:pt x="2300" y="2125"/>
                  <a:pt x="3649" y="1417"/>
                  <a:pt x="4949" y="1077"/>
                </a:cubicBezTo>
                <a:cubicBezTo>
                  <a:pt x="5892" y="823"/>
                  <a:pt x="7267" y="578"/>
                  <a:pt x="8622" y="578"/>
                </a:cubicBezTo>
                <a:close/>
                <a:moveTo>
                  <a:pt x="1" y="1"/>
                </a:moveTo>
                <a:lnTo>
                  <a:pt x="1" y="12711"/>
                </a:lnTo>
                <a:lnTo>
                  <a:pt x="15350" y="12711"/>
                </a:lnTo>
                <a:lnTo>
                  <a:pt x="153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80;p66">
            <a:extLst>
              <a:ext uri="{FF2B5EF4-FFF2-40B4-BE49-F238E27FC236}">
                <a16:creationId xmlns:a16="http://schemas.microsoft.com/office/drawing/2014/main" id="{A5061518-7AD9-F836-73AA-5E83E68688B0}"/>
              </a:ext>
            </a:extLst>
          </p:cNvPr>
          <p:cNvSpPr/>
          <p:nvPr/>
        </p:nvSpPr>
        <p:spPr>
          <a:xfrm rot="5400000">
            <a:off x="8487044" y="2270169"/>
            <a:ext cx="1254919" cy="136177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4"/>
          </a:solidFill>
          <a:ln>
            <a:noFill/>
          </a:ln>
        </p:spPr>
      </p:sp>
      <p:sp>
        <p:nvSpPr>
          <p:cNvPr id="9" name="Google Shape;3594;p66">
            <a:extLst>
              <a:ext uri="{FF2B5EF4-FFF2-40B4-BE49-F238E27FC236}">
                <a16:creationId xmlns:a16="http://schemas.microsoft.com/office/drawing/2014/main" id="{31B16045-849B-0A9D-FF02-C3A38FE28113}"/>
              </a:ext>
            </a:extLst>
          </p:cNvPr>
          <p:cNvSpPr txBox="1">
            <a:spLocks/>
          </p:cNvSpPr>
          <p:nvPr/>
        </p:nvSpPr>
        <p:spPr>
          <a:xfrm>
            <a:off x="942622" y="1392941"/>
            <a:ext cx="5570720" cy="1985180"/>
          </a:xfrm>
          <a:prstGeom prst="rect">
            <a:avLst/>
          </a:prstGeom>
          <a:ln w="38100">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a:solidFill>
                  <a:schemeClr val="bg2">
                    <a:lumMod val="10000"/>
                  </a:schemeClr>
                </a:solidFill>
                <a:latin typeface="Times New Roman" panose="02020603050405020304" pitchFamily="18" charset="0"/>
                <a:cs typeface="Times New Roman" panose="02020603050405020304" pitchFamily="18" charset="0"/>
              </a:rPr>
              <a:t>Những hydrocarbon nào sau đây có thể tham gia phản ứng trùng hợp?</a:t>
            </a:r>
          </a:p>
          <a:p>
            <a:pPr algn="ctr"/>
            <a:r>
              <a:rPr lang="vi-VN" sz="2400">
                <a:solidFill>
                  <a:schemeClr val="bg2">
                    <a:lumMod val="10000"/>
                  </a:schemeClr>
                </a:solidFill>
                <a:latin typeface="Times New Roman" panose="02020603050405020304" pitchFamily="18" charset="0"/>
                <a:cs typeface="Times New Roman" panose="02020603050405020304" pitchFamily="18" charset="0"/>
              </a:rPr>
              <a:t>(a) CH</a:t>
            </a:r>
            <a:r>
              <a:rPr lang="vi-VN" sz="2400" baseline="-25000">
                <a:solidFill>
                  <a:schemeClr val="bg2">
                    <a:lumMod val="10000"/>
                  </a:schemeClr>
                </a:solidFill>
                <a:latin typeface="Times New Roman" panose="02020603050405020304" pitchFamily="18" charset="0"/>
                <a:cs typeface="Times New Roman" panose="02020603050405020304" pitchFamily="18" charset="0"/>
              </a:rPr>
              <a:t>4</a:t>
            </a:r>
            <a:r>
              <a:rPr lang="en-US" sz="2400">
                <a:solidFill>
                  <a:schemeClr val="bg2">
                    <a:lumMod val="10000"/>
                  </a:schemeClr>
                </a:solidFill>
                <a:latin typeface="Times New Roman" panose="02020603050405020304" pitchFamily="18" charset="0"/>
                <a:cs typeface="Times New Roman" panose="02020603050405020304" pitchFamily="18" charset="0"/>
              </a:rPr>
              <a:t>	</a:t>
            </a:r>
            <a:r>
              <a:rPr lang="vi-VN" sz="2400">
                <a:solidFill>
                  <a:schemeClr val="bg2">
                    <a:lumMod val="10000"/>
                  </a:schemeClr>
                </a:solidFill>
                <a:latin typeface="Times New Roman" panose="02020603050405020304" pitchFamily="18" charset="0"/>
                <a:cs typeface="Times New Roman" panose="02020603050405020304" pitchFamily="18" charset="0"/>
              </a:rPr>
              <a:t>(b) CH</a:t>
            </a:r>
            <a:r>
              <a:rPr lang="vi-VN" sz="2400" baseline="-25000">
                <a:solidFill>
                  <a:schemeClr val="bg2">
                    <a:lumMod val="10000"/>
                  </a:schemeClr>
                </a:solidFill>
                <a:latin typeface="Times New Roman" panose="02020603050405020304" pitchFamily="18" charset="0"/>
                <a:cs typeface="Times New Roman" panose="02020603050405020304" pitchFamily="18" charset="0"/>
              </a:rPr>
              <a:t>2 </a:t>
            </a:r>
            <a:r>
              <a:rPr lang="vi-VN" sz="2400">
                <a:solidFill>
                  <a:schemeClr val="bg2">
                    <a:lumMod val="10000"/>
                  </a:schemeClr>
                </a:solidFill>
                <a:latin typeface="Times New Roman" panose="02020603050405020304" pitchFamily="18" charset="0"/>
                <a:cs typeface="Times New Roman" panose="02020603050405020304" pitchFamily="18" charset="0"/>
              </a:rPr>
              <a:t>= CH</a:t>
            </a:r>
            <a:r>
              <a:rPr lang="vi-VN" sz="2400" baseline="-25000">
                <a:solidFill>
                  <a:schemeClr val="bg2">
                    <a:lumMod val="10000"/>
                  </a:schemeClr>
                </a:solidFill>
                <a:latin typeface="Times New Roman" panose="02020603050405020304" pitchFamily="18" charset="0"/>
                <a:cs typeface="Times New Roman" panose="02020603050405020304" pitchFamily="18" charset="0"/>
              </a:rPr>
              <a:t>2</a:t>
            </a:r>
          </a:p>
          <a:p>
            <a:pPr algn="ctr"/>
            <a:r>
              <a:rPr lang="vi-VN" sz="2400">
                <a:solidFill>
                  <a:schemeClr val="bg2">
                    <a:lumMod val="10000"/>
                  </a:schemeClr>
                </a:solidFill>
                <a:latin typeface="Times New Roman" panose="02020603050405020304" pitchFamily="18" charset="0"/>
                <a:cs typeface="Times New Roman" panose="02020603050405020304" pitchFamily="18" charset="0"/>
              </a:rPr>
              <a:t>(c) CH</a:t>
            </a:r>
            <a:r>
              <a:rPr lang="vi-VN" sz="2400" baseline="-25000">
                <a:solidFill>
                  <a:schemeClr val="bg2">
                    <a:lumMod val="10000"/>
                  </a:schemeClr>
                </a:solidFill>
                <a:latin typeface="Times New Roman" panose="02020603050405020304" pitchFamily="18" charset="0"/>
                <a:cs typeface="Times New Roman" panose="02020603050405020304" pitchFamily="18" charset="0"/>
              </a:rPr>
              <a:t>3</a:t>
            </a:r>
            <a:r>
              <a:rPr lang="vi-VN" sz="2400">
                <a:solidFill>
                  <a:schemeClr val="bg2">
                    <a:lumMod val="10000"/>
                  </a:schemeClr>
                </a:solidFill>
                <a:latin typeface="Times New Roman" panose="02020603050405020304" pitchFamily="18" charset="0"/>
                <a:cs typeface="Times New Roman" panose="02020603050405020304" pitchFamily="18" charset="0"/>
              </a:rPr>
              <a:t> – CH = CH</a:t>
            </a:r>
            <a:r>
              <a:rPr lang="vi-VN" sz="2400" baseline="-25000">
                <a:solidFill>
                  <a:schemeClr val="bg2">
                    <a:lumMod val="10000"/>
                  </a:schemeClr>
                </a:solidFill>
                <a:latin typeface="Times New Roman" panose="02020603050405020304" pitchFamily="18" charset="0"/>
                <a:cs typeface="Times New Roman" panose="02020603050405020304" pitchFamily="18" charset="0"/>
              </a:rPr>
              <a:t>2</a:t>
            </a:r>
            <a:endParaRPr lang="en-US" sz="2400" baseline="-25000">
              <a:solidFill>
                <a:schemeClr val="bg2">
                  <a:lumMod val="10000"/>
                </a:schemeClr>
              </a:solidFill>
              <a:latin typeface="Times New Roman" panose="02020603050405020304" pitchFamily="18" charset="0"/>
              <a:cs typeface="Times New Roman" panose="02020603050405020304" pitchFamily="18" charset="0"/>
            </a:endParaRPr>
          </a:p>
          <a:p>
            <a:pPr algn="ctr"/>
            <a:r>
              <a:rPr lang="vi-VN" sz="2400">
                <a:solidFill>
                  <a:schemeClr val="bg2">
                    <a:lumMod val="10000"/>
                  </a:schemeClr>
                </a:solidFill>
                <a:latin typeface="Times New Roman" panose="02020603050405020304" pitchFamily="18" charset="0"/>
                <a:cs typeface="Times New Roman" panose="02020603050405020304" pitchFamily="18" charset="0"/>
              </a:rPr>
              <a:t>(d) CH</a:t>
            </a:r>
            <a:r>
              <a:rPr lang="vi-VN" sz="2400" baseline="-25000">
                <a:solidFill>
                  <a:schemeClr val="bg2">
                    <a:lumMod val="10000"/>
                  </a:schemeClr>
                </a:solidFill>
                <a:latin typeface="Times New Roman" panose="02020603050405020304" pitchFamily="18" charset="0"/>
                <a:cs typeface="Times New Roman" panose="02020603050405020304" pitchFamily="18" charset="0"/>
              </a:rPr>
              <a:t>3</a:t>
            </a:r>
            <a:r>
              <a:rPr lang="vi-VN" sz="2400">
                <a:solidFill>
                  <a:schemeClr val="bg2">
                    <a:lumMod val="10000"/>
                  </a:schemeClr>
                </a:solidFill>
                <a:latin typeface="Times New Roman" panose="02020603050405020304" pitchFamily="18" charset="0"/>
                <a:cs typeface="Times New Roman" panose="02020603050405020304" pitchFamily="18" charset="0"/>
              </a:rPr>
              <a:t> – CH</a:t>
            </a:r>
            <a:r>
              <a:rPr lang="vi-VN" sz="2400" baseline="-25000">
                <a:solidFill>
                  <a:schemeClr val="bg2">
                    <a:lumMod val="10000"/>
                  </a:schemeClr>
                </a:solidFill>
                <a:latin typeface="Times New Roman" panose="02020603050405020304" pitchFamily="18" charset="0"/>
                <a:cs typeface="Times New Roman" panose="02020603050405020304" pitchFamily="18" charset="0"/>
              </a:rPr>
              <a:t>2</a:t>
            </a:r>
            <a:r>
              <a:rPr lang="vi-VN" sz="2400">
                <a:solidFill>
                  <a:schemeClr val="bg2">
                    <a:lumMod val="10000"/>
                  </a:schemeClr>
                </a:solidFill>
                <a:latin typeface="Times New Roman" panose="02020603050405020304" pitchFamily="18" charset="0"/>
                <a:cs typeface="Times New Roman" panose="02020603050405020304" pitchFamily="18" charset="0"/>
              </a:rPr>
              <a:t> – CH = CH</a:t>
            </a:r>
            <a:r>
              <a:rPr lang="vi-VN" sz="2400" baseline="-25000">
                <a:solidFill>
                  <a:schemeClr val="bg2">
                    <a:lumMod val="10000"/>
                  </a:schemeClr>
                </a:solidFill>
                <a:latin typeface="Times New Roman" panose="02020603050405020304" pitchFamily="18" charset="0"/>
                <a:cs typeface="Times New Roman" panose="02020603050405020304" pitchFamily="18" charset="0"/>
              </a:rPr>
              <a:t>2</a:t>
            </a:r>
            <a:endParaRPr lang="vi-VN" sz="2400" i="1" baseline="-25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0" name="Google Shape;3605;p66">
            <a:extLst>
              <a:ext uri="{FF2B5EF4-FFF2-40B4-BE49-F238E27FC236}">
                <a16:creationId xmlns:a16="http://schemas.microsoft.com/office/drawing/2014/main" id="{7086208E-68E4-C9AE-8C60-C02824B567A1}"/>
              </a:ext>
            </a:extLst>
          </p:cNvPr>
          <p:cNvSpPr/>
          <p:nvPr/>
        </p:nvSpPr>
        <p:spPr>
          <a:xfrm>
            <a:off x="8631179" y="2529233"/>
            <a:ext cx="1025642" cy="918913"/>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1;p50">
            <a:extLst>
              <a:ext uri="{FF2B5EF4-FFF2-40B4-BE49-F238E27FC236}">
                <a16:creationId xmlns:a16="http://schemas.microsoft.com/office/drawing/2014/main" id="{899C55E0-322F-F910-3C84-8B57C3EBBA3F}"/>
              </a:ext>
            </a:extLst>
          </p:cNvPr>
          <p:cNvSpPr txBox="1">
            <a:spLocks/>
          </p:cNvSpPr>
          <p:nvPr/>
        </p:nvSpPr>
        <p:spPr>
          <a:xfrm>
            <a:off x="-427355" y="801866"/>
            <a:ext cx="77085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9pPr>
          </a:lstStyle>
          <a:p>
            <a:pPr algn="ctr"/>
            <a:r>
              <a:rPr lang="en-US" b="1">
                <a:solidFill>
                  <a:srgbClr val="C00000"/>
                </a:solidFill>
                <a:latin typeface="Times New Roman" panose="02020603050405020304" pitchFamily="18" charset="0"/>
                <a:cs typeface="Times New Roman" panose="02020603050405020304" pitchFamily="18" charset="0"/>
              </a:rPr>
              <a:t>HOẠT ĐỘNG NHÓM</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2" name="Google Shape;891;p39">
            <a:extLst>
              <a:ext uri="{FF2B5EF4-FFF2-40B4-BE49-F238E27FC236}">
                <a16:creationId xmlns:a16="http://schemas.microsoft.com/office/drawing/2014/main" id="{B6D8E380-D83B-B645-36B6-DC912DA83AAC}"/>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2.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6D020BE-2F51-24BC-EF97-7AF3C330A349}"/>
              </a:ext>
            </a:extLst>
          </p:cNvPr>
          <p:cNvSpPr txBox="1">
            <a:spLocks/>
          </p:cNvSpPr>
          <p:nvPr/>
        </p:nvSpPr>
        <p:spPr>
          <a:xfrm>
            <a:off x="710384" y="3698589"/>
            <a:ext cx="1815382"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Times New Roman" panose="02020603050405020304" pitchFamily="18" charset="0"/>
                <a:cs typeface="Times New Roman" panose="02020603050405020304" pitchFamily="18" charset="0"/>
              </a:rPr>
              <a:t>Lời giải</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345541E-1D0C-E21C-35BE-7368A36BEF60}"/>
              </a:ext>
            </a:extLst>
          </p:cNvPr>
          <p:cNvSpPr txBox="1"/>
          <p:nvPr/>
        </p:nvSpPr>
        <p:spPr>
          <a:xfrm>
            <a:off x="2233995" y="3569441"/>
            <a:ext cx="6199621" cy="830997"/>
          </a:xfrm>
          <a:prstGeom prst="rect">
            <a:avLst/>
          </a:prstGeom>
          <a:solidFill>
            <a:schemeClr val="accent5"/>
          </a:solidFill>
        </p:spPr>
        <p:txBody>
          <a:bodyPr wrap="square">
            <a:spAutoFit/>
          </a:bodyPr>
          <a:lstStyle/>
          <a:p>
            <a:pPr algn="just"/>
            <a:r>
              <a:rPr lang="vi-VN" sz="2400">
                <a:latin typeface="Times New Roman" panose="02020603050405020304" pitchFamily="18" charset="0"/>
                <a:cs typeface="Times New Roman" panose="02020603050405020304" pitchFamily="18" charset="0"/>
              </a:rPr>
              <a:t>Các hydrocarbon b, c, d có liên kết đôi C = C thì tham gia phản ứng trùng hợp.</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731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3"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46"/>
          <p:cNvSpPr txBox="1">
            <a:spLocks noGrp="1"/>
          </p:cNvSpPr>
          <p:nvPr>
            <p:ph type="title"/>
          </p:nvPr>
        </p:nvSpPr>
        <p:spPr>
          <a:xfrm>
            <a:off x="135072" y="1256474"/>
            <a:ext cx="5036862" cy="572700"/>
          </a:xfrm>
          <a:prstGeom prst="rect">
            <a:avLst/>
          </a:prstGeom>
        </p:spPr>
        <p:txBody>
          <a:bodyPr spcFirstLastPara="1" wrap="square" lIns="91425" tIns="91425" rIns="91425" bIns="91425" anchor="t" anchorCtr="0">
            <a:noAutofit/>
          </a:bodyPr>
          <a:lstStyle/>
          <a:p>
            <a:pPr algn="ctr"/>
            <a:r>
              <a:rPr lang="vi-VN" sz="2400" b="1" i="1" u="sng">
                <a:solidFill>
                  <a:srgbClr val="C00000"/>
                </a:solidFill>
                <a:latin typeface="Times New Roman" panose="02020603050405020304" pitchFamily="18" charset="0"/>
                <a:cs typeface="Times New Roman" panose="02020603050405020304" pitchFamily="18" charset="0"/>
              </a:rPr>
              <a:t>Thí nghiệm </a:t>
            </a:r>
            <a:r>
              <a:rPr lang="en-US" sz="2400" b="1" i="1" u="sng">
                <a:solidFill>
                  <a:srgbClr val="C00000"/>
                </a:solidFill>
                <a:latin typeface="Times New Roman" panose="02020603050405020304" pitchFamily="18" charset="0"/>
                <a:cs typeface="Times New Roman" panose="02020603050405020304" pitchFamily="18" charset="0"/>
              </a:rPr>
              <a:t>1</a:t>
            </a:r>
            <a:endParaRPr lang="en-US" sz="2400" i="1" dirty="0">
              <a:solidFill>
                <a:srgbClr val="C00000"/>
              </a:solidFill>
              <a:latin typeface="Times New Roman" panose="02020603050405020304" pitchFamily="18" charset="0"/>
              <a:cs typeface="Times New Roman" panose="02020603050405020304" pitchFamily="18" charset="0"/>
            </a:endParaRPr>
          </a:p>
        </p:txBody>
      </p:sp>
      <p:sp>
        <p:nvSpPr>
          <p:cNvPr id="1956" name="Google Shape;1956;p46"/>
          <p:cNvSpPr txBox="1">
            <a:spLocks noGrp="1"/>
          </p:cNvSpPr>
          <p:nvPr>
            <p:ph type="subTitle" idx="1"/>
          </p:nvPr>
        </p:nvSpPr>
        <p:spPr>
          <a:xfrm>
            <a:off x="368662" y="1822366"/>
            <a:ext cx="5036863" cy="2239483"/>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ctr" anchorCtr="0">
            <a:noAutofit/>
          </a:bodyPr>
          <a:lstStyle/>
          <a:p>
            <a:pPr marL="139700" indent="0">
              <a:buNone/>
            </a:pPr>
            <a:r>
              <a:rPr lang="en-US" sz="2400" b="1">
                <a:solidFill>
                  <a:srgbClr val="000000"/>
                </a:solidFill>
                <a:latin typeface="Times New Roman" panose="02020603050405020304" pitchFamily="18" charset="0"/>
                <a:cs typeface="Times New Roman" panose="02020603050405020304" pitchFamily="18" charset="0"/>
              </a:rPr>
              <a:t>Chuẩn bị</a:t>
            </a:r>
            <a:r>
              <a:rPr lang="vi-VN" sz="2400" b="1">
                <a:solidFill>
                  <a:srgbClr val="000000"/>
                </a:solidFill>
                <a:latin typeface="Times New Roman" panose="02020603050405020304" pitchFamily="18" charset="0"/>
                <a:cs typeface="Times New Roman" panose="02020603050405020304" pitchFamily="18" charset="0"/>
              </a:rPr>
              <a:t>:</a:t>
            </a:r>
            <a:endParaRPr lang="en-US" sz="2400" b="1">
              <a:solidFill>
                <a:srgbClr val="000000"/>
              </a:solidFill>
              <a:latin typeface="Times New Roman" panose="02020603050405020304" pitchFamily="18" charset="0"/>
              <a:cs typeface="Times New Roman" panose="02020603050405020304" pitchFamily="18" charset="0"/>
            </a:endParaRPr>
          </a:p>
          <a:p>
            <a:pPr marL="139700" indent="0">
              <a:buNone/>
            </a:pPr>
            <a:r>
              <a:rPr lang="vi-VN" sz="2400">
                <a:solidFill>
                  <a:srgbClr val="000000"/>
                </a:solidFill>
                <a:latin typeface="Times New Roman" panose="02020603050405020304" pitchFamily="18" charset="0"/>
                <a:cs typeface="Times New Roman" panose="02020603050405020304" pitchFamily="18" charset="0"/>
              </a:rPr>
              <a:t> </a:t>
            </a:r>
            <a:r>
              <a:rPr lang="en-US" sz="2400">
                <a:solidFill>
                  <a:srgbClr val="000000"/>
                </a:solidFill>
                <a:latin typeface="Times New Roman" panose="02020603050405020304" pitchFamily="18" charset="0"/>
                <a:cs typeface="Times New Roman" panose="02020603050405020304" pitchFamily="18" charset="0"/>
              </a:rPr>
              <a:t>• Dụng cụ: ống cao su, ống thuỷ tinh vuốt nhọn, giá thí nghiệm.</a:t>
            </a:r>
          </a:p>
          <a:p>
            <a:pPr marL="139700" indent="0">
              <a:buNone/>
            </a:pPr>
            <a:r>
              <a:rPr lang="en-US" sz="2400">
                <a:solidFill>
                  <a:srgbClr val="000000"/>
                </a:solidFill>
                <a:latin typeface="Times New Roman" panose="02020603050405020304" pitchFamily="18" charset="0"/>
                <a:cs typeface="Times New Roman" panose="02020603050405020304" pitchFamily="18" charset="0"/>
              </a:rPr>
              <a:t>• Hoá chất: khí ethylene.</a:t>
            </a:r>
            <a:endParaRPr lang="en-US" sz="2400" dirty="0">
              <a:solidFill>
                <a:srgbClr val="000000"/>
              </a:solidFill>
              <a:latin typeface="Times New Roman" panose="02020603050405020304" pitchFamily="18" charset="0"/>
              <a:cs typeface="Times New Roman" panose="02020603050405020304" pitchFamily="18" charset="0"/>
            </a:endParaRPr>
          </a:p>
        </p:txBody>
      </p:sp>
      <p:grpSp>
        <p:nvGrpSpPr>
          <p:cNvPr id="1957" name="Google Shape;1957;p46"/>
          <p:cNvGrpSpPr/>
          <p:nvPr/>
        </p:nvGrpSpPr>
        <p:grpSpPr>
          <a:xfrm>
            <a:off x="5708124" y="863476"/>
            <a:ext cx="2392555" cy="3416548"/>
            <a:chOff x="3832161" y="1630101"/>
            <a:chExt cx="2392555" cy="3416548"/>
          </a:xfrm>
        </p:grpSpPr>
        <p:sp>
          <p:nvSpPr>
            <p:cNvPr id="1958" name="Google Shape;1958;p46"/>
            <p:cNvSpPr/>
            <p:nvPr/>
          </p:nvSpPr>
          <p:spPr>
            <a:xfrm>
              <a:off x="4278453" y="4661334"/>
              <a:ext cx="499090" cy="297936"/>
            </a:xfrm>
            <a:custGeom>
              <a:avLst/>
              <a:gdLst/>
              <a:ahLst/>
              <a:cxnLst/>
              <a:rect l="l" t="t" r="r" b="b"/>
              <a:pathLst>
                <a:path w="9669" h="5772" extrusionOk="0">
                  <a:moveTo>
                    <a:pt x="2258" y="746"/>
                  </a:moveTo>
                  <a:lnTo>
                    <a:pt x="2258" y="746"/>
                  </a:lnTo>
                  <a:cubicBezTo>
                    <a:pt x="2059" y="872"/>
                    <a:pt x="1870" y="1013"/>
                    <a:pt x="1692" y="1166"/>
                  </a:cubicBezTo>
                  <a:lnTo>
                    <a:pt x="1692" y="1166"/>
                  </a:lnTo>
                  <a:cubicBezTo>
                    <a:pt x="1869" y="1014"/>
                    <a:pt x="2057" y="875"/>
                    <a:pt x="2255" y="750"/>
                  </a:cubicBezTo>
                  <a:lnTo>
                    <a:pt x="2255" y="750"/>
                  </a:lnTo>
                  <a:cubicBezTo>
                    <a:pt x="2256" y="749"/>
                    <a:pt x="2257" y="747"/>
                    <a:pt x="2258" y="746"/>
                  </a:cubicBezTo>
                  <a:close/>
                  <a:moveTo>
                    <a:pt x="5963" y="735"/>
                  </a:moveTo>
                  <a:cubicBezTo>
                    <a:pt x="6165" y="735"/>
                    <a:pt x="6368" y="756"/>
                    <a:pt x="6570" y="798"/>
                  </a:cubicBezTo>
                  <a:cubicBezTo>
                    <a:pt x="6857" y="852"/>
                    <a:pt x="7134" y="959"/>
                    <a:pt x="7400" y="1097"/>
                  </a:cubicBezTo>
                  <a:cubicBezTo>
                    <a:pt x="7528" y="1172"/>
                    <a:pt x="7656" y="1246"/>
                    <a:pt x="7795" y="1331"/>
                  </a:cubicBezTo>
                  <a:cubicBezTo>
                    <a:pt x="7911" y="1427"/>
                    <a:pt x="8029" y="1523"/>
                    <a:pt x="8114" y="1650"/>
                  </a:cubicBezTo>
                  <a:cubicBezTo>
                    <a:pt x="8284" y="1906"/>
                    <a:pt x="8391" y="2204"/>
                    <a:pt x="8380" y="2513"/>
                  </a:cubicBezTo>
                  <a:lnTo>
                    <a:pt x="8337" y="2535"/>
                  </a:lnTo>
                  <a:cubicBezTo>
                    <a:pt x="8082" y="2353"/>
                    <a:pt x="7911" y="2161"/>
                    <a:pt x="7709" y="2002"/>
                  </a:cubicBezTo>
                  <a:cubicBezTo>
                    <a:pt x="7518" y="1832"/>
                    <a:pt x="7379" y="1619"/>
                    <a:pt x="7166" y="1459"/>
                  </a:cubicBezTo>
                  <a:cubicBezTo>
                    <a:pt x="6761" y="1139"/>
                    <a:pt x="6261" y="905"/>
                    <a:pt x="5708" y="798"/>
                  </a:cubicBezTo>
                  <a:lnTo>
                    <a:pt x="5708" y="746"/>
                  </a:lnTo>
                  <a:cubicBezTo>
                    <a:pt x="5793" y="746"/>
                    <a:pt x="5878" y="735"/>
                    <a:pt x="5963" y="735"/>
                  </a:cubicBezTo>
                  <a:close/>
                  <a:moveTo>
                    <a:pt x="9253" y="2875"/>
                  </a:moveTo>
                  <a:cubicBezTo>
                    <a:pt x="9253" y="2876"/>
                    <a:pt x="9253" y="2876"/>
                    <a:pt x="9253" y="2876"/>
                  </a:cubicBezTo>
                  <a:lnTo>
                    <a:pt x="9253" y="2876"/>
                  </a:lnTo>
                  <a:cubicBezTo>
                    <a:pt x="9283" y="2944"/>
                    <a:pt x="9311" y="3013"/>
                    <a:pt x="9339" y="3083"/>
                  </a:cubicBezTo>
                  <a:lnTo>
                    <a:pt x="9339" y="3083"/>
                  </a:lnTo>
                  <a:cubicBezTo>
                    <a:pt x="9312" y="3013"/>
                    <a:pt x="9283" y="2944"/>
                    <a:pt x="9253" y="2875"/>
                  </a:cubicBezTo>
                  <a:close/>
                  <a:moveTo>
                    <a:pt x="4078" y="64"/>
                  </a:moveTo>
                  <a:cubicBezTo>
                    <a:pt x="3416" y="168"/>
                    <a:pt x="2799" y="406"/>
                    <a:pt x="2255" y="750"/>
                  </a:cubicBezTo>
                  <a:lnTo>
                    <a:pt x="2255" y="750"/>
                  </a:lnTo>
                  <a:cubicBezTo>
                    <a:pt x="1703" y="1665"/>
                    <a:pt x="1449" y="2738"/>
                    <a:pt x="1683" y="3695"/>
                  </a:cubicBezTo>
                  <a:cubicBezTo>
                    <a:pt x="2854" y="3588"/>
                    <a:pt x="4920" y="3535"/>
                    <a:pt x="6506" y="3503"/>
                  </a:cubicBezTo>
                  <a:cubicBezTo>
                    <a:pt x="6229" y="3311"/>
                    <a:pt x="5675" y="3152"/>
                    <a:pt x="4856" y="3035"/>
                  </a:cubicBezTo>
                  <a:cubicBezTo>
                    <a:pt x="4472" y="2982"/>
                    <a:pt x="4196" y="2790"/>
                    <a:pt x="4025" y="2481"/>
                  </a:cubicBezTo>
                  <a:cubicBezTo>
                    <a:pt x="3706" y="1885"/>
                    <a:pt x="3844" y="916"/>
                    <a:pt x="4078" y="64"/>
                  </a:cubicBezTo>
                  <a:close/>
                  <a:moveTo>
                    <a:pt x="4834" y="0"/>
                  </a:moveTo>
                  <a:cubicBezTo>
                    <a:pt x="4685" y="0"/>
                    <a:pt x="4546" y="11"/>
                    <a:pt x="4408" y="22"/>
                  </a:cubicBezTo>
                  <a:cubicBezTo>
                    <a:pt x="4163" y="852"/>
                    <a:pt x="4004" y="1799"/>
                    <a:pt x="4291" y="2332"/>
                  </a:cubicBezTo>
                  <a:cubicBezTo>
                    <a:pt x="4419" y="2556"/>
                    <a:pt x="4610" y="2684"/>
                    <a:pt x="4898" y="2726"/>
                  </a:cubicBezTo>
                  <a:cubicBezTo>
                    <a:pt x="6048" y="2897"/>
                    <a:pt x="6687" y="3131"/>
                    <a:pt x="6921" y="3503"/>
                  </a:cubicBezTo>
                  <a:cubicBezTo>
                    <a:pt x="7922" y="3482"/>
                    <a:pt x="8646" y="3482"/>
                    <a:pt x="8646" y="3482"/>
                  </a:cubicBezTo>
                  <a:cubicBezTo>
                    <a:pt x="8720" y="3642"/>
                    <a:pt x="8784" y="3812"/>
                    <a:pt x="8838" y="3983"/>
                  </a:cubicBezTo>
                  <a:cubicBezTo>
                    <a:pt x="9030" y="3642"/>
                    <a:pt x="9157" y="3269"/>
                    <a:pt x="9253" y="2876"/>
                  </a:cubicBezTo>
                  <a:lnTo>
                    <a:pt x="9253" y="2876"/>
                  </a:lnTo>
                  <a:cubicBezTo>
                    <a:pt x="8500" y="1183"/>
                    <a:pt x="6806" y="0"/>
                    <a:pt x="4834" y="0"/>
                  </a:cubicBezTo>
                  <a:close/>
                  <a:moveTo>
                    <a:pt x="9339" y="3083"/>
                  </a:moveTo>
                  <a:cubicBezTo>
                    <a:pt x="9505" y="3513"/>
                    <a:pt x="9613" y="3968"/>
                    <a:pt x="9652" y="4446"/>
                  </a:cubicBezTo>
                  <a:lnTo>
                    <a:pt x="9652" y="4446"/>
                  </a:lnTo>
                  <a:cubicBezTo>
                    <a:pt x="9613" y="3968"/>
                    <a:pt x="9506" y="3511"/>
                    <a:pt x="9339" y="3083"/>
                  </a:cubicBezTo>
                  <a:close/>
                  <a:moveTo>
                    <a:pt x="1692" y="1166"/>
                  </a:moveTo>
                  <a:lnTo>
                    <a:pt x="1692" y="1166"/>
                  </a:lnTo>
                  <a:cubicBezTo>
                    <a:pt x="657" y="2053"/>
                    <a:pt x="0" y="3372"/>
                    <a:pt x="0" y="4845"/>
                  </a:cubicBezTo>
                  <a:cubicBezTo>
                    <a:pt x="0" y="3373"/>
                    <a:pt x="659" y="2056"/>
                    <a:pt x="1692" y="1166"/>
                  </a:cubicBezTo>
                  <a:close/>
                  <a:moveTo>
                    <a:pt x="9652" y="4446"/>
                  </a:moveTo>
                  <a:lnTo>
                    <a:pt x="9652" y="4446"/>
                  </a:lnTo>
                  <a:cubicBezTo>
                    <a:pt x="9663" y="4577"/>
                    <a:pt x="9669" y="4710"/>
                    <a:pt x="9669" y="4845"/>
                  </a:cubicBezTo>
                  <a:cubicBezTo>
                    <a:pt x="9669" y="4710"/>
                    <a:pt x="9663" y="4577"/>
                    <a:pt x="9652" y="4446"/>
                  </a:cubicBezTo>
                  <a:close/>
                  <a:moveTo>
                    <a:pt x="0" y="4846"/>
                  </a:moveTo>
                  <a:cubicBezTo>
                    <a:pt x="0" y="4939"/>
                    <a:pt x="3" y="5031"/>
                    <a:pt x="8" y="5122"/>
                  </a:cubicBezTo>
                  <a:lnTo>
                    <a:pt x="8" y="5122"/>
                  </a:lnTo>
                  <a:cubicBezTo>
                    <a:pt x="3" y="5030"/>
                    <a:pt x="0" y="4937"/>
                    <a:pt x="0" y="4846"/>
                  </a:cubicBezTo>
                  <a:close/>
                  <a:moveTo>
                    <a:pt x="8" y="5122"/>
                  </a:moveTo>
                  <a:lnTo>
                    <a:pt x="8" y="5122"/>
                  </a:lnTo>
                  <a:cubicBezTo>
                    <a:pt x="21" y="5342"/>
                    <a:pt x="48" y="5562"/>
                    <a:pt x="85" y="5772"/>
                  </a:cubicBezTo>
                  <a:lnTo>
                    <a:pt x="96" y="5772"/>
                  </a:lnTo>
                  <a:cubicBezTo>
                    <a:pt x="50" y="5560"/>
                    <a:pt x="21" y="5344"/>
                    <a:pt x="8" y="5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6"/>
            <p:cNvSpPr/>
            <p:nvPr/>
          </p:nvSpPr>
          <p:spPr>
            <a:xfrm>
              <a:off x="4233907" y="4959223"/>
              <a:ext cx="587614" cy="73710"/>
            </a:xfrm>
            <a:custGeom>
              <a:avLst/>
              <a:gdLst/>
              <a:ahLst/>
              <a:cxnLst/>
              <a:rect l="l" t="t" r="r" b="b"/>
              <a:pathLst>
                <a:path w="11384" h="1428" extrusionOk="0">
                  <a:moveTo>
                    <a:pt x="554" y="1"/>
                  </a:moveTo>
                  <a:cubicBezTo>
                    <a:pt x="256" y="1"/>
                    <a:pt x="0" y="245"/>
                    <a:pt x="0" y="554"/>
                  </a:cubicBezTo>
                  <a:lnTo>
                    <a:pt x="0" y="874"/>
                  </a:lnTo>
                  <a:cubicBezTo>
                    <a:pt x="0" y="1172"/>
                    <a:pt x="256" y="1427"/>
                    <a:pt x="554" y="1427"/>
                  </a:cubicBezTo>
                  <a:lnTo>
                    <a:pt x="10840" y="1427"/>
                  </a:lnTo>
                  <a:cubicBezTo>
                    <a:pt x="11138" y="1427"/>
                    <a:pt x="11383" y="1172"/>
                    <a:pt x="11383" y="874"/>
                  </a:cubicBezTo>
                  <a:lnTo>
                    <a:pt x="11383" y="554"/>
                  </a:lnTo>
                  <a:cubicBezTo>
                    <a:pt x="11383" y="245"/>
                    <a:pt x="11138" y="1"/>
                    <a:pt x="10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6"/>
            <p:cNvSpPr/>
            <p:nvPr/>
          </p:nvSpPr>
          <p:spPr>
            <a:xfrm>
              <a:off x="4238862" y="4959223"/>
              <a:ext cx="578271" cy="19821"/>
            </a:xfrm>
            <a:custGeom>
              <a:avLst/>
              <a:gdLst/>
              <a:ahLst/>
              <a:cxnLst/>
              <a:rect l="l" t="t" r="r" b="b"/>
              <a:pathLst>
                <a:path w="11203" h="384" extrusionOk="0">
                  <a:moveTo>
                    <a:pt x="4376" y="53"/>
                  </a:moveTo>
                  <a:cubicBezTo>
                    <a:pt x="4824" y="235"/>
                    <a:pt x="5313" y="320"/>
                    <a:pt x="5814" y="320"/>
                  </a:cubicBezTo>
                  <a:cubicBezTo>
                    <a:pt x="6336" y="320"/>
                    <a:pt x="6858" y="224"/>
                    <a:pt x="7348" y="53"/>
                  </a:cubicBezTo>
                  <a:close/>
                  <a:moveTo>
                    <a:pt x="618" y="1"/>
                  </a:moveTo>
                  <a:cubicBezTo>
                    <a:pt x="352" y="1"/>
                    <a:pt x="117" y="150"/>
                    <a:pt x="1" y="384"/>
                  </a:cubicBezTo>
                  <a:lnTo>
                    <a:pt x="948" y="384"/>
                  </a:lnTo>
                  <a:cubicBezTo>
                    <a:pt x="916" y="256"/>
                    <a:pt x="884" y="128"/>
                    <a:pt x="863" y="1"/>
                  </a:cubicBezTo>
                  <a:close/>
                  <a:moveTo>
                    <a:pt x="10339" y="1"/>
                  </a:moveTo>
                  <a:cubicBezTo>
                    <a:pt x="10318" y="128"/>
                    <a:pt x="10286" y="256"/>
                    <a:pt x="10244" y="384"/>
                  </a:cubicBezTo>
                  <a:lnTo>
                    <a:pt x="11202" y="384"/>
                  </a:lnTo>
                  <a:cubicBezTo>
                    <a:pt x="11085" y="150"/>
                    <a:pt x="10850" y="1"/>
                    <a:pt x="10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6"/>
            <p:cNvSpPr/>
            <p:nvPr/>
          </p:nvSpPr>
          <p:spPr>
            <a:xfrm>
              <a:off x="4311437" y="4841017"/>
              <a:ext cx="428167" cy="120991"/>
            </a:xfrm>
            <a:custGeom>
              <a:avLst/>
              <a:gdLst/>
              <a:ahLst/>
              <a:cxnLst/>
              <a:rect l="l" t="t" r="r" b="b"/>
              <a:pathLst>
                <a:path w="8295" h="2344" extrusionOk="0">
                  <a:moveTo>
                    <a:pt x="8007" y="1"/>
                  </a:moveTo>
                  <a:cubicBezTo>
                    <a:pt x="7011" y="424"/>
                    <a:pt x="5933" y="573"/>
                    <a:pt x="4793" y="573"/>
                  </a:cubicBezTo>
                  <a:cubicBezTo>
                    <a:pt x="4641" y="573"/>
                    <a:pt x="4487" y="571"/>
                    <a:pt x="4333" y="566"/>
                  </a:cubicBezTo>
                  <a:cubicBezTo>
                    <a:pt x="3459" y="541"/>
                    <a:pt x="2266" y="314"/>
                    <a:pt x="1149" y="314"/>
                  </a:cubicBezTo>
                  <a:cubicBezTo>
                    <a:pt x="797" y="314"/>
                    <a:pt x="452" y="336"/>
                    <a:pt x="128" y="395"/>
                  </a:cubicBezTo>
                  <a:cubicBezTo>
                    <a:pt x="53" y="661"/>
                    <a:pt x="0" y="938"/>
                    <a:pt x="0" y="1215"/>
                  </a:cubicBezTo>
                  <a:cubicBezTo>
                    <a:pt x="0" y="1619"/>
                    <a:pt x="85" y="1992"/>
                    <a:pt x="245" y="2343"/>
                  </a:cubicBezTo>
                  <a:lnTo>
                    <a:pt x="8050" y="2343"/>
                  </a:lnTo>
                  <a:cubicBezTo>
                    <a:pt x="8209" y="1992"/>
                    <a:pt x="8294" y="1619"/>
                    <a:pt x="8294" y="1215"/>
                  </a:cubicBezTo>
                  <a:cubicBezTo>
                    <a:pt x="8294" y="789"/>
                    <a:pt x="8188" y="384"/>
                    <a:pt x="8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6"/>
            <p:cNvSpPr/>
            <p:nvPr/>
          </p:nvSpPr>
          <p:spPr>
            <a:xfrm>
              <a:off x="4317993" y="4841017"/>
              <a:ext cx="406798" cy="39281"/>
            </a:xfrm>
            <a:custGeom>
              <a:avLst/>
              <a:gdLst/>
              <a:ahLst/>
              <a:cxnLst/>
              <a:rect l="l" t="t" r="r" b="b"/>
              <a:pathLst>
                <a:path w="7881" h="761" extrusionOk="0">
                  <a:moveTo>
                    <a:pt x="7880" y="1"/>
                  </a:moveTo>
                  <a:cubicBezTo>
                    <a:pt x="7880" y="1"/>
                    <a:pt x="160" y="33"/>
                    <a:pt x="1" y="395"/>
                  </a:cubicBezTo>
                  <a:cubicBezTo>
                    <a:pt x="1" y="395"/>
                    <a:pt x="2274" y="761"/>
                    <a:pt x="4418" y="761"/>
                  </a:cubicBezTo>
                  <a:cubicBezTo>
                    <a:pt x="5895" y="761"/>
                    <a:pt x="7311" y="587"/>
                    <a:pt x="78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6"/>
            <p:cNvSpPr/>
            <p:nvPr/>
          </p:nvSpPr>
          <p:spPr>
            <a:xfrm>
              <a:off x="4377354" y="4358438"/>
              <a:ext cx="281470" cy="276567"/>
            </a:xfrm>
            <a:custGeom>
              <a:avLst/>
              <a:gdLst/>
              <a:ahLst/>
              <a:cxnLst/>
              <a:rect l="l" t="t" r="r" b="b"/>
              <a:pathLst>
                <a:path w="5453" h="5358" extrusionOk="0">
                  <a:moveTo>
                    <a:pt x="2727" y="1"/>
                  </a:moveTo>
                  <a:cubicBezTo>
                    <a:pt x="1225" y="1"/>
                    <a:pt x="1" y="1226"/>
                    <a:pt x="1" y="2738"/>
                  </a:cubicBezTo>
                  <a:cubicBezTo>
                    <a:pt x="1" y="3952"/>
                    <a:pt x="799" y="4984"/>
                    <a:pt x="1906" y="5336"/>
                  </a:cubicBezTo>
                  <a:cubicBezTo>
                    <a:pt x="1896" y="5240"/>
                    <a:pt x="1906" y="5154"/>
                    <a:pt x="1960" y="5112"/>
                  </a:cubicBezTo>
                  <a:cubicBezTo>
                    <a:pt x="1981" y="5102"/>
                    <a:pt x="2003" y="5091"/>
                    <a:pt x="2034" y="5080"/>
                  </a:cubicBezTo>
                  <a:cubicBezTo>
                    <a:pt x="2119" y="5069"/>
                    <a:pt x="2268" y="5059"/>
                    <a:pt x="2450" y="5038"/>
                  </a:cubicBezTo>
                  <a:cubicBezTo>
                    <a:pt x="2460" y="5005"/>
                    <a:pt x="2471" y="4984"/>
                    <a:pt x="2481" y="4953"/>
                  </a:cubicBezTo>
                  <a:cubicBezTo>
                    <a:pt x="2237" y="4878"/>
                    <a:pt x="2024" y="4697"/>
                    <a:pt x="1854" y="4452"/>
                  </a:cubicBezTo>
                  <a:cubicBezTo>
                    <a:pt x="1236" y="4132"/>
                    <a:pt x="810" y="3483"/>
                    <a:pt x="810" y="2738"/>
                  </a:cubicBezTo>
                  <a:cubicBezTo>
                    <a:pt x="810" y="1673"/>
                    <a:pt x="1662" y="810"/>
                    <a:pt x="2727" y="810"/>
                  </a:cubicBezTo>
                  <a:cubicBezTo>
                    <a:pt x="3792" y="810"/>
                    <a:pt x="4654" y="1673"/>
                    <a:pt x="4654" y="2738"/>
                  </a:cubicBezTo>
                  <a:cubicBezTo>
                    <a:pt x="4654" y="3451"/>
                    <a:pt x="4260" y="4079"/>
                    <a:pt x="3674" y="4409"/>
                  </a:cubicBezTo>
                  <a:cubicBezTo>
                    <a:pt x="3461" y="4750"/>
                    <a:pt x="3142" y="4974"/>
                    <a:pt x="2791" y="4995"/>
                  </a:cubicBezTo>
                  <a:lnTo>
                    <a:pt x="2791" y="5005"/>
                  </a:lnTo>
                  <a:lnTo>
                    <a:pt x="3035" y="5005"/>
                  </a:lnTo>
                  <a:cubicBezTo>
                    <a:pt x="3248" y="5005"/>
                    <a:pt x="3408" y="5027"/>
                    <a:pt x="3461" y="5080"/>
                  </a:cubicBezTo>
                  <a:cubicBezTo>
                    <a:pt x="3461" y="5091"/>
                    <a:pt x="3472" y="5091"/>
                    <a:pt x="3472" y="5102"/>
                  </a:cubicBezTo>
                  <a:cubicBezTo>
                    <a:pt x="3504" y="5154"/>
                    <a:pt x="3504" y="5251"/>
                    <a:pt x="3482" y="5357"/>
                  </a:cubicBezTo>
                  <a:cubicBezTo>
                    <a:pt x="4622" y="5027"/>
                    <a:pt x="5453" y="3983"/>
                    <a:pt x="5453" y="2738"/>
                  </a:cubicBezTo>
                  <a:cubicBezTo>
                    <a:pt x="5453" y="1226"/>
                    <a:pt x="4239" y="1"/>
                    <a:pt x="27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6"/>
            <p:cNvSpPr/>
            <p:nvPr/>
          </p:nvSpPr>
          <p:spPr>
            <a:xfrm>
              <a:off x="4419165" y="4400249"/>
              <a:ext cx="198418" cy="187991"/>
            </a:xfrm>
            <a:custGeom>
              <a:avLst/>
              <a:gdLst/>
              <a:ahLst/>
              <a:cxnLst/>
              <a:rect l="l" t="t" r="r" b="b"/>
              <a:pathLst>
                <a:path w="3844" h="3642" extrusionOk="0">
                  <a:moveTo>
                    <a:pt x="1917" y="0"/>
                  </a:moveTo>
                  <a:cubicBezTo>
                    <a:pt x="852" y="0"/>
                    <a:pt x="0" y="863"/>
                    <a:pt x="0" y="1928"/>
                  </a:cubicBezTo>
                  <a:cubicBezTo>
                    <a:pt x="0" y="2673"/>
                    <a:pt x="426" y="3322"/>
                    <a:pt x="1044" y="3642"/>
                  </a:cubicBezTo>
                  <a:cubicBezTo>
                    <a:pt x="852" y="3344"/>
                    <a:pt x="734" y="2939"/>
                    <a:pt x="734" y="2503"/>
                  </a:cubicBezTo>
                  <a:cubicBezTo>
                    <a:pt x="734" y="1566"/>
                    <a:pt x="1938" y="820"/>
                    <a:pt x="1938" y="820"/>
                  </a:cubicBezTo>
                  <a:cubicBezTo>
                    <a:pt x="1938" y="820"/>
                    <a:pt x="3152" y="1566"/>
                    <a:pt x="3152" y="2503"/>
                  </a:cubicBezTo>
                  <a:cubicBezTo>
                    <a:pt x="3152" y="2918"/>
                    <a:pt x="3045" y="3301"/>
                    <a:pt x="2864" y="3599"/>
                  </a:cubicBezTo>
                  <a:cubicBezTo>
                    <a:pt x="3450" y="3269"/>
                    <a:pt x="3844" y="2641"/>
                    <a:pt x="3844" y="1928"/>
                  </a:cubicBezTo>
                  <a:cubicBezTo>
                    <a:pt x="3844" y="863"/>
                    <a:pt x="2982" y="0"/>
                    <a:pt x="1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6"/>
            <p:cNvSpPr/>
            <p:nvPr/>
          </p:nvSpPr>
          <p:spPr>
            <a:xfrm>
              <a:off x="4457053" y="4442576"/>
              <a:ext cx="124811" cy="173745"/>
            </a:xfrm>
            <a:custGeom>
              <a:avLst/>
              <a:gdLst/>
              <a:ahLst/>
              <a:cxnLst/>
              <a:rect l="l" t="t" r="r" b="b"/>
              <a:pathLst>
                <a:path w="2418" h="3366" extrusionOk="0">
                  <a:moveTo>
                    <a:pt x="1204" y="0"/>
                  </a:moveTo>
                  <a:cubicBezTo>
                    <a:pt x="1204" y="0"/>
                    <a:pt x="0" y="746"/>
                    <a:pt x="0" y="1683"/>
                  </a:cubicBezTo>
                  <a:cubicBezTo>
                    <a:pt x="0" y="2609"/>
                    <a:pt x="544" y="3365"/>
                    <a:pt x="1204" y="3365"/>
                  </a:cubicBezTo>
                  <a:cubicBezTo>
                    <a:pt x="1874" y="3365"/>
                    <a:pt x="2418" y="2609"/>
                    <a:pt x="2418" y="1683"/>
                  </a:cubicBezTo>
                  <a:cubicBezTo>
                    <a:pt x="2418" y="746"/>
                    <a:pt x="1204" y="0"/>
                    <a:pt x="1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6"/>
            <p:cNvSpPr/>
            <p:nvPr/>
          </p:nvSpPr>
          <p:spPr>
            <a:xfrm>
              <a:off x="4475739" y="4490374"/>
              <a:ext cx="87440" cy="121508"/>
            </a:xfrm>
            <a:custGeom>
              <a:avLst/>
              <a:gdLst/>
              <a:ahLst/>
              <a:cxnLst/>
              <a:rect l="l" t="t" r="r" b="b"/>
              <a:pathLst>
                <a:path w="1694" h="2354" extrusionOk="0">
                  <a:moveTo>
                    <a:pt x="842" y="0"/>
                  </a:moveTo>
                  <a:cubicBezTo>
                    <a:pt x="842" y="0"/>
                    <a:pt x="0" y="533"/>
                    <a:pt x="0" y="1183"/>
                  </a:cubicBezTo>
                  <a:cubicBezTo>
                    <a:pt x="0" y="1832"/>
                    <a:pt x="374" y="2354"/>
                    <a:pt x="842" y="2354"/>
                  </a:cubicBezTo>
                  <a:cubicBezTo>
                    <a:pt x="1311" y="2354"/>
                    <a:pt x="1694" y="1832"/>
                    <a:pt x="1694" y="1183"/>
                  </a:cubicBezTo>
                  <a:cubicBezTo>
                    <a:pt x="1694" y="533"/>
                    <a:pt x="842" y="0"/>
                    <a:pt x="8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6"/>
            <p:cNvSpPr/>
            <p:nvPr/>
          </p:nvSpPr>
          <p:spPr>
            <a:xfrm>
              <a:off x="4451530" y="4567027"/>
              <a:ext cx="193514" cy="368601"/>
            </a:xfrm>
            <a:custGeom>
              <a:avLst/>
              <a:gdLst/>
              <a:ahLst/>
              <a:cxnLst/>
              <a:rect l="l" t="t" r="r" b="b"/>
              <a:pathLst>
                <a:path w="3749" h="7141" extrusionOk="0">
                  <a:moveTo>
                    <a:pt x="1519" y="0"/>
                  </a:moveTo>
                  <a:cubicBezTo>
                    <a:pt x="1459" y="0"/>
                    <a:pt x="1406" y="37"/>
                    <a:pt x="1375" y="91"/>
                  </a:cubicBezTo>
                  <a:cubicBezTo>
                    <a:pt x="1321" y="209"/>
                    <a:pt x="1" y="3073"/>
                    <a:pt x="672" y="4308"/>
                  </a:cubicBezTo>
                  <a:cubicBezTo>
                    <a:pt x="843" y="4617"/>
                    <a:pt x="1119" y="4809"/>
                    <a:pt x="1503" y="4862"/>
                  </a:cubicBezTo>
                  <a:cubicBezTo>
                    <a:pt x="2642" y="5022"/>
                    <a:pt x="3270" y="5266"/>
                    <a:pt x="3344" y="5586"/>
                  </a:cubicBezTo>
                  <a:cubicBezTo>
                    <a:pt x="3398" y="5788"/>
                    <a:pt x="3249" y="6172"/>
                    <a:pt x="2280" y="6853"/>
                  </a:cubicBezTo>
                  <a:cubicBezTo>
                    <a:pt x="2216" y="6906"/>
                    <a:pt x="2194" y="7002"/>
                    <a:pt x="2248" y="7076"/>
                  </a:cubicBezTo>
                  <a:cubicBezTo>
                    <a:pt x="2280" y="7109"/>
                    <a:pt x="2322" y="7140"/>
                    <a:pt x="2376" y="7140"/>
                  </a:cubicBezTo>
                  <a:cubicBezTo>
                    <a:pt x="2407" y="7140"/>
                    <a:pt x="2440" y="7130"/>
                    <a:pt x="2461" y="7109"/>
                  </a:cubicBezTo>
                  <a:cubicBezTo>
                    <a:pt x="3377" y="6459"/>
                    <a:pt x="3749" y="5948"/>
                    <a:pt x="3642" y="5511"/>
                  </a:cubicBezTo>
                  <a:cubicBezTo>
                    <a:pt x="3526" y="5043"/>
                    <a:pt x="2876" y="4745"/>
                    <a:pt x="1545" y="4553"/>
                  </a:cubicBezTo>
                  <a:cubicBezTo>
                    <a:pt x="1257" y="4511"/>
                    <a:pt x="1066" y="4383"/>
                    <a:pt x="938" y="4159"/>
                  </a:cubicBezTo>
                  <a:cubicBezTo>
                    <a:pt x="342" y="3062"/>
                    <a:pt x="1641" y="251"/>
                    <a:pt x="1662" y="219"/>
                  </a:cubicBezTo>
                  <a:cubicBezTo>
                    <a:pt x="1694" y="145"/>
                    <a:pt x="1662" y="49"/>
                    <a:pt x="1588" y="17"/>
                  </a:cubicBezTo>
                  <a:cubicBezTo>
                    <a:pt x="1565" y="5"/>
                    <a:pt x="1541" y="0"/>
                    <a:pt x="1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6"/>
            <p:cNvSpPr/>
            <p:nvPr/>
          </p:nvSpPr>
          <p:spPr>
            <a:xfrm>
              <a:off x="4466396" y="4616581"/>
              <a:ext cx="96215" cy="47540"/>
            </a:xfrm>
            <a:custGeom>
              <a:avLst/>
              <a:gdLst/>
              <a:ahLst/>
              <a:cxnLst/>
              <a:rect l="l" t="t" r="r" b="b"/>
              <a:pathLst>
                <a:path w="1864" h="921" extrusionOk="0">
                  <a:moveTo>
                    <a:pt x="1313" y="0"/>
                  </a:moveTo>
                  <a:cubicBezTo>
                    <a:pt x="962" y="0"/>
                    <a:pt x="497" y="59"/>
                    <a:pt x="309" y="79"/>
                  </a:cubicBezTo>
                  <a:cubicBezTo>
                    <a:pt x="1" y="122"/>
                    <a:pt x="342" y="920"/>
                    <a:pt x="342" y="920"/>
                  </a:cubicBezTo>
                  <a:lnTo>
                    <a:pt x="1598" y="814"/>
                  </a:lnTo>
                  <a:cubicBezTo>
                    <a:pt x="1598" y="814"/>
                    <a:pt x="1864" y="250"/>
                    <a:pt x="1736" y="79"/>
                  </a:cubicBezTo>
                  <a:cubicBezTo>
                    <a:pt x="1685" y="20"/>
                    <a:pt x="1519" y="0"/>
                    <a:pt x="1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6"/>
            <p:cNvSpPr/>
            <p:nvPr/>
          </p:nvSpPr>
          <p:spPr>
            <a:xfrm>
              <a:off x="4478526" y="4616787"/>
              <a:ext cx="78097" cy="5523"/>
            </a:xfrm>
            <a:custGeom>
              <a:avLst/>
              <a:gdLst/>
              <a:ahLst/>
              <a:cxnLst/>
              <a:rect l="l" t="t" r="r" b="b"/>
              <a:pathLst>
                <a:path w="1513" h="107" extrusionOk="0">
                  <a:moveTo>
                    <a:pt x="490" y="33"/>
                  </a:moveTo>
                  <a:cubicBezTo>
                    <a:pt x="308" y="54"/>
                    <a:pt x="159" y="64"/>
                    <a:pt x="74" y="75"/>
                  </a:cubicBezTo>
                  <a:cubicBezTo>
                    <a:pt x="43" y="86"/>
                    <a:pt x="21" y="97"/>
                    <a:pt x="0" y="107"/>
                  </a:cubicBezTo>
                  <a:cubicBezTo>
                    <a:pt x="21" y="97"/>
                    <a:pt x="43" y="86"/>
                    <a:pt x="74" y="75"/>
                  </a:cubicBezTo>
                  <a:cubicBezTo>
                    <a:pt x="159" y="64"/>
                    <a:pt x="308" y="54"/>
                    <a:pt x="490" y="33"/>
                  </a:cubicBezTo>
                  <a:lnTo>
                    <a:pt x="490" y="33"/>
                  </a:lnTo>
                  <a:close/>
                  <a:moveTo>
                    <a:pt x="1075" y="0"/>
                  </a:moveTo>
                  <a:lnTo>
                    <a:pt x="831" y="0"/>
                  </a:lnTo>
                  <a:lnTo>
                    <a:pt x="831" y="0"/>
                  </a:lnTo>
                  <a:lnTo>
                    <a:pt x="1075" y="0"/>
                  </a:lnTo>
                  <a:cubicBezTo>
                    <a:pt x="1288" y="0"/>
                    <a:pt x="1448" y="22"/>
                    <a:pt x="1501" y="75"/>
                  </a:cubicBezTo>
                  <a:cubicBezTo>
                    <a:pt x="1501" y="86"/>
                    <a:pt x="1512" y="86"/>
                    <a:pt x="1512" y="97"/>
                  </a:cubicBezTo>
                  <a:cubicBezTo>
                    <a:pt x="1512" y="86"/>
                    <a:pt x="1501" y="86"/>
                    <a:pt x="1501" y="75"/>
                  </a:cubicBezTo>
                  <a:cubicBezTo>
                    <a:pt x="1448" y="22"/>
                    <a:pt x="1288" y="0"/>
                    <a:pt x="1075" y="0"/>
                  </a:cubicBezTo>
                  <a:close/>
                </a:path>
              </a:pathLst>
            </a:custGeom>
            <a:solidFill>
              <a:srgbClr val="C8D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6"/>
            <p:cNvSpPr/>
            <p:nvPr/>
          </p:nvSpPr>
          <p:spPr>
            <a:xfrm>
              <a:off x="4503767" y="4616787"/>
              <a:ext cx="17653" cy="1703"/>
            </a:xfrm>
            <a:custGeom>
              <a:avLst/>
              <a:gdLst/>
              <a:ahLst/>
              <a:cxnLst/>
              <a:rect l="l" t="t" r="r" b="b"/>
              <a:pathLst>
                <a:path w="342" h="33" extrusionOk="0">
                  <a:moveTo>
                    <a:pt x="342" y="0"/>
                  </a:moveTo>
                  <a:cubicBezTo>
                    <a:pt x="224" y="11"/>
                    <a:pt x="107" y="22"/>
                    <a:pt x="1" y="33"/>
                  </a:cubicBezTo>
                  <a:lnTo>
                    <a:pt x="1" y="33"/>
                  </a:lnTo>
                  <a:cubicBezTo>
                    <a:pt x="107" y="22"/>
                    <a:pt x="224" y="11"/>
                    <a:pt x="342" y="0"/>
                  </a:cubicBez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6"/>
            <p:cNvSpPr/>
            <p:nvPr/>
          </p:nvSpPr>
          <p:spPr>
            <a:xfrm>
              <a:off x="4478526" y="4622259"/>
              <a:ext cx="52" cy="52"/>
            </a:xfrm>
            <a:custGeom>
              <a:avLst/>
              <a:gdLst/>
              <a:ahLst/>
              <a:cxnLst/>
              <a:rect l="l" t="t" r="r" b="b"/>
              <a:pathLst>
                <a:path w="1" h="1" extrusionOk="0">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C8D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6"/>
            <p:cNvSpPr/>
            <p:nvPr/>
          </p:nvSpPr>
          <p:spPr>
            <a:xfrm>
              <a:off x="4475222" y="4616787"/>
              <a:ext cx="83001" cy="18737"/>
            </a:xfrm>
            <a:custGeom>
              <a:avLst/>
              <a:gdLst/>
              <a:ahLst/>
              <a:cxnLst/>
              <a:rect l="l" t="t" r="r" b="b"/>
              <a:pathLst>
                <a:path w="1608" h="363" extrusionOk="0">
                  <a:moveTo>
                    <a:pt x="895" y="0"/>
                  </a:moveTo>
                  <a:cubicBezTo>
                    <a:pt x="777" y="11"/>
                    <a:pt x="660" y="22"/>
                    <a:pt x="554" y="33"/>
                  </a:cubicBezTo>
                  <a:cubicBezTo>
                    <a:pt x="372" y="54"/>
                    <a:pt x="223" y="64"/>
                    <a:pt x="138" y="75"/>
                  </a:cubicBezTo>
                  <a:cubicBezTo>
                    <a:pt x="107" y="86"/>
                    <a:pt x="85" y="97"/>
                    <a:pt x="64" y="107"/>
                  </a:cubicBezTo>
                  <a:cubicBezTo>
                    <a:pt x="10" y="161"/>
                    <a:pt x="0" y="246"/>
                    <a:pt x="10" y="362"/>
                  </a:cubicBezTo>
                  <a:lnTo>
                    <a:pt x="1586" y="362"/>
                  </a:lnTo>
                  <a:cubicBezTo>
                    <a:pt x="1608" y="256"/>
                    <a:pt x="1608" y="149"/>
                    <a:pt x="1576" y="97"/>
                  </a:cubicBezTo>
                  <a:cubicBezTo>
                    <a:pt x="1576" y="86"/>
                    <a:pt x="1565" y="86"/>
                    <a:pt x="1565" y="75"/>
                  </a:cubicBezTo>
                  <a:cubicBezTo>
                    <a:pt x="1512" y="22"/>
                    <a:pt x="1352"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6"/>
            <p:cNvSpPr/>
            <p:nvPr/>
          </p:nvSpPr>
          <p:spPr>
            <a:xfrm>
              <a:off x="4777499" y="4911373"/>
              <a:ext cx="52" cy="619"/>
            </a:xfrm>
            <a:custGeom>
              <a:avLst/>
              <a:gdLst/>
              <a:ahLst/>
              <a:cxnLst/>
              <a:rect l="l" t="t" r="r" b="b"/>
              <a:pathLst>
                <a:path w="1" h="12" extrusionOk="0">
                  <a:moveTo>
                    <a:pt x="1" y="12"/>
                  </a:moveTo>
                  <a:lnTo>
                    <a:pt x="1" y="12"/>
                  </a:lnTo>
                  <a:lnTo>
                    <a:pt x="1" y="12"/>
                  </a:lnTo>
                  <a:close/>
                  <a:moveTo>
                    <a:pt x="1" y="1"/>
                  </a:moveTo>
                  <a:lnTo>
                    <a:pt x="1" y="1"/>
                  </a:ln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6"/>
            <p:cNvSpPr/>
            <p:nvPr/>
          </p:nvSpPr>
          <p:spPr>
            <a:xfrm>
              <a:off x="4278453" y="4699790"/>
              <a:ext cx="499090" cy="259481"/>
            </a:xfrm>
            <a:custGeom>
              <a:avLst/>
              <a:gdLst/>
              <a:ahLst/>
              <a:cxnLst/>
              <a:rect l="l" t="t" r="r" b="b"/>
              <a:pathLst>
                <a:path w="9669" h="5027" extrusionOk="0">
                  <a:moveTo>
                    <a:pt x="2258" y="1"/>
                  </a:moveTo>
                  <a:lnTo>
                    <a:pt x="2258" y="1"/>
                  </a:lnTo>
                  <a:cubicBezTo>
                    <a:pt x="905" y="863"/>
                    <a:pt x="0" y="2375"/>
                    <a:pt x="0" y="4100"/>
                  </a:cubicBezTo>
                  <a:cubicBezTo>
                    <a:pt x="0" y="4419"/>
                    <a:pt x="32" y="4728"/>
                    <a:pt x="96" y="5027"/>
                  </a:cubicBezTo>
                  <a:lnTo>
                    <a:pt x="862" y="5027"/>
                  </a:lnTo>
                  <a:cubicBezTo>
                    <a:pt x="724" y="4686"/>
                    <a:pt x="639" y="4334"/>
                    <a:pt x="639" y="3951"/>
                  </a:cubicBezTo>
                  <a:cubicBezTo>
                    <a:pt x="639" y="3674"/>
                    <a:pt x="692" y="3397"/>
                    <a:pt x="767" y="3131"/>
                  </a:cubicBezTo>
                  <a:cubicBezTo>
                    <a:pt x="798" y="3056"/>
                    <a:pt x="1150" y="2992"/>
                    <a:pt x="1683" y="2950"/>
                  </a:cubicBezTo>
                  <a:cubicBezTo>
                    <a:pt x="1448" y="1991"/>
                    <a:pt x="1704" y="916"/>
                    <a:pt x="2258" y="1"/>
                  </a:cubicBezTo>
                  <a:close/>
                  <a:moveTo>
                    <a:pt x="9253" y="2130"/>
                  </a:moveTo>
                  <a:cubicBezTo>
                    <a:pt x="9157" y="2524"/>
                    <a:pt x="9030" y="2897"/>
                    <a:pt x="8838" y="3238"/>
                  </a:cubicBezTo>
                  <a:cubicBezTo>
                    <a:pt x="8902" y="3472"/>
                    <a:pt x="8933" y="3706"/>
                    <a:pt x="8933" y="3951"/>
                  </a:cubicBezTo>
                  <a:cubicBezTo>
                    <a:pt x="8933" y="4334"/>
                    <a:pt x="8859" y="4686"/>
                    <a:pt x="8710" y="5027"/>
                  </a:cubicBezTo>
                  <a:lnTo>
                    <a:pt x="9572" y="5027"/>
                  </a:lnTo>
                  <a:cubicBezTo>
                    <a:pt x="9636" y="4728"/>
                    <a:pt x="9669" y="4419"/>
                    <a:pt x="9669" y="4111"/>
                  </a:cubicBezTo>
                  <a:lnTo>
                    <a:pt x="9669" y="4100"/>
                  </a:lnTo>
                  <a:cubicBezTo>
                    <a:pt x="9669" y="3397"/>
                    <a:pt x="9519" y="2737"/>
                    <a:pt x="9253" y="2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6"/>
            <p:cNvSpPr/>
            <p:nvPr/>
          </p:nvSpPr>
          <p:spPr>
            <a:xfrm>
              <a:off x="4287745" y="4978993"/>
              <a:ext cx="479888" cy="5007"/>
            </a:xfrm>
            <a:custGeom>
              <a:avLst/>
              <a:gdLst/>
              <a:ahLst/>
              <a:cxnLst/>
              <a:rect l="l" t="t" r="r" b="b"/>
              <a:pathLst>
                <a:path w="9297" h="97" extrusionOk="0">
                  <a:moveTo>
                    <a:pt x="1" y="1"/>
                  </a:moveTo>
                  <a:lnTo>
                    <a:pt x="33" y="96"/>
                  </a:lnTo>
                  <a:lnTo>
                    <a:pt x="9265" y="96"/>
                  </a:lnTo>
                  <a:lnTo>
                    <a:pt x="9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6"/>
            <p:cNvSpPr/>
            <p:nvPr/>
          </p:nvSpPr>
          <p:spPr>
            <a:xfrm>
              <a:off x="4283357" y="4959223"/>
              <a:ext cx="489231" cy="19821"/>
            </a:xfrm>
            <a:custGeom>
              <a:avLst/>
              <a:gdLst/>
              <a:ahLst/>
              <a:cxnLst/>
              <a:rect l="l" t="t" r="r" b="b"/>
              <a:pathLst>
                <a:path w="9478" h="384" extrusionOk="0">
                  <a:moveTo>
                    <a:pt x="1" y="1"/>
                  </a:moveTo>
                  <a:cubicBezTo>
                    <a:pt x="22" y="128"/>
                    <a:pt x="54" y="256"/>
                    <a:pt x="86" y="384"/>
                  </a:cubicBezTo>
                  <a:lnTo>
                    <a:pt x="9382" y="384"/>
                  </a:lnTo>
                  <a:cubicBezTo>
                    <a:pt x="9424" y="256"/>
                    <a:pt x="9456" y="128"/>
                    <a:pt x="9477" y="1"/>
                  </a:cubicBezTo>
                  <a:lnTo>
                    <a:pt x="8615" y="1"/>
                  </a:lnTo>
                  <a:cubicBezTo>
                    <a:pt x="8615" y="22"/>
                    <a:pt x="8604" y="32"/>
                    <a:pt x="8594" y="53"/>
                  </a:cubicBezTo>
                  <a:lnTo>
                    <a:pt x="6486" y="53"/>
                  </a:lnTo>
                  <a:cubicBezTo>
                    <a:pt x="5996" y="224"/>
                    <a:pt x="5474" y="320"/>
                    <a:pt x="4952" y="320"/>
                  </a:cubicBezTo>
                  <a:cubicBezTo>
                    <a:pt x="4451" y="320"/>
                    <a:pt x="3962" y="235"/>
                    <a:pt x="3514" y="53"/>
                  </a:cubicBezTo>
                  <a:lnTo>
                    <a:pt x="789" y="53"/>
                  </a:lnTo>
                  <a:cubicBezTo>
                    <a:pt x="778" y="32"/>
                    <a:pt x="778" y="22"/>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6"/>
            <p:cNvSpPr/>
            <p:nvPr/>
          </p:nvSpPr>
          <p:spPr>
            <a:xfrm>
              <a:off x="4317993" y="4852012"/>
              <a:ext cx="52237" cy="16569"/>
            </a:xfrm>
            <a:custGeom>
              <a:avLst/>
              <a:gdLst/>
              <a:ahLst/>
              <a:cxnLst/>
              <a:rect l="l" t="t" r="r" b="b"/>
              <a:pathLst>
                <a:path w="1012" h="321" extrusionOk="0">
                  <a:moveTo>
                    <a:pt x="917" y="1"/>
                  </a:moveTo>
                  <a:cubicBezTo>
                    <a:pt x="384" y="43"/>
                    <a:pt x="32" y="107"/>
                    <a:pt x="1" y="182"/>
                  </a:cubicBezTo>
                  <a:cubicBezTo>
                    <a:pt x="1" y="182"/>
                    <a:pt x="394" y="246"/>
                    <a:pt x="1012" y="320"/>
                  </a:cubicBezTo>
                  <a:lnTo>
                    <a:pt x="9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6"/>
            <p:cNvSpPr/>
            <p:nvPr/>
          </p:nvSpPr>
          <p:spPr>
            <a:xfrm>
              <a:off x="4573039" y="4699222"/>
              <a:ext cx="138541" cy="92963"/>
            </a:xfrm>
            <a:custGeom>
              <a:avLst/>
              <a:gdLst/>
              <a:ahLst/>
              <a:cxnLst/>
              <a:rect l="l" t="t" r="r" b="b"/>
              <a:pathLst>
                <a:path w="2684" h="1801" extrusionOk="0">
                  <a:moveTo>
                    <a:pt x="256" y="1"/>
                  </a:moveTo>
                  <a:cubicBezTo>
                    <a:pt x="171" y="1"/>
                    <a:pt x="86" y="12"/>
                    <a:pt x="1" y="12"/>
                  </a:cubicBezTo>
                  <a:lnTo>
                    <a:pt x="1" y="64"/>
                  </a:lnTo>
                  <a:cubicBezTo>
                    <a:pt x="554" y="171"/>
                    <a:pt x="1054" y="405"/>
                    <a:pt x="1459" y="725"/>
                  </a:cubicBezTo>
                  <a:cubicBezTo>
                    <a:pt x="1672" y="885"/>
                    <a:pt x="1811" y="1098"/>
                    <a:pt x="2002" y="1268"/>
                  </a:cubicBezTo>
                  <a:cubicBezTo>
                    <a:pt x="2204" y="1427"/>
                    <a:pt x="2375" y="1619"/>
                    <a:pt x="2630" y="1801"/>
                  </a:cubicBezTo>
                  <a:lnTo>
                    <a:pt x="2673" y="1779"/>
                  </a:lnTo>
                  <a:cubicBezTo>
                    <a:pt x="2684" y="1470"/>
                    <a:pt x="2577" y="1172"/>
                    <a:pt x="2407" y="916"/>
                  </a:cubicBezTo>
                  <a:cubicBezTo>
                    <a:pt x="2322" y="789"/>
                    <a:pt x="2204" y="693"/>
                    <a:pt x="2088" y="597"/>
                  </a:cubicBezTo>
                  <a:cubicBezTo>
                    <a:pt x="1949" y="512"/>
                    <a:pt x="1821" y="438"/>
                    <a:pt x="1693" y="363"/>
                  </a:cubicBezTo>
                  <a:cubicBezTo>
                    <a:pt x="1427" y="225"/>
                    <a:pt x="1150" y="118"/>
                    <a:pt x="863" y="64"/>
                  </a:cubicBezTo>
                  <a:cubicBezTo>
                    <a:pt x="661" y="22"/>
                    <a:pt x="458"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6"/>
            <p:cNvSpPr/>
            <p:nvPr/>
          </p:nvSpPr>
          <p:spPr>
            <a:xfrm>
              <a:off x="4022323" y="3476332"/>
              <a:ext cx="1423559" cy="737046"/>
            </a:xfrm>
            <a:custGeom>
              <a:avLst/>
              <a:gdLst/>
              <a:ahLst/>
              <a:cxnLst/>
              <a:rect l="l" t="t" r="r" b="b"/>
              <a:pathLst>
                <a:path w="27579" h="14279" extrusionOk="0">
                  <a:moveTo>
                    <a:pt x="328" y="1382"/>
                  </a:moveTo>
                  <a:cubicBezTo>
                    <a:pt x="202" y="1455"/>
                    <a:pt x="88" y="1554"/>
                    <a:pt x="0" y="1661"/>
                  </a:cubicBezTo>
                  <a:cubicBezTo>
                    <a:pt x="94" y="1551"/>
                    <a:pt x="204" y="1457"/>
                    <a:pt x="328" y="1382"/>
                  </a:cubicBezTo>
                  <a:close/>
                  <a:moveTo>
                    <a:pt x="10116" y="0"/>
                  </a:moveTo>
                  <a:cubicBezTo>
                    <a:pt x="8071" y="0"/>
                    <a:pt x="6144" y="831"/>
                    <a:pt x="4749" y="2236"/>
                  </a:cubicBezTo>
                  <a:cubicBezTo>
                    <a:pt x="4387" y="1948"/>
                    <a:pt x="3929" y="1768"/>
                    <a:pt x="3429" y="1768"/>
                  </a:cubicBezTo>
                  <a:cubicBezTo>
                    <a:pt x="3013" y="1768"/>
                    <a:pt x="2620" y="1896"/>
                    <a:pt x="2289" y="2109"/>
                  </a:cubicBezTo>
                  <a:cubicBezTo>
                    <a:pt x="2109" y="1576"/>
                    <a:pt x="1608" y="1193"/>
                    <a:pt x="1011" y="1193"/>
                  </a:cubicBezTo>
                  <a:cubicBezTo>
                    <a:pt x="761" y="1193"/>
                    <a:pt x="528" y="1262"/>
                    <a:pt x="328" y="1382"/>
                  </a:cubicBezTo>
                  <a:lnTo>
                    <a:pt x="328" y="1382"/>
                  </a:lnTo>
                  <a:cubicBezTo>
                    <a:pt x="339" y="1376"/>
                    <a:pt x="351" y="1369"/>
                    <a:pt x="362" y="1363"/>
                  </a:cubicBezTo>
                  <a:cubicBezTo>
                    <a:pt x="618" y="2097"/>
                    <a:pt x="1416" y="2566"/>
                    <a:pt x="2322" y="2609"/>
                  </a:cubicBezTo>
                  <a:cubicBezTo>
                    <a:pt x="2215" y="3844"/>
                    <a:pt x="3056" y="4887"/>
                    <a:pt x="4366" y="5047"/>
                  </a:cubicBezTo>
                  <a:cubicBezTo>
                    <a:pt x="4355" y="5420"/>
                    <a:pt x="4366" y="5782"/>
                    <a:pt x="4409" y="6133"/>
                  </a:cubicBezTo>
                  <a:cubicBezTo>
                    <a:pt x="4536" y="5771"/>
                    <a:pt x="4685" y="5431"/>
                    <a:pt x="4877" y="5100"/>
                  </a:cubicBezTo>
                  <a:cubicBezTo>
                    <a:pt x="6250" y="5750"/>
                    <a:pt x="7720" y="6155"/>
                    <a:pt x="9232" y="6155"/>
                  </a:cubicBezTo>
                  <a:cubicBezTo>
                    <a:pt x="9775" y="6155"/>
                    <a:pt x="10318" y="6101"/>
                    <a:pt x="10871" y="5995"/>
                  </a:cubicBezTo>
                  <a:cubicBezTo>
                    <a:pt x="12192" y="5739"/>
                    <a:pt x="13384" y="5175"/>
                    <a:pt x="14481" y="4430"/>
                  </a:cubicBezTo>
                  <a:cubicBezTo>
                    <a:pt x="15258" y="5420"/>
                    <a:pt x="15727" y="6666"/>
                    <a:pt x="15727" y="8029"/>
                  </a:cubicBezTo>
                  <a:cubicBezTo>
                    <a:pt x="15727" y="8923"/>
                    <a:pt x="15525" y="9775"/>
                    <a:pt x="15163" y="10542"/>
                  </a:cubicBezTo>
                  <a:lnTo>
                    <a:pt x="15163" y="10542"/>
                  </a:lnTo>
                  <a:cubicBezTo>
                    <a:pt x="16228" y="9541"/>
                    <a:pt x="16919" y="8135"/>
                    <a:pt x="17069" y="6484"/>
                  </a:cubicBezTo>
                  <a:lnTo>
                    <a:pt x="17271" y="6484"/>
                  </a:lnTo>
                  <a:cubicBezTo>
                    <a:pt x="20061" y="6484"/>
                    <a:pt x="22617" y="8433"/>
                    <a:pt x="24320" y="10520"/>
                  </a:cubicBezTo>
                  <a:cubicBezTo>
                    <a:pt x="25236" y="11659"/>
                    <a:pt x="25779" y="12958"/>
                    <a:pt x="26268" y="14279"/>
                  </a:cubicBezTo>
                  <a:lnTo>
                    <a:pt x="27578" y="14279"/>
                  </a:lnTo>
                  <a:cubicBezTo>
                    <a:pt x="27195" y="6048"/>
                    <a:pt x="17782" y="2822"/>
                    <a:pt x="15397" y="2140"/>
                  </a:cubicBezTo>
                  <a:cubicBezTo>
                    <a:pt x="14375" y="1139"/>
                    <a:pt x="13065" y="426"/>
                    <a:pt x="11564" y="138"/>
                  </a:cubicBezTo>
                  <a:cubicBezTo>
                    <a:pt x="11074" y="43"/>
                    <a:pt x="10595" y="0"/>
                    <a:pt x="10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6"/>
            <p:cNvSpPr/>
            <p:nvPr/>
          </p:nvSpPr>
          <p:spPr>
            <a:xfrm>
              <a:off x="4233391" y="3704950"/>
              <a:ext cx="600724" cy="485927"/>
            </a:xfrm>
            <a:custGeom>
              <a:avLst/>
              <a:gdLst/>
              <a:ahLst/>
              <a:cxnLst/>
              <a:rect l="l" t="t" r="r" b="b"/>
              <a:pathLst>
                <a:path w="11638" h="9414" extrusionOk="0">
                  <a:moveTo>
                    <a:pt x="10392" y="1"/>
                  </a:moveTo>
                  <a:cubicBezTo>
                    <a:pt x="9295" y="746"/>
                    <a:pt x="8103" y="1310"/>
                    <a:pt x="6782" y="1566"/>
                  </a:cubicBezTo>
                  <a:cubicBezTo>
                    <a:pt x="6232" y="1675"/>
                    <a:pt x="5685" y="1726"/>
                    <a:pt x="5145" y="1726"/>
                  </a:cubicBezTo>
                  <a:cubicBezTo>
                    <a:pt x="3628" y="1726"/>
                    <a:pt x="2162" y="1323"/>
                    <a:pt x="788" y="671"/>
                  </a:cubicBezTo>
                  <a:cubicBezTo>
                    <a:pt x="287" y="1534"/>
                    <a:pt x="0" y="2535"/>
                    <a:pt x="0" y="3600"/>
                  </a:cubicBezTo>
                  <a:cubicBezTo>
                    <a:pt x="0" y="6815"/>
                    <a:pt x="2608" y="9414"/>
                    <a:pt x="5814" y="9414"/>
                  </a:cubicBezTo>
                  <a:cubicBezTo>
                    <a:pt x="9030" y="9414"/>
                    <a:pt x="11638" y="6815"/>
                    <a:pt x="11638" y="3600"/>
                  </a:cubicBezTo>
                  <a:cubicBezTo>
                    <a:pt x="11638" y="2237"/>
                    <a:pt x="11169" y="991"/>
                    <a:pt x="10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6"/>
            <p:cNvSpPr/>
            <p:nvPr/>
          </p:nvSpPr>
          <p:spPr>
            <a:xfrm>
              <a:off x="4274066" y="3689361"/>
              <a:ext cx="495786" cy="127392"/>
            </a:xfrm>
            <a:custGeom>
              <a:avLst/>
              <a:gdLst/>
              <a:ahLst/>
              <a:cxnLst/>
              <a:rect l="l" t="t" r="r" b="b"/>
              <a:pathLst>
                <a:path w="9605" h="2468" extrusionOk="0">
                  <a:moveTo>
                    <a:pt x="7518" y="1"/>
                  </a:moveTo>
                  <a:cubicBezTo>
                    <a:pt x="4526" y="1"/>
                    <a:pt x="0" y="973"/>
                    <a:pt x="0" y="973"/>
                  </a:cubicBezTo>
                  <a:cubicBezTo>
                    <a:pt x="1676" y="2079"/>
                    <a:pt x="3205" y="2467"/>
                    <a:pt x="4526" y="2467"/>
                  </a:cubicBezTo>
                  <a:cubicBezTo>
                    <a:pt x="7645" y="2467"/>
                    <a:pt x="9604" y="303"/>
                    <a:pt x="9604" y="303"/>
                  </a:cubicBezTo>
                  <a:cubicBezTo>
                    <a:pt x="9145" y="85"/>
                    <a:pt x="8397"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6"/>
            <p:cNvSpPr/>
            <p:nvPr/>
          </p:nvSpPr>
          <p:spPr>
            <a:xfrm>
              <a:off x="4355932" y="3859392"/>
              <a:ext cx="69271" cy="69322"/>
            </a:xfrm>
            <a:custGeom>
              <a:avLst/>
              <a:gdLst/>
              <a:ahLst/>
              <a:cxnLst/>
              <a:rect l="l" t="t" r="r" b="b"/>
              <a:pathLst>
                <a:path w="1342" h="1343" extrusionOk="0">
                  <a:moveTo>
                    <a:pt x="671" y="0"/>
                  </a:moveTo>
                  <a:cubicBezTo>
                    <a:pt x="298" y="0"/>
                    <a:pt x="0" y="299"/>
                    <a:pt x="0" y="672"/>
                  </a:cubicBezTo>
                  <a:cubicBezTo>
                    <a:pt x="0" y="1044"/>
                    <a:pt x="298" y="1342"/>
                    <a:pt x="671" y="1342"/>
                  </a:cubicBezTo>
                  <a:cubicBezTo>
                    <a:pt x="1044" y="1342"/>
                    <a:pt x="1342" y="1044"/>
                    <a:pt x="1342" y="672"/>
                  </a:cubicBezTo>
                  <a:cubicBezTo>
                    <a:pt x="1342" y="299"/>
                    <a:pt x="1044" y="0"/>
                    <a:pt x="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6"/>
            <p:cNvSpPr/>
            <p:nvPr/>
          </p:nvSpPr>
          <p:spPr>
            <a:xfrm>
              <a:off x="4542791" y="3886337"/>
              <a:ext cx="69322" cy="69322"/>
            </a:xfrm>
            <a:custGeom>
              <a:avLst/>
              <a:gdLst/>
              <a:ahLst/>
              <a:cxnLst/>
              <a:rect l="l" t="t" r="r" b="b"/>
              <a:pathLst>
                <a:path w="1343" h="1343" extrusionOk="0">
                  <a:moveTo>
                    <a:pt x="672" y="1"/>
                  </a:moveTo>
                  <a:cubicBezTo>
                    <a:pt x="299" y="1"/>
                    <a:pt x="0" y="299"/>
                    <a:pt x="0" y="671"/>
                  </a:cubicBezTo>
                  <a:cubicBezTo>
                    <a:pt x="0" y="1033"/>
                    <a:pt x="299" y="1342"/>
                    <a:pt x="672" y="1342"/>
                  </a:cubicBezTo>
                  <a:cubicBezTo>
                    <a:pt x="1034" y="1342"/>
                    <a:pt x="1342" y="1033"/>
                    <a:pt x="1342" y="671"/>
                  </a:cubicBezTo>
                  <a:cubicBezTo>
                    <a:pt x="1342" y="299"/>
                    <a:pt x="1034" y="1"/>
                    <a:pt x="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6"/>
            <p:cNvSpPr/>
            <p:nvPr/>
          </p:nvSpPr>
          <p:spPr>
            <a:xfrm>
              <a:off x="4450446" y="4034171"/>
              <a:ext cx="77581" cy="77581"/>
            </a:xfrm>
            <a:custGeom>
              <a:avLst/>
              <a:gdLst/>
              <a:ahLst/>
              <a:cxnLst/>
              <a:rect l="l" t="t" r="r" b="b"/>
              <a:pathLst>
                <a:path w="1503" h="1503" extrusionOk="0">
                  <a:moveTo>
                    <a:pt x="757" y="0"/>
                  </a:moveTo>
                  <a:cubicBezTo>
                    <a:pt x="341" y="0"/>
                    <a:pt x="1" y="331"/>
                    <a:pt x="1" y="746"/>
                  </a:cubicBezTo>
                  <a:cubicBezTo>
                    <a:pt x="1" y="1162"/>
                    <a:pt x="341" y="1502"/>
                    <a:pt x="757" y="1502"/>
                  </a:cubicBezTo>
                  <a:cubicBezTo>
                    <a:pt x="1162" y="1502"/>
                    <a:pt x="1502" y="1162"/>
                    <a:pt x="1502" y="746"/>
                  </a:cubicBezTo>
                  <a:cubicBezTo>
                    <a:pt x="1502" y="331"/>
                    <a:pt x="1162" y="0"/>
                    <a:pt x="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6"/>
            <p:cNvSpPr/>
            <p:nvPr/>
          </p:nvSpPr>
          <p:spPr>
            <a:xfrm>
              <a:off x="4457620" y="3923141"/>
              <a:ext cx="41242" cy="41294"/>
            </a:xfrm>
            <a:custGeom>
              <a:avLst/>
              <a:gdLst/>
              <a:ahLst/>
              <a:cxnLst/>
              <a:rect l="l" t="t" r="r" b="b"/>
              <a:pathLst>
                <a:path w="799" h="800" extrusionOk="0">
                  <a:moveTo>
                    <a:pt x="405" y="1"/>
                  </a:moveTo>
                  <a:cubicBezTo>
                    <a:pt x="181" y="1"/>
                    <a:pt x="0" y="171"/>
                    <a:pt x="0" y="395"/>
                  </a:cubicBezTo>
                  <a:cubicBezTo>
                    <a:pt x="0" y="618"/>
                    <a:pt x="181" y="800"/>
                    <a:pt x="405" y="800"/>
                  </a:cubicBezTo>
                  <a:cubicBezTo>
                    <a:pt x="618" y="800"/>
                    <a:pt x="799" y="618"/>
                    <a:pt x="799" y="395"/>
                  </a:cubicBezTo>
                  <a:cubicBezTo>
                    <a:pt x="799" y="171"/>
                    <a:pt x="618"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6"/>
            <p:cNvSpPr/>
            <p:nvPr/>
          </p:nvSpPr>
          <p:spPr>
            <a:xfrm>
              <a:off x="4576859" y="4019873"/>
              <a:ext cx="46249" cy="46249"/>
            </a:xfrm>
            <a:custGeom>
              <a:avLst/>
              <a:gdLst/>
              <a:ahLst/>
              <a:cxnLst/>
              <a:rect l="l" t="t" r="r" b="b"/>
              <a:pathLst>
                <a:path w="896" h="896" extrusionOk="0">
                  <a:moveTo>
                    <a:pt x="448" y="1"/>
                  </a:moveTo>
                  <a:cubicBezTo>
                    <a:pt x="203" y="1"/>
                    <a:pt x="1" y="203"/>
                    <a:pt x="1" y="448"/>
                  </a:cubicBezTo>
                  <a:cubicBezTo>
                    <a:pt x="1" y="693"/>
                    <a:pt x="203" y="895"/>
                    <a:pt x="448" y="895"/>
                  </a:cubicBezTo>
                  <a:cubicBezTo>
                    <a:pt x="693" y="895"/>
                    <a:pt x="895" y="693"/>
                    <a:pt x="895" y="448"/>
                  </a:cubicBezTo>
                  <a:cubicBezTo>
                    <a:pt x="895" y="203"/>
                    <a:pt x="693" y="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6"/>
            <p:cNvSpPr/>
            <p:nvPr/>
          </p:nvSpPr>
          <p:spPr>
            <a:xfrm>
              <a:off x="4651602" y="3876994"/>
              <a:ext cx="41810" cy="41810"/>
            </a:xfrm>
            <a:custGeom>
              <a:avLst/>
              <a:gdLst/>
              <a:ahLst/>
              <a:cxnLst/>
              <a:rect l="l" t="t" r="r" b="b"/>
              <a:pathLst>
                <a:path w="810" h="810" extrusionOk="0">
                  <a:moveTo>
                    <a:pt x="405" y="0"/>
                  </a:moveTo>
                  <a:cubicBezTo>
                    <a:pt x="182" y="0"/>
                    <a:pt x="1" y="182"/>
                    <a:pt x="1" y="405"/>
                  </a:cubicBezTo>
                  <a:cubicBezTo>
                    <a:pt x="1" y="629"/>
                    <a:pt x="182" y="809"/>
                    <a:pt x="405" y="809"/>
                  </a:cubicBezTo>
                  <a:cubicBezTo>
                    <a:pt x="629" y="809"/>
                    <a:pt x="810" y="629"/>
                    <a:pt x="810" y="405"/>
                  </a:cubicBezTo>
                  <a:cubicBezTo>
                    <a:pt x="810" y="182"/>
                    <a:pt x="629"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6"/>
            <p:cNvSpPr/>
            <p:nvPr/>
          </p:nvSpPr>
          <p:spPr>
            <a:xfrm>
              <a:off x="4732436" y="3994064"/>
              <a:ext cx="46198" cy="46765"/>
            </a:xfrm>
            <a:custGeom>
              <a:avLst/>
              <a:gdLst/>
              <a:ahLst/>
              <a:cxnLst/>
              <a:rect l="l" t="t" r="r" b="b"/>
              <a:pathLst>
                <a:path w="895" h="906" extrusionOk="0">
                  <a:moveTo>
                    <a:pt x="448" y="1"/>
                  </a:moveTo>
                  <a:cubicBezTo>
                    <a:pt x="202" y="1"/>
                    <a:pt x="0" y="203"/>
                    <a:pt x="0" y="458"/>
                  </a:cubicBezTo>
                  <a:cubicBezTo>
                    <a:pt x="0" y="703"/>
                    <a:pt x="202" y="905"/>
                    <a:pt x="448" y="905"/>
                  </a:cubicBezTo>
                  <a:cubicBezTo>
                    <a:pt x="703" y="905"/>
                    <a:pt x="895" y="703"/>
                    <a:pt x="895" y="458"/>
                  </a:cubicBezTo>
                  <a:cubicBezTo>
                    <a:pt x="895" y="203"/>
                    <a:pt x="703" y="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6"/>
            <p:cNvSpPr/>
            <p:nvPr/>
          </p:nvSpPr>
          <p:spPr>
            <a:xfrm>
              <a:off x="4663732" y="4053941"/>
              <a:ext cx="46198" cy="46249"/>
            </a:xfrm>
            <a:custGeom>
              <a:avLst/>
              <a:gdLst/>
              <a:ahLst/>
              <a:cxnLst/>
              <a:rect l="l" t="t" r="r" b="b"/>
              <a:pathLst>
                <a:path w="895" h="896" extrusionOk="0">
                  <a:moveTo>
                    <a:pt x="447" y="1"/>
                  </a:moveTo>
                  <a:cubicBezTo>
                    <a:pt x="203" y="1"/>
                    <a:pt x="0" y="204"/>
                    <a:pt x="0" y="448"/>
                  </a:cubicBezTo>
                  <a:cubicBezTo>
                    <a:pt x="0" y="693"/>
                    <a:pt x="203" y="895"/>
                    <a:pt x="447" y="895"/>
                  </a:cubicBezTo>
                  <a:cubicBezTo>
                    <a:pt x="703" y="895"/>
                    <a:pt x="894" y="693"/>
                    <a:pt x="894" y="448"/>
                  </a:cubicBezTo>
                  <a:cubicBezTo>
                    <a:pt x="894" y="204"/>
                    <a:pt x="703" y="1"/>
                    <a:pt x="447" y="1"/>
                  </a:cubicBezTo>
                  <a:close/>
                </a:path>
              </a:pathLst>
            </a:custGeom>
            <a:solidFill>
              <a:srgbClr val="24B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6"/>
            <p:cNvSpPr/>
            <p:nvPr/>
          </p:nvSpPr>
          <p:spPr>
            <a:xfrm>
              <a:off x="4293836" y="4014402"/>
              <a:ext cx="41242" cy="41294"/>
            </a:xfrm>
            <a:custGeom>
              <a:avLst/>
              <a:gdLst/>
              <a:ahLst/>
              <a:cxnLst/>
              <a:rect l="l" t="t" r="r" b="b"/>
              <a:pathLst>
                <a:path w="799" h="800" extrusionOk="0">
                  <a:moveTo>
                    <a:pt x="405" y="0"/>
                  </a:moveTo>
                  <a:cubicBezTo>
                    <a:pt x="181" y="0"/>
                    <a:pt x="0" y="182"/>
                    <a:pt x="0" y="405"/>
                  </a:cubicBezTo>
                  <a:cubicBezTo>
                    <a:pt x="0" y="618"/>
                    <a:pt x="181" y="799"/>
                    <a:pt x="405" y="799"/>
                  </a:cubicBezTo>
                  <a:cubicBezTo>
                    <a:pt x="618" y="799"/>
                    <a:pt x="799" y="618"/>
                    <a:pt x="799" y="405"/>
                  </a:cubicBezTo>
                  <a:cubicBezTo>
                    <a:pt x="799" y="182"/>
                    <a:pt x="618" y="0"/>
                    <a:pt x="405" y="0"/>
                  </a:cubicBezTo>
                  <a:close/>
                </a:path>
              </a:pathLst>
            </a:custGeom>
            <a:solidFill>
              <a:srgbClr val="24B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6"/>
            <p:cNvSpPr/>
            <p:nvPr/>
          </p:nvSpPr>
          <p:spPr>
            <a:xfrm>
              <a:off x="4377354" y="3983586"/>
              <a:ext cx="41862" cy="41862"/>
            </a:xfrm>
            <a:custGeom>
              <a:avLst/>
              <a:gdLst/>
              <a:ahLst/>
              <a:cxnLst/>
              <a:rect l="l" t="t" r="r" b="b"/>
              <a:pathLst>
                <a:path w="811" h="811" extrusionOk="0">
                  <a:moveTo>
                    <a:pt x="405" y="1"/>
                  </a:moveTo>
                  <a:cubicBezTo>
                    <a:pt x="181" y="1"/>
                    <a:pt x="1" y="182"/>
                    <a:pt x="1" y="406"/>
                  </a:cubicBezTo>
                  <a:cubicBezTo>
                    <a:pt x="1" y="630"/>
                    <a:pt x="181" y="810"/>
                    <a:pt x="405" y="810"/>
                  </a:cubicBezTo>
                  <a:cubicBezTo>
                    <a:pt x="629" y="810"/>
                    <a:pt x="810" y="630"/>
                    <a:pt x="810" y="406"/>
                  </a:cubicBezTo>
                  <a:cubicBezTo>
                    <a:pt x="810" y="182"/>
                    <a:pt x="629"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6"/>
            <p:cNvSpPr/>
            <p:nvPr/>
          </p:nvSpPr>
          <p:spPr>
            <a:xfrm>
              <a:off x="4005238" y="3604346"/>
              <a:ext cx="52" cy="2839"/>
            </a:xfrm>
            <a:custGeom>
              <a:avLst/>
              <a:gdLst/>
              <a:ahLst/>
              <a:cxnLst/>
              <a:rect l="l" t="t" r="r" b="b"/>
              <a:pathLst>
                <a:path w="1" h="55" extrusionOk="0">
                  <a:moveTo>
                    <a:pt x="1" y="54"/>
                  </a:moveTo>
                  <a:lnTo>
                    <a:pt x="1" y="54"/>
                  </a:lnTo>
                  <a:lnTo>
                    <a:pt x="1" y="54"/>
                  </a:lnTo>
                  <a:close/>
                  <a:moveTo>
                    <a:pt x="1" y="43"/>
                  </a:moveTo>
                  <a:lnTo>
                    <a:pt x="1" y="43"/>
                  </a:lnTo>
                  <a:lnTo>
                    <a:pt x="1" y="43"/>
                  </a:lnTo>
                  <a:close/>
                  <a:moveTo>
                    <a:pt x="1" y="43"/>
                  </a:moveTo>
                  <a:lnTo>
                    <a:pt x="1" y="43"/>
                  </a:lnTo>
                  <a:lnTo>
                    <a:pt x="1" y="43"/>
                  </a:lnTo>
                  <a:close/>
                  <a:moveTo>
                    <a:pt x="1" y="33"/>
                  </a:moveTo>
                  <a:lnTo>
                    <a:pt x="1" y="33"/>
                  </a:lnTo>
                  <a:lnTo>
                    <a:pt x="1" y="33"/>
                  </a:lnTo>
                  <a:close/>
                  <a:moveTo>
                    <a:pt x="1" y="33"/>
                  </a:moveTo>
                  <a:lnTo>
                    <a:pt x="1" y="33"/>
                  </a:lnTo>
                  <a:lnTo>
                    <a:pt x="1" y="33"/>
                  </a:lnTo>
                  <a:close/>
                  <a:moveTo>
                    <a:pt x="1" y="22"/>
                  </a:moveTo>
                  <a:lnTo>
                    <a:pt x="1" y="22"/>
                  </a:lnTo>
                  <a:lnTo>
                    <a:pt x="1" y="22"/>
                  </a:lnTo>
                  <a:close/>
                  <a:moveTo>
                    <a:pt x="1" y="12"/>
                  </a:moveTo>
                  <a:lnTo>
                    <a:pt x="1" y="22"/>
                  </a:lnTo>
                  <a:lnTo>
                    <a:pt x="1" y="12"/>
                  </a:lnTo>
                  <a:close/>
                  <a:moveTo>
                    <a:pt x="1" y="1"/>
                  </a:moveTo>
                  <a:lnTo>
                    <a:pt x="1" y="1"/>
                  </a:lnTo>
                  <a:lnTo>
                    <a:pt x="1" y="1"/>
                  </a:lnTo>
                  <a:close/>
                  <a:moveTo>
                    <a:pt x="1" y="1"/>
                  </a:moveTo>
                  <a:lnTo>
                    <a:pt x="1" y="1"/>
                  </a:lnTo>
                  <a:close/>
                </a:path>
              </a:pathLst>
            </a:custGeom>
            <a:solidFill>
              <a:srgbClr val="9DA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6"/>
            <p:cNvSpPr/>
            <p:nvPr/>
          </p:nvSpPr>
          <p:spPr>
            <a:xfrm>
              <a:off x="4005238" y="3546688"/>
              <a:ext cx="1373025" cy="711754"/>
            </a:xfrm>
            <a:custGeom>
              <a:avLst/>
              <a:gdLst/>
              <a:ahLst/>
              <a:cxnLst/>
              <a:rect l="l" t="t" r="r" b="b"/>
              <a:pathLst>
                <a:path w="26600" h="13789" extrusionOk="0">
                  <a:moveTo>
                    <a:pt x="693" y="0"/>
                  </a:moveTo>
                  <a:cubicBezTo>
                    <a:pt x="554" y="74"/>
                    <a:pt x="427" y="181"/>
                    <a:pt x="331" y="298"/>
                  </a:cubicBezTo>
                  <a:cubicBezTo>
                    <a:pt x="427" y="543"/>
                    <a:pt x="363" y="831"/>
                    <a:pt x="140" y="1001"/>
                  </a:cubicBezTo>
                  <a:cubicBezTo>
                    <a:pt x="97" y="1033"/>
                    <a:pt x="54" y="1054"/>
                    <a:pt x="1" y="1075"/>
                  </a:cubicBezTo>
                  <a:lnTo>
                    <a:pt x="1" y="1118"/>
                  </a:lnTo>
                  <a:lnTo>
                    <a:pt x="1" y="1129"/>
                  </a:lnTo>
                  <a:lnTo>
                    <a:pt x="1" y="1139"/>
                  </a:lnTo>
                  <a:lnTo>
                    <a:pt x="1" y="1150"/>
                  </a:lnTo>
                  <a:lnTo>
                    <a:pt x="1" y="1160"/>
                  </a:lnTo>
                  <a:lnTo>
                    <a:pt x="1" y="1171"/>
                  </a:lnTo>
                  <a:cubicBezTo>
                    <a:pt x="1" y="1917"/>
                    <a:pt x="608" y="2523"/>
                    <a:pt x="1342" y="2523"/>
                  </a:cubicBezTo>
                  <a:cubicBezTo>
                    <a:pt x="1460" y="2523"/>
                    <a:pt x="1566" y="2502"/>
                    <a:pt x="1673" y="2481"/>
                  </a:cubicBezTo>
                  <a:lnTo>
                    <a:pt x="1673" y="2492"/>
                  </a:lnTo>
                  <a:cubicBezTo>
                    <a:pt x="1673" y="3408"/>
                    <a:pt x="2269" y="4184"/>
                    <a:pt x="3089" y="4461"/>
                  </a:cubicBezTo>
                  <a:cubicBezTo>
                    <a:pt x="3067" y="4568"/>
                    <a:pt x="3036" y="4674"/>
                    <a:pt x="3015" y="4781"/>
                  </a:cubicBezTo>
                  <a:cubicBezTo>
                    <a:pt x="2929" y="5260"/>
                    <a:pt x="2876" y="5750"/>
                    <a:pt x="2876" y="6219"/>
                  </a:cubicBezTo>
                  <a:cubicBezTo>
                    <a:pt x="2887" y="9775"/>
                    <a:pt x="5400" y="12948"/>
                    <a:pt x="9020" y="13651"/>
                  </a:cubicBezTo>
                  <a:cubicBezTo>
                    <a:pt x="9510" y="13746"/>
                    <a:pt x="9989" y="13789"/>
                    <a:pt x="10468" y="13789"/>
                  </a:cubicBezTo>
                  <a:cubicBezTo>
                    <a:pt x="14025" y="13789"/>
                    <a:pt x="17198" y="11266"/>
                    <a:pt x="17889" y="7645"/>
                  </a:cubicBezTo>
                  <a:cubicBezTo>
                    <a:pt x="17986" y="7166"/>
                    <a:pt x="18028" y="6687"/>
                    <a:pt x="18028" y="6208"/>
                  </a:cubicBezTo>
                  <a:lnTo>
                    <a:pt x="18028" y="6048"/>
                  </a:lnTo>
                  <a:cubicBezTo>
                    <a:pt x="24374" y="7208"/>
                    <a:pt x="26152" y="12916"/>
                    <a:pt x="26152" y="12916"/>
                  </a:cubicBezTo>
                  <a:lnTo>
                    <a:pt x="26599" y="12916"/>
                  </a:lnTo>
                  <a:cubicBezTo>
                    <a:pt x="26110" y="11595"/>
                    <a:pt x="25567" y="10296"/>
                    <a:pt x="24651" y="9157"/>
                  </a:cubicBezTo>
                  <a:cubicBezTo>
                    <a:pt x="22948" y="7070"/>
                    <a:pt x="20392" y="5121"/>
                    <a:pt x="17602" y="5121"/>
                  </a:cubicBezTo>
                  <a:lnTo>
                    <a:pt x="17400" y="5121"/>
                  </a:lnTo>
                  <a:cubicBezTo>
                    <a:pt x="17250" y="6772"/>
                    <a:pt x="16559" y="8178"/>
                    <a:pt x="15494" y="9179"/>
                  </a:cubicBezTo>
                  <a:cubicBezTo>
                    <a:pt x="14557" y="11127"/>
                    <a:pt x="12555" y="12480"/>
                    <a:pt x="10234" y="12480"/>
                  </a:cubicBezTo>
                  <a:cubicBezTo>
                    <a:pt x="7028" y="12480"/>
                    <a:pt x="4420" y="9881"/>
                    <a:pt x="4420" y="6666"/>
                  </a:cubicBezTo>
                  <a:cubicBezTo>
                    <a:pt x="4420" y="5995"/>
                    <a:pt x="4537" y="5356"/>
                    <a:pt x="4740" y="4770"/>
                  </a:cubicBezTo>
                  <a:cubicBezTo>
                    <a:pt x="4697" y="4419"/>
                    <a:pt x="4686" y="4057"/>
                    <a:pt x="4697" y="3684"/>
                  </a:cubicBezTo>
                  <a:cubicBezTo>
                    <a:pt x="3387" y="3524"/>
                    <a:pt x="2546" y="2481"/>
                    <a:pt x="2653" y="1246"/>
                  </a:cubicBezTo>
                  <a:cubicBezTo>
                    <a:pt x="1747" y="1203"/>
                    <a:pt x="949" y="734"/>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6"/>
            <p:cNvSpPr/>
            <p:nvPr/>
          </p:nvSpPr>
          <p:spPr>
            <a:xfrm>
              <a:off x="4450446" y="4068240"/>
              <a:ext cx="72626" cy="43514"/>
            </a:xfrm>
            <a:custGeom>
              <a:avLst/>
              <a:gdLst/>
              <a:ahLst/>
              <a:cxnLst/>
              <a:rect l="l" t="t" r="r" b="b"/>
              <a:pathLst>
                <a:path w="1407" h="843" extrusionOk="0">
                  <a:moveTo>
                    <a:pt x="12" y="1"/>
                  </a:moveTo>
                  <a:cubicBezTo>
                    <a:pt x="1" y="33"/>
                    <a:pt x="1" y="54"/>
                    <a:pt x="1" y="86"/>
                  </a:cubicBezTo>
                  <a:cubicBezTo>
                    <a:pt x="1" y="502"/>
                    <a:pt x="341" y="842"/>
                    <a:pt x="757" y="842"/>
                  </a:cubicBezTo>
                  <a:cubicBezTo>
                    <a:pt x="1034" y="842"/>
                    <a:pt x="1278" y="682"/>
                    <a:pt x="1406" y="448"/>
                  </a:cubicBezTo>
                  <a:cubicBezTo>
                    <a:pt x="916" y="341"/>
                    <a:pt x="448" y="192"/>
                    <a:pt x="12" y="1"/>
                  </a:cubicBezTo>
                  <a:close/>
                </a:path>
              </a:pathLst>
            </a:custGeom>
            <a:solidFill>
              <a:srgbClr val="A1DF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6"/>
            <p:cNvSpPr/>
            <p:nvPr/>
          </p:nvSpPr>
          <p:spPr>
            <a:xfrm>
              <a:off x="4668688" y="4078718"/>
              <a:ext cx="41242" cy="21473"/>
            </a:xfrm>
            <a:custGeom>
              <a:avLst/>
              <a:gdLst/>
              <a:ahLst/>
              <a:cxnLst/>
              <a:rect l="l" t="t" r="r" b="b"/>
              <a:pathLst>
                <a:path w="799" h="416" extrusionOk="0">
                  <a:moveTo>
                    <a:pt x="798" y="0"/>
                  </a:moveTo>
                  <a:cubicBezTo>
                    <a:pt x="543" y="96"/>
                    <a:pt x="277" y="181"/>
                    <a:pt x="0" y="245"/>
                  </a:cubicBezTo>
                  <a:cubicBezTo>
                    <a:pt x="85" y="351"/>
                    <a:pt x="213" y="415"/>
                    <a:pt x="351" y="415"/>
                  </a:cubicBezTo>
                  <a:cubicBezTo>
                    <a:pt x="597" y="415"/>
                    <a:pt x="788" y="235"/>
                    <a:pt x="798" y="0"/>
                  </a:cubicBezTo>
                  <a:close/>
                </a:path>
              </a:pathLst>
            </a:custGeom>
            <a:solidFill>
              <a:srgbClr val="A1DF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6"/>
            <p:cNvSpPr/>
            <p:nvPr/>
          </p:nvSpPr>
          <p:spPr>
            <a:xfrm>
              <a:off x="4293836" y="4014402"/>
              <a:ext cx="41242" cy="41294"/>
            </a:xfrm>
            <a:custGeom>
              <a:avLst/>
              <a:gdLst/>
              <a:ahLst/>
              <a:cxnLst/>
              <a:rect l="l" t="t" r="r" b="b"/>
              <a:pathLst>
                <a:path w="799" h="800" extrusionOk="0">
                  <a:moveTo>
                    <a:pt x="405" y="0"/>
                  </a:moveTo>
                  <a:cubicBezTo>
                    <a:pt x="181" y="0"/>
                    <a:pt x="0" y="182"/>
                    <a:pt x="0" y="405"/>
                  </a:cubicBezTo>
                  <a:cubicBezTo>
                    <a:pt x="0" y="618"/>
                    <a:pt x="181" y="799"/>
                    <a:pt x="405" y="799"/>
                  </a:cubicBezTo>
                  <a:cubicBezTo>
                    <a:pt x="618" y="799"/>
                    <a:pt x="799" y="618"/>
                    <a:pt x="799" y="405"/>
                  </a:cubicBezTo>
                  <a:cubicBezTo>
                    <a:pt x="799" y="182"/>
                    <a:pt x="618"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6"/>
            <p:cNvSpPr/>
            <p:nvPr/>
          </p:nvSpPr>
          <p:spPr>
            <a:xfrm>
              <a:off x="4887962" y="3651628"/>
              <a:ext cx="483191" cy="372678"/>
            </a:xfrm>
            <a:custGeom>
              <a:avLst/>
              <a:gdLst/>
              <a:ahLst/>
              <a:cxnLst/>
              <a:rect l="l" t="t" r="r" b="b"/>
              <a:pathLst>
                <a:path w="9361" h="7220" extrusionOk="0">
                  <a:moveTo>
                    <a:pt x="0" y="0"/>
                  </a:moveTo>
                  <a:lnTo>
                    <a:pt x="0" y="0"/>
                  </a:lnTo>
                  <a:cubicBezTo>
                    <a:pt x="916" y="448"/>
                    <a:pt x="1800" y="916"/>
                    <a:pt x="2662" y="1417"/>
                  </a:cubicBezTo>
                  <a:cubicBezTo>
                    <a:pt x="3088" y="1683"/>
                    <a:pt x="3525" y="1917"/>
                    <a:pt x="3930" y="2205"/>
                  </a:cubicBezTo>
                  <a:lnTo>
                    <a:pt x="4249" y="2397"/>
                  </a:lnTo>
                  <a:lnTo>
                    <a:pt x="4547" y="2610"/>
                  </a:lnTo>
                  <a:cubicBezTo>
                    <a:pt x="4749" y="2748"/>
                    <a:pt x="4962" y="2887"/>
                    <a:pt x="5154" y="3036"/>
                  </a:cubicBezTo>
                  <a:cubicBezTo>
                    <a:pt x="5963" y="3611"/>
                    <a:pt x="6709" y="4260"/>
                    <a:pt x="7422" y="4941"/>
                  </a:cubicBezTo>
                  <a:cubicBezTo>
                    <a:pt x="8135" y="5634"/>
                    <a:pt x="8743" y="6411"/>
                    <a:pt x="9360" y="7220"/>
                  </a:cubicBezTo>
                  <a:cubicBezTo>
                    <a:pt x="9009" y="6273"/>
                    <a:pt x="8497" y="5357"/>
                    <a:pt x="7827" y="4569"/>
                  </a:cubicBezTo>
                  <a:cubicBezTo>
                    <a:pt x="7167" y="3781"/>
                    <a:pt x="6410" y="3057"/>
                    <a:pt x="5580" y="2461"/>
                  </a:cubicBezTo>
                  <a:cubicBezTo>
                    <a:pt x="5367" y="2300"/>
                    <a:pt x="5144" y="2173"/>
                    <a:pt x="4941" y="2024"/>
                  </a:cubicBezTo>
                  <a:cubicBezTo>
                    <a:pt x="4728" y="1886"/>
                    <a:pt x="4505" y="1747"/>
                    <a:pt x="4281" y="1630"/>
                  </a:cubicBezTo>
                  <a:cubicBezTo>
                    <a:pt x="3834" y="1375"/>
                    <a:pt x="3376" y="1129"/>
                    <a:pt x="2908" y="927"/>
                  </a:cubicBezTo>
                  <a:cubicBezTo>
                    <a:pt x="1981" y="512"/>
                    <a:pt x="1012" y="17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6"/>
            <p:cNvSpPr/>
            <p:nvPr/>
          </p:nvSpPr>
          <p:spPr>
            <a:xfrm>
              <a:off x="4363056" y="3515717"/>
              <a:ext cx="400707" cy="87595"/>
            </a:xfrm>
            <a:custGeom>
              <a:avLst/>
              <a:gdLst/>
              <a:ahLst/>
              <a:cxnLst/>
              <a:rect l="l" t="t" r="r" b="b"/>
              <a:pathLst>
                <a:path w="7763" h="1697" extrusionOk="0">
                  <a:moveTo>
                    <a:pt x="3770" y="1"/>
                  </a:moveTo>
                  <a:cubicBezTo>
                    <a:pt x="3129" y="1"/>
                    <a:pt x="2499" y="87"/>
                    <a:pt x="1885" y="259"/>
                  </a:cubicBezTo>
                  <a:cubicBezTo>
                    <a:pt x="1215" y="461"/>
                    <a:pt x="565" y="738"/>
                    <a:pt x="1" y="1164"/>
                  </a:cubicBezTo>
                  <a:cubicBezTo>
                    <a:pt x="682" y="1015"/>
                    <a:pt x="1343" y="887"/>
                    <a:pt x="2003" y="813"/>
                  </a:cubicBezTo>
                  <a:cubicBezTo>
                    <a:pt x="2523" y="745"/>
                    <a:pt x="3050" y="711"/>
                    <a:pt x="3574" y="711"/>
                  </a:cubicBezTo>
                  <a:cubicBezTo>
                    <a:pt x="3703" y="711"/>
                    <a:pt x="3833" y="713"/>
                    <a:pt x="3962" y="717"/>
                  </a:cubicBezTo>
                  <a:cubicBezTo>
                    <a:pt x="4611" y="728"/>
                    <a:pt x="5250" y="834"/>
                    <a:pt x="5879" y="994"/>
                  </a:cubicBezTo>
                  <a:lnTo>
                    <a:pt x="6357" y="1133"/>
                  </a:lnTo>
                  <a:lnTo>
                    <a:pt x="6816" y="1303"/>
                  </a:lnTo>
                  <a:cubicBezTo>
                    <a:pt x="6901" y="1324"/>
                    <a:pt x="6975" y="1356"/>
                    <a:pt x="7060" y="1388"/>
                  </a:cubicBezTo>
                  <a:cubicBezTo>
                    <a:pt x="7135" y="1420"/>
                    <a:pt x="7209" y="1462"/>
                    <a:pt x="7284" y="1495"/>
                  </a:cubicBezTo>
                  <a:cubicBezTo>
                    <a:pt x="7443" y="1558"/>
                    <a:pt x="7593" y="1633"/>
                    <a:pt x="7763" y="1696"/>
                  </a:cubicBezTo>
                  <a:cubicBezTo>
                    <a:pt x="7294" y="1185"/>
                    <a:pt x="6731" y="738"/>
                    <a:pt x="6059" y="472"/>
                  </a:cubicBezTo>
                  <a:cubicBezTo>
                    <a:pt x="5410" y="184"/>
                    <a:pt x="4696" y="14"/>
                    <a:pt x="3983" y="4"/>
                  </a:cubicBezTo>
                  <a:cubicBezTo>
                    <a:pt x="3912" y="2"/>
                    <a:pt x="3841" y="1"/>
                    <a:pt x="3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6"/>
            <p:cNvSpPr/>
            <p:nvPr/>
          </p:nvSpPr>
          <p:spPr>
            <a:xfrm>
              <a:off x="3832161" y="2726060"/>
              <a:ext cx="1759899" cy="878323"/>
            </a:xfrm>
            <a:custGeom>
              <a:avLst/>
              <a:gdLst/>
              <a:ahLst/>
              <a:cxnLst/>
              <a:rect l="l" t="t" r="r" b="b"/>
              <a:pathLst>
                <a:path w="34095" h="17016" extrusionOk="0">
                  <a:moveTo>
                    <a:pt x="4014" y="0"/>
                  </a:moveTo>
                  <a:cubicBezTo>
                    <a:pt x="3088" y="0"/>
                    <a:pt x="2332" y="757"/>
                    <a:pt x="2332" y="1683"/>
                  </a:cubicBezTo>
                  <a:lnTo>
                    <a:pt x="2332" y="6145"/>
                  </a:lnTo>
                  <a:cubicBezTo>
                    <a:pt x="1565" y="6954"/>
                    <a:pt x="745" y="8135"/>
                    <a:pt x="436" y="9680"/>
                  </a:cubicBezTo>
                  <a:cubicBezTo>
                    <a:pt x="0" y="11916"/>
                    <a:pt x="745" y="14311"/>
                    <a:pt x="2662" y="16793"/>
                  </a:cubicBezTo>
                  <a:cubicBezTo>
                    <a:pt x="2779" y="16942"/>
                    <a:pt x="2949" y="17016"/>
                    <a:pt x="3131" y="17016"/>
                  </a:cubicBezTo>
                  <a:cubicBezTo>
                    <a:pt x="3205" y="17016"/>
                    <a:pt x="3280" y="17006"/>
                    <a:pt x="3354" y="16973"/>
                  </a:cubicBezTo>
                  <a:cubicBezTo>
                    <a:pt x="3375" y="16675"/>
                    <a:pt x="3493" y="16409"/>
                    <a:pt x="3684" y="16196"/>
                  </a:cubicBezTo>
                  <a:cubicBezTo>
                    <a:pt x="3663" y="16154"/>
                    <a:pt x="3631" y="16100"/>
                    <a:pt x="3599" y="16057"/>
                  </a:cubicBezTo>
                  <a:cubicBezTo>
                    <a:pt x="1906" y="13875"/>
                    <a:pt x="1235" y="11809"/>
                    <a:pt x="1607" y="9924"/>
                  </a:cubicBezTo>
                  <a:cubicBezTo>
                    <a:pt x="1735" y="9221"/>
                    <a:pt x="2012" y="8615"/>
                    <a:pt x="2332" y="8083"/>
                  </a:cubicBezTo>
                  <a:lnTo>
                    <a:pt x="2332" y="10478"/>
                  </a:lnTo>
                  <a:cubicBezTo>
                    <a:pt x="2332" y="11405"/>
                    <a:pt x="3088" y="12160"/>
                    <a:pt x="4014" y="12160"/>
                  </a:cubicBezTo>
                  <a:cubicBezTo>
                    <a:pt x="4941" y="12160"/>
                    <a:pt x="5696" y="11405"/>
                    <a:pt x="5696" y="10478"/>
                  </a:cubicBezTo>
                  <a:lnTo>
                    <a:pt x="5696" y="7209"/>
                  </a:lnTo>
                  <a:cubicBezTo>
                    <a:pt x="5835" y="7454"/>
                    <a:pt x="5984" y="7731"/>
                    <a:pt x="6133" y="8040"/>
                  </a:cubicBezTo>
                  <a:cubicBezTo>
                    <a:pt x="6782" y="9339"/>
                    <a:pt x="7518" y="10808"/>
                    <a:pt x="9104" y="10808"/>
                  </a:cubicBezTo>
                  <a:cubicBezTo>
                    <a:pt x="10680" y="10808"/>
                    <a:pt x="11415" y="9339"/>
                    <a:pt x="12064" y="8040"/>
                  </a:cubicBezTo>
                  <a:cubicBezTo>
                    <a:pt x="12724" y="6730"/>
                    <a:pt x="13182" y="5932"/>
                    <a:pt x="13970" y="5932"/>
                  </a:cubicBezTo>
                  <a:cubicBezTo>
                    <a:pt x="14758" y="5932"/>
                    <a:pt x="15216" y="6730"/>
                    <a:pt x="15876" y="8040"/>
                  </a:cubicBezTo>
                  <a:cubicBezTo>
                    <a:pt x="16526" y="9339"/>
                    <a:pt x="17260" y="10808"/>
                    <a:pt x="18836" y="10808"/>
                  </a:cubicBezTo>
                  <a:cubicBezTo>
                    <a:pt x="20423" y="10808"/>
                    <a:pt x="21157" y="9339"/>
                    <a:pt x="21807" y="8040"/>
                  </a:cubicBezTo>
                  <a:cubicBezTo>
                    <a:pt x="22467" y="6730"/>
                    <a:pt x="22914" y="5932"/>
                    <a:pt x="23713" y="5932"/>
                  </a:cubicBezTo>
                  <a:cubicBezTo>
                    <a:pt x="24501" y="5932"/>
                    <a:pt x="24959" y="6730"/>
                    <a:pt x="25619" y="8040"/>
                  </a:cubicBezTo>
                  <a:cubicBezTo>
                    <a:pt x="26258" y="9339"/>
                    <a:pt x="26992" y="10808"/>
                    <a:pt x="28579" y="10808"/>
                  </a:cubicBezTo>
                  <a:lnTo>
                    <a:pt x="33499" y="10808"/>
                  </a:lnTo>
                  <a:cubicBezTo>
                    <a:pt x="33828" y="10808"/>
                    <a:pt x="34095" y="10542"/>
                    <a:pt x="34095" y="10212"/>
                  </a:cubicBezTo>
                  <a:lnTo>
                    <a:pt x="34095" y="4590"/>
                  </a:lnTo>
                  <a:cubicBezTo>
                    <a:pt x="33892" y="4611"/>
                    <a:pt x="33700" y="4621"/>
                    <a:pt x="33499" y="4621"/>
                  </a:cubicBezTo>
                  <a:cubicBezTo>
                    <a:pt x="33296" y="4621"/>
                    <a:pt x="33094" y="4611"/>
                    <a:pt x="32902" y="4590"/>
                  </a:cubicBezTo>
                  <a:lnTo>
                    <a:pt x="32902" y="9616"/>
                  </a:lnTo>
                  <a:lnTo>
                    <a:pt x="28579" y="9616"/>
                  </a:lnTo>
                  <a:cubicBezTo>
                    <a:pt x="27791" y="9616"/>
                    <a:pt x="27333" y="8817"/>
                    <a:pt x="26673" y="7508"/>
                  </a:cubicBezTo>
                  <a:cubicBezTo>
                    <a:pt x="26034" y="6208"/>
                    <a:pt x="25300" y="4749"/>
                    <a:pt x="23713" y="4749"/>
                  </a:cubicBezTo>
                  <a:cubicBezTo>
                    <a:pt x="22127" y="4749"/>
                    <a:pt x="21391" y="6208"/>
                    <a:pt x="20742" y="7508"/>
                  </a:cubicBezTo>
                  <a:cubicBezTo>
                    <a:pt x="20092" y="8817"/>
                    <a:pt x="19635" y="9616"/>
                    <a:pt x="18836" y="9616"/>
                  </a:cubicBezTo>
                  <a:cubicBezTo>
                    <a:pt x="18048" y="9616"/>
                    <a:pt x="17590" y="8817"/>
                    <a:pt x="16941" y="7508"/>
                  </a:cubicBezTo>
                  <a:cubicBezTo>
                    <a:pt x="16291" y="6208"/>
                    <a:pt x="15556" y="4749"/>
                    <a:pt x="13970" y="4749"/>
                  </a:cubicBezTo>
                  <a:cubicBezTo>
                    <a:pt x="12383" y="4749"/>
                    <a:pt x="11649" y="6208"/>
                    <a:pt x="10999" y="7508"/>
                  </a:cubicBezTo>
                  <a:cubicBezTo>
                    <a:pt x="10350" y="8817"/>
                    <a:pt x="9892" y="9616"/>
                    <a:pt x="9104" y="9616"/>
                  </a:cubicBezTo>
                  <a:cubicBezTo>
                    <a:pt x="8305" y="9616"/>
                    <a:pt x="7847" y="8817"/>
                    <a:pt x="7198" y="7508"/>
                  </a:cubicBezTo>
                  <a:cubicBezTo>
                    <a:pt x="6793" y="6698"/>
                    <a:pt x="6356" y="5825"/>
                    <a:pt x="5696" y="5282"/>
                  </a:cubicBezTo>
                  <a:lnTo>
                    <a:pt x="5696" y="1683"/>
                  </a:lnTo>
                  <a:cubicBezTo>
                    <a:pt x="5696" y="757"/>
                    <a:pt x="4941" y="0"/>
                    <a:pt x="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6"/>
            <p:cNvSpPr/>
            <p:nvPr/>
          </p:nvSpPr>
          <p:spPr>
            <a:xfrm>
              <a:off x="4005238" y="3562070"/>
              <a:ext cx="17137" cy="40158"/>
            </a:xfrm>
            <a:custGeom>
              <a:avLst/>
              <a:gdLst/>
              <a:ahLst/>
              <a:cxnLst/>
              <a:rect l="l" t="t" r="r" b="b"/>
              <a:pathLst>
                <a:path w="332" h="778" extrusionOk="0">
                  <a:moveTo>
                    <a:pt x="331" y="0"/>
                  </a:moveTo>
                  <a:cubicBezTo>
                    <a:pt x="140" y="213"/>
                    <a:pt x="22" y="479"/>
                    <a:pt x="1" y="777"/>
                  </a:cubicBezTo>
                  <a:lnTo>
                    <a:pt x="1" y="777"/>
                  </a:lnTo>
                  <a:cubicBezTo>
                    <a:pt x="22" y="479"/>
                    <a:pt x="140" y="213"/>
                    <a:pt x="331" y="0"/>
                  </a:cubicBezTo>
                  <a:close/>
                </a:path>
              </a:pathLst>
            </a:custGeom>
            <a:solidFill>
              <a:srgbClr val="D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6"/>
            <p:cNvSpPr/>
            <p:nvPr/>
          </p:nvSpPr>
          <p:spPr>
            <a:xfrm>
              <a:off x="4005238" y="3562070"/>
              <a:ext cx="22041" cy="40158"/>
            </a:xfrm>
            <a:custGeom>
              <a:avLst/>
              <a:gdLst/>
              <a:ahLst/>
              <a:cxnLst/>
              <a:rect l="l" t="t" r="r" b="b"/>
              <a:pathLst>
                <a:path w="427" h="778" extrusionOk="0">
                  <a:moveTo>
                    <a:pt x="331" y="0"/>
                  </a:moveTo>
                  <a:lnTo>
                    <a:pt x="331" y="0"/>
                  </a:lnTo>
                  <a:cubicBezTo>
                    <a:pt x="140" y="213"/>
                    <a:pt x="22" y="479"/>
                    <a:pt x="1" y="777"/>
                  </a:cubicBezTo>
                  <a:cubicBezTo>
                    <a:pt x="54" y="756"/>
                    <a:pt x="97" y="735"/>
                    <a:pt x="140" y="703"/>
                  </a:cubicBezTo>
                  <a:cubicBezTo>
                    <a:pt x="363" y="533"/>
                    <a:pt x="427" y="245"/>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6"/>
            <p:cNvSpPr/>
            <p:nvPr/>
          </p:nvSpPr>
          <p:spPr>
            <a:xfrm>
              <a:off x="3986552" y="2790377"/>
              <a:ext cx="109481" cy="510084"/>
            </a:xfrm>
            <a:custGeom>
              <a:avLst/>
              <a:gdLst/>
              <a:ahLst/>
              <a:cxnLst/>
              <a:rect l="l" t="t" r="r" b="b"/>
              <a:pathLst>
                <a:path w="2121" h="9882" extrusionOk="0">
                  <a:moveTo>
                    <a:pt x="1055" y="1"/>
                  </a:moveTo>
                  <a:cubicBezTo>
                    <a:pt x="800" y="1"/>
                    <a:pt x="597" y="202"/>
                    <a:pt x="597" y="458"/>
                  </a:cubicBezTo>
                  <a:lnTo>
                    <a:pt x="597" y="7795"/>
                  </a:lnTo>
                  <a:cubicBezTo>
                    <a:pt x="246" y="7975"/>
                    <a:pt x="1" y="8349"/>
                    <a:pt x="1" y="8785"/>
                  </a:cubicBezTo>
                  <a:cubicBezTo>
                    <a:pt x="1" y="9392"/>
                    <a:pt x="469" y="9882"/>
                    <a:pt x="1055" y="9882"/>
                  </a:cubicBezTo>
                  <a:cubicBezTo>
                    <a:pt x="1641" y="9882"/>
                    <a:pt x="2120" y="9392"/>
                    <a:pt x="2120" y="8785"/>
                  </a:cubicBezTo>
                  <a:cubicBezTo>
                    <a:pt x="2120" y="8349"/>
                    <a:pt x="1865" y="7975"/>
                    <a:pt x="1513" y="7795"/>
                  </a:cubicBezTo>
                  <a:lnTo>
                    <a:pt x="1513" y="458"/>
                  </a:lnTo>
                  <a:cubicBezTo>
                    <a:pt x="1513" y="202"/>
                    <a:pt x="1311"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6"/>
            <p:cNvSpPr/>
            <p:nvPr/>
          </p:nvSpPr>
          <p:spPr>
            <a:xfrm>
              <a:off x="3986552" y="3028337"/>
              <a:ext cx="109481" cy="272127"/>
            </a:xfrm>
            <a:custGeom>
              <a:avLst/>
              <a:gdLst/>
              <a:ahLst/>
              <a:cxnLst/>
              <a:rect l="l" t="t" r="r" b="b"/>
              <a:pathLst>
                <a:path w="2121" h="5272" extrusionOk="0">
                  <a:moveTo>
                    <a:pt x="597" y="1"/>
                  </a:moveTo>
                  <a:lnTo>
                    <a:pt x="597" y="3185"/>
                  </a:lnTo>
                  <a:cubicBezTo>
                    <a:pt x="246" y="3365"/>
                    <a:pt x="1" y="3739"/>
                    <a:pt x="1" y="4175"/>
                  </a:cubicBezTo>
                  <a:cubicBezTo>
                    <a:pt x="1" y="4782"/>
                    <a:pt x="469" y="5272"/>
                    <a:pt x="1055" y="5272"/>
                  </a:cubicBezTo>
                  <a:cubicBezTo>
                    <a:pt x="1641" y="5272"/>
                    <a:pt x="2120" y="4782"/>
                    <a:pt x="2120" y="4175"/>
                  </a:cubicBezTo>
                  <a:cubicBezTo>
                    <a:pt x="2120" y="3739"/>
                    <a:pt x="1865" y="3365"/>
                    <a:pt x="1513" y="3185"/>
                  </a:cubicBez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6"/>
            <p:cNvSpPr/>
            <p:nvPr/>
          </p:nvSpPr>
          <p:spPr>
            <a:xfrm>
              <a:off x="3970653" y="2831568"/>
              <a:ext cx="32467" cy="12130"/>
            </a:xfrm>
            <a:custGeom>
              <a:avLst/>
              <a:gdLst/>
              <a:ahLst/>
              <a:cxnLst/>
              <a:rect l="l" t="t" r="r" b="b"/>
              <a:pathLst>
                <a:path w="629" h="235" extrusionOk="0">
                  <a:moveTo>
                    <a:pt x="86" y="1"/>
                  </a:moveTo>
                  <a:cubicBezTo>
                    <a:pt x="43" y="1"/>
                    <a:pt x="0" y="54"/>
                    <a:pt x="0" y="118"/>
                  </a:cubicBezTo>
                  <a:cubicBezTo>
                    <a:pt x="0" y="182"/>
                    <a:pt x="43" y="235"/>
                    <a:pt x="86" y="235"/>
                  </a:cubicBezTo>
                  <a:lnTo>
                    <a:pt x="543" y="235"/>
                  </a:lnTo>
                  <a:cubicBezTo>
                    <a:pt x="586" y="235"/>
                    <a:pt x="628" y="182"/>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6"/>
            <p:cNvSpPr/>
            <p:nvPr/>
          </p:nvSpPr>
          <p:spPr>
            <a:xfrm>
              <a:off x="3970653" y="2873947"/>
              <a:ext cx="32467" cy="12646"/>
            </a:xfrm>
            <a:custGeom>
              <a:avLst/>
              <a:gdLst/>
              <a:ahLst/>
              <a:cxnLst/>
              <a:rect l="l" t="t" r="r" b="b"/>
              <a:pathLst>
                <a:path w="629" h="245" extrusionOk="0">
                  <a:moveTo>
                    <a:pt x="86" y="0"/>
                  </a:moveTo>
                  <a:cubicBezTo>
                    <a:pt x="43" y="0"/>
                    <a:pt x="0" y="53"/>
                    <a:pt x="0" y="117"/>
                  </a:cubicBezTo>
                  <a:cubicBezTo>
                    <a:pt x="0" y="192"/>
                    <a:pt x="43" y="244"/>
                    <a:pt x="86" y="244"/>
                  </a:cubicBezTo>
                  <a:lnTo>
                    <a:pt x="543" y="244"/>
                  </a:lnTo>
                  <a:cubicBezTo>
                    <a:pt x="586" y="244"/>
                    <a:pt x="628" y="192"/>
                    <a:pt x="628" y="117"/>
                  </a:cubicBezTo>
                  <a:cubicBezTo>
                    <a:pt x="628" y="53"/>
                    <a:pt x="58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6"/>
            <p:cNvSpPr/>
            <p:nvPr/>
          </p:nvSpPr>
          <p:spPr>
            <a:xfrm>
              <a:off x="3970653" y="2916790"/>
              <a:ext cx="32467" cy="12130"/>
            </a:xfrm>
            <a:custGeom>
              <a:avLst/>
              <a:gdLst/>
              <a:ahLst/>
              <a:cxnLst/>
              <a:rect l="l" t="t" r="r" b="b"/>
              <a:pathLst>
                <a:path w="629" h="235" extrusionOk="0">
                  <a:moveTo>
                    <a:pt x="86" y="1"/>
                  </a:moveTo>
                  <a:cubicBezTo>
                    <a:pt x="43" y="1"/>
                    <a:pt x="0" y="53"/>
                    <a:pt x="0" y="117"/>
                  </a:cubicBezTo>
                  <a:cubicBezTo>
                    <a:pt x="0" y="181"/>
                    <a:pt x="43" y="235"/>
                    <a:pt x="86" y="235"/>
                  </a:cubicBezTo>
                  <a:lnTo>
                    <a:pt x="543" y="235"/>
                  </a:lnTo>
                  <a:cubicBezTo>
                    <a:pt x="586" y="235"/>
                    <a:pt x="628" y="181"/>
                    <a:pt x="628" y="117"/>
                  </a:cubicBezTo>
                  <a:cubicBezTo>
                    <a:pt x="628" y="53"/>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6"/>
            <p:cNvSpPr/>
            <p:nvPr/>
          </p:nvSpPr>
          <p:spPr>
            <a:xfrm>
              <a:off x="3970653" y="2959117"/>
              <a:ext cx="32467" cy="12130"/>
            </a:xfrm>
            <a:custGeom>
              <a:avLst/>
              <a:gdLst/>
              <a:ahLst/>
              <a:cxnLst/>
              <a:rect l="l" t="t" r="r" b="b"/>
              <a:pathLst>
                <a:path w="629" h="235" extrusionOk="0">
                  <a:moveTo>
                    <a:pt x="86" y="0"/>
                  </a:moveTo>
                  <a:cubicBezTo>
                    <a:pt x="43" y="0"/>
                    <a:pt x="0" y="54"/>
                    <a:pt x="0" y="118"/>
                  </a:cubicBezTo>
                  <a:cubicBezTo>
                    <a:pt x="0" y="181"/>
                    <a:pt x="43" y="234"/>
                    <a:pt x="86" y="234"/>
                  </a:cubicBezTo>
                  <a:lnTo>
                    <a:pt x="543" y="234"/>
                  </a:lnTo>
                  <a:cubicBezTo>
                    <a:pt x="586" y="234"/>
                    <a:pt x="628" y="181"/>
                    <a:pt x="628" y="118"/>
                  </a:cubicBezTo>
                  <a:cubicBezTo>
                    <a:pt x="628" y="54"/>
                    <a:pt x="58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6"/>
            <p:cNvSpPr/>
            <p:nvPr/>
          </p:nvSpPr>
          <p:spPr>
            <a:xfrm>
              <a:off x="3970653" y="3001960"/>
              <a:ext cx="32467" cy="12130"/>
            </a:xfrm>
            <a:custGeom>
              <a:avLst/>
              <a:gdLst/>
              <a:ahLst/>
              <a:cxnLst/>
              <a:rect l="l" t="t" r="r" b="b"/>
              <a:pathLst>
                <a:path w="629" h="235" extrusionOk="0">
                  <a:moveTo>
                    <a:pt x="86" y="1"/>
                  </a:moveTo>
                  <a:cubicBezTo>
                    <a:pt x="43" y="1"/>
                    <a:pt x="0" y="54"/>
                    <a:pt x="0" y="118"/>
                  </a:cubicBezTo>
                  <a:cubicBezTo>
                    <a:pt x="0" y="182"/>
                    <a:pt x="43" y="235"/>
                    <a:pt x="86" y="235"/>
                  </a:cubicBezTo>
                  <a:lnTo>
                    <a:pt x="543" y="235"/>
                  </a:lnTo>
                  <a:cubicBezTo>
                    <a:pt x="586" y="235"/>
                    <a:pt x="628" y="182"/>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6"/>
            <p:cNvSpPr/>
            <p:nvPr/>
          </p:nvSpPr>
          <p:spPr>
            <a:xfrm>
              <a:off x="3970653" y="3044287"/>
              <a:ext cx="32467" cy="12182"/>
            </a:xfrm>
            <a:custGeom>
              <a:avLst/>
              <a:gdLst/>
              <a:ahLst/>
              <a:cxnLst/>
              <a:rect l="l" t="t" r="r" b="b"/>
              <a:pathLst>
                <a:path w="629" h="236" extrusionOk="0">
                  <a:moveTo>
                    <a:pt x="86" y="1"/>
                  </a:moveTo>
                  <a:cubicBezTo>
                    <a:pt x="43" y="1"/>
                    <a:pt x="0" y="54"/>
                    <a:pt x="0" y="118"/>
                  </a:cubicBezTo>
                  <a:cubicBezTo>
                    <a:pt x="0" y="181"/>
                    <a:pt x="43" y="235"/>
                    <a:pt x="86" y="235"/>
                  </a:cubicBezTo>
                  <a:lnTo>
                    <a:pt x="543" y="235"/>
                  </a:lnTo>
                  <a:cubicBezTo>
                    <a:pt x="586" y="235"/>
                    <a:pt x="628" y="181"/>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6"/>
            <p:cNvSpPr/>
            <p:nvPr/>
          </p:nvSpPr>
          <p:spPr>
            <a:xfrm>
              <a:off x="3972254" y="4009446"/>
              <a:ext cx="1122371" cy="1037202"/>
            </a:xfrm>
            <a:custGeom>
              <a:avLst/>
              <a:gdLst/>
              <a:ahLst/>
              <a:cxnLst/>
              <a:rect l="l" t="t" r="r" b="b"/>
              <a:pathLst>
                <a:path w="21744" h="20094" extrusionOk="0">
                  <a:moveTo>
                    <a:pt x="1470" y="1"/>
                  </a:moveTo>
                  <a:cubicBezTo>
                    <a:pt x="746" y="1"/>
                    <a:pt x="161" y="671"/>
                    <a:pt x="161" y="1491"/>
                  </a:cubicBezTo>
                  <a:cubicBezTo>
                    <a:pt x="161" y="2311"/>
                    <a:pt x="746" y="2982"/>
                    <a:pt x="1470" y="2982"/>
                  </a:cubicBezTo>
                  <a:cubicBezTo>
                    <a:pt x="1641" y="2982"/>
                    <a:pt x="1811" y="2940"/>
                    <a:pt x="1960" y="2865"/>
                  </a:cubicBezTo>
                  <a:lnTo>
                    <a:pt x="4825" y="2865"/>
                  </a:lnTo>
                  <a:lnTo>
                    <a:pt x="1801" y="18773"/>
                  </a:lnTo>
                  <a:lnTo>
                    <a:pt x="544" y="18879"/>
                  </a:lnTo>
                  <a:cubicBezTo>
                    <a:pt x="235" y="18912"/>
                    <a:pt x="1" y="19210"/>
                    <a:pt x="22" y="19539"/>
                  </a:cubicBezTo>
                  <a:cubicBezTo>
                    <a:pt x="43" y="19849"/>
                    <a:pt x="299" y="20093"/>
                    <a:pt x="587" y="20093"/>
                  </a:cubicBezTo>
                  <a:lnTo>
                    <a:pt x="640" y="20093"/>
                  </a:lnTo>
                  <a:lnTo>
                    <a:pt x="2748" y="19901"/>
                  </a:lnTo>
                  <a:lnTo>
                    <a:pt x="5985" y="2865"/>
                  </a:lnTo>
                  <a:lnTo>
                    <a:pt x="15760" y="2865"/>
                  </a:lnTo>
                  <a:lnTo>
                    <a:pt x="18997" y="19901"/>
                  </a:lnTo>
                  <a:lnTo>
                    <a:pt x="21105" y="20093"/>
                  </a:lnTo>
                  <a:lnTo>
                    <a:pt x="21159" y="20093"/>
                  </a:lnTo>
                  <a:cubicBezTo>
                    <a:pt x="21446" y="20093"/>
                    <a:pt x="21701" y="19849"/>
                    <a:pt x="21723" y="19539"/>
                  </a:cubicBezTo>
                  <a:cubicBezTo>
                    <a:pt x="21744" y="19210"/>
                    <a:pt x="21510" y="18912"/>
                    <a:pt x="21201" y="18879"/>
                  </a:cubicBezTo>
                  <a:lnTo>
                    <a:pt x="19945" y="18773"/>
                  </a:lnTo>
                  <a:lnTo>
                    <a:pt x="16921" y="2865"/>
                  </a:lnTo>
                  <a:lnTo>
                    <a:pt x="19349" y="2865"/>
                  </a:lnTo>
                  <a:cubicBezTo>
                    <a:pt x="19498" y="2940"/>
                    <a:pt x="19668" y="2982"/>
                    <a:pt x="19849" y="2982"/>
                  </a:cubicBezTo>
                  <a:cubicBezTo>
                    <a:pt x="20563" y="2982"/>
                    <a:pt x="21148" y="2311"/>
                    <a:pt x="21148" y="1491"/>
                  </a:cubicBezTo>
                  <a:cubicBezTo>
                    <a:pt x="21148" y="671"/>
                    <a:pt x="20563" y="1"/>
                    <a:pt x="19849" y="1"/>
                  </a:cubicBezTo>
                  <a:cubicBezTo>
                    <a:pt x="19391" y="1"/>
                    <a:pt x="18987" y="267"/>
                    <a:pt x="18752" y="671"/>
                  </a:cubicBezTo>
                  <a:lnTo>
                    <a:pt x="2556" y="671"/>
                  </a:lnTo>
                  <a:cubicBezTo>
                    <a:pt x="2333" y="267"/>
                    <a:pt x="1929"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6"/>
            <p:cNvSpPr/>
            <p:nvPr/>
          </p:nvSpPr>
          <p:spPr>
            <a:xfrm>
              <a:off x="5422212" y="1963142"/>
              <a:ext cx="442517" cy="892673"/>
            </a:xfrm>
            <a:custGeom>
              <a:avLst/>
              <a:gdLst/>
              <a:ahLst/>
              <a:cxnLst/>
              <a:rect l="l" t="t" r="r" b="b"/>
              <a:pathLst>
                <a:path w="8573" h="17294" extrusionOk="0">
                  <a:moveTo>
                    <a:pt x="4153" y="8924"/>
                  </a:moveTo>
                  <a:cubicBezTo>
                    <a:pt x="4483" y="8924"/>
                    <a:pt x="4813" y="8978"/>
                    <a:pt x="5133" y="9073"/>
                  </a:cubicBezTo>
                  <a:cubicBezTo>
                    <a:pt x="5250" y="9116"/>
                    <a:pt x="5367" y="9148"/>
                    <a:pt x="5473" y="9201"/>
                  </a:cubicBezTo>
                  <a:cubicBezTo>
                    <a:pt x="5580" y="9254"/>
                    <a:pt x="5697" y="9297"/>
                    <a:pt x="5804" y="9361"/>
                  </a:cubicBezTo>
                  <a:cubicBezTo>
                    <a:pt x="6017" y="9478"/>
                    <a:pt x="6208" y="9638"/>
                    <a:pt x="6400" y="9787"/>
                  </a:cubicBezTo>
                  <a:cubicBezTo>
                    <a:pt x="6762" y="10116"/>
                    <a:pt x="7156" y="10478"/>
                    <a:pt x="7294" y="10947"/>
                  </a:cubicBezTo>
                  <a:cubicBezTo>
                    <a:pt x="7380" y="11181"/>
                    <a:pt x="7411" y="11427"/>
                    <a:pt x="7444" y="11671"/>
                  </a:cubicBezTo>
                  <a:cubicBezTo>
                    <a:pt x="7444" y="11916"/>
                    <a:pt x="7422" y="12161"/>
                    <a:pt x="7347" y="12406"/>
                  </a:cubicBezTo>
                  <a:lnTo>
                    <a:pt x="7252" y="12427"/>
                  </a:lnTo>
                  <a:cubicBezTo>
                    <a:pt x="7060" y="12246"/>
                    <a:pt x="6921" y="12065"/>
                    <a:pt x="6805" y="11884"/>
                  </a:cubicBezTo>
                  <a:cubicBezTo>
                    <a:pt x="6656" y="11714"/>
                    <a:pt x="6559" y="11522"/>
                    <a:pt x="6443" y="11363"/>
                  </a:cubicBezTo>
                  <a:cubicBezTo>
                    <a:pt x="6325" y="11192"/>
                    <a:pt x="6240" y="11011"/>
                    <a:pt x="6144" y="10841"/>
                  </a:cubicBezTo>
                  <a:cubicBezTo>
                    <a:pt x="6070" y="10649"/>
                    <a:pt x="5963" y="10490"/>
                    <a:pt x="5857" y="10319"/>
                  </a:cubicBezTo>
                  <a:cubicBezTo>
                    <a:pt x="5601" y="10010"/>
                    <a:pt x="5303" y="9733"/>
                    <a:pt x="4941" y="9510"/>
                  </a:cubicBezTo>
                  <a:cubicBezTo>
                    <a:pt x="4590" y="9276"/>
                    <a:pt x="4185" y="9127"/>
                    <a:pt x="3748" y="9052"/>
                  </a:cubicBezTo>
                  <a:lnTo>
                    <a:pt x="3748" y="8956"/>
                  </a:lnTo>
                  <a:cubicBezTo>
                    <a:pt x="3887" y="8935"/>
                    <a:pt x="4015" y="8924"/>
                    <a:pt x="4153" y="8924"/>
                  </a:cubicBezTo>
                  <a:close/>
                  <a:moveTo>
                    <a:pt x="8572" y="13480"/>
                  </a:moveTo>
                  <a:cubicBezTo>
                    <a:pt x="8572" y="13488"/>
                    <a:pt x="8572" y="13495"/>
                    <a:pt x="8572" y="13503"/>
                  </a:cubicBezTo>
                  <a:cubicBezTo>
                    <a:pt x="8572" y="13495"/>
                    <a:pt x="8572" y="13488"/>
                    <a:pt x="8572" y="13480"/>
                  </a:cubicBezTo>
                  <a:close/>
                  <a:moveTo>
                    <a:pt x="1235" y="1"/>
                  </a:moveTo>
                  <a:lnTo>
                    <a:pt x="1235" y="1"/>
                  </a:lnTo>
                  <a:cubicBezTo>
                    <a:pt x="1235" y="1"/>
                    <a:pt x="1235" y="1"/>
                    <a:pt x="1235" y="1"/>
                  </a:cubicBezTo>
                  <a:lnTo>
                    <a:pt x="1235" y="1"/>
                  </a:lnTo>
                  <a:lnTo>
                    <a:pt x="2439" y="55"/>
                  </a:lnTo>
                  <a:cubicBezTo>
                    <a:pt x="2545" y="1598"/>
                    <a:pt x="2811" y="3131"/>
                    <a:pt x="2844" y="4686"/>
                  </a:cubicBezTo>
                  <a:cubicBezTo>
                    <a:pt x="2896" y="6486"/>
                    <a:pt x="2407" y="7785"/>
                    <a:pt x="1417" y="9243"/>
                  </a:cubicBezTo>
                  <a:cubicBezTo>
                    <a:pt x="746" y="10223"/>
                    <a:pt x="213" y="11256"/>
                    <a:pt x="0" y="12331"/>
                  </a:cubicBezTo>
                  <a:cubicBezTo>
                    <a:pt x="405" y="12310"/>
                    <a:pt x="863" y="12300"/>
                    <a:pt x="1363" y="12300"/>
                  </a:cubicBezTo>
                  <a:cubicBezTo>
                    <a:pt x="3109" y="12300"/>
                    <a:pt x="5357" y="12470"/>
                    <a:pt x="7752" y="13119"/>
                  </a:cubicBezTo>
                  <a:cubicBezTo>
                    <a:pt x="7773" y="13311"/>
                    <a:pt x="7784" y="13503"/>
                    <a:pt x="7784" y="13694"/>
                  </a:cubicBezTo>
                  <a:cubicBezTo>
                    <a:pt x="7784" y="15111"/>
                    <a:pt x="7209" y="16389"/>
                    <a:pt x="6272" y="17293"/>
                  </a:cubicBezTo>
                  <a:cubicBezTo>
                    <a:pt x="7507" y="16335"/>
                    <a:pt x="8274" y="14652"/>
                    <a:pt x="8551" y="13140"/>
                  </a:cubicBezTo>
                  <a:cubicBezTo>
                    <a:pt x="8561" y="13260"/>
                    <a:pt x="8571" y="13371"/>
                    <a:pt x="8572" y="13480"/>
                  </a:cubicBezTo>
                  <a:lnTo>
                    <a:pt x="8572" y="13480"/>
                  </a:lnTo>
                  <a:cubicBezTo>
                    <a:pt x="8551" y="10754"/>
                    <a:pt x="6670" y="8465"/>
                    <a:pt x="4121" y="7828"/>
                  </a:cubicBezTo>
                  <a:cubicBezTo>
                    <a:pt x="3344" y="6262"/>
                    <a:pt x="4121" y="1151"/>
                    <a:pt x="4153" y="1"/>
                  </a:cubicBezTo>
                  <a:lnTo>
                    <a:pt x="4153" y="1"/>
                  </a:lnTo>
                  <a:lnTo>
                    <a:pt x="2695" y="65"/>
                  </a:lnTo>
                  <a:lnTo>
                    <a:pt x="12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6"/>
            <p:cNvSpPr/>
            <p:nvPr/>
          </p:nvSpPr>
          <p:spPr>
            <a:xfrm>
              <a:off x="5305658" y="2609558"/>
              <a:ext cx="518395" cy="319925"/>
            </a:xfrm>
            <a:custGeom>
              <a:avLst/>
              <a:gdLst/>
              <a:ahLst/>
              <a:cxnLst/>
              <a:rect l="l" t="t" r="r" b="b"/>
              <a:pathLst>
                <a:path w="10043" h="6198" extrusionOk="0">
                  <a:moveTo>
                    <a:pt x="830" y="1"/>
                  </a:moveTo>
                  <a:cubicBezTo>
                    <a:pt x="596" y="1"/>
                    <a:pt x="362" y="11"/>
                    <a:pt x="129" y="32"/>
                  </a:cubicBezTo>
                  <a:cubicBezTo>
                    <a:pt x="43" y="405"/>
                    <a:pt x="1" y="778"/>
                    <a:pt x="1" y="1171"/>
                  </a:cubicBezTo>
                  <a:cubicBezTo>
                    <a:pt x="1" y="3951"/>
                    <a:pt x="2248" y="6197"/>
                    <a:pt x="5016" y="6197"/>
                  </a:cubicBezTo>
                  <a:cubicBezTo>
                    <a:pt x="7795" y="6197"/>
                    <a:pt x="10042" y="3951"/>
                    <a:pt x="10042" y="1171"/>
                  </a:cubicBezTo>
                  <a:cubicBezTo>
                    <a:pt x="10042" y="980"/>
                    <a:pt x="10031" y="788"/>
                    <a:pt x="10010" y="596"/>
                  </a:cubicBezTo>
                  <a:cubicBezTo>
                    <a:pt x="9309" y="849"/>
                    <a:pt x="8552" y="971"/>
                    <a:pt x="7748" y="971"/>
                  </a:cubicBezTo>
                  <a:cubicBezTo>
                    <a:pt x="7502" y="971"/>
                    <a:pt x="7252" y="959"/>
                    <a:pt x="6997" y="937"/>
                  </a:cubicBezTo>
                  <a:cubicBezTo>
                    <a:pt x="4960" y="765"/>
                    <a:pt x="288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6"/>
            <p:cNvSpPr/>
            <p:nvPr/>
          </p:nvSpPr>
          <p:spPr>
            <a:xfrm>
              <a:off x="5312265" y="2598099"/>
              <a:ext cx="510084" cy="90227"/>
            </a:xfrm>
            <a:custGeom>
              <a:avLst/>
              <a:gdLst/>
              <a:ahLst/>
              <a:cxnLst/>
              <a:rect l="l" t="t" r="r" b="b"/>
              <a:pathLst>
                <a:path w="9882" h="1748" extrusionOk="0">
                  <a:moveTo>
                    <a:pt x="3478" y="0"/>
                  </a:moveTo>
                  <a:cubicBezTo>
                    <a:pt x="1373" y="0"/>
                    <a:pt x="1" y="254"/>
                    <a:pt x="1" y="254"/>
                  </a:cubicBezTo>
                  <a:cubicBezTo>
                    <a:pt x="2250" y="1395"/>
                    <a:pt x="4220" y="1748"/>
                    <a:pt x="5797" y="1748"/>
                  </a:cubicBezTo>
                  <a:cubicBezTo>
                    <a:pt x="8357" y="1748"/>
                    <a:pt x="9882" y="818"/>
                    <a:pt x="9882" y="818"/>
                  </a:cubicBezTo>
                  <a:cubicBezTo>
                    <a:pt x="7485" y="176"/>
                    <a:pt x="5228" y="0"/>
                    <a:pt x="3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6"/>
            <p:cNvSpPr/>
            <p:nvPr/>
          </p:nvSpPr>
          <p:spPr>
            <a:xfrm>
              <a:off x="5439246" y="2812882"/>
              <a:ext cx="44546" cy="44030"/>
            </a:xfrm>
            <a:custGeom>
              <a:avLst/>
              <a:gdLst/>
              <a:ahLst/>
              <a:cxnLst/>
              <a:rect l="l" t="t" r="r" b="b"/>
              <a:pathLst>
                <a:path w="863" h="853" extrusionOk="0">
                  <a:moveTo>
                    <a:pt x="427" y="1"/>
                  </a:moveTo>
                  <a:cubicBezTo>
                    <a:pt x="192" y="1"/>
                    <a:pt x="1" y="192"/>
                    <a:pt x="1" y="427"/>
                  </a:cubicBezTo>
                  <a:cubicBezTo>
                    <a:pt x="1" y="661"/>
                    <a:pt x="192" y="852"/>
                    <a:pt x="427" y="852"/>
                  </a:cubicBezTo>
                  <a:cubicBezTo>
                    <a:pt x="661" y="852"/>
                    <a:pt x="863" y="661"/>
                    <a:pt x="863" y="427"/>
                  </a:cubicBezTo>
                  <a:cubicBezTo>
                    <a:pt x="863" y="192"/>
                    <a:pt x="661" y="1"/>
                    <a:pt x="427" y="1"/>
                  </a:cubicBezTo>
                  <a:close/>
                </a:path>
              </a:pathLst>
            </a:custGeom>
            <a:solidFill>
              <a:srgbClr val="CC6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6"/>
            <p:cNvSpPr/>
            <p:nvPr/>
          </p:nvSpPr>
          <p:spPr>
            <a:xfrm>
              <a:off x="5493652" y="2760128"/>
              <a:ext cx="44030" cy="44598"/>
            </a:xfrm>
            <a:custGeom>
              <a:avLst/>
              <a:gdLst/>
              <a:ahLst/>
              <a:cxnLst/>
              <a:rect l="l" t="t" r="r" b="b"/>
              <a:pathLst>
                <a:path w="853" h="864" extrusionOk="0">
                  <a:moveTo>
                    <a:pt x="426" y="0"/>
                  </a:moveTo>
                  <a:cubicBezTo>
                    <a:pt x="192" y="0"/>
                    <a:pt x="0" y="192"/>
                    <a:pt x="0" y="437"/>
                  </a:cubicBezTo>
                  <a:cubicBezTo>
                    <a:pt x="0" y="672"/>
                    <a:pt x="192" y="863"/>
                    <a:pt x="426" y="863"/>
                  </a:cubicBezTo>
                  <a:cubicBezTo>
                    <a:pt x="661" y="863"/>
                    <a:pt x="852" y="672"/>
                    <a:pt x="852" y="437"/>
                  </a:cubicBezTo>
                  <a:cubicBezTo>
                    <a:pt x="852" y="192"/>
                    <a:pt x="661"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6"/>
            <p:cNvSpPr/>
            <p:nvPr/>
          </p:nvSpPr>
          <p:spPr>
            <a:xfrm>
              <a:off x="5539282" y="2839827"/>
              <a:ext cx="44030" cy="44546"/>
            </a:xfrm>
            <a:custGeom>
              <a:avLst/>
              <a:gdLst/>
              <a:ahLst/>
              <a:cxnLst/>
              <a:rect l="l" t="t" r="r" b="b"/>
              <a:pathLst>
                <a:path w="853" h="863" extrusionOk="0">
                  <a:moveTo>
                    <a:pt x="427" y="1"/>
                  </a:moveTo>
                  <a:cubicBezTo>
                    <a:pt x="192" y="1"/>
                    <a:pt x="1" y="192"/>
                    <a:pt x="1" y="427"/>
                  </a:cubicBezTo>
                  <a:cubicBezTo>
                    <a:pt x="1" y="671"/>
                    <a:pt x="192" y="863"/>
                    <a:pt x="427" y="863"/>
                  </a:cubicBezTo>
                  <a:cubicBezTo>
                    <a:pt x="661" y="863"/>
                    <a:pt x="852" y="671"/>
                    <a:pt x="852" y="427"/>
                  </a:cubicBezTo>
                  <a:cubicBezTo>
                    <a:pt x="852" y="192"/>
                    <a:pt x="661" y="1"/>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6"/>
            <p:cNvSpPr/>
            <p:nvPr/>
          </p:nvSpPr>
          <p:spPr>
            <a:xfrm>
              <a:off x="5731096" y="2710678"/>
              <a:ext cx="44030" cy="44598"/>
            </a:xfrm>
            <a:custGeom>
              <a:avLst/>
              <a:gdLst/>
              <a:ahLst/>
              <a:cxnLst/>
              <a:rect l="l" t="t" r="r" b="b"/>
              <a:pathLst>
                <a:path w="853" h="864" extrusionOk="0">
                  <a:moveTo>
                    <a:pt x="426" y="0"/>
                  </a:moveTo>
                  <a:cubicBezTo>
                    <a:pt x="192" y="0"/>
                    <a:pt x="0" y="203"/>
                    <a:pt x="0" y="437"/>
                  </a:cubicBezTo>
                  <a:cubicBezTo>
                    <a:pt x="0" y="671"/>
                    <a:pt x="192" y="863"/>
                    <a:pt x="426" y="863"/>
                  </a:cubicBezTo>
                  <a:cubicBezTo>
                    <a:pt x="661" y="863"/>
                    <a:pt x="852" y="671"/>
                    <a:pt x="852" y="437"/>
                  </a:cubicBezTo>
                  <a:cubicBezTo>
                    <a:pt x="852" y="203"/>
                    <a:pt x="661"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6"/>
            <p:cNvSpPr/>
            <p:nvPr/>
          </p:nvSpPr>
          <p:spPr>
            <a:xfrm>
              <a:off x="5358463" y="2692560"/>
              <a:ext cx="97351" cy="97299"/>
            </a:xfrm>
            <a:custGeom>
              <a:avLst/>
              <a:gdLst/>
              <a:ahLst/>
              <a:cxnLst/>
              <a:rect l="l" t="t" r="r" b="b"/>
              <a:pathLst>
                <a:path w="1886" h="1885" extrusionOk="0">
                  <a:moveTo>
                    <a:pt x="937" y="0"/>
                  </a:moveTo>
                  <a:cubicBezTo>
                    <a:pt x="416" y="0"/>
                    <a:pt x="0" y="415"/>
                    <a:pt x="0" y="937"/>
                  </a:cubicBezTo>
                  <a:cubicBezTo>
                    <a:pt x="0" y="1459"/>
                    <a:pt x="416" y="1884"/>
                    <a:pt x="937" y="1884"/>
                  </a:cubicBezTo>
                  <a:cubicBezTo>
                    <a:pt x="1459" y="1884"/>
                    <a:pt x="1885" y="1459"/>
                    <a:pt x="1885" y="937"/>
                  </a:cubicBezTo>
                  <a:cubicBezTo>
                    <a:pt x="1885" y="415"/>
                    <a:pt x="1459"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6"/>
            <p:cNvSpPr/>
            <p:nvPr/>
          </p:nvSpPr>
          <p:spPr>
            <a:xfrm>
              <a:off x="5616245" y="2738707"/>
              <a:ext cx="97299" cy="97299"/>
            </a:xfrm>
            <a:custGeom>
              <a:avLst/>
              <a:gdLst/>
              <a:ahLst/>
              <a:cxnLst/>
              <a:rect l="l" t="t" r="r" b="b"/>
              <a:pathLst>
                <a:path w="1885" h="1885" extrusionOk="0">
                  <a:moveTo>
                    <a:pt x="948" y="1"/>
                  </a:moveTo>
                  <a:cubicBezTo>
                    <a:pt x="426" y="1"/>
                    <a:pt x="0" y="427"/>
                    <a:pt x="0" y="948"/>
                  </a:cubicBezTo>
                  <a:cubicBezTo>
                    <a:pt x="0" y="1470"/>
                    <a:pt x="426" y="1885"/>
                    <a:pt x="948" y="1885"/>
                  </a:cubicBezTo>
                  <a:cubicBezTo>
                    <a:pt x="1459" y="1885"/>
                    <a:pt x="1885" y="1470"/>
                    <a:pt x="1885" y="948"/>
                  </a:cubicBezTo>
                  <a:cubicBezTo>
                    <a:pt x="1885" y="427"/>
                    <a:pt x="1459" y="1"/>
                    <a:pt x="9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6"/>
            <p:cNvSpPr/>
            <p:nvPr/>
          </p:nvSpPr>
          <p:spPr>
            <a:xfrm>
              <a:off x="5258427" y="2660092"/>
              <a:ext cx="606299" cy="302891"/>
            </a:xfrm>
            <a:custGeom>
              <a:avLst/>
              <a:gdLst/>
              <a:ahLst/>
              <a:cxnLst/>
              <a:rect l="l" t="t" r="r" b="b"/>
              <a:pathLst>
                <a:path w="11746" h="5868" extrusionOk="0">
                  <a:moveTo>
                    <a:pt x="0" y="299"/>
                  </a:moveTo>
                  <a:cubicBezTo>
                    <a:pt x="139" y="3216"/>
                    <a:pt x="2396" y="5580"/>
                    <a:pt x="5271" y="5868"/>
                  </a:cubicBezTo>
                  <a:lnTo>
                    <a:pt x="5271" y="5868"/>
                  </a:lnTo>
                  <a:cubicBezTo>
                    <a:pt x="2396" y="5580"/>
                    <a:pt x="139" y="3216"/>
                    <a:pt x="0" y="299"/>
                  </a:cubicBezTo>
                  <a:close/>
                  <a:moveTo>
                    <a:pt x="11745" y="1"/>
                  </a:moveTo>
                  <a:lnTo>
                    <a:pt x="11745" y="22"/>
                  </a:lnTo>
                  <a:cubicBezTo>
                    <a:pt x="11745" y="3067"/>
                    <a:pt x="9424" y="5570"/>
                    <a:pt x="6464" y="5868"/>
                  </a:cubicBezTo>
                  <a:lnTo>
                    <a:pt x="6464" y="5868"/>
                  </a:lnTo>
                  <a:cubicBezTo>
                    <a:pt x="9424" y="5570"/>
                    <a:pt x="11745" y="3067"/>
                    <a:pt x="11745" y="22"/>
                  </a:cubicBezTo>
                  <a:close/>
                </a:path>
              </a:pathLst>
            </a:custGeom>
            <a:solidFill>
              <a:srgbClr val="9DA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6"/>
            <p:cNvSpPr/>
            <p:nvPr/>
          </p:nvSpPr>
          <p:spPr>
            <a:xfrm>
              <a:off x="5530507" y="2962937"/>
              <a:ext cx="61580" cy="1703"/>
            </a:xfrm>
            <a:custGeom>
              <a:avLst/>
              <a:gdLst/>
              <a:ahLst/>
              <a:cxnLst/>
              <a:rect l="l" t="t" r="r" b="b"/>
              <a:pathLst>
                <a:path w="1193" h="33" extrusionOk="0">
                  <a:moveTo>
                    <a:pt x="0" y="1"/>
                  </a:moveTo>
                  <a:lnTo>
                    <a:pt x="0" y="1"/>
                  </a:lnTo>
                  <a:cubicBezTo>
                    <a:pt x="192" y="22"/>
                    <a:pt x="394" y="32"/>
                    <a:pt x="597" y="32"/>
                  </a:cubicBezTo>
                  <a:cubicBezTo>
                    <a:pt x="798" y="32"/>
                    <a:pt x="990" y="22"/>
                    <a:pt x="1193" y="1"/>
                  </a:cubicBezTo>
                  <a:lnTo>
                    <a:pt x="1193" y="1"/>
                  </a:lnTo>
                  <a:cubicBezTo>
                    <a:pt x="990" y="22"/>
                    <a:pt x="798" y="32"/>
                    <a:pt x="597" y="32"/>
                  </a:cubicBezTo>
                  <a:cubicBezTo>
                    <a:pt x="394" y="32"/>
                    <a:pt x="192" y="22"/>
                    <a:pt x="0" y="1"/>
                  </a:cubicBezTo>
                  <a:close/>
                </a:path>
              </a:pathLst>
            </a:custGeom>
            <a:solidFill>
              <a:srgbClr val="D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6"/>
            <p:cNvSpPr/>
            <p:nvPr/>
          </p:nvSpPr>
          <p:spPr>
            <a:xfrm>
              <a:off x="5257859" y="1963142"/>
              <a:ext cx="606867" cy="999831"/>
            </a:xfrm>
            <a:custGeom>
              <a:avLst/>
              <a:gdLst/>
              <a:ahLst/>
              <a:cxnLst/>
              <a:rect l="l" t="t" r="r" b="b"/>
              <a:pathLst>
                <a:path w="11757" h="19370" extrusionOk="0">
                  <a:moveTo>
                    <a:pt x="4419" y="1"/>
                  </a:moveTo>
                  <a:lnTo>
                    <a:pt x="4419" y="1"/>
                  </a:lnTo>
                  <a:cubicBezTo>
                    <a:pt x="4452" y="1151"/>
                    <a:pt x="5229" y="6262"/>
                    <a:pt x="4452" y="7828"/>
                  </a:cubicBezTo>
                  <a:cubicBezTo>
                    <a:pt x="2067" y="8424"/>
                    <a:pt x="256" y="10490"/>
                    <a:pt x="32" y="13002"/>
                  </a:cubicBezTo>
                  <a:cubicBezTo>
                    <a:pt x="11" y="13173"/>
                    <a:pt x="1" y="13353"/>
                    <a:pt x="1" y="13524"/>
                  </a:cubicBezTo>
                  <a:cubicBezTo>
                    <a:pt x="1" y="13620"/>
                    <a:pt x="11" y="13705"/>
                    <a:pt x="11" y="13801"/>
                  </a:cubicBezTo>
                  <a:cubicBezTo>
                    <a:pt x="150" y="16718"/>
                    <a:pt x="2407" y="19082"/>
                    <a:pt x="5282" y="19370"/>
                  </a:cubicBezTo>
                  <a:lnTo>
                    <a:pt x="5282" y="18752"/>
                  </a:lnTo>
                  <a:cubicBezTo>
                    <a:pt x="5282" y="18731"/>
                    <a:pt x="5282" y="18699"/>
                    <a:pt x="5292" y="18677"/>
                  </a:cubicBezTo>
                  <a:cubicBezTo>
                    <a:pt x="2822" y="18358"/>
                    <a:pt x="927" y="16250"/>
                    <a:pt x="927" y="13694"/>
                  </a:cubicBezTo>
                  <a:cubicBezTo>
                    <a:pt x="927" y="13301"/>
                    <a:pt x="969" y="12928"/>
                    <a:pt x="1055" y="12555"/>
                  </a:cubicBezTo>
                  <a:cubicBezTo>
                    <a:pt x="1055" y="12555"/>
                    <a:pt x="1864" y="12406"/>
                    <a:pt x="3184" y="12331"/>
                  </a:cubicBezTo>
                  <a:cubicBezTo>
                    <a:pt x="3397" y="11256"/>
                    <a:pt x="3930" y="10223"/>
                    <a:pt x="4601" y="9243"/>
                  </a:cubicBezTo>
                  <a:cubicBezTo>
                    <a:pt x="5591" y="7785"/>
                    <a:pt x="6080" y="6486"/>
                    <a:pt x="6028" y="4686"/>
                  </a:cubicBezTo>
                  <a:cubicBezTo>
                    <a:pt x="5995" y="3131"/>
                    <a:pt x="5729" y="1598"/>
                    <a:pt x="5623" y="55"/>
                  </a:cubicBezTo>
                  <a:lnTo>
                    <a:pt x="4419" y="1"/>
                  </a:lnTo>
                  <a:close/>
                  <a:moveTo>
                    <a:pt x="11735" y="13140"/>
                  </a:moveTo>
                  <a:cubicBezTo>
                    <a:pt x="11458" y="14652"/>
                    <a:pt x="10691" y="16335"/>
                    <a:pt x="9456" y="17293"/>
                  </a:cubicBezTo>
                  <a:cubicBezTo>
                    <a:pt x="8668" y="18060"/>
                    <a:pt x="7625" y="18571"/>
                    <a:pt x="6464" y="18699"/>
                  </a:cubicBezTo>
                  <a:cubicBezTo>
                    <a:pt x="6475" y="18720"/>
                    <a:pt x="6475" y="18731"/>
                    <a:pt x="6475" y="18752"/>
                  </a:cubicBezTo>
                  <a:lnTo>
                    <a:pt x="6475" y="19370"/>
                  </a:lnTo>
                  <a:cubicBezTo>
                    <a:pt x="9435" y="19072"/>
                    <a:pt x="11756" y="16569"/>
                    <a:pt x="11756" y="13524"/>
                  </a:cubicBezTo>
                  <a:lnTo>
                    <a:pt x="11756" y="13503"/>
                  </a:lnTo>
                  <a:cubicBezTo>
                    <a:pt x="11756" y="13386"/>
                    <a:pt x="11745" y="13268"/>
                    <a:pt x="11735" y="131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6"/>
            <p:cNvSpPr/>
            <p:nvPr/>
          </p:nvSpPr>
          <p:spPr>
            <a:xfrm>
              <a:off x="5530507" y="2927217"/>
              <a:ext cx="61580" cy="37423"/>
            </a:xfrm>
            <a:custGeom>
              <a:avLst/>
              <a:gdLst/>
              <a:ahLst/>
              <a:cxnLst/>
              <a:rect l="l" t="t" r="r" b="b"/>
              <a:pathLst>
                <a:path w="1193" h="725" extrusionOk="0">
                  <a:moveTo>
                    <a:pt x="10" y="0"/>
                  </a:moveTo>
                  <a:cubicBezTo>
                    <a:pt x="0" y="22"/>
                    <a:pt x="0" y="54"/>
                    <a:pt x="0" y="75"/>
                  </a:cubicBezTo>
                  <a:lnTo>
                    <a:pt x="0" y="693"/>
                  </a:lnTo>
                  <a:cubicBezTo>
                    <a:pt x="192" y="714"/>
                    <a:pt x="394" y="724"/>
                    <a:pt x="597" y="724"/>
                  </a:cubicBezTo>
                  <a:cubicBezTo>
                    <a:pt x="798" y="724"/>
                    <a:pt x="990" y="714"/>
                    <a:pt x="1193" y="693"/>
                  </a:cubicBezTo>
                  <a:lnTo>
                    <a:pt x="1193" y="75"/>
                  </a:lnTo>
                  <a:cubicBezTo>
                    <a:pt x="1193" y="54"/>
                    <a:pt x="1193" y="43"/>
                    <a:pt x="1182" y="22"/>
                  </a:cubicBezTo>
                  <a:cubicBezTo>
                    <a:pt x="1011" y="33"/>
                    <a:pt x="841" y="43"/>
                    <a:pt x="660" y="43"/>
                  </a:cubicBezTo>
                  <a:cubicBezTo>
                    <a:pt x="436" y="43"/>
                    <a:pt x="223" y="33"/>
                    <a:pt x="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6"/>
            <p:cNvSpPr/>
            <p:nvPr/>
          </p:nvSpPr>
          <p:spPr>
            <a:xfrm>
              <a:off x="5312265" y="2599647"/>
              <a:ext cx="109997" cy="55592"/>
            </a:xfrm>
            <a:custGeom>
              <a:avLst/>
              <a:gdLst/>
              <a:ahLst/>
              <a:cxnLst/>
              <a:rect l="l" t="t" r="r" b="b"/>
              <a:pathLst>
                <a:path w="2131" h="1077" extrusionOk="0">
                  <a:moveTo>
                    <a:pt x="2130" y="0"/>
                  </a:moveTo>
                  <a:lnTo>
                    <a:pt x="2130" y="0"/>
                  </a:lnTo>
                  <a:cubicBezTo>
                    <a:pt x="810" y="75"/>
                    <a:pt x="1" y="224"/>
                    <a:pt x="1" y="224"/>
                  </a:cubicBezTo>
                  <a:cubicBezTo>
                    <a:pt x="703" y="586"/>
                    <a:pt x="1375" y="863"/>
                    <a:pt x="2024" y="1076"/>
                  </a:cubicBezTo>
                  <a:cubicBezTo>
                    <a:pt x="2013" y="714"/>
                    <a:pt x="2056" y="362"/>
                    <a:pt x="21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6"/>
            <p:cNvSpPr/>
            <p:nvPr/>
          </p:nvSpPr>
          <p:spPr>
            <a:xfrm>
              <a:off x="5439246" y="2812882"/>
              <a:ext cx="44546" cy="44030"/>
            </a:xfrm>
            <a:custGeom>
              <a:avLst/>
              <a:gdLst/>
              <a:ahLst/>
              <a:cxnLst/>
              <a:rect l="l" t="t" r="r" b="b"/>
              <a:pathLst>
                <a:path w="863" h="853" extrusionOk="0">
                  <a:moveTo>
                    <a:pt x="427" y="1"/>
                  </a:moveTo>
                  <a:cubicBezTo>
                    <a:pt x="192" y="1"/>
                    <a:pt x="1" y="192"/>
                    <a:pt x="1" y="427"/>
                  </a:cubicBezTo>
                  <a:cubicBezTo>
                    <a:pt x="1" y="661"/>
                    <a:pt x="192" y="852"/>
                    <a:pt x="427" y="852"/>
                  </a:cubicBezTo>
                  <a:cubicBezTo>
                    <a:pt x="661" y="852"/>
                    <a:pt x="863" y="661"/>
                    <a:pt x="863" y="427"/>
                  </a:cubicBezTo>
                  <a:cubicBezTo>
                    <a:pt x="863" y="192"/>
                    <a:pt x="661" y="1"/>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6"/>
            <p:cNvSpPr/>
            <p:nvPr/>
          </p:nvSpPr>
          <p:spPr>
            <a:xfrm>
              <a:off x="5540934" y="2871159"/>
              <a:ext cx="25912" cy="13214"/>
            </a:xfrm>
            <a:custGeom>
              <a:avLst/>
              <a:gdLst/>
              <a:ahLst/>
              <a:cxnLst/>
              <a:rect l="l" t="t" r="r" b="b"/>
              <a:pathLst>
                <a:path w="502" h="256" extrusionOk="0">
                  <a:moveTo>
                    <a:pt x="0" y="0"/>
                  </a:moveTo>
                  <a:lnTo>
                    <a:pt x="0" y="0"/>
                  </a:lnTo>
                  <a:cubicBezTo>
                    <a:pt x="75" y="149"/>
                    <a:pt x="224" y="256"/>
                    <a:pt x="395" y="256"/>
                  </a:cubicBezTo>
                  <a:cubicBezTo>
                    <a:pt x="426" y="256"/>
                    <a:pt x="469" y="246"/>
                    <a:pt x="501" y="246"/>
                  </a:cubicBezTo>
                  <a:cubicBezTo>
                    <a:pt x="331" y="171"/>
                    <a:pt x="160" y="9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6"/>
            <p:cNvSpPr/>
            <p:nvPr/>
          </p:nvSpPr>
          <p:spPr>
            <a:xfrm>
              <a:off x="5358463" y="2692560"/>
              <a:ext cx="86872" cy="97299"/>
            </a:xfrm>
            <a:custGeom>
              <a:avLst/>
              <a:gdLst/>
              <a:ahLst/>
              <a:cxnLst/>
              <a:rect l="l" t="t" r="r" b="b"/>
              <a:pathLst>
                <a:path w="1683" h="1885" extrusionOk="0">
                  <a:moveTo>
                    <a:pt x="937" y="0"/>
                  </a:moveTo>
                  <a:cubicBezTo>
                    <a:pt x="416" y="0"/>
                    <a:pt x="0" y="415"/>
                    <a:pt x="0" y="937"/>
                  </a:cubicBezTo>
                  <a:cubicBezTo>
                    <a:pt x="0" y="1459"/>
                    <a:pt x="416" y="1884"/>
                    <a:pt x="937" y="1884"/>
                  </a:cubicBezTo>
                  <a:cubicBezTo>
                    <a:pt x="1246" y="1884"/>
                    <a:pt x="1512" y="1735"/>
                    <a:pt x="1682" y="1512"/>
                  </a:cubicBezTo>
                  <a:cubicBezTo>
                    <a:pt x="1661" y="1470"/>
                    <a:pt x="1630" y="1416"/>
                    <a:pt x="1608" y="1363"/>
                  </a:cubicBezTo>
                  <a:cubicBezTo>
                    <a:pt x="1395" y="916"/>
                    <a:pt x="1268" y="469"/>
                    <a:pt x="1193" y="32"/>
                  </a:cubicBezTo>
                  <a:cubicBezTo>
                    <a:pt x="1107" y="10"/>
                    <a:pt x="1022"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6"/>
            <p:cNvSpPr/>
            <p:nvPr/>
          </p:nvSpPr>
          <p:spPr>
            <a:xfrm>
              <a:off x="5467275" y="1886798"/>
              <a:ext cx="192998" cy="133070"/>
            </a:xfrm>
            <a:custGeom>
              <a:avLst/>
              <a:gdLst/>
              <a:ahLst/>
              <a:cxnLst/>
              <a:rect l="l" t="t" r="r" b="b"/>
              <a:pathLst>
                <a:path w="3739" h="2578" extrusionOk="0">
                  <a:moveTo>
                    <a:pt x="1874" y="0"/>
                  </a:moveTo>
                  <a:cubicBezTo>
                    <a:pt x="1491" y="0"/>
                    <a:pt x="1183" y="309"/>
                    <a:pt x="1183" y="692"/>
                  </a:cubicBezTo>
                  <a:cubicBezTo>
                    <a:pt x="1183" y="788"/>
                    <a:pt x="1204" y="873"/>
                    <a:pt x="1235" y="947"/>
                  </a:cubicBezTo>
                  <a:lnTo>
                    <a:pt x="821" y="947"/>
                  </a:lnTo>
                  <a:cubicBezTo>
                    <a:pt x="373" y="947"/>
                    <a:pt x="0" y="1321"/>
                    <a:pt x="0" y="1768"/>
                  </a:cubicBezTo>
                  <a:cubicBezTo>
                    <a:pt x="0" y="2215"/>
                    <a:pt x="373" y="2577"/>
                    <a:pt x="821" y="2577"/>
                  </a:cubicBezTo>
                  <a:lnTo>
                    <a:pt x="2929" y="2577"/>
                  </a:lnTo>
                  <a:cubicBezTo>
                    <a:pt x="3376" y="2577"/>
                    <a:pt x="3738" y="2215"/>
                    <a:pt x="3738" y="1768"/>
                  </a:cubicBezTo>
                  <a:cubicBezTo>
                    <a:pt x="3738" y="1321"/>
                    <a:pt x="3376" y="947"/>
                    <a:pt x="2929" y="947"/>
                  </a:cubicBezTo>
                  <a:lnTo>
                    <a:pt x="2513" y="947"/>
                  </a:lnTo>
                  <a:cubicBezTo>
                    <a:pt x="2546" y="873"/>
                    <a:pt x="2567" y="788"/>
                    <a:pt x="2567" y="692"/>
                  </a:cubicBezTo>
                  <a:cubicBezTo>
                    <a:pt x="2567" y="309"/>
                    <a:pt x="2258" y="0"/>
                    <a:pt x="1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6"/>
            <p:cNvSpPr/>
            <p:nvPr/>
          </p:nvSpPr>
          <p:spPr>
            <a:xfrm>
              <a:off x="5615677" y="2423732"/>
              <a:ext cx="190778" cy="180919"/>
            </a:xfrm>
            <a:custGeom>
              <a:avLst/>
              <a:gdLst/>
              <a:ahLst/>
              <a:cxnLst/>
              <a:rect l="l" t="t" r="r" b="b"/>
              <a:pathLst>
                <a:path w="3696" h="3505" extrusionOk="0">
                  <a:moveTo>
                    <a:pt x="405" y="1"/>
                  </a:moveTo>
                  <a:cubicBezTo>
                    <a:pt x="267" y="1"/>
                    <a:pt x="139" y="12"/>
                    <a:pt x="0" y="33"/>
                  </a:cubicBezTo>
                  <a:lnTo>
                    <a:pt x="0" y="129"/>
                  </a:lnTo>
                  <a:cubicBezTo>
                    <a:pt x="437" y="204"/>
                    <a:pt x="842" y="353"/>
                    <a:pt x="1193" y="587"/>
                  </a:cubicBezTo>
                  <a:cubicBezTo>
                    <a:pt x="1555" y="810"/>
                    <a:pt x="1853" y="1087"/>
                    <a:pt x="2109" y="1396"/>
                  </a:cubicBezTo>
                  <a:cubicBezTo>
                    <a:pt x="2215" y="1567"/>
                    <a:pt x="2322" y="1726"/>
                    <a:pt x="2396" y="1918"/>
                  </a:cubicBezTo>
                  <a:cubicBezTo>
                    <a:pt x="2492" y="2088"/>
                    <a:pt x="2577" y="2269"/>
                    <a:pt x="2695" y="2440"/>
                  </a:cubicBezTo>
                  <a:cubicBezTo>
                    <a:pt x="2811" y="2599"/>
                    <a:pt x="2908" y="2791"/>
                    <a:pt x="3057" y="2961"/>
                  </a:cubicBezTo>
                  <a:cubicBezTo>
                    <a:pt x="3173" y="3142"/>
                    <a:pt x="3312" y="3323"/>
                    <a:pt x="3504" y="3504"/>
                  </a:cubicBezTo>
                  <a:lnTo>
                    <a:pt x="3599" y="3483"/>
                  </a:lnTo>
                  <a:cubicBezTo>
                    <a:pt x="3674" y="3238"/>
                    <a:pt x="3696" y="2993"/>
                    <a:pt x="3696" y="2748"/>
                  </a:cubicBezTo>
                  <a:cubicBezTo>
                    <a:pt x="3663" y="2504"/>
                    <a:pt x="3632" y="2258"/>
                    <a:pt x="3546" y="2024"/>
                  </a:cubicBezTo>
                  <a:cubicBezTo>
                    <a:pt x="3408" y="1555"/>
                    <a:pt x="3014" y="1193"/>
                    <a:pt x="2652" y="864"/>
                  </a:cubicBezTo>
                  <a:cubicBezTo>
                    <a:pt x="2460" y="715"/>
                    <a:pt x="2269" y="555"/>
                    <a:pt x="2056" y="438"/>
                  </a:cubicBezTo>
                  <a:cubicBezTo>
                    <a:pt x="1949" y="374"/>
                    <a:pt x="1832" y="331"/>
                    <a:pt x="1725" y="278"/>
                  </a:cubicBezTo>
                  <a:cubicBezTo>
                    <a:pt x="1619" y="225"/>
                    <a:pt x="1502" y="193"/>
                    <a:pt x="1385" y="150"/>
                  </a:cubicBezTo>
                  <a:cubicBezTo>
                    <a:pt x="1065" y="55"/>
                    <a:pt x="73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6"/>
            <p:cNvSpPr/>
            <p:nvPr/>
          </p:nvSpPr>
          <p:spPr>
            <a:xfrm>
              <a:off x="4380658" y="1835645"/>
              <a:ext cx="234189" cy="554630"/>
            </a:xfrm>
            <a:custGeom>
              <a:avLst/>
              <a:gdLst/>
              <a:ahLst/>
              <a:cxnLst/>
              <a:rect l="l" t="t" r="r" b="b"/>
              <a:pathLst>
                <a:path w="4537" h="10745" extrusionOk="0">
                  <a:moveTo>
                    <a:pt x="1" y="1"/>
                  </a:moveTo>
                  <a:cubicBezTo>
                    <a:pt x="150" y="1098"/>
                    <a:pt x="129" y="2205"/>
                    <a:pt x="86" y="3312"/>
                  </a:cubicBezTo>
                  <a:cubicBezTo>
                    <a:pt x="458" y="3195"/>
                    <a:pt x="1066" y="3163"/>
                    <a:pt x="1555" y="3163"/>
                  </a:cubicBezTo>
                  <a:cubicBezTo>
                    <a:pt x="1991" y="3163"/>
                    <a:pt x="2343" y="3185"/>
                    <a:pt x="2343" y="3185"/>
                  </a:cubicBezTo>
                  <a:lnTo>
                    <a:pt x="2343" y="10745"/>
                  </a:lnTo>
                  <a:cubicBezTo>
                    <a:pt x="2641" y="10745"/>
                    <a:pt x="2907" y="10660"/>
                    <a:pt x="3141" y="10511"/>
                  </a:cubicBezTo>
                  <a:lnTo>
                    <a:pt x="3141" y="1268"/>
                  </a:lnTo>
                  <a:lnTo>
                    <a:pt x="3908" y="1268"/>
                  </a:lnTo>
                  <a:cubicBezTo>
                    <a:pt x="4249" y="1268"/>
                    <a:pt x="4537" y="980"/>
                    <a:pt x="4537" y="629"/>
                  </a:cubicBezTo>
                  <a:cubicBezTo>
                    <a:pt x="4537" y="288"/>
                    <a:pt x="4249" y="1"/>
                    <a:pt x="3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6"/>
            <p:cNvSpPr/>
            <p:nvPr/>
          </p:nvSpPr>
          <p:spPr>
            <a:xfrm>
              <a:off x="4370798" y="1999997"/>
              <a:ext cx="130850" cy="501309"/>
            </a:xfrm>
            <a:custGeom>
              <a:avLst/>
              <a:gdLst/>
              <a:ahLst/>
              <a:cxnLst/>
              <a:rect l="l" t="t" r="r" b="b"/>
              <a:pathLst>
                <a:path w="2535" h="9712" extrusionOk="0">
                  <a:moveTo>
                    <a:pt x="2194" y="1"/>
                  </a:moveTo>
                  <a:cubicBezTo>
                    <a:pt x="1832" y="117"/>
                    <a:pt x="1469" y="245"/>
                    <a:pt x="1107" y="309"/>
                  </a:cubicBezTo>
                  <a:cubicBezTo>
                    <a:pt x="935" y="341"/>
                    <a:pt x="771" y="357"/>
                    <a:pt x="612" y="357"/>
                  </a:cubicBezTo>
                  <a:cubicBezTo>
                    <a:pt x="398" y="357"/>
                    <a:pt x="196" y="328"/>
                    <a:pt x="0" y="266"/>
                  </a:cubicBezTo>
                  <a:lnTo>
                    <a:pt x="0" y="8231"/>
                  </a:lnTo>
                  <a:cubicBezTo>
                    <a:pt x="0" y="9040"/>
                    <a:pt x="575" y="9712"/>
                    <a:pt x="1267" y="9712"/>
                  </a:cubicBezTo>
                  <a:cubicBezTo>
                    <a:pt x="1959" y="9712"/>
                    <a:pt x="2534" y="9040"/>
                    <a:pt x="2534" y="8231"/>
                  </a:cubicBezTo>
                  <a:lnTo>
                    <a:pt x="25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6"/>
            <p:cNvSpPr/>
            <p:nvPr/>
          </p:nvSpPr>
          <p:spPr>
            <a:xfrm>
              <a:off x="4370798" y="1998810"/>
              <a:ext cx="130850" cy="30506"/>
            </a:xfrm>
            <a:custGeom>
              <a:avLst/>
              <a:gdLst/>
              <a:ahLst/>
              <a:cxnLst/>
              <a:rect l="l" t="t" r="r" b="b"/>
              <a:pathLst>
                <a:path w="2535" h="591" extrusionOk="0">
                  <a:moveTo>
                    <a:pt x="1755" y="1"/>
                  </a:moveTo>
                  <a:cubicBezTo>
                    <a:pt x="1117" y="1"/>
                    <a:pt x="278" y="50"/>
                    <a:pt x="0" y="289"/>
                  </a:cubicBezTo>
                  <a:cubicBezTo>
                    <a:pt x="0" y="289"/>
                    <a:pt x="421" y="591"/>
                    <a:pt x="1056" y="591"/>
                  </a:cubicBezTo>
                  <a:cubicBezTo>
                    <a:pt x="1475" y="591"/>
                    <a:pt x="1988" y="460"/>
                    <a:pt x="2534" y="24"/>
                  </a:cubicBezTo>
                  <a:cubicBezTo>
                    <a:pt x="2534" y="24"/>
                    <a:pt x="2192" y="1"/>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6"/>
            <p:cNvSpPr/>
            <p:nvPr/>
          </p:nvSpPr>
          <p:spPr>
            <a:xfrm>
              <a:off x="4388349" y="2250088"/>
              <a:ext cx="30867" cy="30816"/>
            </a:xfrm>
            <a:custGeom>
              <a:avLst/>
              <a:gdLst/>
              <a:ahLst/>
              <a:cxnLst/>
              <a:rect l="l" t="t" r="r" b="b"/>
              <a:pathLst>
                <a:path w="598" h="597" extrusionOk="0">
                  <a:moveTo>
                    <a:pt x="299" y="0"/>
                  </a:moveTo>
                  <a:cubicBezTo>
                    <a:pt x="150" y="0"/>
                    <a:pt x="32" y="96"/>
                    <a:pt x="1" y="234"/>
                  </a:cubicBezTo>
                  <a:cubicBezTo>
                    <a:pt x="22" y="320"/>
                    <a:pt x="32" y="395"/>
                    <a:pt x="54" y="480"/>
                  </a:cubicBezTo>
                  <a:cubicBezTo>
                    <a:pt x="107" y="554"/>
                    <a:pt x="203" y="596"/>
                    <a:pt x="299" y="596"/>
                  </a:cubicBezTo>
                  <a:cubicBezTo>
                    <a:pt x="458" y="596"/>
                    <a:pt x="597" y="469"/>
                    <a:pt x="597" y="298"/>
                  </a:cubicBezTo>
                  <a:cubicBezTo>
                    <a:pt x="597" y="128"/>
                    <a:pt x="458"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6"/>
            <p:cNvSpPr/>
            <p:nvPr/>
          </p:nvSpPr>
          <p:spPr>
            <a:xfrm>
              <a:off x="4429540" y="2309449"/>
              <a:ext cx="31435" cy="31383"/>
            </a:xfrm>
            <a:custGeom>
              <a:avLst/>
              <a:gdLst/>
              <a:ahLst/>
              <a:cxnLst/>
              <a:rect l="l" t="t" r="r" b="b"/>
              <a:pathLst>
                <a:path w="609" h="608" extrusionOk="0">
                  <a:moveTo>
                    <a:pt x="299" y="0"/>
                  </a:moveTo>
                  <a:cubicBezTo>
                    <a:pt x="140" y="0"/>
                    <a:pt x="1" y="139"/>
                    <a:pt x="1" y="309"/>
                  </a:cubicBezTo>
                  <a:cubicBezTo>
                    <a:pt x="1" y="469"/>
                    <a:pt x="140" y="607"/>
                    <a:pt x="299" y="607"/>
                  </a:cubicBezTo>
                  <a:cubicBezTo>
                    <a:pt x="469" y="607"/>
                    <a:pt x="608" y="469"/>
                    <a:pt x="608" y="309"/>
                  </a:cubicBezTo>
                  <a:cubicBezTo>
                    <a:pt x="608" y="139"/>
                    <a:pt x="46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6"/>
            <p:cNvSpPr/>
            <p:nvPr/>
          </p:nvSpPr>
          <p:spPr>
            <a:xfrm>
              <a:off x="4333427" y="1901097"/>
              <a:ext cx="104474" cy="640883"/>
            </a:xfrm>
            <a:custGeom>
              <a:avLst/>
              <a:gdLst/>
              <a:ahLst/>
              <a:cxnLst/>
              <a:rect l="l" t="t" r="r" b="b"/>
              <a:pathLst>
                <a:path w="2024" h="12416" extrusionOk="0">
                  <a:moveTo>
                    <a:pt x="0" y="0"/>
                  </a:moveTo>
                  <a:lnTo>
                    <a:pt x="0" y="0"/>
                  </a:lnTo>
                  <a:lnTo>
                    <a:pt x="0" y="10392"/>
                  </a:lnTo>
                  <a:cubicBezTo>
                    <a:pt x="0" y="11510"/>
                    <a:pt x="916" y="12416"/>
                    <a:pt x="2023" y="12416"/>
                  </a:cubicBezTo>
                  <a:cubicBezTo>
                    <a:pt x="916" y="12416"/>
                    <a:pt x="0" y="11510"/>
                    <a:pt x="0" y="10392"/>
                  </a:cubicBez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6"/>
            <p:cNvSpPr/>
            <p:nvPr/>
          </p:nvSpPr>
          <p:spPr>
            <a:xfrm>
              <a:off x="4261368" y="1835645"/>
              <a:ext cx="281470" cy="706334"/>
            </a:xfrm>
            <a:custGeom>
              <a:avLst/>
              <a:gdLst/>
              <a:ahLst/>
              <a:cxnLst/>
              <a:rect l="l" t="t" r="r" b="b"/>
              <a:pathLst>
                <a:path w="5453" h="13684" extrusionOk="0">
                  <a:moveTo>
                    <a:pt x="640" y="1"/>
                  </a:moveTo>
                  <a:cubicBezTo>
                    <a:pt x="289" y="1"/>
                    <a:pt x="1" y="288"/>
                    <a:pt x="1" y="629"/>
                  </a:cubicBezTo>
                  <a:cubicBezTo>
                    <a:pt x="1" y="980"/>
                    <a:pt x="289" y="1268"/>
                    <a:pt x="640" y="1268"/>
                  </a:cubicBezTo>
                  <a:lnTo>
                    <a:pt x="1396" y="1268"/>
                  </a:lnTo>
                  <a:lnTo>
                    <a:pt x="1396" y="11660"/>
                  </a:lnTo>
                  <a:cubicBezTo>
                    <a:pt x="1396" y="12778"/>
                    <a:pt x="2312" y="13684"/>
                    <a:pt x="3419" y="13684"/>
                  </a:cubicBezTo>
                  <a:lnTo>
                    <a:pt x="3429" y="13684"/>
                  </a:lnTo>
                  <a:cubicBezTo>
                    <a:pt x="4537" y="13684"/>
                    <a:pt x="5452" y="12778"/>
                    <a:pt x="5452" y="11660"/>
                  </a:cubicBezTo>
                  <a:lnTo>
                    <a:pt x="5452" y="10511"/>
                  </a:lnTo>
                  <a:cubicBezTo>
                    <a:pt x="5218" y="10660"/>
                    <a:pt x="4952" y="10745"/>
                    <a:pt x="4654" y="10745"/>
                  </a:cubicBezTo>
                  <a:lnTo>
                    <a:pt x="4654" y="11415"/>
                  </a:lnTo>
                  <a:cubicBezTo>
                    <a:pt x="4654" y="12224"/>
                    <a:pt x="4079" y="12896"/>
                    <a:pt x="3387" y="12896"/>
                  </a:cubicBezTo>
                  <a:cubicBezTo>
                    <a:pt x="2695" y="12896"/>
                    <a:pt x="2120" y="12224"/>
                    <a:pt x="2120" y="11415"/>
                  </a:cubicBezTo>
                  <a:lnTo>
                    <a:pt x="2120" y="3450"/>
                  </a:lnTo>
                  <a:cubicBezTo>
                    <a:pt x="2184" y="3398"/>
                    <a:pt x="2279" y="3355"/>
                    <a:pt x="2397" y="3312"/>
                  </a:cubicBezTo>
                  <a:cubicBezTo>
                    <a:pt x="2440" y="2205"/>
                    <a:pt x="2461" y="1098"/>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6"/>
            <p:cNvSpPr/>
            <p:nvPr/>
          </p:nvSpPr>
          <p:spPr>
            <a:xfrm>
              <a:off x="4370798" y="2006604"/>
              <a:ext cx="14298" cy="14350"/>
            </a:xfrm>
            <a:custGeom>
              <a:avLst/>
              <a:gdLst/>
              <a:ahLst/>
              <a:cxnLst/>
              <a:rect l="l" t="t" r="r" b="b"/>
              <a:pathLst>
                <a:path w="277" h="278" extrusionOk="0">
                  <a:moveTo>
                    <a:pt x="277" y="0"/>
                  </a:moveTo>
                  <a:lnTo>
                    <a:pt x="277" y="0"/>
                  </a:lnTo>
                  <a:cubicBezTo>
                    <a:pt x="159" y="43"/>
                    <a:pt x="64" y="86"/>
                    <a:pt x="0" y="138"/>
                  </a:cubicBezTo>
                  <a:cubicBezTo>
                    <a:pt x="0" y="138"/>
                    <a:pt x="95" y="202"/>
                    <a:pt x="266" y="277"/>
                  </a:cubicBezTo>
                  <a:cubicBezTo>
                    <a:pt x="266" y="181"/>
                    <a:pt x="266" y="96"/>
                    <a:pt x="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6"/>
            <p:cNvSpPr/>
            <p:nvPr/>
          </p:nvSpPr>
          <p:spPr>
            <a:xfrm>
              <a:off x="4387781" y="2262167"/>
              <a:ext cx="3355" cy="12698"/>
            </a:xfrm>
            <a:custGeom>
              <a:avLst/>
              <a:gdLst/>
              <a:ahLst/>
              <a:cxnLst/>
              <a:rect l="l" t="t" r="r" b="b"/>
              <a:pathLst>
                <a:path w="65" h="246" extrusionOk="0">
                  <a:moveTo>
                    <a:pt x="12" y="0"/>
                  </a:moveTo>
                  <a:cubicBezTo>
                    <a:pt x="12" y="22"/>
                    <a:pt x="1" y="43"/>
                    <a:pt x="1" y="64"/>
                  </a:cubicBezTo>
                  <a:cubicBezTo>
                    <a:pt x="1" y="128"/>
                    <a:pt x="33" y="192"/>
                    <a:pt x="65" y="246"/>
                  </a:cubicBezTo>
                  <a:cubicBezTo>
                    <a:pt x="43" y="161"/>
                    <a:pt x="33" y="86"/>
                    <a:pt x="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6"/>
            <p:cNvSpPr/>
            <p:nvPr/>
          </p:nvSpPr>
          <p:spPr>
            <a:xfrm>
              <a:off x="4396040" y="2369378"/>
              <a:ext cx="30867" cy="31332"/>
            </a:xfrm>
            <a:custGeom>
              <a:avLst/>
              <a:gdLst/>
              <a:ahLst/>
              <a:cxnLst/>
              <a:rect l="l" t="t" r="r" b="b"/>
              <a:pathLst>
                <a:path w="598" h="607" extrusionOk="0">
                  <a:moveTo>
                    <a:pt x="299" y="0"/>
                  </a:moveTo>
                  <a:cubicBezTo>
                    <a:pt x="129" y="0"/>
                    <a:pt x="1" y="138"/>
                    <a:pt x="1" y="298"/>
                  </a:cubicBezTo>
                  <a:cubicBezTo>
                    <a:pt x="1" y="469"/>
                    <a:pt x="129" y="607"/>
                    <a:pt x="299" y="607"/>
                  </a:cubicBezTo>
                  <a:cubicBezTo>
                    <a:pt x="469" y="607"/>
                    <a:pt x="597" y="469"/>
                    <a:pt x="597" y="298"/>
                  </a:cubicBezTo>
                  <a:cubicBezTo>
                    <a:pt x="597" y="138"/>
                    <a:pt x="46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6"/>
            <p:cNvSpPr/>
            <p:nvPr/>
          </p:nvSpPr>
          <p:spPr>
            <a:xfrm>
              <a:off x="4434547" y="2428739"/>
              <a:ext cx="31332" cy="31332"/>
            </a:xfrm>
            <a:custGeom>
              <a:avLst/>
              <a:gdLst/>
              <a:ahLst/>
              <a:cxnLst/>
              <a:rect l="l" t="t" r="r" b="b"/>
              <a:pathLst>
                <a:path w="607" h="607" extrusionOk="0">
                  <a:moveTo>
                    <a:pt x="309" y="0"/>
                  </a:moveTo>
                  <a:cubicBezTo>
                    <a:pt x="138" y="0"/>
                    <a:pt x="0" y="138"/>
                    <a:pt x="0" y="308"/>
                  </a:cubicBezTo>
                  <a:cubicBezTo>
                    <a:pt x="0" y="469"/>
                    <a:pt x="138" y="607"/>
                    <a:pt x="309" y="607"/>
                  </a:cubicBezTo>
                  <a:cubicBezTo>
                    <a:pt x="469" y="607"/>
                    <a:pt x="607" y="469"/>
                    <a:pt x="607" y="308"/>
                  </a:cubicBezTo>
                  <a:cubicBezTo>
                    <a:pt x="607" y="138"/>
                    <a:pt x="469"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6"/>
            <p:cNvSpPr/>
            <p:nvPr/>
          </p:nvSpPr>
          <p:spPr>
            <a:xfrm>
              <a:off x="4795101" y="1835645"/>
              <a:ext cx="242964" cy="554630"/>
            </a:xfrm>
            <a:custGeom>
              <a:avLst/>
              <a:gdLst/>
              <a:ahLst/>
              <a:cxnLst/>
              <a:rect l="l" t="t" r="r" b="b"/>
              <a:pathLst>
                <a:path w="4707" h="10745" extrusionOk="0">
                  <a:moveTo>
                    <a:pt x="171" y="1"/>
                  </a:moveTo>
                  <a:cubicBezTo>
                    <a:pt x="490" y="2450"/>
                    <a:pt x="0" y="4941"/>
                    <a:pt x="202" y="7412"/>
                  </a:cubicBezTo>
                  <a:cubicBezTo>
                    <a:pt x="223" y="7667"/>
                    <a:pt x="256" y="7965"/>
                    <a:pt x="320" y="8263"/>
                  </a:cubicBezTo>
                  <a:cubicBezTo>
                    <a:pt x="341" y="8125"/>
                    <a:pt x="469" y="8029"/>
                    <a:pt x="607" y="8029"/>
                  </a:cubicBezTo>
                  <a:cubicBezTo>
                    <a:pt x="777" y="8029"/>
                    <a:pt x="916" y="8157"/>
                    <a:pt x="916" y="8327"/>
                  </a:cubicBezTo>
                  <a:cubicBezTo>
                    <a:pt x="916" y="8498"/>
                    <a:pt x="777" y="8625"/>
                    <a:pt x="607" y="8625"/>
                  </a:cubicBezTo>
                  <a:cubicBezTo>
                    <a:pt x="511" y="8625"/>
                    <a:pt x="426" y="8583"/>
                    <a:pt x="373" y="8509"/>
                  </a:cubicBezTo>
                  <a:lnTo>
                    <a:pt x="373" y="8509"/>
                  </a:lnTo>
                  <a:cubicBezTo>
                    <a:pt x="426" y="8753"/>
                    <a:pt x="500" y="8998"/>
                    <a:pt x="597" y="9233"/>
                  </a:cubicBezTo>
                  <a:lnTo>
                    <a:pt x="1257" y="9233"/>
                  </a:lnTo>
                  <a:cubicBezTo>
                    <a:pt x="1299" y="9200"/>
                    <a:pt x="1352" y="9179"/>
                    <a:pt x="1416" y="9179"/>
                  </a:cubicBezTo>
                  <a:cubicBezTo>
                    <a:pt x="1470" y="9179"/>
                    <a:pt x="1534" y="9200"/>
                    <a:pt x="1576" y="9233"/>
                  </a:cubicBezTo>
                  <a:lnTo>
                    <a:pt x="2502" y="9233"/>
                  </a:lnTo>
                  <a:lnTo>
                    <a:pt x="2502" y="10745"/>
                  </a:lnTo>
                  <a:cubicBezTo>
                    <a:pt x="2811" y="10745"/>
                    <a:pt x="3067" y="10660"/>
                    <a:pt x="3311" y="10511"/>
                  </a:cubicBezTo>
                  <a:lnTo>
                    <a:pt x="3311" y="1268"/>
                  </a:lnTo>
                  <a:lnTo>
                    <a:pt x="4068" y="1268"/>
                  </a:lnTo>
                  <a:cubicBezTo>
                    <a:pt x="4419" y="1268"/>
                    <a:pt x="4707" y="980"/>
                    <a:pt x="4707" y="629"/>
                  </a:cubicBezTo>
                  <a:cubicBezTo>
                    <a:pt x="4707" y="288"/>
                    <a:pt x="4419" y="1"/>
                    <a:pt x="4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6"/>
            <p:cNvSpPr/>
            <p:nvPr/>
          </p:nvSpPr>
          <p:spPr>
            <a:xfrm>
              <a:off x="4793965" y="2312185"/>
              <a:ext cx="130334" cy="189127"/>
            </a:xfrm>
            <a:custGeom>
              <a:avLst/>
              <a:gdLst/>
              <a:ahLst/>
              <a:cxnLst/>
              <a:rect l="l" t="t" r="r" b="b"/>
              <a:pathLst>
                <a:path w="2525" h="3664" extrusionOk="0">
                  <a:moveTo>
                    <a:pt x="1" y="1"/>
                  </a:moveTo>
                  <a:lnTo>
                    <a:pt x="1" y="2183"/>
                  </a:lnTo>
                  <a:cubicBezTo>
                    <a:pt x="1" y="2992"/>
                    <a:pt x="565" y="3664"/>
                    <a:pt x="1268" y="3664"/>
                  </a:cubicBezTo>
                  <a:cubicBezTo>
                    <a:pt x="1960" y="3664"/>
                    <a:pt x="2524" y="2992"/>
                    <a:pt x="2524" y="2183"/>
                  </a:cubicBezTo>
                  <a:lnTo>
                    <a:pt x="25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6"/>
            <p:cNvSpPr/>
            <p:nvPr/>
          </p:nvSpPr>
          <p:spPr>
            <a:xfrm>
              <a:off x="4811567" y="2250088"/>
              <a:ext cx="30867" cy="30816"/>
            </a:xfrm>
            <a:custGeom>
              <a:avLst/>
              <a:gdLst/>
              <a:ahLst/>
              <a:cxnLst/>
              <a:rect l="l" t="t" r="r" b="b"/>
              <a:pathLst>
                <a:path w="598" h="597" extrusionOk="0">
                  <a:moveTo>
                    <a:pt x="288" y="0"/>
                  </a:moveTo>
                  <a:cubicBezTo>
                    <a:pt x="150" y="0"/>
                    <a:pt x="22" y="96"/>
                    <a:pt x="1" y="234"/>
                  </a:cubicBezTo>
                  <a:cubicBezTo>
                    <a:pt x="11" y="320"/>
                    <a:pt x="32" y="395"/>
                    <a:pt x="54" y="480"/>
                  </a:cubicBezTo>
                  <a:cubicBezTo>
                    <a:pt x="107" y="554"/>
                    <a:pt x="192" y="596"/>
                    <a:pt x="288" y="596"/>
                  </a:cubicBezTo>
                  <a:cubicBezTo>
                    <a:pt x="458" y="596"/>
                    <a:pt x="597" y="469"/>
                    <a:pt x="597" y="298"/>
                  </a:cubicBezTo>
                  <a:cubicBezTo>
                    <a:pt x="597" y="128"/>
                    <a:pt x="458"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6"/>
            <p:cNvSpPr/>
            <p:nvPr/>
          </p:nvSpPr>
          <p:spPr>
            <a:xfrm>
              <a:off x="4859934" y="2309449"/>
              <a:ext cx="16569" cy="2787"/>
            </a:xfrm>
            <a:custGeom>
              <a:avLst/>
              <a:gdLst/>
              <a:ahLst/>
              <a:cxnLst/>
              <a:rect l="l" t="t" r="r" b="b"/>
              <a:pathLst>
                <a:path w="321" h="54" extrusionOk="0">
                  <a:moveTo>
                    <a:pt x="160" y="0"/>
                  </a:moveTo>
                  <a:cubicBezTo>
                    <a:pt x="96" y="0"/>
                    <a:pt x="43" y="21"/>
                    <a:pt x="1" y="54"/>
                  </a:cubicBezTo>
                  <a:lnTo>
                    <a:pt x="320" y="54"/>
                  </a:lnTo>
                  <a:cubicBezTo>
                    <a:pt x="278" y="21"/>
                    <a:pt x="214" y="0"/>
                    <a:pt x="160" y="0"/>
                  </a:cubicBezTo>
                  <a:close/>
                </a:path>
              </a:pathLst>
            </a:custGeom>
            <a:solidFill>
              <a:srgbClr val="C7C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6"/>
            <p:cNvSpPr/>
            <p:nvPr/>
          </p:nvSpPr>
          <p:spPr>
            <a:xfrm>
              <a:off x="4852759" y="2312185"/>
              <a:ext cx="30867" cy="28648"/>
            </a:xfrm>
            <a:custGeom>
              <a:avLst/>
              <a:gdLst/>
              <a:ahLst/>
              <a:cxnLst/>
              <a:rect l="l" t="t" r="r" b="b"/>
              <a:pathLst>
                <a:path w="598" h="555" extrusionOk="0">
                  <a:moveTo>
                    <a:pt x="140" y="1"/>
                  </a:moveTo>
                  <a:cubicBezTo>
                    <a:pt x="55" y="54"/>
                    <a:pt x="1" y="150"/>
                    <a:pt x="1" y="256"/>
                  </a:cubicBezTo>
                  <a:cubicBezTo>
                    <a:pt x="1" y="416"/>
                    <a:pt x="129" y="554"/>
                    <a:pt x="299" y="554"/>
                  </a:cubicBezTo>
                  <a:cubicBezTo>
                    <a:pt x="469" y="554"/>
                    <a:pt x="597" y="416"/>
                    <a:pt x="597" y="256"/>
                  </a:cubicBezTo>
                  <a:cubicBezTo>
                    <a:pt x="597" y="150"/>
                    <a:pt x="544" y="54"/>
                    <a:pt x="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6"/>
            <p:cNvSpPr/>
            <p:nvPr/>
          </p:nvSpPr>
          <p:spPr>
            <a:xfrm>
              <a:off x="4684586" y="1835645"/>
              <a:ext cx="119340" cy="65503"/>
            </a:xfrm>
            <a:custGeom>
              <a:avLst/>
              <a:gdLst/>
              <a:ahLst/>
              <a:cxnLst/>
              <a:rect l="l" t="t" r="r" b="b"/>
              <a:pathLst>
                <a:path w="2312" h="1269" extrusionOk="0">
                  <a:moveTo>
                    <a:pt x="1" y="661"/>
                  </a:moveTo>
                  <a:cubicBezTo>
                    <a:pt x="12" y="991"/>
                    <a:pt x="289" y="1268"/>
                    <a:pt x="629" y="1268"/>
                  </a:cubicBezTo>
                  <a:cubicBezTo>
                    <a:pt x="289" y="1268"/>
                    <a:pt x="12" y="991"/>
                    <a:pt x="1" y="661"/>
                  </a:cubicBezTo>
                  <a:close/>
                  <a:moveTo>
                    <a:pt x="2312" y="1"/>
                  </a:moveTo>
                  <a:lnTo>
                    <a:pt x="629" y="1"/>
                  </a:lnTo>
                  <a:cubicBezTo>
                    <a:pt x="289" y="1"/>
                    <a:pt x="1" y="288"/>
                    <a:pt x="1" y="629"/>
                  </a:cubicBezTo>
                  <a:lnTo>
                    <a:pt x="1" y="629"/>
                  </a:lnTo>
                  <a:cubicBezTo>
                    <a:pt x="1" y="288"/>
                    <a:pt x="289" y="1"/>
                    <a:pt x="629" y="1"/>
                  </a:cubicBezTo>
                  <a:lnTo>
                    <a:pt x="2312" y="1"/>
                  </a:ln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6"/>
            <p:cNvSpPr/>
            <p:nvPr/>
          </p:nvSpPr>
          <p:spPr>
            <a:xfrm>
              <a:off x="4684586" y="1835645"/>
              <a:ext cx="281470" cy="706334"/>
            </a:xfrm>
            <a:custGeom>
              <a:avLst/>
              <a:gdLst/>
              <a:ahLst/>
              <a:cxnLst/>
              <a:rect l="l" t="t" r="r" b="b"/>
              <a:pathLst>
                <a:path w="5453" h="13684" extrusionOk="0">
                  <a:moveTo>
                    <a:pt x="629" y="1"/>
                  </a:moveTo>
                  <a:cubicBezTo>
                    <a:pt x="289" y="1"/>
                    <a:pt x="1" y="288"/>
                    <a:pt x="1" y="629"/>
                  </a:cubicBezTo>
                  <a:lnTo>
                    <a:pt x="1" y="661"/>
                  </a:lnTo>
                  <a:cubicBezTo>
                    <a:pt x="12" y="991"/>
                    <a:pt x="289" y="1268"/>
                    <a:pt x="629" y="1268"/>
                  </a:cubicBezTo>
                  <a:lnTo>
                    <a:pt x="1396" y="1268"/>
                  </a:lnTo>
                  <a:lnTo>
                    <a:pt x="1396" y="11660"/>
                  </a:lnTo>
                  <a:cubicBezTo>
                    <a:pt x="1396" y="12778"/>
                    <a:pt x="2301" y="13684"/>
                    <a:pt x="3419" y="13684"/>
                  </a:cubicBezTo>
                  <a:cubicBezTo>
                    <a:pt x="4537" y="13684"/>
                    <a:pt x="5452" y="12778"/>
                    <a:pt x="5452" y="11660"/>
                  </a:cubicBezTo>
                  <a:lnTo>
                    <a:pt x="5452" y="10511"/>
                  </a:lnTo>
                  <a:cubicBezTo>
                    <a:pt x="5208" y="10660"/>
                    <a:pt x="4952" y="10745"/>
                    <a:pt x="4643" y="10745"/>
                  </a:cubicBezTo>
                  <a:lnTo>
                    <a:pt x="4643" y="11415"/>
                  </a:lnTo>
                  <a:cubicBezTo>
                    <a:pt x="4643" y="12224"/>
                    <a:pt x="4079" y="12896"/>
                    <a:pt x="3387" y="12896"/>
                  </a:cubicBezTo>
                  <a:cubicBezTo>
                    <a:pt x="2684" y="12896"/>
                    <a:pt x="2120" y="12224"/>
                    <a:pt x="2120" y="11415"/>
                  </a:cubicBezTo>
                  <a:lnTo>
                    <a:pt x="2120" y="9233"/>
                  </a:lnTo>
                  <a:lnTo>
                    <a:pt x="2738" y="9233"/>
                  </a:lnTo>
                  <a:cubicBezTo>
                    <a:pt x="2641" y="8998"/>
                    <a:pt x="2567" y="8753"/>
                    <a:pt x="2514" y="8509"/>
                  </a:cubicBezTo>
                  <a:cubicBezTo>
                    <a:pt x="2471" y="8455"/>
                    <a:pt x="2450" y="8391"/>
                    <a:pt x="2450" y="8327"/>
                  </a:cubicBezTo>
                  <a:cubicBezTo>
                    <a:pt x="2450" y="8306"/>
                    <a:pt x="2450" y="8285"/>
                    <a:pt x="2461" y="8263"/>
                  </a:cubicBezTo>
                  <a:cubicBezTo>
                    <a:pt x="2397" y="7965"/>
                    <a:pt x="2364" y="7667"/>
                    <a:pt x="2343" y="7412"/>
                  </a:cubicBezTo>
                  <a:cubicBezTo>
                    <a:pt x="2141" y="4941"/>
                    <a:pt x="2631" y="2450"/>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6"/>
            <p:cNvSpPr/>
            <p:nvPr/>
          </p:nvSpPr>
          <p:spPr>
            <a:xfrm>
              <a:off x="4793965" y="2312185"/>
              <a:ext cx="130334" cy="189127"/>
            </a:xfrm>
            <a:custGeom>
              <a:avLst/>
              <a:gdLst/>
              <a:ahLst/>
              <a:cxnLst/>
              <a:rect l="l" t="t" r="r" b="b"/>
              <a:pathLst>
                <a:path w="2525" h="3664" extrusionOk="0">
                  <a:moveTo>
                    <a:pt x="778" y="1108"/>
                  </a:moveTo>
                  <a:cubicBezTo>
                    <a:pt x="948" y="1108"/>
                    <a:pt x="1087" y="1246"/>
                    <a:pt x="1087" y="1406"/>
                  </a:cubicBezTo>
                  <a:cubicBezTo>
                    <a:pt x="1087" y="1577"/>
                    <a:pt x="948" y="1715"/>
                    <a:pt x="778" y="1715"/>
                  </a:cubicBezTo>
                  <a:cubicBezTo>
                    <a:pt x="619" y="1715"/>
                    <a:pt x="480" y="1577"/>
                    <a:pt x="480" y="1406"/>
                  </a:cubicBezTo>
                  <a:cubicBezTo>
                    <a:pt x="480" y="1246"/>
                    <a:pt x="619" y="1108"/>
                    <a:pt x="778" y="1108"/>
                  </a:cubicBezTo>
                  <a:close/>
                  <a:moveTo>
                    <a:pt x="1534" y="2258"/>
                  </a:moveTo>
                  <a:cubicBezTo>
                    <a:pt x="1705" y="2258"/>
                    <a:pt x="1843" y="2396"/>
                    <a:pt x="1843" y="2566"/>
                  </a:cubicBezTo>
                  <a:cubicBezTo>
                    <a:pt x="1843" y="2727"/>
                    <a:pt x="1705" y="2865"/>
                    <a:pt x="1534" y="2865"/>
                  </a:cubicBezTo>
                  <a:cubicBezTo>
                    <a:pt x="1374" y="2865"/>
                    <a:pt x="1236" y="2727"/>
                    <a:pt x="1236" y="2566"/>
                  </a:cubicBezTo>
                  <a:cubicBezTo>
                    <a:pt x="1236" y="2396"/>
                    <a:pt x="1374" y="2258"/>
                    <a:pt x="1534" y="2258"/>
                  </a:cubicBezTo>
                  <a:close/>
                  <a:moveTo>
                    <a:pt x="1" y="1"/>
                  </a:moveTo>
                  <a:lnTo>
                    <a:pt x="1" y="2183"/>
                  </a:lnTo>
                  <a:cubicBezTo>
                    <a:pt x="1" y="2992"/>
                    <a:pt x="565" y="3664"/>
                    <a:pt x="1268" y="3664"/>
                  </a:cubicBezTo>
                  <a:cubicBezTo>
                    <a:pt x="1960" y="3664"/>
                    <a:pt x="2524" y="2992"/>
                    <a:pt x="2524" y="2183"/>
                  </a:cubicBezTo>
                  <a:lnTo>
                    <a:pt x="2524" y="1513"/>
                  </a:lnTo>
                  <a:lnTo>
                    <a:pt x="2514" y="1513"/>
                  </a:lnTo>
                  <a:cubicBezTo>
                    <a:pt x="2471" y="1513"/>
                    <a:pt x="2418" y="1513"/>
                    <a:pt x="2375" y="1502"/>
                  </a:cubicBezTo>
                  <a:cubicBezTo>
                    <a:pt x="1481" y="1438"/>
                    <a:pt x="938" y="778"/>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6"/>
            <p:cNvSpPr/>
            <p:nvPr/>
          </p:nvSpPr>
          <p:spPr>
            <a:xfrm>
              <a:off x="4810999" y="2262167"/>
              <a:ext cx="3355" cy="12698"/>
            </a:xfrm>
            <a:custGeom>
              <a:avLst/>
              <a:gdLst/>
              <a:ahLst/>
              <a:cxnLst/>
              <a:rect l="l" t="t" r="r" b="b"/>
              <a:pathLst>
                <a:path w="65" h="246" extrusionOk="0">
                  <a:moveTo>
                    <a:pt x="12" y="0"/>
                  </a:moveTo>
                  <a:cubicBezTo>
                    <a:pt x="1" y="22"/>
                    <a:pt x="1" y="43"/>
                    <a:pt x="1" y="64"/>
                  </a:cubicBezTo>
                  <a:cubicBezTo>
                    <a:pt x="1" y="128"/>
                    <a:pt x="22" y="192"/>
                    <a:pt x="65" y="246"/>
                  </a:cubicBezTo>
                  <a:cubicBezTo>
                    <a:pt x="43" y="161"/>
                    <a:pt x="22" y="86"/>
                    <a:pt x="12" y="0"/>
                  </a:cubicBezTo>
                  <a:close/>
                </a:path>
              </a:pathLst>
            </a:custGeom>
            <a:solidFill>
              <a:srgbClr val="E0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6"/>
            <p:cNvSpPr/>
            <p:nvPr/>
          </p:nvSpPr>
          <p:spPr>
            <a:xfrm>
              <a:off x="4818691" y="2369378"/>
              <a:ext cx="31435" cy="31332"/>
            </a:xfrm>
            <a:custGeom>
              <a:avLst/>
              <a:gdLst/>
              <a:ahLst/>
              <a:cxnLst/>
              <a:rect l="l" t="t" r="r" b="b"/>
              <a:pathLst>
                <a:path w="609" h="607" extrusionOk="0">
                  <a:moveTo>
                    <a:pt x="299" y="0"/>
                  </a:moveTo>
                  <a:cubicBezTo>
                    <a:pt x="140" y="0"/>
                    <a:pt x="1" y="138"/>
                    <a:pt x="1" y="298"/>
                  </a:cubicBezTo>
                  <a:cubicBezTo>
                    <a:pt x="1" y="469"/>
                    <a:pt x="140" y="607"/>
                    <a:pt x="299" y="607"/>
                  </a:cubicBezTo>
                  <a:cubicBezTo>
                    <a:pt x="469" y="607"/>
                    <a:pt x="608" y="469"/>
                    <a:pt x="608" y="298"/>
                  </a:cubicBezTo>
                  <a:cubicBezTo>
                    <a:pt x="608" y="138"/>
                    <a:pt x="469"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6"/>
            <p:cNvSpPr/>
            <p:nvPr/>
          </p:nvSpPr>
          <p:spPr>
            <a:xfrm>
              <a:off x="4857766" y="2428739"/>
              <a:ext cx="31332" cy="31332"/>
            </a:xfrm>
            <a:custGeom>
              <a:avLst/>
              <a:gdLst/>
              <a:ahLst/>
              <a:cxnLst/>
              <a:rect l="l" t="t" r="r" b="b"/>
              <a:pathLst>
                <a:path w="607" h="607" extrusionOk="0">
                  <a:moveTo>
                    <a:pt x="298" y="0"/>
                  </a:moveTo>
                  <a:cubicBezTo>
                    <a:pt x="138" y="0"/>
                    <a:pt x="0" y="138"/>
                    <a:pt x="0" y="308"/>
                  </a:cubicBezTo>
                  <a:cubicBezTo>
                    <a:pt x="0" y="469"/>
                    <a:pt x="138" y="607"/>
                    <a:pt x="298" y="607"/>
                  </a:cubicBezTo>
                  <a:cubicBezTo>
                    <a:pt x="469" y="607"/>
                    <a:pt x="607" y="469"/>
                    <a:pt x="607" y="308"/>
                  </a:cubicBezTo>
                  <a:cubicBezTo>
                    <a:pt x="607" y="138"/>
                    <a:pt x="469"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6"/>
            <p:cNvSpPr/>
            <p:nvPr/>
          </p:nvSpPr>
          <p:spPr>
            <a:xfrm>
              <a:off x="5861897" y="1630101"/>
              <a:ext cx="362819" cy="3237863"/>
            </a:xfrm>
            <a:custGeom>
              <a:avLst/>
              <a:gdLst/>
              <a:ahLst/>
              <a:cxnLst/>
              <a:rect l="l" t="t" r="r" b="b"/>
              <a:pathLst>
                <a:path w="7029" h="62728" extrusionOk="0">
                  <a:moveTo>
                    <a:pt x="192" y="0"/>
                  </a:moveTo>
                  <a:cubicBezTo>
                    <a:pt x="64" y="309"/>
                    <a:pt x="1" y="639"/>
                    <a:pt x="1" y="1001"/>
                  </a:cubicBezTo>
                  <a:cubicBezTo>
                    <a:pt x="1" y="1683"/>
                    <a:pt x="246" y="2290"/>
                    <a:pt x="651" y="2726"/>
                  </a:cubicBezTo>
                  <a:lnTo>
                    <a:pt x="1044" y="2726"/>
                  </a:lnTo>
                  <a:lnTo>
                    <a:pt x="1044" y="24672"/>
                  </a:lnTo>
                  <a:lnTo>
                    <a:pt x="469" y="24672"/>
                  </a:lnTo>
                  <a:cubicBezTo>
                    <a:pt x="182" y="25087"/>
                    <a:pt x="1" y="25609"/>
                    <a:pt x="1" y="26184"/>
                  </a:cubicBezTo>
                  <a:cubicBezTo>
                    <a:pt x="1" y="26854"/>
                    <a:pt x="246" y="27472"/>
                    <a:pt x="651" y="27909"/>
                  </a:cubicBezTo>
                  <a:lnTo>
                    <a:pt x="1044" y="27909"/>
                  </a:lnTo>
                  <a:lnTo>
                    <a:pt x="1044" y="62728"/>
                  </a:lnTo>
                  <a:lnTo>
                    <a:pt x="3206" y="62728"/>
                  </a:lnTo>
                  <a:lnTo>
                    <a:pt x="3206" y="27909"/>
                  </a:lnTo>
                  <a:lnTo>
                    <a:pt x="3600" y="27909"/>
                  </a:lnTo>
                  <a:cubicBezTo>
                    <a:pt x="3898" y="27578"/>
                    <a:pt x="4111" y="27153"/>
                    <a:pt x="4196" y="26674"/>
                  </a:cubicBezTo>
                  <a:lnTo>
                    <a:pt x="5346" y="26674"/>
                  </a:lnTo>
                  <a:cubicBezTo>
                    <a:pt x="5388" y="27089"/>
                    <a:pt x="5740" y="27419"/>
                    <a:pt x="6176" y="27419"/>
                  </a:cubicBezTo>
                  <a:cubicBezTo>
                    <a:pt x="6645" y="27419"/>
                    <a:pt x="7028" y="27046"/>
                    <a:pt x="7028" y="26567"/>
                  </a:cubicBezTo>
                  <a:cubicBezTo>
                    <a:pt x="7028" y="26099"/>
                    <a:pt x="6645" y="25726"/>
                    <a:pt x="6176" y="25726"/>
                  </a:cubicBezTo>
                  <a:cubicBezTo>
                    <a:pt x="5847" y="25726"/>
                    <a:pt x="5570" y="25917"/>
                    <a:pt x="5421" y="26194"/>
                  </a:cubicBezTo>
                  <a:lnTo>
                    <a:pt x="4238" y="26194"/>
                  </a:lnTo>
                  <a:lnTo>
                    <a:pt x="4238" y="26184"/>
                  </a:lnTo>
                  <a:cubicBezTo>
                    <a:pt x="4238" y="25609"/>
                    <a:pt x="4068" y="25087"/>
                    <a:pt x="3770" y="24672"/>
                  </a:cubicBezTo>
                  <a:lnTo>
                    <a:pt x="3206" y="24672"/>
                  </a:lnTo>
                  <a:lnTo>
                    <a:pt x="3206" y="2726"/>
                  </a:lnTo>
                  <a:lnTo>
                    <a:pt x="3600" y="2726"/>
                  </a:lnTo>
                  <a:cubicBezTo>
                    <a:pt x="3994" y="2290"/>
                    <a:pt x="4238" y="1683"/>
                    <a:pt x="4238" y="1001"/>
                  </a:cubicBezTo>
                  <a:cubicBezTo>
                    <a:pt x="4238" y="650"/>
                    <a:pt x="4175" y="309"/>
                    <a:pt x="4058" y="11"/>
                  </a:cubicBezTo>
                  <a:lnTo>
                    <a:pt x="256" y="11"/>
                  </a:lnTo>
                  <a:cubicBezTo>
                    <a:pt x="235" y="11"/>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6"/>
            <p:cNvSpPr/>
            <p:nvPr/>
          </p:nvSpPr>
          <p:spPr>
            <a:xfrm>
              <a:off x="5082512" y="4811337"/>
              <a:ext cx="1089387" cy="210599"/>
            </a:xfrm>
            <a:custGeom>
              <a:avLst/>
              <a:gdLst/>
              <a:ahLst/>
              <a:cxnLst/>
              <a:rect l="l" t="t" r="r" b="b"/>
              <a:pathLst>
                <a:path w="21105" h="4080" extrusionOk="0">
                  <a:moveTo>
                    <a:pt x="2035" y="1"/>
                  </a:moveTo>
                  <a:cubicBezTo>
                    <a:pt x="916" y="1"/>
                    <a:pt x="1" y="916"/>
                    <a:pt x="1" y="2035"/>
                  </a:cubicBezTo>
                  <a:cubicBezTo>
                    <a:pt x="1" y="3164"/>
                    <a:pt x="916" y="4079"/>
                    <a:pt x="2035" y="4079"/>
                  </a:cubicBezTo>
                  <a:lnTo>
                    <a:pt x="19061" y="4079"/>
                  </a:lnTo>
                  <a:cubicBezTo>
                    <a:pt x="20189" y="4079"/>
                    <a:pt x="21105" y="3164"/>
                    <a:pt x="21105" y="2035"/>
                  </a:cubicBezTo>
                  <a:cubicBezTo>
                    <a:pt x="21105" y="916"/>
                    <a:pt x="20189" y="1"/>
                    <a:pt x="19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6"/>
            <p:cNvSpPr/>
            <p:nvPr/>
          </p:nvSpPr>
          <p:spPr>
            <a:xfrm>
              <a:off x="5904224" y="4811337"/>
              <a:ext cx="177564" cy="1187"/>
            </a:xfrm>
            <a:custGeom>
              <a:avLst/>
              <a:gdLst/>
              <a:ahLst/>
              <a:cxnLst/>
              <a:rect l="l" t="t" r="r" b="b"/>
              <a:pathLst>
                <a:path w="3440" h="23" extrusionOk="0">
                  <a:moveTo>
                    <a:pt x="224" y="1"/>
                  </a:moveTo>
                  <a:lnTo>
                    <a:pt x="1" y="1"/>
                  </a:lnTo>
                  <a:lnTo>
                    <a:pt x="1" y="1"/>
                  </a:lnTo>
                  <a:lnTo>
                    <a:pt x="224" y="1"/>
                  </a:lnTo>
                  <a:lnTo>
                    <a:pt x="224" y="1"/>
                  </a:lnTo>
                  <a:close/>
                  <a:moveTo>
                    <a:pt x="3142" y="1"/>
                  </a:moveTo>
                  <a:lnTo>
                    <a:pt x="2386" y="1"/>
                  </a:lnTo>
                  <a:lnTo>
                    <a:pt x="2386" y="1"/>
                  </a:lnTo>
                  <a:lnTo>
                    <a:pt x="3142" y="1"/>
                  </a:lnTo>
                  <a:cubicBezTo>
                    <a:pt x="3248" y="1"/>
                    <a:pt x="3344" y="1"/>
                    <a:pt x="3440" y="22"/>
                  </a:cubicBezTo>
                  <a:cubicBezTo>
                    <a:pt x="3344" y="1"/>
                    <a:pt x="3248" y="1"/>
                    <a:pt x="31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6"/>
            <p:cNvSpPr/>
            <p:nvPr/>
          </p:nvSpPr>
          <p:spPr>
            <a:xfrm>
              <a:off x="5712978" y="4811337"/>
              <a:ext cx="191294" cy="52"/>
            </a:xfrm>
            <a:custGeom>
              <a:avLst/>
              <a:gdLst/>
              <a:ahLst/>
              <a:cxnLst/>
              <a:rect l="l" t="t" r="r" b="b"/>
              <a:pathLst>
                <a:path w="3706" h="1" extrusionOk="0">
                  <a:moveTo>
                    <a:pt x="3706" y="1"/>
                  </a:moveTo>
                  <a:lnTo>
                    <a:pt x="0" y="1"/>
                  </a:lnTo>
                  <a:lnTo>
                    <a:pt x="0"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6"/>
            <p:cNvSpPr/>
            <p:nvPr/>
          </p:nvSpPr>
          <p:spPr>
            <a:xfrm>
              <a:off x="5915786" y="4811337"/>
              <a:ext cx="111649" cy="52"/>
            </a:xfrm>
            <a:custGeom>
              <a:avLst/>
              <a:gdLst/>
              <a:ahLst/>
              <a:cxnLst/>
              <a:rect l="l" t="t" r="r" b="b"/>
              <a:pathLst>
                <a:path w="2163" h="1" extrusionOk="0">
                  <a:moveTo>
                    <a:pt x="2162" y="1"/>
                  </a:moveTo>
                  <a:lnTo>
                    <a:pt x="0" y="1"/>
                  </a:lnTo>
                  <a:lnTo>
                    <a:pt x="0"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6"/>
            <p:cNvSpPr/>
            <p:nvPr/>
          </p:nvSpPr>
          <p:spPr>
            <a:xfrm>
              <a:off x="5172689" y="4811337"/>
              <a:ext cx="199553" cy="1187"/>
            </a:xfrm>
            <a:custGeom>
              <a:avLst/>
              <a:gdLst/>
              <a:ahLst/>
              <a:cxnLst/>
              <a:rect l="l" t="t" r="r" b="b"/>
              <a:pathLst>
                <a:path w="3866" h="23" extrusionOk="0">
                  <a:moveTo>
                    <a:pt x="0" y="22"/>
                  </a:moveTo>
                  <a:lnTo>
                    <a:pt x="0" y="22"/>
                  </a:lnTo>
                  <a:lnTo>
                    <a:pt x="0" y="22"/>
                  </a:lnTo>
                  <a:close/>
                  <a:moveTo>
                    <a:pt x="11" y="22"/>
                  </a:moveTo>
                  <a:lnTo>
                    <a:pt x="11" y="22"/>
                  </a:lnTo>
                  <a:lnTo>
                    <a:pt x="11" y="22"/>
                  </a:lnTo>
                  <a:close/>
                  <a:moveTo>
                    <a:pt x="3866" y="1"/>
                  </a:moveTo>
                  <a:lnTo>
                    <a:pt x="288" y="1"/>
                  </a:lnTo>
                  <a:cubicBezTo>
                    <a:pt x="192" y="1"/>
                    <a:pt x="106" y="1"/>
                    <a:pt x="11" y="22"/>
                  </a:cubicBezTo>
                  <a:cubicBezTo>
                    <a:pt x="106" y="1"/>
                    <a:pt x="192" y="1"/>
                    <a:pt x="288" y="1"/>
                  </a:cubicBezTo>
                  <a:lnTo>
                    <a:pt x="3866"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6"/>
            <p:cNvSpPr/>
            <p:nvPr/>
          </p:nvSpPr>
          <p:spPr>
            <a:xfrm>
              <a:off x="6081739" y="4812472"/>
              <a:ext cx="52" cy="52"/>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6"/>
            <p:cNvSpPr/>
            <p:nvPr/>
          </p:nvSpPr>
          <p:spPr>
            <a:xfrm>
              <a:off x="5172689" y="4812472"/>
              <a:ext cx="52" cy="52"/>
            </a:xfrm>
            <a:custGeom>
              <a:avLst/>
              <a:gdLst/>
              <a:ahLst/>
              <a:cxnLst/>
              <a:rect l="l" t="t" r="r" b="b"/>
              <a:pathLst>
                <a:path w="1" h="1" extrusionOk="0">
                  <a:moveTo>
                    <a:pt x="0" y="0"/>
                  </a:moveTo>
                  <a:lnTo>
                    <a:pt x="0" y="0"/>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6"/>
            <p:cNvSpPr/>
            <p:nvPr/>
          </p:nvSpPr>
          <p:spPr>
            <a:xfrm>
              <a:off x="6081739" y="4812472"/>
              <a:ext cx="619" cy="52"/>
            </a:xfrm>
            <a:custGeom>
              <a:avLst/>
              <a:gdLst/>
              <a:ahLst/>
              <a:cxnLst/>
              <a:rect l="l" t="t" r="r" b="b"/>
              <a:pathLst>
                <a:path w="12" h="1" extrusionOk="0">
                  <a:moveTo>
                    <a:pt x="12" y="0"/>
                  </a:moveTo>
                  <a:lnTo>
                    <a:pt x="12" y="0"/>
                  </a:lnTo>
                  <a:lnTo>
                    <a:pt x="12" y="0"/>
                  </a:lnTo>
                  <a:close/>
                  <a:moveTo>
                    <a:pt x="1" y="0"/>
                  </a:moveTo>
                  <a:lnTo>
                    <a:pt x="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a:off x="5084215" y="4811337"/>
              <a:ext cx="1086084" cy="86924"/>
            </a:xfrm>
            <a:custGeom>
              <a:avLst/>
              <a:gdLst/>
              <a:ahLst/>
              <a:cxnLst/>
              <a:rect l="l" t="t" r="r" b="b"/>
              <a:pathLst>
                <a:path w="21041" h="1684" extrusionOk="0">
                  <a:moveTo>
                    <a:pt x="2002" y="1"/>
                  </a:moveTo>
                  <a:cubicBezTo>
                    <a:pt x="1906" y="1"/>
                    <a:pt x="1820" y="1"/>
                    <a:pt x="1725" y="22"/>
                  </a:cubicBezTo>
                  <a:lnTo>
                    <a:pt x="1714" y="22"/>
                  </a:lnTo>
                  <a:cubicBezTo>
                    <a:pt x="841" y="150"/>
                    <a:pt x="149" y="821"/>
                    <a:pt x="0" y="1683"/>
                  </a:cubicBezTo>
                  <a:lnTo>
                    <a:pt x="21040" y="1683"/>
                  </a:lnTo>
                  <a:cubicBezTo>
                    <a:pt x="20891" y="831"/>
                    <a:pt x="20199" y="150"/>
                    <a:pt x="19337" y="22"/>
                  </a:cubicBezTo>
                  <a:lnTo>
                    <a:pt x="19326" y="22"/>
                  </a:lnTo>
                  <a:cubicBezTo>
                    <a:pt x="19230" y="1"/>
                    <a:pt x="19134" y="1"/>
                    <a:pt x="19028" y="1"/>
                  </a:cubicBezTo>
                  <a:lnTo>
                    <a:pt x="12181" y="1"/>
                  </a:lnTo>
                  <a:lnTo>
                    <a:pt x="12181" y="523"/>
                  </a:lnTo>
                  <a:lnTo>
                    <a:pt x="12170" y="523"/>
                  </a:lnTo>
                  <a:cubicBezTo>
                    <a:pt x="12213" y="576"/>
                    <a:pt x="12234" y="640"/>
                    <a:pt x="12234" y="693"/>
                  </a:cubicBezTo>
                  <a:cubicBezTo>
                    <a:pt x="12234" y="1141"/>
                    <a:pt x="10733" y="1503"/>
                    <a:pt x="8881" y="1503"/>
                  </a:cubicBezTo>
                  <a:cubicBezTo>
                    <a:pt x="7028" y="1503"/>
                    <a:pt x="5516" y="1141"/>
                    <a:pt x="5516" y="693"/>
                  </a:cubicBezTo>
                  <a:cubicBezTo>
                    <a:pt x="5516" y="640"/>
                    <a:pt x="5547" y="576"/>
                    <a:pt x="5590" y="523"/>
                  </a:cubicBezTo>
                  <a:lnTo>
                    <a:pt x="5580" y="523"/>
                  </a:lnTo>
                  <a:lnTo>
                    <a:pt x="55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6"/>
            <p:cNvSpPr/>
            <p:nvPr/>
          </p:nvSpPr>
          <p:spPr>
            <a:xfrm>
              <a:off x="4134438" y="2122539"/>
              <a:ext cx="1863289" cy="101790"/>
            </a:xfrm>
            <a:custGeom>
              <a:avLst/>
              <a:gdLst/>
              <a:ahLst/>
              <a:cxnLst/>
              <a:rect l="l" t="t" r="r" b="b"/>
              <a:pathLst>
                <a:path w="36098" h="1972" extrusionOk="0">
                  <a:moveTo>
                    <a:pt x="980" y="1"/>
                  </a:moveTo>
                  <a:cubicBezTo>
                    <a:pt x="437" y="1"/>
                    <a:pt x="0" y="438"/>
                    <a:pt x="0" y="980"/>
                  </a:cubicBezTo>
                  <a:cubicBezTo>
                    <a:pt x="0" y="1524"/>
                    <a:pt x="437" y="1971"/>
                    <a:pt x="980" y="1971"/>
                  </a:cubicBezTo>
                  <a:lnTo>
                    <a:pt x="35106" y="1971"/>
                  </a:lnTo>
                  <a:cubicBezTo>
                    <a:pt x="35650" y="1971"/>
                    <a:pt x="36097" y="1524"/>
                    <a:pt x="36097" y="980"/>
                  </a:cubicBezTo>
                  <a:cubicBezTo>
                    <a:pt x="36097" y="438"/>
                    <a:pt x="35650" y="1"/>
                    <a:pt x="35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6"/>
            <p:cNvSpPr/>
            <p:nvPr/>
          </p:nvSpPr>
          <p:spPr>
            <a:xfrm>
              <a:off x="5417824" y="4385950"/>
              <a:ext cx="404526" cy="401842"/>
            </a:xfrm>
            <a:custGeom>
              <a:avLst/>
              <a:gdLst/>
              <a:ahLst/>
              <a:cxnLst/>
              <a:rect l="l" t="t" r="r" b="b"/>
              <a:pathLst>
                <a:path w="7837" h="7785" extrusionOk="0">
                  <a:moveTo>
                    <a:pt x="3844" y="895"/>
                  </a:moveTo>
                  <a:cubicBezTo>
                    <a:pt x="4004" y="895"/>
                    <a:pt x="4131" y="1012"/>
                    <a:pt x="4131" y="1171"/>
                  </a:cubicBezTo>
                  <a:cubicBezTo>
                    <a:pt x="4131" y="1321"/>
                    <a:pt x="4004" y="1448"/>
                    <a:pt x="3844" y="1448"/>
                  </a:cubicBezTo>
                  <a:cubicBezTo>
                    <a:pt x="3695" y="1448"/>
                    <a:pt x="3568" y="1321"/>
                    <a:pt x="3568" y="1171"/>
                  </a:cubicBezTo>
                  <a:cubicBezTo>
                    <a:pt x="3568" y="1012"/>
                    <a:pt x="3695" y="895"/>
                    <a:pt x="3844" y="895"/>
                  </a:cubicBezTo>
                  <a:close/>
                  <a:moveTo>
                    <a:pt x="1523" y="959"/>
                  </a:moveTo>
                  <a:cubicBezTo>
                    <a:pt x="1768" y="959"/>
                    <a:pt x="1970" y="1161"/>
                    <a:pt x="1970" y="1406"/>
                  </a:cubicBezTo>
                  <a:cubicBezTo>
                    <a:pt x="1970" y="1661"/>
                    <a:pt x="1768" y="1864"/>
                    <a:pt x="1523" y="1864"/>
                  </a:cubicBezTo>
                  <a:cubicBezTo>
                    <a:pt x="1268" y="1864"/>
                    <a:pt x="1065" y="1661"/>
                    <a:pt x="1065" y="1406"/>
                  </a:cubicBezTo>
                  <a:cubicBezTo>
                    <a:pt x="1065" y="1161"/>
                    <a:pt x="1268" y="959"/>
                    <a:pt x="1523" y="959"/>
                  </a:cubicBezTo>
                  <a:close/>
                  <a:moveTo>
                    <a:pt x="2556" y="2162"/>
                  </a:moveTo>
                  <a:cubicBezTo>
                    <a:pt x="2705" y="2162"/>
                    <a:pt x="2832" y="2290"/>
                    <a:pt x="2832" y="2439"/>
                  </a:cubicBezTo>
                  <a:cubicBezTo>
                    <a:pt x="2832" y="2598"/>
                    <a:pt x="2705" y="2726"/>
                    <a:pt x="2556" y="2726"/>
                  </a:cubicBezTo>
                  <a:cubicBezTo>
                    <a:pt x="2396" y="2726"/>
                    <a:pt x="2268" y="2598"/>
                    <a:pt x="2268" y="2439"/>
                  </a:cubicBezTo>
                  <a:cubicBezTo>
                    <a:pt x="2268" y="2290"/>
                    <a:pt x="2396" y="2162"/>
                    <a:pt x="2556" y="2162"/>
                  </a:cubicBezTo>
                  <a:close/>
                  <a:moveTo>
                    <a:pt x="298" y="0"/>
                  </a:moveTo>
                  <a:cubicBezTo>
                    <a:pt x="54" y="1235"/>
                    <a:pt x="0" y="2588"/>
                    <a:pt x="203" y="3845"/>
                  </a:cubicBezTo>
                  <a:lnTo>
                    <a:pt x="181" y="3291"/>
                  </a:lnTo>
                  <a:lnTo>
                    <a:pt x="181" y="3291"/>
                  </a:lnTo>
                  <a:cubicBezTo>
                    <a:pt x="501" y="3419"/>
                    <a:pt x="1150" y="3461"/>
                    <a:pt x="1864" y="3461"/>
                  </a:cubicBezTo>
                  <a:cubicBezTo>
                    <a:pt x="3291" y="3461"/>
                    <a:pt x="5015" y="3291"/>
                    <a:pt x="5016" y="3291"/>
                  </a:cubicBezTo>
                  <a:lnTo>
                    <a:pt x="5016" y="3291"/>
                  </a:lnTo>
                  <a:lnTo>
                    <a:pt x="4685" y="7784"/>
                  </a:lnTo>
                  <a:cubicBezTo>
                    <a:pt x="4706" y="7784"/>
                    <a:pt x="4717" y="7784"/>
                    <a:pt x="4728" y="7773"/>
                  </a:cubicBezTo>
                  <a:cubicBezTo>
                    <a:pt x="5090" y="7678"/>
                    <a:pt x="5420" y="7496"/>
                    <a:pt x="5718" y="7273"/>
                  </a:cubicBezTo>
                  <a:lnTo>
                    <a:pt x="5718" y="1907"/>
                  </a:lnTo>
                  <a:cubicBezTo>
                    <a:pt x="6315" y="991"/>
                    <a:pt x="7837" y="0"/>
                    <a:pt x="7837" y="0"/>
                  </a:cubicBezTo>
                  <a:lnTo>
                    <a:pt x="7837" y="0"/>
                  </a:lnTo>
                  <a:lnTo>
                    <a:pt x="5718" y="75"/>
                  </a:lnTo>
                  <a:lnTo>
                    <a:pt x="5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6"/>
            <p:cNvSpPr/>
            <p:nvPr/>
          </p:nvSpPr>
          <p:spPr>
            <a:xfrm>
              <a:off x="5427167" y="4555774"/>
              <a:ext cx="249571" cy="290297"/>
            </a:xfrm>
            <a:custGeom>
              <a:avLst/>
              <a:gdLst/>
              <a:ahLst/>
              <a:cxnLst/>
              <a:rect l="l" t="t" r="r" b="b"/>
              <a:pathLst>
                <a:path w="4835" h="5624" extrusionOk="0">
                  <a:moveTo>
                    <a:pt x="4835" y="1"/>
                  </a:moveTo>
                  <a:cubicBezTo>
                    <a:pt x="4834" y="1"/>
                    <a:pt x="3116" y="171"/>
                    <a:pt x="1684" y="171"/>
                  </a:cubicBezTo>
                  <a:cubicBezTo>
                    <a:pt x="968" y="171"/>
                    <a:pt x="323" y="129"/>
                    <a:pt x="0" y="1"/>
                  </a:cubicBezTo>
                  <a:lnTo>
                    <a:pt x="0" y="1"/>
                  </a:lnTo>
                  <a:lnTo>
                    <a:pt x="192" y="5218"/>
                  </a:lnTo>
                  <a:cubicBezTo>
                    <a:pt x="192" y="5218"/>
                    <a:pt x="1932" y="5624"/>
                    <a:pt x="3250" y="5624"/>
                  </a:cubicBezTo>
                  <a:cubicBezTo>
                    <a:pt x="3744" y="5624"/>
                    <a:pt x="4179" y="5567"/>
                    <a:pt x="4440" y="5410"/>
                  </a:cubicBezTo>
                  <a:lnTo>
                    <a:pt x="48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6"/>
            <p:cNvSpPr/>
            <p:nvPr/>
          </p:nvSpPr>
          <p:spPr>
            <a:xfrm>
              <a:off x="5372194" y="4385950"/>
              <a:ext cx="340830" cy="425431"/>
            </a:xfrm>
            <a:custGeom>
              <a:avLst/>
              <a:gdLst/>
              <a:ahLst/>
              <a:cxnLst/>
              <a:rect l="l" t="t" r="r" b="b"/>
              <a:pathLst>
                <a:path w="6603" h="8242" extrusionOk="0">
                  <a:moveTo>
                    <a:pt x="1" y="0"/>
                  </a:moveTo>
                  <a:lnTo>
                    <a:pt x="1" y="8242"/>
                  </a:lnTo>
                  <a:lnTo>
                    <a:pt x="1246" y="8242"/>
                  </a:lnTo>
                  <a:lnTo>
                    <a:pt x="1087" y="3845"/>
                  </a:lnTo>
                  <a:cubicBezTo>
                    <a:pt x="884" y="2588"/>
                    <a:pt x="938" y="1235"/>
                    <a:pt x="1182" y="0"/>
                  </a:cubicBezTo>
                  <a:close/>
                  <a:moveTo>
                    <a:pt x="6602" y="7273"/>
                  </a:moveTo>
                  <a:cubicBezTo>
                    <a:pt x="6304" y="7496"/>
                    <a:pt x="5974" y="7678"/>
                    <a:pt x="5612" y="7773"/>
                  </a:cubicBezTo>
                  <a:cubicBezTo>
                    <a:pt x="5601" y="7784"/>
                    <a:pt x="5590" y="7784"/>
                    <a:pt x="5569" y="7784"/>
                  </a:cubicBezTo>
                  <a:lnTo>
                    <a:pt x="5538" y="8242"/>
                  </a:lnTo>
                  <a:lnTo>
                    <a:pt x="6602" y="8242"/>
                  </a:lnTo>
                  <a:lnTo>
                    <a:pt x="6602" y="727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6"/>
            <p:cNvSpPr/>
            <p:nvPr/>
          </p:nvSpPr>
          <p:spPr>
            <a:xfrm>
              <a:off x="5372194" y="4811337"/>
              <a:ext cx="340830" cy="52"/>
            </a:xfrm>
            <a:custGeom>
              <a:avLst/>
              <a:gdLst/>
              <a:ahLst/>
              <a:cxnLst/>
              <a:rect l="l" t="t" r="r" b="b"/>
              <a:pathLst>
                <a:path w="6603" h="1" extrusionOk="0">
                  <a:moveTo>
                    <a:pt x="1246" y="1"/>
                  </a:moveTo>
                  <a:lnTo>
                    <a:pt x="1" y="1"/>
                  </a:lnTo>
                  <a:lnTo>
                    <a:pt x="1" y="1"/>
                  </a:lnTo>
                  <a:close/>
                  <a:moveTo>
                    <a:pt x="6602" y="1"/>
                  </a:moveTo>
                  <a:lnTo>
                    <a:pt x="5538" y="1"/>
                  </a:lnTo>
                  <a:lnTo>
                    <a:pt x="5538" y="1"/>
                  </a:lnTo>
                  <a:close/>
                </a:path>
              </a:pathLst>
            </a:custGeom>
            <a:solidFill>
              <a:srgbClr val="E3E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6"/>
            <p:cNvSpPr/>
            <p:nvPr/>
          </p:nvSpPr>
          <p:spPr>
            <a:xfrm>
              <a:off x="5368890" y="4811337"/>
              <a:ext cx="346870" cy="77581"/>
            </a:xfrm>
            <a:custGeom>
              <a:avLst/>
              <a:gdLst/>
              <a:ahLst/>
              <a:cxnLst/>
              <a:rect l="l" t="t" r="r" b="b"/>
              <a:pathLst>
                <a:path w="6720" h="1503" extrusionOk="0">
                  <a:moveTo>
                    <a:pt x="65" y="1"/>
                  </a:moveTo>
                  <a:lnTo>
                    <a:pt x="65" y="523"/>
                  </a:lnTo>
                  <a:lnTo>
                    <a:pt x="75" y="523"/>
                  </a:lnTo>
                  <a:cubicBezTo>
                    <a:pt x="32" y="576"/>
                    <a:pt x="1" y="640"/>
                    <a:pt x="1" y="693"/>
                  </a:cubicBezTo>
                  <a:cubicBezTo>
                    <a:pt x="1" y="1141"/>
                    <a:pt x="1513" y="1503"/>
                    <a:pt x="3366" y="1503"/>
                  </a:cubicBezTo>
                  <a:cubicBezTo>
                    <a:pt x="5218" y="1503"/>
                    <a:pt x="6719" y="1141"/>
                    <a:pt x="6719" y="693"/>
                  </a:cubicBezTo>
                  <a:cubicBezTo>
                    <a:pt x="6719" y="640"/>
                    <a:pt x="6698" y="576"/>
                    <a:pt x="6655" y="523"/>
                  </a:cubicBezTo>
                  <a:lnTo>
                    <a:pt x="6666" y="523"/>
                  </a:lnTo>
                  <a:lnTo>
                    <a:pt x="6666" y="1"/>
                  </a:lnTo>
                  <a:lnTo>
                    <a:pt x="5602" y="1"/>
                  </a:lnTo>
                  <a:lnTo>
                    <a:pt x="5569" y="459"/>
                  </a:lnTo>
                  <a:cubicBezTo>
                    <a:pt x="5314" y="618"/>
                    <a:pt x="4878" y="672"/>
                    <a:pt x="4377" y="672"/>
                  </a:cubicBezTo>
                  <a:cubicBezTo>
                    <a:pt x="3056" y="672"/>
                    <a:pt x="1321" y="267"/>
                    <a:pt x="1321" y="267"/>
                  </a:cubicBezTo>
                  <a:lnTo>
                    <a:pt x="1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6"/>
            <p:cNvSpPr/>
            <p:nvPr/>
          </p:nvSpPr>
          <p:spPr>
            <a:xfrm>
              <a:off x="5593172" y="4515667"/>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6"/>
            <p:cNvSpPr/>
            <p:nvPr/>
          </p:nvSpPr>
          <p:spPr>
            <a:xfrm>
              <a:off x="5593172" y="4565685"/>
              <a:ext cx="73090" cy="12646"/>
            </a:xfrm>
            <a:custGeom>
              <a:avLst/>
              <a:gdLst/>
              <a:ahLst/>
              <a:cxnLst/>
              <a:rect l="l" t="t" r="r" b="b"/>
              <a:pathLst>
                <a:path w="1416" h="245" extrusionOk="0">
                  <a:moveTo>
                    <a:pt x="0" y="1"/>
                  </a:moveTo>
                  <a:lnTo>
                    <a:pt x="0" y="245"/>
                  </a:lnTo>
                  <a:lnTo>
                    <a:pt x="1416" y="245"/>
                  </a:ln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6"/>
            <p:cNvSpPr/>
            <p:nvPr/>
          </p:nvSpPr>
          <p:spPr>
            <a:xfrm>
              <a:off x="5593172" y="4615703"/>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6"/>
            <p:cNvSpPr/>
            <p:nvPr/>
          </p:nvSpPr>
          <p:spPr>
            <a:xfrm>
              <a:off x="5593172" y="4665721"/>
              <a:ext cx="73090" cy="12646"/>
            </a:xfrm>
            <a:custGeom>
              <a:avLst/>
              <a:gdLst/>
              <a:ahLst/>
              <a:cxnLst/>
              <a:rect l="l" t="t" r="r" b="b"/>
              <a:pathLst>
                <a:path w="1416" h="245"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6"/>
            <p:cNvSpPr/>
            <p:nvPr/>
          </p:nvSpPr>
          <p:spPr>
            <a:xfrm>
              <a:off x="5593172" y="4715740"/>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6"/>
            <p:cNvSpPr/>
            <p:nvPr/>
          </p:nvSpPr>
          <p:spPr>
            <a:xfrm>
              <a:off x="5593172" y="4765758"/>
              <a:ext cx="73090" cy="12646"/>
            </a:xfrm>
            <a:custGeom>
              <a:avLst/>
              <a:gdLst/>
              <a:ahLst/>
              <a:cxnLst/>
              <a:rect l="l" t="t" r="r" b="b"/>
              <a:pathLst>
                <a:path w="1416" h="245"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6"/>
            <p:cNvSpPr/>
            <p:nvPr/>
          </p:nvSpPr>
          <p:spPr>
            <a:xfrm>
              <a:off x="5593172" y="4815724"/>
              <a:ext cx="73090" cy="12750"/>
            </a:xfrm>
            <a:custGeom>
              <a:avLst/>
              <a:gdLst/>
              <a:ahLst/>
              <a:cxnLst/>
              <a:rect l="l" t="t" r="r" b="b"/>
              <a:pathLst>
                <a:path w="1416" h="247" extrusionOk="0">
                  <a:moveTo>
                    <a:pt x="0" y="1"/>
                  </a:moveTo>
                  <a:lnTo>
                    <a:pt x="0" y="246"/>
                  </a:lnTo>
                  <a:lnTo>
                    <a:pt x="1416" y="246"/>
                  </a:ln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6"/>
            <p:cNvSpPr/>
            <p:nvPr/>
          </p:nvSpPr>
          <p:spPr>
            <a:xfrm>
              <a:off x="5479353" y="4605276"/>
              <a:ext cx="46817" cy="46714"/>
            </a:xfrm>
            <a:custGeom>
              <a:avLst/>
              <a:gdLst/>
              <a:ahLst/>
              <a:cxnLst/>
              <a:rect l="l" t="t" r="r" b="b"/>
              <a:pathLst>
                <a:path w="907" h="905" extrusionOk="0">
                  <a:moveTo>
                    <a:pt x="459" y="0"/>
                  </a:moveTo>
                  <a:cubicBezTo>
                    <a:pt x="203" y="0"/>
                    <a:pt x="1" y="202"/>
                    <a:pt x="1" y="447"/>
                  </a:cubicBezTo>
                  <a:cubicBezTo>
                    <a:pt x="1" y="703"/>
                    <a:pt x="203" y="905"/>
                    <a:pt x="459" y="905"/>
                  </a:cubicBezTo>
                  <a:cubicBezTo>
                    <a:pt x="703" y="905"/>
                    <a:pt x="906" y="703"/>
                    <a:pt x="906" y="447"/>
                  </a:cubicBezTo>
                  <a:cubicBezTo>
                    <a:pt x="906" y="202"/>
                    <a:pt x="703"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6"/>
            <p:cNvSpPr/>
            <p:nvPr/>
          </p:nvSpPr>
          <p:spPr>
            <a:xfrm>
              <a:off x="5472746" y="4435401"/>
              <a:ext cx="46817" cy="46817"/>
            </a:xfrm>
            <a:custGeom>
              <a:avLst/>
              <a:gdLst/>
              <a:ahLst/>
              <a:cxnLst/>
              <a:rect l="l" t="t" r="r" b="b"/>
              <a:pathLst>
                <a:path w="907" h="907" extrusionOk="0">
                  <a:moveTo>
                    <a:pt x="459" y="1"/>
                  </a:moveTo>
                  <a:cubicBezTo>
                    <a:pt x="204" y="1"/>
                    <a:pt x="1" y="203"/>
                    <a:pt x="1" y="448"/>
                  </a:cubicBezTo>
                  <a:cubicBezTo>
                    <a:pt x="1" y="703"/>
                    <a:pt x="204" y="906"/>
                    <a:pt x="459" y="906"/>
                  </a:cubicBezTo>
                  <a:cubicBezTo>
                    <a:pt x="704" y="906"/>
                    <a:pt x="906" y="703"/>
                    <a:pt x="906" y="448"/>
                  </a:cubicBezTo>
                  <a:cubicBezTo>
                    <a:pt x="906" y="203"/>
                    <a:pt x="704" y="1"/>
                    <a:pt x="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6"/>
            <p:cNvSpPr/>
            <p:nvPr/>
          </p:nvSpPr>
          <p:spPr>
            <a:xfrm>
              <a:off x="5549709" y="4301864"/>
              <a:ext cx="46817" cy="46765"/>
            </a:xfrm>
            <a:custGeom>
              <a:avLst/>
              <a:gdLst/>
              <a:ahLst/>
              <a:cxnLst/>
              <a:rect l="l" t="t" r="r" b="b"/>
              <a:pathLst>
                <a:path w="907" h="906" extrusionOk="0">
                  <a:moveTo>
                    <a:pt x="448" y="0"/>
                  </a:moveTo>
                  <a:cubicBezTo>
                    <a:pt x="203" y="0"/>
                    <a:pt x="1" y="202"/>
                    <a:pt x="1" y="448"/>
                  </a:cubicBezTo>
                  <a:cubicBezTo>
                    <a:pt x="1" y="703"/>
                    <a:pt x="203" y="905"/>
                    <a:pt x="448" y="905"/>
                  </a:cubicBezTo>
                  <a:cubicBezTo>
                    <a:pt x="703" y="905"/>
                    <a:pt x="906" y="703"/>
                    <a:pt x="906" y="448"/>
                  </a:cubicBezTo>
                  <a:cubicBezTo>
                    <a:pt x="906" y="202"/>
                    <a:pt x="703" y="0"/>
                    <a:pt x="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6"/>
            <p:cNvSpPr/>
            <p:nvPr/>
          </p:nvSpPr>
          <p:spPr>
            <a:xfrm>
              <a:off x="5583261" y="4031436"/>
              <a:ext cx="46198" cy="46765"/>
            </a:xfrm>
            <a:custGeom>
              <a:avLst/>
              <a:gdLst/>
              <a:ahLst/>
              <a:cxnLst/>
              <a:rect l="l" t="t" r="r" b="b"/>
              <a:pathLst>
                <a:path w="895" h="906" extrusionOk="0">
                  <a:moveTo>
                    <a:pt x="448" y="1"/>
                  </a:moveTo>
                  <a:cubicBezTo>
                    <a:pt x="202" y="1"/>
                    <a:pt x="0" y="203"/>
                    <a:pt x="0" y="458"/>
                  </a:cubicBezTo>
                  <a:cubicBezTo>
                    <a:pt x="0" y="703"/>
                    <a:pt x="202" y="905"/>
                    <a:pt x="448" y="905"/>
                  </a:cubicBezTo>
                  <a:cubicBezTo>
                    <a:pt x="692" y="905"/>
                    <a:pt x="895" y="703"/>
                    <a:pt x="895" y="458"/>
                  </a:cubicBezTo>
                  <a:cubicBezTo>
                    <a:pt x="895" y="203"/>
                    <a:pt x="692" y="1"/>
                    <a:pt x="4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6"/>
            <p:cNvSpPr/>
            <p:nvPr/>
          </p:nvSpPr>
          <p:spPr>
            <a:xfrm>
              <a:off x="5545889" y="4159501"/>
              <a:ext cx="107210" cy="97867"/>
            </a:xfrm>
            <a:custGeom>
              <a:avLst/>
              <a:gdLst/>
              <a:ahLst/>
              <a:cxnLst/>
              <a:rect l="l" t="t" r="r" b="b"/>
              <a:pathLst>
                <a:path w="2077" h="1896" extrusionOk="0">
                  <a:moveTo>
                    <a:pt x="1044" y="0"/>
                  </a:moveTo>
                  <a:cubicBezTo>
                    <a:pt x="799" y="0"/>
                    <a:pt x="554" y="97"/>
                    <a:pt x="373" y="277"/>
                  </a:cubicBezTo>
                  <a:cubicBezTo>
                    <a:pt x="0" y="650"/>
                    <a:pt x="0" y="1246"/>
                    <a:pt x="373" y="1619"/>
                  </a:cubicBezTo>
                  <a:cubicBezTo>
                    <a:pt x="554" y="1800"/>
                    <a:pt x="799" y="1896"/>
                    <a:pt x="1044" y="1896"/>
                  </a:cubicBezTo>
                  <a:cubicBezTo>
                    <a:pt x="1288" y="1896"/>
                    <a:pt x="1523" y="1800"/>
                    <a:pt x="1714" y="1619"/>
                  </a:cubicBezTo>
                  <a:cubicBezTo>
                    <a:pt x="2076" y="1246"/>
                    <a:pt x="2076" y="650"/>
                    <a:pt x="1714" y="277"/>
                  </a:cubicBezTo>
                  <a:cubicBezTo>
                    <a:pt x="1523" y="97"/>
                    <a:pt x="1288"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6"/>
            <p:cNvSpPr/>
            <p:nvPr/>
          </p:nvSpPr>
          <p:spPr>
            <a:xfrm>
              <a:off x="5528288" y="4667322"/>
              <a:ext cx="29164" cy="29216"/>
            </a:xfrm>
            <a:custGeom>
              <a:avLst/>
              <a:gdLst/>
              <a:ahLst/>
              <a:cxnLst/>
              <a:rect l="l" t="t" r="r" b="b"/>
              <a:pathLst>
                <a:path w="565" h="566" extrusionOk="0">
                  <a:moveTo>
                    <a:pt x="288" y="1"/>
                  </a:moveTo>
                  <a:cubicBezTo>
                    <a:pt x="128" y="1"/>
                    <a:pt x="1" y="129"/>
                    <a:pt x="1" y="289"/>
                  </a:cubicBezTo>
                  <a:cubicBezTo>
                    <a:pt x="1" y="438"/>
                    <a:pt x="128" y="566"/>
                    <a:pt x="288" y="566"/>
                  </a:cubicBezTo>
                  <a:cubicBezTo>
                    <a:pt x="437" y="566"/>
                    <a:pt x="565" y="438"/>
                    <a:pt x="565" y="289"/>
                  </a:cubicBezTo>
                  <a:cubicBezTo>
                    <a:pt x="565" y="129"/>
                    <a:pt x="43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6"/>
            <p:cNvSpPr/>
            <p:nvPr/>
          </p:nvSpPr>
          <p:spPr>
            <a:xfrm>
              <a:off x="5534895" y="4497549"/>
              <a:ext cx="29164" cy="29164"/>
            </a:xfrm>
            <a:custGeom>
              <a:avLst/>
              <a:gdLst/>
              <a:ahLst/>
              <a:cxnLst/>
              <a:rect l="l" t="t" r="r" b="b"/>
              <a:pathLst>
                <a:path w="565" h="565" extrusionOk="0">
                  <a:moveTo>
                    <a:pt x="288" y="0"/>
                  </a:moveTo>
                  <a:cubicBezTo>
                    <a:pt x="128" y="0"/>
                    <a:pt x="0" y="128"/>
                    <a:pt x="0" y="277"/>
                  </a:cubicBezTo>
                  <a:cubicBezTo>
                    <a:pt x="0" y="436"/>
                    <a:pt x="128" y="564"/>
                    <a:pt x="288" y="564"/>
                  </a:cubicBezTo>
                  <a:cubicBezTo>
                    <a:pt x="437" y="564"/>
                    <a:pt x="564" y="436"/>
                    <a:pt x="564" y="277"/>
                  </a:cubicBezTo>
                  <a:cubicBezTo>
                    <a:pt x="564" y="128"/>
                    <a:pt x="437"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6"/>
            <p:cNvSpPr/>
            <p:nvPr/>
          </p:nvSpPr>
          <p:spPr>
            <a:xfrm>
              <a:off x="5601947" y="4432097"/>
              <a:ext cx="29164" cy="28648"/>
            </a:xfrm>
            <a:custGeom>
              <a:avLst/>
              <a:gdLst/>
              <a:ahLst/>
              <a:cxnLst/>
              <a:rect l="l" t="t" r="r" b="b"/>
              <a:pathLst>
                <a:path w="565" h="555" extrusionOk="0">
                  <a:moveTo>
                    <a:pt x="277" y="1"/>
                  </a:moveTo>
                  <a:cubicBezTo>
                    <a:pt x="128" y="1"/>
                    <a:pt x="1" y="118"/>
                    <a:pt x="1" y="277"/>
                  </a:cubicBezTo>
                  <a:cubicBezTo>
                    <a:pt x="1" y="427"/>
                    <a:pt x="128" y="554"/>
                    <a:pt x="277" y="554"/>
                  </a:cubicBezTo>
                  <a:cubicBezTo>
                    <a:pt x="437" y="554"/>
                    <a:pt x="564" y="427"/>
                    <a:pt x="564" y="277"/>
                  </a:cubicBezTo>
                  <a:cubicBezTo>
                    <a:pt x="564" y="118"/>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6"/>
            <p:cNvSpPr/>
            <p:nvPr/>
          </p:nvSpPr>
          <p:spPr>
            <a:xfrm>
              <a:off x="5478269" y="4313943"/>
              <a:ext cx="29216" cy="29164"/>
            </a:xfrm>
            <a:custGeom>
              <a:avLst/>
              <a:gdLst/>
              <a:ahLst/>
              <a:cxnLst/>
              <a:rect l="l" t="t" r="r" b="b"/>
              <a:pathLst>
                <a:path w="566" h="565" extrusionOk="0">
                  <a:moveTo>
                    <a:pt x="288" y="1"/>
                  </a:moveTo>
                  <a:cubicBezTo>
                    <a:pt x="128" y="1"/>
                    <a:pt x="0" y="129"/>
                    <a:pt x="0" y="278"/>
                  </a:cubicBezTo>
                  <a:cubicBezTo>
                    <a:pt x="0" y="437"/>
                    <a:pt x="128" y="565"/>
                    <a:pt x="288" y="565"/>
                  </a:cubicBezTo>
                  <a:cubicBezTo>
                    <a:pt x="437" y="565"/>
                    <a:pt x="565" y="437"/>
                    <a:pt x="565" y="278"/>
                  </a:cubicBezTo>
                  <a:cubicBezTo>
                    <a:pt x="565" y="129"/>
                    <a:pt x="437"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6"/>
            <p:cNvSpPr/>
            <p:nvPr/>
          </p:nvSpPr>
          <p:spPr>
            <a:xfrm>
              <a:off x="5642054" y="4313943"/>
              <a:ext cx="28648" cy="29164"/>
            </a:xfrm>
            <a:custGeom>
              <a:avLst/>
              <a:gdLst/>
              <a:ahLst/>
              <a:cxnLst/>
              <a:rect l="l" t="t" r="r" b="b"/>
              <a:pathLst>
                <a:path w="555" h="565" extrusionOk="0">
                  <a:moveTo>
                    <a:pt x="277" y="1"/>
                  </a:moveTo>
                  <a:cubicBezTo>
                    <a:pt x="118" y="1"/>
                    <a:pt x="0" y="129"/>
                    <a:pt x="0" y="278"/>
                  </a:cubicBezTo>
                  <a:cubicBezTo>
                    <a:pt x="0" y="437"/>
                    <a:pt x="118" y="565"/>
                    <a:pt x="277" y="565"/>
                  </a:cubicBezTo>
                  <a:cubicBezTo>
                    <a:pt x="437" y="565"/>
                    <a:pt x="554" y="437"/>
                    <a:pt x="554" y="278"/>
                  </a:cubicBezTo>
                  <a:cubicBezTo>
                    <a:pt x="554" y="129"/>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6"/>
            <p:cNvSpPr/>
            <p:nvPr/>
          </p:nvSpPr>
          <p:spPr>
            <a:xfrm>
              <a:off x="5505214" y="4094100"/>
              <a:ext cx="29164" cy="28648"/>
            </a:xfrm>
            <a:custGeom>
              <a:avLst/>
              <a:gdLst/>
              <a:ahLst/>
              <a:cxnLst/>
              <a:rect l="l" t="t" r="r" b="b"/>
              <a:pathLst>
                <a:path w="565" h="555" extrusionOk="0">
                  <a:moveTo>
                    <a:pt x="277" y="1"/>
                  </a:moveTo>
                  <a:cubicBezTo>
                    <a:pt x="128" y="1"/>
                    <a:pt x="0" y="117"/>
                    <a:pt x="0" y="277"/>
                  </a:cubicBezTo>
                  <a:cubicBezTo>
                    <a:pt x="0" y="437"/>
                    <a:pt x="128" y="554"/>
                    <a:pt x="277" y="554"/>
                  </a:cubicBezTo>
                  <a:cubicBezTo>
                    <a:pt x="437" y="554"/>
                    <a:pt x="564" y="437"/>
                    <a:pt x="564" y="277"/>
                  </a:cubicBezTo>
                  <a:cubicBezTo>
                    <a:pt x="564" y="117"/>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6"/>
            <p:cNvSpPr/>
            <p:nvPr/>
          </p:nvSpPr>
          <p:spPr>
            <a:xfrm>
              <a:off x="5465055" y="4747588"/>
              <a:ext cx="29216" cy="29216"/>
            </a:xfrm>
            <a:custGeom>
              <a:avLst/>
              <a:gdLst/>
              <a:ahLst/>
              <a:cxnLst/>
              <a:rect l="l" t="t" r="r" b="b"/>
              <a:pathLst>
                <a:path w="566" h="566" extrusionOk="0">
                  <a:moveTo>
                    <a:pt x="278" y="1"/>
                  </a:moveTo>
                  <a:cubicBezTo>
                    <a:pt x="129" y="1"/>
                    <a:pt x="1" y="128"/>
                    <a:pt x="1" y="277"/>
                  </a:cubicBezTo>
                  <a:cubicBezTo>
                    <a:pt x="1" y="438"/>
                    <a:pt x="129" y="565"/>
                    <a:pt x="278" y="565"/>
                  </a:cubicBezTo>
                  <a:cubicBezTo>
                    <a:pt x="438" y="565"/>
                    <a:pt x="566" y="438"/>
                    <a:pt x="566" y="277"/>
                  </a:cubicBezTo>
                  <a:cubicBezTo>
                    <a:pt x="566" y="128"/>
                    <a:pt x="438"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891;p39">
            <a:extLst>
              <a:ext uri="{FF2B5EF4-FFF2-40B4-BE49-F238E27FC236}">
                <a16:creationId xmlns:a16="http://schemas.microsoft.com/office/drawing/2014/main" id="{D5B7B8AC-281C-8B4A-BD74-3D0C5CB6FA5F}"/>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2.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F725FFA-B7D0-173E-9A83-4DAB3970E8DD}"/>
              </a:ext>
            </a:extLst>
          </p:cNvPr>
          <p:cNvSpPr txBox="1"/>
          <p:nvPr/>
        </p:nvSpPr>
        <p:spPr>
          <a:xfrm>
            <a:off x="459604" y="806679"/>
            <a:ext cx="3382872" cy="461665"/>
          </a:xfrm>
          <a:prstGeom prst="rect">
            <a:avLst/>
          </a:prstGeom>
          <a:noFill/>
        </p:spPr>
        <p:txBody>
          <a:bodyPr wrap="square" rtlCol="0">
            <a:spAutoFit/>
          </a:bodyPr>
          <a:lstStyle/>
          <a:p>
            <a:pPr algn="ctr"/>
            <a:r>
              <a:rPr lang="en-US" sz="2400">
                <a:solidFill>
                  <a:srgbClr val="00B050"/>
                </a:solidFill>
                <a:latin typeface="Times New Roman" panose="02020603050405020304" pitchFamily="18" charset="0"/>
                <a:cs typeface="Times New Roman" panose="02020603050405020304" pitchFamily="18" charset="0"/>
              </a:rPr>
              <a:t>c. Phản ứng cháy</a:t>
            </a:r>
          </a:p>
        </p:txBody>
      </p:sp>
    </p:spTree>
    <p:extLst>
      <p:ext uri="{BB962C8B-B14F-4D97-AF65-F5344CB8AC3E}">
        <p14:creationId xmlns:p14="http://schemas.microsoft.com/office/powerpoint/2010/main" val="43001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56">
                                            <p:bg/>
                                          </p:spTgt>
                                        </p:tgtEl>
                                        <p:attrNameLst>
                                          <p:attrName>style.visibility</p:attrName>
                                        </p:attrNameLst>
                                      </p:cBhvr>
                                      <p:to>
                                        <p:strVal val="visible"/>
                                      </p:to>
                                    </p:set>
                                    <p:animEffect transition="in" filter="barn(inVertical)">
                                      <p:cBhvr>
                                        <p:cTn id="7" dur="500"/>
                                        <p:tgtEl>
                                          <p:spTgt spid="1956">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56">
                                            <p:txEl>
                                              <p:pRg st="0" end="0"/>
                                            </p:txEl>
                                          </p:spTgt>
                                        </p:tgtEl>
                                        <p:attrNameLst>
                                          <p:attrName>style.visibility</p:attrName>
                                        </p:attrNameLst>
                                      </p:cBhvr>
                                      <p:to>
                                        <p:strVal val="visible"/>
                                      </p:to>
                                    </p:set>
                                    <p:animEffect transition="in" filter="barn(inVertical)">
                                      <p:cBhvr>
                                        <p:cTn id="10" dur="500"/>
                                        <p:tgtEl>
                                          <p:spTgt spid="1956">
                                            <p:txEl>
                                              <p:pRg st="0" end="0"/>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56">
                                            <p:txEl>
                                              <p:pRg st="1" end="1"/>
                                            </p:txEl>
                                          </p:spTgt>
                                        </p:tgtEl>
                                        <p:attrNameLst>
                                          <p:attrName>style.visibility</p:attrName>
                                        </p:attrNameLst>
                                      </p:cBhvr>
                                      <p:to>
                                        <p:strVal val="visible"/>
                                      </p:to>
                                    </p:set>
                                    <p:animEffect transition="in" filter="barn(inVertical)">
                                      <p:cBhvr>
                                        <p:cTn id="13" dur="500"/>
                                        <p:tgtEl>
                                          <p:spTgt spid="1956">
                                            <p:txEl>
                                              <p:pRg st="1" end="1"/>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56">
                                            <p:txEl>
                                              <p:pRg st="2" end="2"/>
                                            </p:txEl>
                                          </p:spTgt>
                                        </p:tgtEl>
                                        <p:attrNameLst>
                                          <p:attrName>style.visibility</p:attrName>
                                        </p:attrNameLst>
                                      </p:cBhvr>
                                      <p:to>
                                        <p:strVal val="visible"/>
                                      </p:to>
                                    </p:set>
                                    <p:animEffect transition="in" filter="barn(inVertical)">
                                      <p:cBhvr>
                                        <p:cTn id="16" dur="500"/>
                                        <p:tgtEl>
                                          <p:spTgt spid="1956">
                                            <p:txEl>
                                              <p:pRg st="2" end="2"/>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55"/>
                                        </p:tgtEl>
                                        <p:attrNameLst>
                                          <p:attrName>style.visibility</p:attrName>
                                        </p:attrNameLst>
                                      </p:cBhvr>
                                      <p:to>
                                        <p:strVal val="visible"/>
                                      </p:to>
                                    </p:set>
                                    <p:animEffect transition="in" filter="barn(inVertical)">
                                      <p:cBhvr>
                                        <p:cTn id="19" dur="500"/>
                                        <p:tgtEl>
                                          <p:spTgt spid="1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 grpId="0"/>
      <p:bldP spid="1956"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p:cNvSpPr/>
          <p:nvPr/>
        </p:nvSpPr>
        <p:spPr>
          <a:xfrm>
            <a:off x="233672" y="639888"/>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115" name="Graphic 1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72" y="724333"/>
            <a:ext cx="191126" cy="221636"/>
          </a:xfrm>
          <a:prstGeom prst="rect">
            <a:avLst/>
          </a:prstGeom>
        </p:spPr>
      </p:pic>
      <p:sp>
        <p:nvSpPr>
          <p:cNvPr id="116" name="Rectangle: Rounded Corners 115"/>
          <p:cNvSpPr/>
          <p:nvPr/>
        </p:nvSpPr>
        <p:spPr>
          <a:xfrm>
            <a:off x="2722288" y="111955"/>
            <a:ext cx="3743591" cy="44349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17" name="!!1a"/>
          <p:cNvSpPr txBox="1"/>
          <p:nvPr/>
        </p:nvSpPr>
        <p:spPr>
          <a:xfrm>
            <a:off x="3045306" y="113294"/>
            <a:ext cx="3097556" cy="461665"/>
          </a:xfrm>
          <a:prstGeom prst="rect">
            <a:avLst/>
          </a:prstGeom>
          <a:noFill/>
        </p:spPr>
        <p:txBody>
          <a:bodyPr wrap="square" rtlCol="0">
            <a:spAutoFit/>
          </a:bodyPr>
          <a:lstStyle/>
          <a:p>
            <a:pPr algn="ct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a:t>
            </a: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24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endPar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5" name="Group 124"/>
          <p:cNvGrpSpPr/>
          <p:nvPr/>
        </p:nvGrpSpPr>
        <p:grpSpPr>
          <a:xfrm>
            <a:off x="6014214" y="128091"/>
            <a:ext cx="418865" cy="405376"/>
            <a:chOff x="3626754" y="167081"/>
            <a:chExt cx="801748" cy="801748"/>
          </a:xfrm>
        </p:grpSpPr>
        <p:sp>
          <p:nvSpPr>
            <p:cNvPr id="120" name="Oval 119"/>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122" name="Picture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p:cNvGrpSpPr/>
          <p:nvPr/>
        </p:nvGrpSpPr>
        <p:grpSpPr>
          <a:xfrm>
            <a:off x="2755089" y="128091"/>
            <a:ext cx="422734" cy="405376"/>
            <a:chOff x="7758026" y="167081"/>
            <a:chExt cx="801748" cy="801748"/>
          </a:xfrm>
        </p:grpSpPr>
        <p:sp>
          <p:nvSpPr>
            <p:cNvPr id="127" name="Oval 126"/>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124"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427" y="759482"/>
            <a:ext cx="232609" cy="151336"/>
          </a:xfrm>
          <a:prstGeom prst="rect">
            <a:avLst/>
          </a:prstGeom>
        </p:spPr>
      </p:pic>
      <p:sp>
        <p:nvSpPr>
          <p:cNvPr id="137" name="!!MatThu1"/>
          <p:cNvSpPr/>
          <p:nvPr/>
        </p:nvSpPr>
        <p:spPr>
          <a:xfrm>
            <a:off x="229739" y="1155188"/>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138" name="Graphic 1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439" y="1239633"/>
            <a:ext cx="191126" cy="221636"/>
          </a:xfrm>
          <a:prstGeom prst="rect">
            <a:avLst/>
          </a:prstGeom>
        </p:spPr>
      </p:pic>
      <p:pic>
        <p:nvPicPr>
          <p:cNvPr id="139" name="!!MatThu1a">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494" y="1274784"/>
            <a:ext cx="232609" cy="151336"/>
          </a:xfrm>
          <a:prstGeom prst="rect">
            <a:avLst/>
          </a:prstGeom>
        </p:spPr>
      </p:pic>
      <p:sp>
        <p:nvSpPr>
          <p:cNvPr id="140" name="!!MatThu1"/>
          <p:cNvSpPr/>
          <p:nvPr/>
        </p:nvSpPr>
        <p:spPr>
          <a:xfrm>
            <a:off x="226674" y="3418406"/>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141"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374" y="3502851"/>
            <a:ext cx="191126" cy="221636"/>
          </a:xfrm>
          <a:prstGeom prst="rect">
            <a:avLst/>
          </a:prstGeom>
        </p:spPr>
      </p:pic>
      <p:pic>
        <p:nvPicPr>
          <p:cNvPr id="142" name="!!MatThu1a">
            <a:hlinkClick r:id="rId12"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428" y="3538002"/>
            <a:ext cx="232609" cy="151336"/>
          </a:xfrm>
          <a:prstGeom prst="rect">
            <a:avLst/>
          </a:prstGeom>
        </p:spPr>
      </p:pic>
      <p:sp>
        <p:nvSpPr>
          <p:cNvPr id="143" name="!!MatThu1"/>
          <p:cNvSpPr/>
          <p:nvPr/>
        </p:nvSpPr>
        <p:spPr>
          <a:xfrm>
            <a:off x="233672" y="2881182"/>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144" name="Graphic 143">
            <a:hlinkClick r:id="rId13" action="ppaction://hlinksldjump"/>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72" y="2965627"/>
            <a:ext cx="191126" cy="221636"/>
          </a:xfrm>
          <a:prstGeom prst="rect">
            <a:avLst/>
          </a:prstGeom>
        </p:spPr>
      </p:pic>
      <p:pic>
        <p:nvPicPr>
          <p:cNvPr id="145" name="!!MatThu1a">
            <a:hlinkClick r:id="rId13"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427" y="3000777"/>
            <a:ext cx="232609" cy="151336"/>
          </a:xfrm>
          <a:prstGeom prst="rect">
            <a:avLst/>
          </a:prstGeom>
        </p:spPr>
      </p:pic>
      <p:sp>
        <p:nvSpPr>
          <p:cNvPr id="146" name="!!MatThu1"/>
          <p:cNvSpPr/>
          <p:nvPr/>
        </p:nvSpPr>
        <p:spPr>
          <a:xfrm>
            <a:off x="226674" y="2307538"/>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147" name="Graphic 14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374" y="2391982"/>
            <a:ext cx="191126" cy="221636"/>
          </a:xfrm>
          <a:prstGeom prst="rect">
            <a:avLst/>
          </a:prstGeom>
        </p:spPr>
      </p:pic>
      <p:pic>
        <p:nvPicPr>
          <p:cNvPr id="148" name="!!MatThu1a">
            <a:hlinkClick r:id="rId14"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428" y="2427133"/>
            <a:ext cx="232609" cy="151336"/>
          </a:xfrm>
          <a:prstGeom prst="rect">
            <a:avLst/>
          </a:prstGeom>
        </p:spPr>
      </p:pic>
      <p:sp>
        <p:nvSpPr>
          <p:cNvPr id="149" name="!!MatThu1"/>
          <p:cNvSpPr/>
          <p:nvPr/>
        </p:nvSpPr>
        <p:spPr>
          <a:xfrm>
            <a:off x="224765" y="1730519"/>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150" name="Graphic 14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464" y="1814964"/>
            <a:ext cx="191126" cy="221636"/>
          </a:xfrm>
          <a:prstGeom prst="rect">
            <a:avLst/>
          </a:prstGeom>
        </p:spPr>
      </p:pic>
      <p:pic>
        <p:nvPicPr>
          <p:cNvPr id="151" name="!!MatThu1a">
            <a:hlinkClick r:id="rId15"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9519" y="1850115"/>
            <a:ext cx="232609" cy="151336"/>
          </a:xfrm>
          <a:prstGeom prst="rect">
            <a:avLst/>
          </a:prstGeom>
        </p:spPr>
      </p:pic>
      <p:sp>
        <p:nvSpPr>
          <p:cNvPr id="152" name="!!MatThu1"/>
          <p:cNvSpPr/>
          <p:nvPr/>
        </p:nvSpPr>
        <p:spPr>
          <a:xfrm>
            <a:off x="229739" y="396146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153"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439" y="4045906"/>
            <a:ext cx="191126" cy="221636"/>
          </a:xfrm>
          <a:prstGeom prst="rect">
            <a:avLst/>
          </a:prstGeom>
        </p:spPr>
      </p:pic>
      <p:pic>
        <p:nvPicPr>
          <p:cNvPr id="154" name="!!MatThu1a">
            <a:hlinkClick r:id="rId16"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494" y="4081056"/>
            <a:ext cx="232609" cy="151336"/>
          </a:xfrm>
          <a:prstGeom prst="rect">
            <a:avLst/>
          </a:prstGeom>
        </p:spPr>
      </p:pic>
      <p:sp>
        <p:nvSpPr>
          <p:cNvPr id="4" name="Rounded Rectangle 3"/>
          <p:cNvSpPr/>
          <p:nvPr/>
        </p:nvSpPr>
        <p:spPr>
          <a:xfrm>
            <a:off x="4420954" y="688452"/>
            <a:ext cx="485775" cy="484766"/>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48" name="Rounded Rectangle 247"/>
          <p:cNvSpPr/>
          <p:nvPr/>
        </p:nvSpPr>
        <p:spPr>
          <a:xfrm>
            <a:off x="4420954" y="1235080"/>
            <a:ext cx="485775" cy="490544"/>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49" name="Rounded Rectangle 248"/>
          <p:cNvSpPr/>
          <p:nvPr/>
        </p:nvSpPr>
        <p:spPr>
          <a:xfrm>
            <a:off x="4420954" y="1781709"/>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50" name="Rounded Rectangle 249"/>
          <p:cNvSpPr/>
          <p:nvPr/>
        </p:nvSpPr>
        <p:spPr>
          <a:xfrm>
            <a:off x="4420954" y="2309288"/>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53" name="Rounded Rectangle 252"/>
          <p:cNvSpPr/>
          <p:nvPr/>
        </p:nvSpPr>
        <p:spPr>
          <a:xfrm>
            <a:off x="4420954" y="2846391"/>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54" name="Rounded Rectangle 253"/>
          <p:cNvSpPr/>
          <p:nvPr/>
        </p:nvSpPr>
        <p:spPr>
          <a:xfrm>
            <a:off x="4420954" y="3402545"/>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55" name="Rounded Rectangle 254"/>
          <p:cNvSpPr/>
          <p:nvPr/>
        </p:nvSpPr>
        <p:spPr>
          <a:xfrm>
            <a:off x="4420954" y="3949173"/>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29" name="!!1a"/>
          <p:cNvSpPr txBox="1"/>
          <p:nvPr/>
        </p:nvSpPr>
        <p:spPr>
          <a:xfrm>
            <a:off x="4483828" y="728298"/>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336" name="!!1a"/>
          <p:cNvSpPr txBox="1"/>
          <p:nvPr/>
        </p:nvSpPr>
        <p:spPr>
          <a:xfrm>
            <a:off x="4484152" y="125968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41" name="!!1a"/>
          <p:cNvSpPr txBox="1"/>
          <p:nvPr/>
        </p:nvSpPr>
        <p:spPr>
          <a:xfrm>
            <a:off x="4485765" y="180393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346" name="!!1a"/>
          <p:cNvSpPr txBox="1"/>
          <p:nvPr/>
        </p:nvSpPr>
        <p:spPr>
          <a:xfrm>
            <a:off x="4490527" y="2325714"/>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351" name="!!1a"/>
          <p:cNvSpPr txBox="1"/>
          <p:nvPr/>
        </p:nvSpPr>
        <p:spPr>
          <a:xfrm>
            <a:off x="4490527" y="2873263"/>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356" name="!!1a"/>
          <p:cNvSpPr txBox="1"/>
          <p:nvPr/>
        </p:nvSpPr>
        <p:spPr>
          <a:xfrm>
            <a:off x="4493192" y="342360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61" name="!!1a"/>
          <p:cNvSpPr txBox="1"/>
          <p:nvPr/>
        </p:nvSpPr>
        <p:spPr>
          <a:xfrm>
            <a:off x="4480376" y="397026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62" name="Rounded Rectangle 161"/>
          <p:cNvSpPr/>
          <p:nvPr/>
        </p:nvSpPr>
        <p:spPr>
          <a:xfrm>
            <a:off x="4966686" y="2308337"/>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63" name="!!1a"/>
          <p:cNvSpPr txBox="1"/>
          <p:nvPr/>
        </p:nvSpPr>
        <p:spPr>
          <a:xfrm>
            <a:off x="5029889" y="2343465"/>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77" name="Rounded Rectangle 176"/>
          <p:cNvSpPr/>
          <p:nvPr/>
        </p:nvSpPr>
        <p:spPr>
          <a:xfrm>
            <a:off x="4976939" y="68981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94" name="!!1a"/>
          <p:cNvSpPr txBox="1"/>
          <p:nvPr/>
        </p:nvSpPr>
        <p:spPr>
          <a:xfrm>
            <a:off x="5053211" y="720984"/>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85" name="Rounded Rectangle 284"/>
          <p:cNvSpPr/>
          <p:nvPr/>
        </p:nvSpPr>
        <p:spPr>
          <a:xfrm>
            <a:off x="3855516" y="340254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6" name="!!1a"/>
          <p:cNvSpPr txBox="1"/>
          <p:nvPr/>
        </p:nvSpPr>
        <p:spPr>
          <a:xfrm>
            <a:off x="3921533" y="3434946"/>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293" name="Rounded Rectangle 292"/>
          <p:cNvSpPr/>
          <p:nvPr/>
        </p:nvSpPr>
        <p:spPr>
          <a:xfrm>
            <a:off x="5526261" y="396654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94" name="!!1a"/>
          <p:cNvSpPr txBox="1"/>
          <p:nvPr/>
        </p:nvSpPr>
        <p:spPr>
          <a:xfrm>
            <a:off x="5592224" y="4001223"/>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95" name="Rounded Rectangle 294"/>
          <p:cNvSpPr/>
          <p:nvPr/>
        </p:nvSpPr>
        <p:spPr>
          <a:xfrm>
            <a:off x="2736960" y="340254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96" name="!!1a"/>
          <p:cNvSpPr txBox="1"/>
          <p:nvPr/>
        </p:nvSpPr>
        <p:spPr>
          <a:xfrm>
            <a:off x="2801733" y="3432034"/>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307" name="Rounded Rectangle 306"/>
          <p:cNvSpPr/>
          <p:nvPr/>
        </p:nvSpPr>
        <p:spPr>
          <a:xfrm>
            <a:off x="5512418" y="2308337"/>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08" name="!!1a"/>
          <p:cNvSpPr txBox="1"/>
          <p:nvPr/>
        </p:nvSpPr>
        <p:spPr>
          <a:xfrm>
            <a:off x="5575621" y="234565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23" name="Rounded Rectangle 322"/>
          <p:cNvSpPr/>
          <p:nvPr/>
        </p:nvSpPr>
        <p:spPr>
          <a:xfrm>
            <a:off x="1692434" y="125757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24" name="!!1a"/>
          <p:cNvSpPr txBox="1"/>
          <p:nvPr/>
        </p:nvSpPr>
        <p:spPr>
          <a:xfrm>
            <a:off x="1764974" y="1304765"/>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50" name="Rounded Rectangle 349"/>
          <p:cNvSpPr/>
          <p:nvPr/>
        </p:nvSpPr>
        <p:spPr>
          <a:xfrm>
            <a:off x="5510971" y="68273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55" name="!!1a"/>
          <p:cNvSpPr txBox="1"/>
          <p:nvPr/>
        </p:nvSpPr>
        <p:spPr>
          <a:xfrm>
            <a:off x="5575605" y="70860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60" name="Rounded Rectangle 359"/>
          <p:cNvSpPr/>
          <p:nvPr/>
        </p:nvSpPr>
        <p:spPr>
          <a:xfrm>
            <a:off x="6061391" y="688025"/>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65" name="!!1a"/>
          <p:cNvSpPr txBox="1"/>
          <p:nvPr/>
        </p:nvSpPr>
        <p:spPr>
          <a:xfrm>
            <a:off x="6119092" y="72815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378" name="Rounded Rectangle 377"/>
          <p:cNvSpPr/>
          <p:nvPr/>
        </p:nvSpPr>
        <p:spPr>
          <a:xfrm>
            <a:off x="3850721" y="1781952"/>
            <a:ext cx="489771"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79" name="!!1a"/>
          <p:cNvSpPr txBox="1"/>
          <p:nvPr/>
        </p:nvSpPr>
        <p:spPr>
          <a:xfrm>
            <a:off x="3920295" y="179837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401" name="Rounded Rectangle 400"/>
          <p:cNvSpPr/>
          <p:nvPr/>
        </p:nvSpPr>
        <p:spPr>
          <a:xfrm>
            <a:off x="3844895" y="394701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402" name="!!1a"/>
          <p:cNvSpPr txBox="1"/>
          <p:nvPr/>
        </p:nvSpPr>
        <p:spPr>
          <a:xfrm>
            <a:off x="3910858" y="397026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pic>
        <p:nvPicPr>
          <p:cNvPr id="2052" name="Picture 4" descr="Crossword png images | PNGEgg">
            <a:hlinkClick r:id="rId17" action="ppaction://hlinksldjump"/>
            <a:extLst>
              <a:ext uri="{FF2B5EF4-FFF2-40B4-BE49-F238E27FC236}">
                <a16:creationId xmlns:a16="http://schemas.microsoft.com/office/drawing/2014/main" id="{AD0B15EA-11B4-4A89-898A-8F6895A0E8F0}"/>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6250" b="99219" l="10000" r="90000">
                        <a14:foregroundMark x1="46556" y1="6250" x2="46556" y2="6250"/>
                        <a14:foregroundMark x1="43444" y1="6836" x2="37889" y2="17188"/>
                        <a14:foregroundMark x1="37889" y1="17188" x2="34000" y2="40430"/>
                        <a14:foregroundMark x1="34000" y1="40430" x2="42444" y2="74805"/>
                        <a14:foregroundMark x1="42444" y1="74805" x2="50333" y2="92188"/>
                        <a14:foregroundMark x1="50333" y1="92188" x2="50333" y2="92188"/>
                        <a14:foregroundMark x1="51222" y1="95313" x2="50889" y2="99219"/>
                        <a14:foregroundMark x1="66000" y1="50195" x2="66333" y2="25195"/>
                      </a14:backgroundRemoval>
                    </a14:imgEffect>
                  </a14:imgLayer>
                </a14:imgProps>
              </a:ext>
              <a:ext uri="{28A0092B-C50C-407E-A947-70E740481C1C}">
                <a14:useLocalDpi xmlns:a14="http://schemas.microsoft.com/office/drawing/2010/main" val="0"/>
              </a:ext>
            </a:extLst>
          </a:blip>
          <a:srcRect/>
          <a:stretch>
            <a:fillRect/>
          </a:stretch>
        </p:blipFill>
        <p:spPr bwMode="auto">
          <a:xfrm>
            <a:off x="8016025" y="-1086217"/>
            <a:ext cx="1311350" cy="746012"/>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187">
            <a:extLst>
              <a:ext uri="{FF2B5EF4-FFF2-40B4-BE49-F238E27FC236}">
                <a16:creationId xmlns:a16="http://schemas.microsoft.com/office/drawing/2014/main" id="{9A86F9C5-4F1D-3682-A05D-7852EDACED95}"/>
              </a:ext>
            </a:extLst>
          </p:cNvPr>
          <p:cNvSpPr/>
          <p:nvPr/>
        </p:nvSpPr>
        <p:spPr>
          <a:xfrm>
            <a:off x="3318465" y="283601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5" name="!!1a">
            <a:extLst>
              <a:ext uri="{FF2B5EF4-FFF2-40B4-BE49-F238E27FC236}">
                <a16:creationId xmlns:a16="http://schemas.microsoft.com/office/drawing/2014/main" id="{A1B4F247-0EFB-B172-E560-F347EF244B9D}"/>
              </a:ext>
            </a:extLst>
          </p:cNvPr>
          <p:cNvSpPr txBox="1"/>
          <p:nvPr/>
        </p:nvSpPr>
        <p:spPr>
          <a:xfrm>
            <a:off x="3383276" y="286433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33" name="Rounded Rectangle 132"/>
          <p:cNvSpPr/>
          <p:nvPr/>
        </p:nvSpPr>
        <p:spPr>
          <a:xfrm>
            <a:off x="5509970" y="1248900"/>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34" name="!!1a"/>
          <p:cNvSpPr txBox="1"/>
          <p:nvPr/>
        </p:nvSpPr>
        <p:spPr>
          <a:xfrm>
            <a:off x="5576716" y="128585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35" name="Rounded Rectangle 134"/>
          <p:cNvSpPr/>
          <p:nvPr/>
        </p:nvSpPr>
        <p:spPr>
          <a:xfrm>
            <a:off x="4972511" y="1248900"/>
            <a:ext cx="4914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36" name="!!1a"/>
          <p:cNvSpPr txBox="1"/>
          <p:nvPr/>
        </p:nvSpPr>
        <p:spPr>
          <a:xfrm>
            <a:off x="5048036" y="128585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80" name="Rounded Rectangle 179"/>
          <p:cNvSpPr/>
          <p:nvPr/>
        </p:nvSpPr>
        <p:spPr>
          <a:xfrm>
            <a:off x="4972877" y="1764145"/>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81" name="!!1a"/>
          <p:cNvSpPr txBox="1"/>
          <p:nvPr/>
        </p:nvSpPr>
        <p:spPr>
          <a:xfrm>
            <a:off x="5036260" y="179117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2" name="Rounded Rectangle 204">
            <a:extLst>
              <a:ext uri="{FF2B5EF4-FFF2-40B4-BE49-F238E27FC236}">
                <a16:creationId xmlns:a16="http://schemas.microsoft.com/office/drawing/2014/main" id="{8961D5D6-9210-0277-FED3-E977EA70B283}"/>
              </a:ext>
            </a:extLst>
          </p:cNvPr>
          <p:cNvSpPr/>
          <p:nvPr/>
        </p:nvSpPr>
        <p:spPr>
          <a:xfrm>
            <a:off x="3292600" y="395222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3" name="!!1a">
            <a:extLst>
              <a:ext uri="{FF2B5EF4-FFF2-40B4-BE49-F238E27FC236}">
                <a16:creationId xmlns:a16="http://schemas.microsoft.com/office/drawing/2014/main" id="{6FF2EA4D-4950-B07F-7849-FA6B6618C2B7}"/>
              </a:ext>
            </a:extLst>
          </p:cNvPr>
          <p:cNvSpPr txBox="1"/>
          <p:nvPr/>
        </p:nvSpPr>
        <p:spPr>
          <a:xfrm>
            <a:off x="3358563" y="3975468"/>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sp>
        <p:nvSpPr>
          <p:cNvPr id="28" name="Rounded Rectangle 204">
            <a:extLst>
              <a:ext uri="{FF2B5EF4-FFF2-40B4-BE49-F238E27FC236}">
                <a16:creationId xmlns:a16="http://schemas.microsoft.com/office/drawing/2014/main" id="{073ECD9A-85DA-36AC-0768-7784629EA779}"/>
              </a:ext>
            </a:extLst>
          </p:cNvPr>
          <p:cNvSpPr/>
          <p:nvPr/>
        </p:nvSpPr>
        <p:spPr>
          <a:xfrm>
            <a:off x="6065511" y="396531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9" name="!!1a">
            <a:extLst>
              <a:ext uri="{FF2B5EF4-FFF2-40B4-BE49-F238E27FC236}">
                <a16:creationId xmlns:a16="http://schemas.microsoft.com/office/drawing/2014/main" id="{16F39018-9767-7E2A-9DFA-E34EB9F88900}"/>
              </a:ext>
            </a:extLst>
          </p:cNvPr>
          <p:cNvSpPr txBox="1"/>
          <p:nvPr/>
        </p:nvSpPr>
        <p:spPr>
          <a:xfrm>
            <a:off x="6131474" y="3988566"/>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34" name="Rounded Rectangle 187">
            <a:extLst>
              <a:ext uri="{FF2B5EF4-FFF2-40B4-BE49-F238E27FC236}">
                <a16:creationId xmlns:a16="http://schemas.microsoft.com/office/drawing/2014/main" id="{108FE199-9294-1F03-FD04-68E241BC6B52}"/>
              </a:ext>
            </a:extLst>
          </p:cNvPr>
          <p:cNvSpPr/>
          <p:nvPr/>
        </p:nvSpPr>
        <p:spPr>
          <a:xfrm>
            <a:off x="3859230" y="283601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35" name="!!1a">
            <a:extLst>
              <a:ext uri="{FF2B5EF4-FFF2-40B4-BE49-F238E27FC236}">
                <a16:creationId xmlns:a16="http://schemas.microsoft.com/office/drawing/2014/main" id="{544CC22D-3EBB-D91F-98EC-DAE49B6D182C}"/>
              </a:ext>
            </a:extLst>
          </p:cNvPr>
          <p:cNvSpPr txBox="1"/>
          <p:nvPr/>
        </p:nvSpPr>
        <p:spPr>
          <a:xfrm>
            <a:off x="3924041" y="286433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17" name="Rounded Rectangle 294">
            <a:extLst>
              <a:ext uri="{FF2B5EF4-FFF2-40B4-BE49-F238E27FC236}">
                <a16:creationId xmlns:a16="http://schemas.microsoft.com/office/drawing/2014/main" id="{BBD3FF9B-5E36-0D10-DC25-ACCA92870294}"/>
              </a:ext>
            </a:extLst>
          </p:cNvPr>
          <p:cNvSpPr/>
          <p:nvPr/>
        </p:nvSpPr>
        <p:spPr>
          <a:xfrm>
            <a:off x="3285398" y="339963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8" name="!!1a">
            <a:extLst>
              <a:ext uri="{FF2B5EF4-FFF2-40B4-BE49-F238E27FC236}">
                <a16:creationId xmlns:a16="http://schemas.microsoft.com/office/drawing/2014/main" id="{128D9DDD-D311-1816-7D73-5D4430B01972}"/>
              </a:ext>
            </a:extLst>
          </p:cNvPr>
          <p:cNvSpPr txBox="1"/>
          <p:nvPr/>
        </p:nvSpPr>
        <p:spPr>
          <a:xfrm>
            <a:off x="3350171" y="3429123"/>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9" name="Rounded Rectangle 299">
            <a:extLst>
              <a:ext uri="{FF2B5EF4-FFF2-40B4-BE49-F238E27FC236}">
                <a16:creationId xmlns:a16="http://schemas.microsoft.com/office/drawing/2014/main" id="{D841FD60-C98B-A6CC-FA1B-66ABB7A5E5EA}"/>
              </a:ext>
            </a:extLst>
          </p:cNvPr>
          <p:cNvSpPr/>
          <p:nvPr/>
        </p:nvSpPr>
        <p:spPr>
          <a:xfrm>
            <a:off x="4977567" y="3399633"/>
            <a:ext cx="49374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0" name="!!1a">
            <a:extLst>
              <a:ext uri="{FF2B5EF4-FFF2-40B4-BE49-F238E27FC236}">
                <a16:creationId xmlns:a16="http://schemas.microsoft.com/office/drawing/2014/main" id="{8E4AEB3E-B631-BA23-EA4A-DB8A6301637B}"/>
              </a:ext>
            </a:extLst>
          </p:cNvPr>
          <p:cNvSpPr txBox="1"/>
          <p:nvPr/>
        </p:nvSpPr>
        <p:spPr>
          <a:xfrm>
            <a:off x="5047129" y="3419388"/>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21" name="Rounded Rectangle 284">
            <a:extLst>
              <a:ext uri="{FF2B5EF4-FFF2-40B4-BE49-F238E27FC236}">
                <a16:creationId xmlns:a16="http://schemas.microsoft.com/office/drawing/2014/main" id="{9217BE85-5B4C-1837-E324-06011B4F4907}"/>
              </a:ext>
            </a:extLst>
          </p:cNvPr>
          <p:cNvSpPr/>
          <p:nvPr/>
        </p:nvSpPr>
        <p:spPr>
          <a:xfrm>
            <a:off x="5526207" y="339672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44" name="!!1a">
            <a:extLst>
              <a:ext uri="{FF2B5EF4-FFF2-40B4-BE49-F238E27FC236}">
                <a16:creationId xmlns:a16="http://schemas.microsoft.com/office/drawing/2014/main" id="{DB435021-4C56-5BEA-7F4A-9C71A58A499E}"/>
              </a:ext>
            </a:extLst>
          </p:cNvPr>
          <p:cNvSpPr txBox="1"/>
          <p:nvPr/>
        </p:nvSpPr>
        <p:spPr>
          <a:xfrm>
            <a:off x="5592224" y="3429123"/>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47" name="Rounded Rectangle 204">
            <a:extLst>
              <a:ext uri="{FF2B5EF4-FFF2-40B4-BE49-F238E27FC236}">
                <a16:creationId xmlns:a16="http://schemas.microsoft.com/office/drawing/2014/main" id="{D87661CC-7899-1629-536B-A68C53394880}"/>
              </a:ext>
            </a:extLst>
          </p:cNvPr>
          <p:cNvSpPr/>
          <p:nvPr/>
        </p:nvSpPr>
        <p:spPr>
          <a:xfrm>
            <a:off x="4966288" y="395872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48" name="!!1a">
            <a:extLst>
              <a:ext uri="{FF2B5EF4-FFF2-40B4-BE49-F238E27FC236}">
                <a16:creationId xmlns:a16="http://schemas.microsoft.com/office/drawing/2014/main" id="{15FC0830-B6E8-480C-A836-8084AF17F9C0}"/>
              </a:ext>
            </a:extLst>
          </p:cNvPr>
          <p:cNvSpPr txBox="1"/>
          <p:nvPr/>
        </p:nvSpPr>
        <p:spPr>
          <a:xfrm>
            <a:off x="5032251" y="398196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9" name="Rounded Rectangle 308">
            <a:extLst>
              <a:ext uri="{FF2B5EF4-FFF2-40B4-BE49-F238E27FC236}">
                <a16:creationId xmlns:a16="http://schemas.microsoft.com/office/drawing/2014/main" id="{553104A1-17D5-2BD9-1D58-2295D7956F87}"/>
              </a:ext>
            </a:extLst>
          </p:cNvPr>
          <p:cNvSpPr/>
          <p:nvPr/>
        </p:nvSpPr>
        <p:spPr>
          <a:xfrm>
            <a:off x="3300011" y="230092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0" name="!!1a">
            <a:extLst>
              <a:ext uri="{FF2B5EF4-FFF2-40B4-BE49-F238E27FC236}">
                <a16:creationId xmlns:a16="http://schemas.microsoft.com/office/drawing/2014/main" id="{7D564248-2275-ED57-0ADF-A35F323CDA6C}"/>
              </a:ext>
            </a:extLst>
          </p:cNvPr>
          <p:cNvSpPr txBox="1"/>
          <p:nvPr/>
        </p:nvSpPr>
        <p:spPr>
          <a:xfrm>
            <a:off x="3363214" y="232981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 name="Rounded Rectangle 185">
            <a:extLst>
              <a:ext uri="{FF2B5EF4-FFF2-40B4-BE49-F238E27FC236}">
                <a16:creationId xmlns:a16="http://schemas.microsoft.com/office/drawing/2014/main" id="{8EC9C8CD-F57F-38E3-ED49-079D66A61491}"/>
              </a:ext>
            </a:extLst>
          </p:cNvPr>
          <p:cNvSpPr/>
          <p:nvPr/>
        </p:nvSpPr>
        <p:spPr>
          <a:xfrm>
            <a:off x="3849062" y="230092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2" name="!!1a">
            <a:extLst>
              <a:ext uri="{FF2B5EF4-FFF2-40B4-BE49-F238E27FC236}">
                <a16:creationId xmlns:a16="http://schemas.microsoft.com/office/drawing/2014/main" id="{6B8463FD-E6CA-FA54-26FB-88EF981A2D5B}"/>
              </a:ext>
            </a:extLst>
          </p:cNvPr>
          <p:cNvSpPr txBox="1"/>
          <p:nvPr/>
        </p:nvSpPr>
        <p:spPr>
          <a:xfrm>
            <a:off x="3912265" y="2338240"/>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89" name="Rounded Rectangle 322">
            <a:extLst>
              <a:ext uri="{FF2B5EF4-FFF2-40B4-BE49-F238E27FC236}">
                <a16:creationId xmlns:a16="http://schemas.microsoft.com/office/drawing/2014/main" id="{601AE042-BC19-4695-8076-C19FC139AEBC}"/>
              </a:ext>
            </a:extLst>
          </p:cNvPr>
          <p:cNvSpPr/>
          <p:nvPr/>
        </p:nvSpPr>
        <p:spPr>
          <a:xfrm>
            <a:off x="2777245" y="126088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90" name="!!1a">
            <a:extLst>
              <a:ext uri="{FF2B5EF4-FFF2-40B4-BE49-F238E27FC236}">
                <a16:creationId xmlns:a16="http://schemas.microsoft.com/office/drawing/2014/main" id="{B22249FD-DE77-471D-BF1B-B4A348C38F67}"/>
              </a:ext>
            </a:extLst>
          </p:cNvPr>
          <p:cNvSpPr txBox="1"/>
          <p:nvPr/>
        </p:nvSpPr>
        <p:spPr>
          <a:xfrm>
            <a:off x="2846818" y="129842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191" name="Rounded Rectangle 132">
            <a:extLst>
              <a:ext uri="{FF2B5EF4-FFF2-40B4-BE49-F238E27FC236}">
                <a16:creationId xmlns:a16="http://schemas.microsoft.com/office/drawing/2014/main" id="{3D4E0CEE-CBA0-4DDF-968D-E1748696B4BB}"/>
              </a:ext>
            </a:extLst>
          </p:cNvPr>
          <p:cNvSpPr/>
          <p:nvPr/>
        </p:nvSpPr>
        <p:spPr>
          <a:xfrm>
            <a:off x="2232917" y="1261112"/>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97" name="!!1a">
            <a:extLst>
              <a:ext uri="{FF2B5EF4-FFF2-40B4-BE49-F238E27FC236}">
                <a16:creationId xmlns:a16="http://schemas.microsoft.com/office/drawing/2014/main" id="{F77DFC5F-A1D6-4607-B3A7-15F7E181F60E}"/>
              </a:ext>
            </a:extLst>
          </p:cNvPr>
          <p:cNvSpPr txBox="1"/>
          <p:nvPr/>
        </p:nvSpPr>
        <p:spPr>
          <a:xfrm>
            <a:off x="2299663" y="1298070"/>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98" name="Rounded Rectangle 322">
            <a:extLst>
              <a:ext uri="{FF2B5EF4-FFF2-40B4-BE49-F238E27FC236}">
                <a16:creationId xmlns:a16="http://schemas.microsoft.com/office/drawing/2014/main" id="{509DEC39-111B-4853-BEA3-7D589C85D576}"/>
              </a:ext>
            </a:extLst>
          </p:cNvPr>
          <p:cNvSpPr/>
          <p:nvPr/>
        </p:nvSpPr>
        <p:spPr>
          <a:xfrm>
            <a:off x="3314599" y="125645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99" name="!!1a">
            <a:extLst>
              <a:ext uri="{FF2B5EF4-FFF2-40B4-BE49-F238E27FC236}">
                <a16:creationId xmlns:a16="http://schemas.microsoft.com/office/drawing/2014/main" id="{EDDF432B-8E20-4908-9B9B-F2938F9B4B46}"/>
              </a:ext>
            </a:extLst>
          </p:cNvPr>
          <p:cNvSpPr txBox="1"/>
          <p:nvPr/>
        </p:nvSpPr>
        <p:spPr>
          <a:xfrm>
            <a:off x="3384172" y="1293994"/>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202" name="Rounded Rectangle 132">
            <a:extLst>
              <a:ext uri="{FF2B5EF4-FFF2-40B4-BE49-F238E27FC236}">
                <a16:creationId xmlns:a16="http://schemas.microsoft.com/office/drawing/2014/main" id="{493AC3DE-04D8-4CEE-BDFE-501B919A54BC}"/>
              </a:ext>
            </a:extLst>
          </p:cNvPr>
          <p:cNvSpPr/>
          <p:nvPr/>
        </p:nvSpPr>
        <p:spPr>
          <a:xfrm>
            <a:off x="3852115" y="1257065"/>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03" name="!!1a">
            <a:extLst>
              <a:ext uri="{FF2B5EF4-FFF2-40B4-BE49-F238E27FC236}">
                <a16:creationId xmlns:a16="http://schemas.microsoft.com/office/drawing/2014/main" id="{B3A3EA56-96A2-48A0-B228-2CD1271FDDBC}"/>
              </a:ext>
            </a:extLst>
          </p:cNvPr>
          <p:cNvSpPr txBox="1"/>
          <p:nvPr/>
        </p:nvSpPr>
        <p:spPr>
          <a:xfrm>
            <a:off x="3918862" y="1294023"/>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204" name="Rounded Rectangle 185">
            <a:extLst>
              <a:ext uri="{FF2B5EF4-FFF2-40B4-BE49-F238E27FC236}">
                <a16:creationId xmlns:a16="http://schemas.microsoft.com/office/drawing/2014/main" id="{33591EF6-461B-4C5E-8426-68FB389FA5AF}"/>
              </a:ext>
            </a:extLst>
          </p:cNvPr>
          <p:cNvSpPr/>
          <p:nvPr/>
        </p:nvSpPr>
        <p:spPr>
          <a:xfrm>
            <a:off x="6068354" y="229589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05" name="!!1a">
            <a:extLst>
              <a:ext uri="{FF2B5EF4-FFF2-40B4-BE49-F238E27FC236}">
                <a16:creationId xmlns:a16="http://schemas.microsoft.com/office/drawing/2014/main" id="{E739E828-B9EC-4AF1-B34C-E71D0117B9F9}"/>
              </a:ext>
            </a:extLst>
          </p:cNvPr>
          <p:cNvSpPr txBox="1"/>
          <p:nvPr/>
        </p:nvSpPr>
        <p:spPr>
          <a:xfrm>
            <a:off x="6131557" y="2333214"/>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06" name="Rounded Rectangle 187">
            <a:extLst>
              <a:ext uri="{FF2B5EF4-FFF2-40B4-BE49-F238E27FC236}">
                <a16:creationId xmlns:a16="http://schemas.microsoft.com/office/drawing/2014/main" id="{7A8F1A5E-7187-44B6-9366-57C4D9FBF5E4}"/>
              </a:ext>
            </a:extLst>
          </p:cNvPr>
          <p:cNvSpPr/>
          <p:nvPr/>
        </p:nvSpPr>
        <p:spPr>
          <a:xfrm>
            <a:off x="4974105" y="283951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07" name="!!1a">
            <a:extLst>
              <a:ext uri="{FF2B5EF4-FFF2-40B4-BE49-F238E27FC236}">
                <a16:creationId xmlns:a16="http://schemas.microsoft.com/office/drawing/2014/main" id="{F52406F1-47A4-4409-8826-019ABA34F657}"/>
              </a:ext>
            </a:extLst>
          </p:cNvPr>
          <p:cNvSpPr txBox="1"/>
          <p:nvPr/>
        </p:nvSpPr>
        <p:spPr>
          <a:xfrm>
            <a:off x="5038916" y="286784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55" name="Rounded Rectangle 154"/>
          <p:cNvSpPr/>
          <p:nvPr/>
        </p:nvSpPr>
        <p:spPr>
          <a:xfrm>
            <a:off x="6600769" y="68437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56" name="!!1a"/>
          <p:cNvSpPr txBox="1"/>
          <p:nvPr/>
        </p:nvSpPr>
        <p:spPr>
          <a:xfrm>
            <a:off x="6677041" y="715546"/>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157" name="Rounded Rectangle 156"/>
          <p:cNvSpPr/>
          <p:nvPr/>
        </p:nvSpPr>
        <p:spPr>
          <a:xfrm>
            <a:off x="7139017" y="68337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58" name="!!1a"/>
          <p:cNvSpPr txBox="1"/>
          <p:nvPr/>
        </p:nvSpPr>
        <p:spPr>
          <a:xfrm>
            <a:off x="7203651" y="70923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61" name="Rounded Rectangle 160"/>
          <p:cNvSpPr/>
          <p:nvPr/>
        </p:nvSpPr>
        <p:spPr>
          <a:xfrm>
            <a:off x="5524023" y="1764145"/>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64" name="!!1a"/>
          <p:cNvSpPr txBox="1"/>
          <p:nvPr/>
        </p:nvSpPr>
        <p:spPr>
          <a:xfrm>
            <a:off x="5587405" y="179117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165" name="Rounded Rectangle 164"/>
          <p:cNvSpPr/>
          <p:nvPr/>
        </p:nvSpPr>
        <p:spPr>
          <a:xfrm>
            <a:off x="6068445" y="1764145"/>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66" name="!!1a"/>
          <p:cNvSpPr txBox="1"/>
          <p:nvPr/>
        </p:nvSpPr>
        <p:spPr>
          <a:xfrm>
            <a:off x="6131827" y="1791177"/>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78" name="Rounded Rectangle 177"/>
          <p:cNvSpPr/>
          <p:nvPr/>
        </p:nvSpPr>
        <p:spPr>
          <a:xfrm>
            <a:off x="3295180" y="1784103"/>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79" name="!!1a"/>
          <p:cNvSpPr txBox="1"/>
          <p:nvPr/>
        </p:nvSpPr>
        <p:spPr>
          <a:xfrm>
            <a:off x="3358563" y="1811136"/>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sp>
        <p:nvSpPr>
          <p:cNvPr id="195" name="Rounded Rectangle 187">
            <a:extLst>
              <a:ext uri="{FF2B5EF4-FFF2-40B4-BE49-F238E27FC236}">
                <a16:creationId xmlns:a16="http://schemas.microsoft.com/office/drawing/2014/main" id="{7A8F1A5E-7187-44B6-9366-57C4D9FBF5E4}"/>
              </a:ext>
            </a:extLst>
          </p:cNvPr>
          <p:cNvSpPr/>
          <p:nvPr/>
        </p:nvSpPr>
        <p:spPr>
          <a:xfrm>
            <a:off x="2757151" y="283601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96" name="!!1a">
            <a:extLst>
              <a:ext uri="{FF2B5EF4-FFF2-40B4-BE49-F238E27FC236}">
                <a16:creationId xmlns:a16="http://schemas.microsoft.com/office/drawing/2014/main" id="{F52406F1-47A4-4409-8826-019ABA34F657}"/>
              </a:ext>
            </a:extLst>
          </p:cNvPr>
          <p:cNvSpPr txBox="1"/>
          <p:nvPr/>
        </p:nvSpPr>
        <p:spPr>
          <a:xfrm>
            <a:off x="2821962" y="286433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210" name="Rounded Rectangle 187">
            <a:extLst>
              <a:ext uri="{FF2B5EF4-FFF2-40B4-BE49-F238E27FC236}">
                <a16:creationId xmlns:a16="http://schemas.microsoft.com/office/drawing/2014/main" id="{9A86F9C5-4F1D-3682-A05D-7852EDACED95}"/>
              </a:ext>
            </a:extLst>
          </p:cNvPr>
          <p:cNvSpPr/>
          <p:nvPr/>
        </p:nvSpPr>
        <p:spPr>
          <a:xfrm>
            <a:off x="2200058" y="284132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15" name="!!1a">
            <a:extLst>
              <a:ext uri="{FF2B5EF4-FFF2-40B4-BE49-F238E27FC236}">
                <a16:creationId xmlns:a16="http://schemas.microsoft.com/office/drawing/2014/main" id="{A1B4F247-0EFB-B172-E560-F347EF244B9D}"/>
              </a:ext>
            </a:extLst>
          </p:cNvPr>
          <p:cNvSpPr txBox="1"/>
          <p:nvPr/>
        </p:nvSpPr>
        <p:spPr>
          <a:xfrm>
            <a:off x="2264869" y="2869641"/>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216" name="Rounded Rectangle 187">
            <a:extLst>
              <a:ext uri="{FF2B5EF4-FFF2-40B4-BE49-F238E27FC236}">
                <a16:creationId xmlns:a16="http://schemas.microsoft.com/office/drawing/2014/main" id="{7A8F1A5E-7187-44B6-9366-57C4D9FBF5E4}"/>
              </a:ext>
            </a:extLst>
          </p:cNvPr>
          <p:cNvSpPr/>
          <p:nvPr/>
        </p:nvSpPr>
        <p:spPr>
          <a:xfrm>
            <a:off x="5523929" y="2831217"/>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17" name="!!1a">
            <a:extLst>
              <a:ext uri="{FF2B5EF4-FFF2-40B4-BE49-F238E27FC236}">
                <a16:creationId xmlns:a16="http://schemas.microsoft.com/office/drawing/2014/main" id="{F52406F1-47A4-4409-8826-019ABA34F657}"/>
              </a:ext>
            </a:extLst>
          </p:cNvPr>
          <p:cNvSpPr txBox="1"/>
          <p:nvPr/>
        </p:nvSpPr>
        <p:spPr>
          <a:xfrm>
            <a:off x="5588740" y="285953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18" name="Rounded Rectangle 284">
            <a:extLst>
              <a:ext uri="{FF2B5EF4-FFF2-40B4-BE49-F238E27FC236}">
                <a16:creationId xmlns:a16="http://schemas.microsoft.com/office/drawing/2014/main" id="{9217BE85-5B4C-1837-E324-06011B4F4907}"/>
              </a:ext>
            </a:extLst>
          </p:cNvPr>
          <p:cNvSpPr/>
          <p:nvPr/>
        </p:nvSpPr>
        <p:spPr>
          <a:xfrm>
            <a:off x="6070012" y="340254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19" name="!!1a">
            <a:extLst>
              <a:ext uri="{FF2B5EF4-FFF2-40B4-BE49-F238E27FC236}">
                <a16:creationId xmlns:a16="http://schemas.microsoft.com/office/drawing/2014/main" id="{DB435021-4C56-5BEA-7F4A-9C71A58A499E}"/>
              </a:ext>
            </a:extLst>
          </p:cNvPr>
          <p:cNvSpPr txBox="1"/>
          <p:nvPr/>
        </p:nvSpPr>
        <p:spPr>
          <a:xfrm>
            <a:off x="6136029" y="3434946"/>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92" name="Rounded Rectangle 191"/>
          <p:cNvSpPr/>
          <p:nvPr/>
        </p:nvSpPr>
        <p:spPr>
          <a:xfrm>
            <a:off x="2223173" y="395872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193" name="!!1a"/>
          <p:cNvSpPr txBox="1"/>
          <p:nvPr/>
        </p:nvSpPr>
        <p:spPr>
          <a:xfrm>
            <a:off x="2289136" y="3993399"/>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200" name="Rounded Rectangle 204">
            <a:extLst>
              <a:ext uri="{FF2B5EF4-FFF2-40B4-BE49-F238E27FC236}">
                <a16:creationId xmlns:a16="http://schemas.microsoft.com/office/drawing/2014/main" id="{073ECD9A-85DA-36AC-0768-7784629EA779}"/>
              </a:ext>
            </a:extLst>
          </p:cNvPr>
          <p:cNvSpPr/>
          <p:nvPr/>
        </p:nvSpPr>
        <p:spPr>
          <a:xfrm>
            <a:off x="2762423" y="395749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01" name="!!1a">
            <a:extLst>
              <a:ext uri="{FF2B5EF4-FFF2-40B4-BE49-F238E27FC236}">
                <a16:creationId xmlns:a16="http://schemas.microsoft.com/office/drawing/2014/main" id="{16F39018-9767-7E2A-9DFA-E34EB9F88900}"/>
              </a:ext>
            </a:extLst>
          </p:cNvPr>
          <p:cNvSpPr txBox="1"/>
          <p:nvPr/>
        </p:nvSpPr>
        <p:spPr>
          <a:xfrm>
            <a:off x="2828386" y="3980742"/>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208" name="Rounded Rectangle 204">
            <a:extLst>
              <a:ext uri="{FF2B5EF4-FFF2-40B4-BE49-F238E27FC236}">
                <a16:creationId xmlns:a16="http://schemas.microsoft.com/office/drawing/2014/main" id="{D87661CC-7899-1629-536B-A68C53394880}"/>
              </a:ext>
            </a:extLst>
          </p:cNvPr>
          <p:cNvSpPr/>
          <p:nvPr/>
        </p:nvSpPr>
        <p:spPr>
          <a:xfrm>
            <a:off x="1663200" y="395089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09" name="!!1a">
            <a:extLst>
              <a:ext uri="{FF2B5EF4-FFF2-40B4-BE49-F238E27FC236}">
                <a16:creationId xmlns:a16="http://schemas.microsoft.com/office/drawing/2014/main" id="{15FC0830-B6E8-480C-A836-8084AF17F9C0}"/>
              </a:ext>
            </a:extLst>
          </p:cNvPr>
          <p:cNvSpPr txBox="1"/>
          <p:nvPr/>
        </p:nvSpPr>
        <p:spPr>
          <a:xfrm>
            <a:off x="1729163" y="3974146"/>
            <a:ext cx="346628" cy="461665"/>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a:t>
            </a:r>
          </a:p>
        </p:txBody>
      </p:sp>
      <p:pic>
        <p:nvPicPr>
          <p:cNvPr id="6146" name="Picture 2" descr="Hình ảnh ý Tưởng Thiết Kế Vector Bóng đèn PNG , Bóng đèn Vàng, Bóng đèn Dây  Tóc, Bóng đèn Tròn PNG và Vector với nền trong suốt để tải xuống miễn">
            <a:hlinkClick r:id="rId20" action="ppaction://hlinksldjump"/>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743121" y="164781"/>
            <a:ext cx="1492073" cy="1492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9005013"/>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4"/>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52"/>
                                        </p:tgtEl>
                                        <p:attrNameLst>
                                          <p:attrName>fillcolor</p:attrName>
                                        </p:attrNameLst>
                                      </p:cBhvr>
                                      <p:to>
                                        <a:srgbClr val="EE4036"/>
                                      </p:to>
                                    </p:animClr>
                                    <p:set>
                                      <p:cBhvr>
                                        <p:cTn id="93" dur="500" fill="hold"/>
                                        <p:tgtEl>
                                          <p:spTgt spid="152"/>
                                        </p:tgtEl>
                                        <p:attrNameLst>
                                          <p:attrName>fill.type</p:attrName>
                                        </p:attrNameLst>
                                      </p:cBhvr>
                                      <p:to>
                                        <p:strVal val="solid"/>
                                      </p:to>
                                    </p:set>
                                    <p:set>
                                      <p:cBhvr>
                                        <p:cTn id="94" dur="500" fill="hold"/>
                                        <p:tgtEl>
                                          <p:spTgt spid="152"/>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53"/>
                                        </p:tgtEl>
                                        <p:attrNameLst>
                                          <p:attrName>style.visibility</p:attrName>
                                        </p:attrNameLst>
                                      </p:cBhvr>
                                      <p:to>
                                        <p:strVal val="visible"/>
                                      </p:to>
                                    </p:set>
                                    <p:anim calcmode="lin" valueType="num">
                                      <p:cBhvr>
                                        <p:cTn id="97" dur="500" fill="hold"/>
                                        <p:tgtEl>
                                          <p:spTgt spid="153"/>
                                        </p:tgtEl>
                                        <p:attrNameLst>
                                          <p:attrName>ppt_w</p:attrName>
                                        </p:attrNameLst>
                                      </p:cBhvr>
                                      <p:tavLst>
                                        <p:tav tm="0">
                                          <p:val>
                                            <p:fltVal val="0"/>
                                          </p:val>
                                        </p:tav>
                                        <p:tav tm="100000">
                                          <p:val>
                                            <p:strVal val="#ppt_w"/>
                                          </p:val>
                                        </p:tav>
                                      </p:tavLst>
                                    </p:anim>
                                    <p:anim calcmode="lin" valueType="num">
                                      <p:cBhvr>
                                        <p:cTn id="98" dur="500" fill="hold"/>
                                        <p:tgtEl>
                                          <p:spTgt spid="153"/>
                                        </p:tgtEl>
                                        <p:attrNameLst>
                                          <p:attrName>ppt_h</p:attrName>
                                        </p:attrNameLst>
                                      </p:cBhvr>
                                      <p:tavLst>
                                        <p:tav tm="0">
                                          <p:val>
                                            <p:fltVal val="0"/>
                                          </p:val>
                                        </p:tav>
                                        <p:tav tm="100000">
                                          <p:val>
                                            <p:strVal val="#ppt_h"/>
                                          </p:val>
                                        </p:tav>
                                      </p:tavLst>
                                    </p:anim>
                                    <p:animEffect transition="in" filter="fade">
                                      <p:cBhvr>
                                        <p:cTn id="99" dur="500"/>
                                        <p:tgtEl>
                                          <p:spTgt spid="153"/>
                                        </p:tgtEl>
                                      </p:cBhvr>
                                    </p:animEffect>
                                  </p:childTnLst>
                                </p:cTn>
                              </p:par>
                            </p:childTnLst>
                          </p:cTn>
                        </p:par>
                      </p:childTnLst>
                    </p:cTn>
                  </p:par>
                </p:childTnLst>
              </p:cTn>
              <p:nextCondLst>
                <p:cond evt="onClick" delay="0">
                  <p:tgtEl>
                    <p:spTgt spid="154"/>
                  </p:tgtEl>
                </p:cond>
              </p:nextCondLst>
            </p:seq>
            <p:seq concurrent="1" nextAc="seek">
              <p:cTn id="100" restart="whenNotActive" fill="hold" evtFilter="cancelBubble" nodeType="interactiveSeq">
                <p:stCondLst>
                  <p:cond evt="onClick" delay="0">
                    <p:tgtEl>
                      <p:spTgt spid="4"/>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16" fill="hold" grpId="0" nodeType="withEffect">
                                  <p:stCondLst>
                                    <p:cond delay="0"/>
                                  </p:stCondLst>
                                  <p:childTnLst>
                                    <p:set>
                                      <p:cBhvr>
                                        <p:cTn id="104" dur="1" fill="hold">
                                          <p:stCondLst>
                                            <p:cond delay="0"/>
                                          </p:stCondLst>
                                        </p:cTn>
                                        <p:tgtEl>
                                          <p:spTgt spid="329"/>
                                        </p:tgtEl>
                                        <p:attrNameLst>
                                          <p:attrName>style.visibility</p:attrName>
                                        </p:attrNameLst>
                                      </p:cBhvr>
                                      <p:to>
                                        <p:strVal val="visible"/>
                                      </p:to>
                                    </p:set>
                                    <p:anim calcmode="lin" valueType="num">
                                      <p:cBhvr>
                                        <p:cTn id="105" dur="500" fill="hold"/>
                                        <p:tgtEl>
                                          <p:spTgt spid="329"/>
                                        </p:tgtEl>
                                        <p:attrNameLst>
                                          <p:attrName>ppt_w</p:attrName>
                                        </p:attrNameLst>
                                      </p:cBhvr>
                                      <p:tavLst>
                                        <p:tav tm="0">
                                          <p:val>
                                            <p:fltVal val="0"/>
                                          </p:val>
                                        </p:tav>
                                        <p:tav tm="100000">
                                          <p:val>
                                            <p:strVal val="#ppt_w"/>
                                          </p:val>
                                        </p:tav>
                                      </p:tavLst>
                                    </p:anim>
                                    <p:anim calcmode="lin" valueType="num">
                                      <p:cBhvr>
                                        <p:cTn id="106" dur="500" fill="hold"/>
                                        <p:tgtEl>
                                          <p:spTgt spid="329"/>
                                        </p:tgtEl>
                                        <p:attrNameLst>
                                          <p:attrName>ppt_h</p:attrName>
                                        </p:attrNameLst>
                                      </p:cBhvr>
                                      <p:tavLst>
                                        <p:tav tm="0">
                                          <p:val>
                                            <p:fltVal val="0"/>
                                          </p:val>
                                        </p:tav>
                                        <p:tav tm="100000">
                                          <p:val>
                                            <p:strVal val="#ppt_h"/>
                                          </p:val>
                                        </p:tav>
                                      </p:tavLst>
                                    </p:anim>
                                    <p:animEffect transition="in" filter="fade">
                                      <p:cBhvr>
                                        <p:cTn id="107" dur="500"/>
                                        <p:tgtEl>
                                          <p:spTgt spid="329"/>
                                        </p:tgtEl>
                                      </p:cBhvr>
                                    </p:animEffect>
                                  </p:childTnLst>
                                  <p:subTnLst>
                                    <p:audio>
                                      <p:cMediaNode>
                                        <p:cTn display="0" masterRel="sameClick">
                                          <p:stCondLst>
                                            <p:cond evt="begin" delay="0">
                                              <p:tn val="103"/>
                                            </p:cond>
                                          </p:stCondLst>
                                          <p:endCondLst>
                                            <p:cond evt="onStopAudio" delay="0">
                                              <p:tgtEl>
                                                <p:sldTgt/>
                                              </p:tgtEl>
                                            </p:cond>
                                          </p:endCondLst>
                                        </p:cTn>
                                        <p:tgtEl>
                                          <p:sndTgt r:embed="rId3" name="Bling.wav"/>
                                        </p:tgtEl>
                                      </p:cMediaNode>
                                    </p:audio>
                                  </p:subTnLst>
                                </p:cTn>
                              </p:par>
                              <p:par>
                                <p:cTn id="108" presetID="26" presetClass="emph" presetSubtype="0" fill="hold" grpId="1" nodeType="withEffect">
                                  <p:stCondLst>
                                    <p:cond delay="500"/>
                                  </p:stCondLst>
                                  <p:childTnLst>
                                    <p:animEffect transition="out" filter="fade">
                                      <p:cBhvr>
                                        <p:cTn id="109" dur="500" tmFilter="0, 0; .2, .5; .8, .5; 1, 0"/>
                                        <p:tgtEl>
                                          <p:spTgt spid="329"/>
                                        </p:tgtEl>
                                      </p:cBhvr>
                                    </p:animEffect>
                                    <p:animScale>
                                      <p:cBhvr>
                                        <p:cTn id="110" dur="250" autoRev="1" fill="hold"/>
                                        <p:tgtEl>
                                          <p:spTgt spid="329"/>
                                        </p:tgtEl>
                                      </p:cBhvr>
                                      <p:by x="105000" y="105000"/>
                                    </p:animScale>
                                  </p:childTnLst>
                                </p:cTn>
                              </p:par>
                              <p:par>
                                <p:cTn id="111" presetID="53" presetClass="entr" presetSubtype="16" fill="hold" nodeType="withEffect">
                                  <p:stCondLst>
                                    <p:cond delay="0"/>
                                  </p:stCondLst>
                                  <p:childTnLst>
                                    <p:set>
                                      <p:cBhvr>
                                        <p:cTn id="112" dur="1" fill="hold">
                                          <p:stCondLst>
                                            <p:cond delay="0"/>
                                          </p:stCondLst>
                                        </p:cTn>
                                        <p:tgtEl>
                                          <p:spTgt spid="194"/>
                                        </p:tgtEl>
                                        <p:attrNameLst>
                                          <p:attrName>style.visibility</p:attrName>
                                        </p:attrNameLst>
                                      </p:cBhvr>
                                      <p:to>
                                        <p:strVal val="visible"/>
                                      </p:to>
                                    </p:set>
                                    <p:anim calcmode="lin" valueType="num">
                                      <p:cBhvr>
                                        <p:cTn id="113" dur="500" fill="hold"/>
                                        <p:tgtEl>
                                          <p:spTgt spid="194"/>
                                        </p:tgtEl>
                                        <p:attrNameLst>
                                          <p:attrName>ppt_w</p:attrName>
                                        </p:attrNameLst>
                                      </p:cBhvr>
                                      <p:tavLst>
                                        <p:tav tm="0">
                                          <p:val>
                                            <p:fltVal val="0"/>
                                          </p:val>
                                        </p:tav>
                                        <p:tav tm="100000">
                                          <p:val>
                                            <p:strVal val="#ppt_w"/>
                                          </p:val>
                                        </p:tav>
                                      </p:tavLst>
                                    </p:anim>
                                    <p:anim calcmode="lin" valueType="num">
                                      <p:cBhvr>
                                        <p:cTn id="114" dur="500" fill="hold"/>
                                        <p:tgtEl>
                                          <p:spTgt spid="194"/>
                                        </p:tgtEl>
                                        <p:attrNameLst>
                                          <p:attrName>ppt_h</p:attrName>
                                        </p:attrNameLst>
                                      </p:cBhvr>
                                      <p:tavLst>
                                        <p:tav tm="0">
                                          <p:val>
                                            <p:fltVal val="0"/>
                                          </p:val>
                                        </p:tav>
                                        <p:tav tm="100000">
                                          <p:val>
                                            <p:strVal val="#ppt_h"/>
                                          </p:val>
                                        </p:tav>
                                      </p:tavLst>
                                    </p:anim>
                                    <p:animEffect transition="in" filter="fade">
                                      <p:cBhvr>
                                        <p:cTn id="115" dur="500"/>
                                        <p:tgtEl>
                                          <p:spTgt spid="194"/>
                                        </p:tgtEl>
                                      </p:cBhvr>
                                    </p:animEffect>
                                  </p:childTnLst>
                                </p:cTn>
                              </p:par>
                              <p:par>
                                <p:cTn id="116" presetID="26" presetClass="emph" presetSubtype="0" fill="hold" nodeType="withEffect">
                                  <p:stCondLst>
                                    <p:cond delay="500"/>
                                  </p:stCondLst>
                                  <p:childTnLst>
                                    <p:animEffect transition="out" filter="fade">
                                      <p:cBhvr>
                                        <p:cTn id="117" dur="500" tmFilter="0, 0; .2, .5; .8, .5; 1, 0"/>
                                        <p:tgtEl>
                                          <p:spTgt spid="194"/>
                                        </p:tgtEl>
                                      </p:cBhvr>
                                    </p:animEffect>
                                    <p:animScale>
                                      <p:cBhvr>
                                        <p:cTn id="118" dur="250" autoRev="1" fill="hold"/>
                                        <p:tgtEl>
                                          <p:spTgt spid="194"/>
                                        </p:tgtEl>
                                      </p:cBhvr>
                                      <p:by x="105000" y="105000"/>
                                    </p:animScale>
                                  </p:childTnLst>
                                </p:cTn>
                              </p:par>
                              <p:par>
                                <p:cTn id="119" presetID="53" presetClass="entr" presetSubtype="16" fill="hold" grpId="0" nodeType="withEffect">
                                  <p:stCondLst>
                                    <p:cond delay="0"/>
                                  </p:stCondLst>
                                  <p:childTnLst>
                                    <p:set>
                                      <p:cBhvr>
                                        <p:cTn id="120" dur="1" fill="hold">
                                          <p:stCondLst>
                                            <p:cond delay="0"/>
                                          </p:stCondLst>
                                        </p:cTn>
                                        <p:tgtEl>
                                          <p:spTgt spid="194"/>
                                        </p:tgtEl>
                                        <p:attrNameLst>
                                          <p:attrName>style.visibility</p:attrName>
                                        </p:attrNameLst>
                                      </p:cBhvr>
                                      <p:to>
                                        <p:strVal val="visible"/>
                                      </p:to>
                                    </p:set>
                                    <p:anim calcmode="lin" valueType="num">
                                      <p:cBhvr>
                                        <p:cTn id="121" dur="500" fill="hold"/>
                                        <p:tgtEl>
                                          <p:spTgt spid="194"/>
                                        </p:tgtEl>
                                        <p:attrNameLst>
                                          <p:attrName>ppt_w</p:attrName>
                                        </p:attrNameLst>
                                      </p:cBhvr>
                                      <p:tavLst>
                                        <p:tav tm="0">
                                          <p:val>
                                            <p:fltVal val="0"/>
                                          </p:val>
                                        </p:tav>
                                        <p:tav tm="100000">
                                          <p:val>
                                            <p:strVal val="#ppt_w"/>
                                          </p:val>
                                        </p:tav>
                                      </p:tavLst>
                                    </p:anim>
                                    <p:anim calcmode="lin" valueType="num">
                                      <p:cBhvr>
                                        <p:cTn id="122" dur="500" fill="hold"/>
                                        <p:tgtEl>
                                          <p:spTgt spid="194"/>
                                        </p:tgtEl>
                                        <p:attrNameLst>
                                          <p:attrName>ppt_h</p:attrName>
                                        </p:attrNameLst>
                                      </p:cBhvr>
                                      <p:tavLst>
                                        <p:tav tm="0">
                                          <p:val>
                                            <p:fltVal val="0"/>
                                          </p:val>
                                        </p:tav>
                                        <p:tav tm="100000">
                                          <p:val>
                                            <p:strVal val="#ppt_h"/>
                                          </p:val>
                                        </p:tav>
                                      </p:tavLst>
                                    </p:anim>
                                    <p:animEffect transition="in" filter="fade">
                                      <p:cBhvr>
                                        <p:cTn id="123" dur="500"/>
                                        <p:tgtEl>
                                          <p:spTgt spid="194"/>
                                        </p:tgtEl>
                                      </p:cBhvr>
                                    </p:animEffect>
                                  </p:childTnLst>
                                  <p:subTnLst>
                                    <p:audio>
                                      <p:cMediaNode>
                                        <p:cTn display="0" masterRel="sameClick">
                                          <p:stCondLst>
                                            <p:cond evt="begin" delay="0">
                                              <p:tn val="119"/>
                                            </p:cond>
                                          </p:stCondLst>
                                          <p:endCondLst>
                                            <p:cond evt="onStopAudio" delay="0">
                                              <p:tgtEl>
                                                <p:sldTgt/>
                                              </p:tgtEl>
                                            </p:cond>
                                          </p:endCondLst>
                                        </p:cTn>
                                        <p:tgtEl>
                                          <p:sndTgt r:embed="rId3" name="Bling.wav"/>
                                        </p:tgtEl>
                                      </p:cMediaNode>
                                    </p:audio>
                                  </p:subTnLst>
                                </p:cTn>
                              </p:par>
                              <p:par>
                                <p:cTn id="124" presetID="26" presetClass="emph" presetSubtype="0" fill="hold" grpId="1" nodeType="withEffect">
                                  <p:stCondLst>
                                    <p:cond delay="500"/>
                                  </p:stCondLst>
                                  <p:childTnLst>
                                    <p:animEffect transition="out" filter="fade">
                                      <p:cBhvr>
                                        <p:cTn id="125" dur="500" tmFilter="0, 0; .2, .5; .8, .5; 1, 0"/>
                                        <p:tgtEl>
                                          <p:spTgt spid="194"/>
                                        </p:tgtEl>
                                      </p:cBhvr>
                                    </p:animEffect>
                                    <p:animScale>
                                      <p:cBhvr>
                                        <p:cTn id="126" dur="250" autoRev="1" fill="hold"/>
                                        <p:tgtEl>
                                          <p:spTgt spid="194"/>
                                        </p:tgtEl>
                                      </p:cBhvr>
                                      <p:by x="105000" y="105000"/>
                                    </p:animScale>
                                  </p:childTnLst>
                                </p:cTn>
                              </p:par>
                              <p:par>
                                <p:cTn id="127" presetID="53" presetClass="entr" presetSubtype="16" fill="hold" grpId="0" nodeType="withEffect">
                                  <p:stCondLst>
                                    <p:cond delay="0"/>
                                  </p:stCondLst>
                                  <p:childTnLst>
                                    <p:set>
                                      <p:cBhvr>
                                        <p:cTn id="128" dur="1" fill="hold">
                                          <p:stCondLst>
                                            <p:cond delay="0"/>
                                          </p:stCondLst>
                                        </p:cTn>
                                        <p:tgtEl>
                                          <p:spTgt spid="365"/>
                                        </p:tgtEl>
                                        <p:attrNameLst>
                                          <p:attrName>style.visibility</p:attrName>
                                        </p:attrNameLst>
                                      </p:cBhvr>
                                      <p:to>
                                        <p:strVal val="visible"/>
                                      </p:to>
                                    </p:set>
                                    <p:anim calcmode="lin" valueType="num">
                                      <p:cBhvr>
                                        <p:cTn id="129" dur="500" fill="hold"/>
                                        <p:tgtEl>
                                          <p:spTgt spid="365"/>
                                        </p:tgtEl>
                                        <p:attrNameLst>
                                          <p:attrName>ppt_w</p:attrName>
                                        </p:attrNameLst>
                                      </p:cBhvr>
                                      <p:tavLst>
                                        <p:tav tm="0">
                                          <p:val>
                                            <p:fltVal val="0"/>
                                          </p:val>
                                        </p:tav>
                                        <p:tav tm="100000">
                                          <p:val>
                                            <p:strVal val="#ppt_w"/>
                                          </p:val>
                                        </p:tav>
                                      </p:tavLst>
                                    </p:anim>
                                    <p:anim calcmode="lin" valueType="num">
                                      <p:cBhvr>
                                        <p:cTn id="130" dur="500" fill="hold"/>
                                        <p:tgtEl>
                                          <p:spTgt spid="365"/>
                                        </p:tgtEl>
                                        <p:attrNameLst>
                                          <p:attrName>ppt_h</p:attrName>
                                        </p:attrNameLst>
                                      </p:cBhvr>
                                      <p:tavLst>
                                        <p:tav tm="0">
                                          <p:val>
                                            <p:fltVal val="0"/>
                                          </p:val>
                                        </p:tav>
                                        <p:tav tm="100000">
                                          <p:val>
                                            <p:strVal val="#ppt_h"/>
                                          </p:val>
                                        </p:tav>
                                      </p:tavLst>
                                    </p:anim>
                                    <p:animEffect transition="in" filter="fade">
                                      <p:cBhvr>
                                        <p:cTn id="131" dur="500"/>
                                        <p:tgtEl>
                                          <p:spTgt spid="365"/>
                                        </p:tgtEl>
                                      </p:cBhvr>
                                    </p:animEffect>
                                  </p:childTnLst>
                                  <p:subTnLst>
                                    <p:audio>
                                      <p:cMediaNode>
                                        <p:cTn display="0" masterRel="sameClick">
                                          <p:stCondLst>
                                            <p:cond evt="begin" delay="0">
                                              <p:tn val="127"/>
                                            </p:cond>
                                          </p:stCondLst>
                                          <p:endCondLst>
                                            <p:cond evt="onStopAudio" delay="0">
                                              <p:tgtEl>
                                                <p:sldTgt/>
                                              </p:tgtEl>
                                            </p:cond>
                                          </p:endCondLst>
                                        </p:cTn>
                                        <p:tgtEl>
                                          <p:sndTgt r:embed="rId3" name="Bling.wav"/>
                                        </p:tgtEl>
                                      </p:cMediaNode>
                                    </p:audio>
                                  </p:subTnLst>
                                </p:cTn>
                              </p:par>
                              <p:par>
                                <p:cTn id="132" presetID="26" presetClass="emph" presetSubtype="0" fill="hold" grpId="1" nodeType="withEffect">
                                  <p:stCondLst>
                                    <p:cond delay="500"/>
                                  </p:stCondLst>
                                  <p:childTnLst>
                                    <p:animEffect transition="out" filter="fade">
                                      <p:cBhvr>
                                        <p:cTn id="133" dur="500" tmFilter="0, 0; .2, .5; .8, .5; 1, 0"/>
                                        <p:tgtEl>
                                          <p:spTgt spid="365"/>
                                        </p:tgtEl>
                                      </p:cBhvr>
                                    </p:animEffect>
                                    <p:animScale>
                                      <p:cBhvr>
                                        <p:cTn id="134" dur="250" autoRev="1" fill="hold"/>
                                        <p:tgtEl>
                                          <p:spTgt spid="365"/>
                                        </p:tgtEl>
                                      </p:cBhvr>
                                      <p:by x="105000" y="105000"/>
                                    </p:animScale>
                                  </p:childTnLst>
                                </p:cTn>
                              </p:par>
                              <p:par>
                                <p:cTn id="135" presetID="53" presetClass="entr" presetSubtype="16" fill="hold" grpId="0" nodeType="withEffect">
                                  <p:stCondLst>
                                    <p:cond delay="0"/>
                                  </p:stCondLst>
                                  <p:childTnLst>
                                    <p:set>
                                      <p:cBhvr>
                                        <p:cTn id="136" dur="1" fill="hold">
                                          <p:stCondLst>
                                            <p:cond delay="0"/>
                                          </p:stCondLst>
                                        </p:cTn>
                                        <p:tgtEl>
                                          <p:spTgt spid="355"/>
                                        </p:tgtEl>
                                        <p:attrNameLst>
                                          <p:attrName>style.visibility</p:attrName>
                                        </p:attrNameLst>
                                      </p:cBhvr>
                                      <p:to>
                                        <p:strVal val="visible"/>
                                      </p:to>
                                    </p:set>
                                    <p:anim calcmode="lin" valueType="num">
                                      <p:cBhvr>
                                        <p:cTn id="137" dur="500" fill="hold"/>
                                        <p:tgtEl>
                                          <p:spTgt spid="355"/>
                                        </p:tgtEl>
                                        <p:attrNameLst>
                                          <p:attrName>ppt_w</p:attrName>
                                        </p:attrNameLst>
                                      </p:cBhvr>
                                      <p:tavLst>
                                        <p:tav tm="0">
                                          <p:val>
                                            <p:fltVal val="0"/>
                                          </p:val>
                                        </p:tav>
                                        <p:tav tm="100000">
                                          <p:val>
                                            <p:strVal val="#ppt_w"/>
                                          </p:val>
                                        </p:tav>
                                      </p:tavLst>
                                    </p:anim>
                                    <p:anim calcmode="lin" valueType="num">
                                      <p:cBhvr>
                                        <p:cTn id="138" dur="500" fill="hold"/>
                                        <p:tgtEl>
                                          <p:spTgt spid="355"/>
                                        </p:tgtEl>
                                        <p:attrNameLst>
                                          <p:attrName>ppt_h</p:attrName>
                                        </p:attrNameLst>
                                      </p:cBhvr>
                                      <p:tavLst>
                                        <p:tav tm="0">
                                          <p:val>
                                            <p:fltVal val="0"/>
                                          </p:val>
                                        </p:tav>
                                        <p:tav tm="100000">
                                          <p:val>
                                            <p:strVal val="#ppt_h"/>
                                          </p:val>
                                        </p:tav>
                                      </p:tavLst>
                                    </p:anim>
                                    <p:animEffect transition="in" filter="fade">
                                      <p:cBhvr>
                                        <p:cTn id="139" dur="500"/>
                                        <p:tgtEl>
                                          <p:spTgt spid="355"/>
                                        </p:tgtEl>
                                      </p:cBhvr>
                                    </p:animEffect>
                                  </p:childTnLst>
                                  <p:subTnLst>
                                    <p:audio>
                                      <p:cMediaNode>
                                        <p:cTn display="0" masterRel="sameClick">
                                          <p:stCondLst>
                                            <p:cond evt="begin" delay="0">
                                              <p:tn val="135"/>
                                            </p:cond>
                                          </p:stCondLst>
                                          <p:endCondLst>
                                            <p:cond evt="onStopAudio" delay="0">
                                              <p:tgtEl>
                                                <p:sldTgt/>
                                              </p:tgtEl>
                                            </p:cond>
                                          </p:endCondLst>
                                        </p:cTn>
                                        <p:tgtEl>
                                          <p:sndTgt r:embed="rId3" name="Bling.wav"/>
                                        </p:tgtEl>
                                      </p:cMediaNode>
                                    </p:audio>
                                  </p:subTnLst>
                                </p:cTn>
                              </p:par>
                              <p:par>
                                <p:cTn id="140" presetID="26" presetClass="emph" presetSubtype="0" fill="hold" grpId="1" nodeType="withEffect">
                                  <p:stCondLst>
                                    <p:cond delay="500"/>
                                  </p:stCondLst>
                                  <p:childTnLst>
                                    <p:animEffect transition="out" filter="fade">
                                      <p:cBhvr>
                                        <p:cTn id="141" dur="500" tmFilter="0, 0; .2, .5; .8, .5; 1, 0"/>
                                        <p:tgtEl>
                                          <p:spTgt spid="355"/>
                                        </p:tgtEl>
                                      </p:cBhvr>
                                    </p:animEffect>
                                    <p:animScale>
                                      <p:cBhvr>
                                        <p:cTn id="142" dur="250" autoRev="1" fill="hold"/>
                                        <p:tgtEl>
                                          <p:spTgt spid="355"/>
                                        </p:tgtEl>
                                      </p:cBhvr>
                                      <p:by x="105000" y="105000"/>
                                    </p:animScale>
                                  </p:childTnLst>
                                </p:cTn>
                              </p:par>
                              <p:par>
                                <p:cTn id="143" presetID="53" presetClass="entr" presetSubtype="16" fill="hold" nodeType="withEffect">
                                  <p:stCondLst>
                                    <p:cond delay="0"/>
                                  </p:stCondLst>
                                  <p:childTnLst>
                                    <p:set>
                                      <p:cBhvr>
                                        <p:cTn id="144" dur="1" fill="hold">
                                          <p:stCondLst>
                                            <p:cond delay="0"/>
                                          </p:stCondLst>
                                        </p:cTn>
                                        <p:tgtEl>
                                          <p:spTgt spid="156"/>
                                        </p:tgtEl>
                                        <p:attrNameLst>
                                          <p:attrName>style.visibility</p:attrName>
                                        </p:attrNameLst>
                                      </p:cBhvr>
                                      <p:to>
                                        <p:strVal val="visible"/>
                                      </p:to>
                                    </p:set>
                                    <p:anim calcmode="lin" valueType="num">
                                      <p:cBhvr>
                                        <p:cTn id="145" dur="500" fill="hold"/>
                                        <p:tgtEl>
                                          <p:spTgt spid="156"/>
                                        </p:tgtEl>
                                        <p:attrNameLst>
                                          <p:attrName>ppt_w</p:attrName>
                                        </p:attrNameLst>
                                      </p:cBhvr>
                                      <p:tavLst>
                                        <p:tav tm="0">
                                          <p:val>
                                            <p:fltVal val="0"/>
                                          </p:val>
                                        </p:tav>
                                        <p:tav tm="100000">
                                          <p:val>
                                            <p:strVal val="#ppt_w"/>
                                          </p:val>
                                        </p:tav>
                                      </p:tavLst>
                                    </p:anim>
                                    <p:anim calcmode="lin" valueType="num">
                                      <p:cBhvr>
                                        <p:cTn id="146" dur="500" fill="hold"/>
                                        <p:tgtEl>
                                          <p:spTgt spid="156"/>
                                        </p:tgtEl>
                                        <p:attrNameLst>
                                          <p:attrName>ppt_h</p:attrName>
                                        </p:attrNameLst>
                                      </p:cBhvr>
                                      <p:tavLst>
                                        <p:tav tm="0">
                                          <p:val>
                                            <p:fltVal val="0"/>
                                          </p:val>
                                        </p:tav>
                                        <p:tav tm="100000">
                                          <p:val>
                                            <p:strVal val="#ppt_h"/>
                                          </p:val>
                                        </p:tav>
                                      </p:tavLst>
                                    </p:anim>
                                    <p:animEffect transition="in" filter="fade">
                                      <p:cBhvr>
                                        <p:cTn id="147" dur="500"/>
                                        <p:tgtEl>
                                          <p:spTgt spid="156"/>
                                        </p:tgtEl>
                                      </p:cBhvr>
                                    </p:animEffect>
                                  </p:childTnLst>
                                </p:cTn>
                              </p:par>
                              <p:par>
                                <p:cTn id="148" presetID="26" presetClass="emph" presetSubtype="0" fill="hold" nodeType="withEffect">
                                  <p:stCondLst>
                                    <p:cond delay="500"/>
                                  </p:stCondLst>
                                  <p:childTnLst>
                                    <p:animEffect transition="out" filter="fade">
                                      <p:cBhvr>
                                        <p:cTn id="149" dur="500" tmFilter="0, 0; .2, .5; .8, .5; 1, 0"/>
                                        <p:tgtEl>
                                          <p:spTgt spid="156"/>
                                        </p:tgtEl>
                                      </p:cBhvr>
                                    </p:animEffect>
                                    <p:animScale>
                                      <p:cBhvr>
                                        <p:cTn id="150" dur="250" autoRev="1" fill="hold"/>
                                        <p:tgtEl>
                                          <p:spTgt spid="156"/>
                                        </p:tgtEl>
                                      </p:cBhvr>
                                      <p:by x="105000" y="105000"/>
                                    </p:animScale>
                                  </p:childTnLst>
                                </p:cTn>
                              </p:par>
                              <p:par>
                                <p:cTn id="151" presetID="53" presetClass="entr" presetSubtype="16" fill="hold" nodeType="withEffect">
                                  <p:stCondLst>
                                    <p:cond delay="0"/>
                                  </p:stCondLst>
                                  <p:childTnLst>
                                    <p:set>
                                      <p:cBhvr>
                                        <p:cTn id="152" dur="1" fill="hold">
                                          <p:stCondLst>
                                            <p:cond delay="0"/>
                                          </p:stCondLst>
                                        </p:cTn>
                                        <p:tgtEl>
                                          <p:spTgt spid="156"/>
                                        </p:tgtEl>
                                        <p:attrNameLst>
                                          <p:attrName>style.visibility</p:attrName>
                                        </p:attrNameLst>
                                      </p:cBhvr>
                                      <p:to>
                                        <p:strVal val="visible"/>
                                      </p:to>
                                    </p:set>
                                    <p:anim calcmode="lin" valueType="num">
                                      <p:cBhvr>
                                        <p:cTn id="153" dur="500" fill="hold"/>
                                        <p:tgtEl>
                                          <p:spTgt spid="156"/>
                                        </p:tgtEl>
                                        <p:attrNameLst>
                                          <p:attrName>ppt_w</p:attrName>
                                        </p:attrNameLst>
                                      </p:cBhvr>
                                      <p:tavLst>
                                        <p:tav tm="0">
                                          <p:val>
                                            <p:fltVal val="0"/>
                                          </p:val>
                                        </p:tav>
                                        <p:tav tm="100000">
                                          <p:val>
                                            <p:strVal val="#ppt_w"/>
                                          </p:val>
                                        </p:tav>
                                      </p:tavLst>
                                    </p:anim>
                                    <p:anim calcmode="lin" valueType="num">
                                      <p:cBhvr>
                                        <p:cTn id="154" dur="500" fill="hold"/>
                                        <p:tgtEl>
                                          <p:spTgt spid="156"/>
                                        </p:tgtEl>
                                        <p:attrNameLst>
                                          <p:attrName>ppt_h</p:attrName>
                                        </p:attrNameLst>
                                      </p:cBhvr>
                                      <p:tavLst>
                                        <p:tav tm="0">
                                          <p:val>
                                            <p:fltVal val="0"/>
                                          </p:val>
                                        </p:tav>
                                        <p:tav tm="100000">
                                          <p:val>
                                            <p:strVal val="#ppt_h"/>
                                          </p:val>
                                        </p:tav>
                                      </p:tavLst>
                                    </p:anim>
                                    <p:animEffect transition="in" filter="fade">
                                      <p:cBhvr>
                                        <p:cTn id="155" dur="500"/>
                                        <p:tgtEl>
                                          <p:spTgt spid="156"/>
                                        </p:tgtEl>
                                      </p:cBhvr>
                                    </p:animEffect>
                                  </p:childTnLst>
                                </p:cTn>
                              </p:par>
                              <p:par>
                                <p:cTn id="156" presetID="26" presetClass="emph" presetSubtype="0" fill="hold" nodeType="withEffect">
                                  <p:stCondLst>
                                    <p:cond delay="500"/>
                                  </p:stCondLst>
                                  <p:childTnLst>
                                    <p:animEffect transition="out" filter="fade">
                                      <p:cBhvr>
                                        <p:cTn id="157" dur="500" tmFilter="0, 0; .2, .5; .8, .5; 1, 0"/>
                                        <p:tgtEl>
                                          <p:spTgt spid="156"/>
                                        </p:tgtEl>
                                      </p:cBhvr>
                                    </p:animEffect>
                                    <p:animScale>
                                      <p:cBhvr>
                                        <p:cTn id="158" dur="250" autoRev="1" fill="hold"/>
                                        <p:tgtEl>
                                          <p:spTgt spid="156"/>
                                        </p:tgtEl>
                                      </p:cBhvr>
                                      <p:by x="105000" y="105000"/>
                                    </p:animScale>
                                  </p:childTnLst>
                                </p:cTn>
                              </p:par>
                              <p:par>
                                <p:cTn id="159" presetID="53" presetClass="entr" presetSubtype="16" fill="hold" nodeType="withEffect">
                                  <p:stCondLst>
                                    <p:cond delay="0"/>
                                  </p:stCondLst>
                                  <p:childTnLst>
                                    <p:set>
                                      <p:cBhvr>
                                        <p:cTn id="160" dur="1" fill="hold">
                                          <p:stCondLst>
                                            <p:cond delay="0"/>
                                          </p:stCondLst>
                                        </p:cTn>
                                        <p:tgtEl>
                                          <p:spTgt spid="158"/>
                                        </p:tgtEl>
                                        <p:attrNameLst>
                                          <p:attrName>style.visibility</p:attrName>
                                        </p:attrNameLst>
                                      </p:cBhvr>
                                      <p:to>
                                        <p:strVal val="visible"/>
                                      </p:to>
                                    </p:set>
                                    <p:anim calcmode="lin" valueType="num">
                                      <p:cBhvr>
                                        <p:cTn id="161" dur="500" fill="hold"/>
                                        <p:tgtEl>
                                          <p:spTgt spid="158"/>
                                        </p:tgtEl>
                                        <p:attrNameLst>
                                          <p:attrName>ppt_w</p:attrName>
                                        </p:attrNameLst>
                                      </p:cBhvr>
                                      <p:tavLst>
                                        <p:tav tm="0">
                                          <p:val>
                                            <p:fltVal val="0"/>
                                          </p:val>
                                        </p:tav>
                                        <p:tav tm="100000">
                                          <p:val>
                                            <p:strVal val="#ppt_w"/>
                                          </p:val>
                                        </p:tav>
                                      </p:tavLst>
                                    </p:anim>
                                    <p:anim calcmode="lin" valueType="num">
                                      <p:cBhvr>
                                        <p:cTn id="162" dur="500" fill="hold"/>
                                        <p:tgtEl>
                                          <p:spTgt spid="158"/>
                                        </p:tgtEl>
                                        <p:attrNameLst>
                                          <p:attrName>ppt_h</p:attrName>
                                        </p:attrNameLst>
                                      </p:cBhvr>
                                      <p:tavLst>
                                        <p:tav tm="0">
                                          <p:val>
                                            <p:fltVal val="0"/>
                                          </p:val>
                                        </p:tav>
                                        <p:tav tm="100000">
                                          <p:val>
                                            <p:strVal val="#ppt_h"/>
                                          </p:val>
                                        </p:tav>
                                      </p:tavLst>
                                    </p:anim>
                                    <p:animEffect transition="in" filter="fade">
                                      <p:cBhvr>
                                        <p:cTn id="163" dur="500"/>
                                        <p:tgtEl>
                                          <p:spTgt spid="158"/>
                                        </p:tgtEl>
                                      </p:cBhvr>
                                    </p:animEffect>
                                  </p:childTnLst>
                                </p:cTn>
                              </p:par>
                              <p:par>
                                <p:cTn id="164" presetID="26" presetClass="emph" presetSubtype="0" fill="hold" nodeType="withEffect">
                                  <p:stCondLst>
                                    <p:cond delay="500"/>
                                  </p:stCondLst>
                                  <p:childTnLst>
                                    <p:animEffect transition="out" filter="fade">
                                      <p:cBhvr>
                                        <p:cTn id="165" dur="500" tmFilter="0, 0; .2, .5; .8, .5; 1, 0"/>
                                        <p:tgtEl>
                                          <p:spTgt spid="158"/>
                                        </p:tgtEl>
                                      </p:cBhvr>
                                    </p:animEffect>
                                    <p:animScale>
                                      <p:cBhvr>
                                        <p:cTn id="166" dur="250" autoRev="1" fill="hold"/>
                                        <p:tgtEl>
                                          <p:spTgt spid="158"/>
                                        </p:tgtEl>
                                      </p:cBhvr>
                                      <p:by x="105000" y="105000"/>
                                    </p:animScale>
                                  </p:childTnLst>
                                </p:cTn>
                              </p:par>
                              <p:par>
                                <p:cTn id="167" presetID="53" presetClass="entr" presetSubtype="16" fill="hold" nodeType="withEffect">
                                  <p:stCondLst>
                                    <p:cond delay="0"/>
                                  </p:stCondLst>
                                  <p:childTnLst>
                                    <p:set>
                                      <p:cBhvr>
                                        <p:cTn id="168" dur="1" fill="hold">
                                          <p:stCondLst>
                                            <p:cond delay="0"/>
                                          </p:stCondLst>
                                        </p:cTn>
                                        <p:tgtEl>
                                          <p:spTgt spid="156"/>
                                        </p:tgtEl>
                                        <p:attrNameLst>
                                          <p:attrName>style.visibility</p:attrName>
                                        </p:attrNameLst>
                                      </p:cBhvr>
                                      <p:to>
                                        <p:strVal val="visible"/>
                                      </p:to>
                                    </p:set>
                                    <p:anim calcmode="lin" valueType="num">
                                      <p:cBhvr>
                                        <p:cTn id="169" dur="500" fill="hold"/>
                                        <p:tgtEl>
                                          <p:spTgt spid="156"/>
                                        </p:tgtEl>
                                        <p:attrNameLst>
                                          <p:attrName>ppt_w</p:attrName>
                                        </p:attrNameLst>
                                      </p:cBhvr>
                                      <p:tavLst>
                                        <p:tav tm="0">
                                          <p:val>
                                            <p:fltVal val="0"/>
                                          </p:val>
                                        </p:tav>
                                        <p:tav tm="100000">
                                          <p:val>
                                            <p:strVal val="#ppt_w"/>
                                          </p:val>
                                        </p:tav>
                                      </p:tavLst>
                                    </p:anim>
                                    <p:anim calcmode="lin" valueType="num">
                                      <p:cBhvr>
                                        <p:cTn id="170" dur="500" fill="hold"/>
                                        <p:tgtEl>
                                          <p:spTgt spid="156"/>
                                        </p:tgtEl>
                                        <p:attrNameLst>
                                          <p:attrName>ppt_h</p:attrName>
                                        </p:attrNameLst>
                                      </p:cBhvr>
                                      <p:tavLst>
                                        <p:tav tm="0">
                                          <p:val>
                                            <p:fltVal val="0"/>
                                          </p:val>
                                        </p:tav>
                                        <p:tav tm="100000">
                                          <p:val>
                                            <p:strVal val="#ppt_h"/>
                                          </p:val>
                                        </p:tav>
                                      </p:tavLst>
                                    </p:anim>
                                    <p:animEffect transition="in" filter="fade">
                                      <p:cBhvr>
                                        <p:cTn id="171" dur="500"/>
                                        <p:tgtEl>
                                          <p:spTgt spid="156"/>
                                        </p:tgtEl>
                                      </p:cBhvr>
                                    </p:animEffect>
                                  </p:childTnLst>
                                </p:cTn>
                              </p:par>
                              <p:par>
                                <p:cTn id="172" presetID="26" presetClass="emph" presetSubtype="0" fill="hold" nodeType="withEffect">
                                  <p:stCondLst>
                                    <p:cond delay="500"/>
                                  </p:stCondLst>
                                  <p:childTnLst>
                                    <p:animEffect transition="out" filter="fade">
                                      <p:cBhvr>
                                        <p:cTn id="173" dur="500" tmFilter="0, 0; .2, .5; .8, .5; 1, 0"/>
                                        <p:tgtEl>
                                          <p:spTgt spid="156"/>
                                        </p:tgtEl>
                                      </p:cBhvr>
                                    </p:animEffect>
                                    <p:animScale>
                                      <p:cBhvr>
                                        <p:cTn id="174" dur="250" autoRev="1" fill="hold"/>
                                        <p:tgtEl>
                                          <p:spTgt spid="156"/>
                                        </p:tgtEl>
                                      </p:cBhvr>
                                      <p:by x="105000" y="105000"/>
                                    </p:animScale>
                                  </p:childTnLst>
                                </p:cTn>
                              </p:par>
                              <p:par>
                                <p:cTn id="175" presetID="53" presetClass="entr" presetSubtype="16" fill="hold" grpId="0" nodeType="withEffect">
                                  <p:stCondLst>
                                    <p:cond delay="0"/>
                                  </p:stCondLst>
                                  <p:childTnLst>
                                    <p:set>
                                      <p:cBhvr>
                                        <p:cTn id="176" dur="1" fill="hold">
                                          <p:stCondLst>
                                            <p:cond delay="0"/>
                                          </p:stCondLst>
                                        </p:cTn>
                                        <p:tgtEl>
                                          <p:spTgt spid="156"/>
                                        </p:tgtEl>
                                        <p:attrNameLst>
                                          <p:attrName>style.visibility</p:attrName>
                                        </p:attrNameLst>
                                      </p:cBhvr>
                                      <p:to>
                                        <p:strVal val="visible"/>
                                      </p:to>
                                    </p:set>
                                    <p:anim calcmode="lin" valueType="num">
                                      <p:cBhvr>
                                        <p:cTn id="177" dur="500" fill="hold"/>
                                        <p:tgtEl>
                                          <p:spTgt spid="156"/>
                                        </p:tgtEl>
                                        <p:attrNameLst>
                                          <p:attrName>ppt_w</p:attrName>
                                        </p:attrNameLst>
                                      </p:cBhvr>
                                      <p:tavLst>
                                        <p:tav tm="0">
                                          <p:val>
                                            <p:fltVal val="0"/>
                                          </p:val>
                                        </p:tav>
                                        <p:tav tm="100000">
                                          <p:val>
                                            <p:strVal val="#ppt_w"/>
                                          </p:val>
                                        </p:tav>
                                      </p:tavLst>
                                    </p:anim>
                                    <p:anim calcmode="lin" valueType="num">
                                      <p:cBhvr>
                                        <p:cTn id="178" dur="500" fill="hold"/>
                                        <p:tgtEl>
                                          <p:spTgt spid="156"/>
                                        </p:tgtEl>
                                        <p:attrNameLst>
                                          <p:attrName>ppt_h</p:attrName>
                                        </p:attrNameLst>
                                      </p:cBhvr>
                                      <p:tavLst>
                                        <p:tav tm="0">
                                          <p:val>
                                            <p:fltVal val="0"/>
                                          </p:val>
                                        </p:tav>
                                        <p:tav tm="100000">
                                          <p:val>
                                            <p:strVal val="#ppt_h"/>
                                          </p:val>
                                        </p:tav>
                                      </p:tavLst>
                                    </p:anim>
                                    <p:animEffect transition="in" filter="fade">
                                      <p:cBhvr>
                                        <p:cTn id="179" dur="500"/>
                                        <p:tgtEl>
                                          <p:spTgt spid="156"/>
                                        </p:tgtEl>
                                      </p:cBhvr>
                                    </p:animEffect>
                                  </p:childTnLst>
                                  <p:subTnLst>
                                    <p:audio>
                                      <p:cMediaNode>
                                        <p:cTn display="0" masterRel="sameClick">
                                          <p:stCondLst>
                                            <p:cond evt="begin" delay="0">
                                              <p:tn val="175"/>
                                            </p:cond>
                                          </p:stCondLst>
                                          <p:endCondLst>
                                            <p:cond evt="onStopAudio" delay="0">
                                              <p:tgtEl>
                                                <p:sldTgt/>
                                              </p:tgtEl>
                                            </p:cond>
                                          </p:endCondLst>
                                        </p:cTn>
                                        <p:tgtEl>
                                          <p:sndTgt r:embed="rId3" name="Bling.wav"/>
                                        </p:tgtEl>
                                      </p:cMediaNode>
                                    </p:audio>
                                  </p:subTnLst>
                                </p:cTn>
                              </p:par>
                              <p:par>
                                <p:cTn id="180" presetID="26" presetClass="emph" presetSubtype="0" fill="hold" grpId="1" nodeType="withEffect">
                                  <p:stCondLst>
                                    <p:cond delay="500"/>
                                  </p:stCondLst>
                                  <p:childTnLst>
                                    <p:animEffect transition="out" filter="fade">
                                      <p:cBhvr>
                                        <p:cTn id="181" dur="500" tmFilter="0, 0; .2, .5; .8, .5; 1, 0"/>
                                        <p:tgtEl>
                                          <p:spTgt spid="156"/>
                                        </p:tgtEl>
                                      </p:cBhvr>
                                    </p:animEffect>
                                    <p:animScale>
                                      <p:cBhvr>
                                        <p:cTn id="182" dur="250" autoRev="1" fill="hold"/>
                                        <p:tgtEl>
                                          <p:spTgt spid="156"/>
                                        </p:tgtEl>
                                      </p:cBhvr>
                                      <p:by x="105000" y="105000"/>
                                    </p:animScale>
                                  </p:childTnLst>
                                </p:cTn>
                              </p:par>
                              <p:par>
                                <p:cTn id="183" presetID="53" presetClass="entr" presetSubtype="16" fill="hold" grpId="0" nodeType="withEffect">
                                  <p:stCondLst>
                                    <p:cond delay="0"/>
                                  </p:stCondLst>
                                  <p:childTnLst>
                                    <p:set>
                                      <p:cBhvr>
                                        <p:cTn id="184" dur="1" fill="hold">
                                          <p:stCondLst>
                                            <p:cond delay="0"/>
                                          </p:stCondLst>
                                        </p:cTn>
                                        <p:tgtEl>
                                          <p:spTgt spid="158"/>
                                        </p:tgtEl>
                                        <p:attrNameLst>
                                          <p:attrName>style.visibility</p:attrName>
                                        </p:attrNameLst>
                                      </p:cBhvr>
                                      <p:to>
                                        <p:strVal val="visible"/>
                                      </p:to>
                                    </p:set>
                                    <p:anim calcmode="lin" valueType="num">
                                      <p:cBhvr>
                                        <p:cTn id="185" dur="500" fill="hold"/>
                                        <p:tgtEl>
                                          <p:spTgt spid="158"/>
                                        </p:tgtEl>
                                        <p:attrNameLst>
                                          <p:attrName>ppt_w</p:attrName>
                                        </p:attrNameLst>
                                      </p:cBhvr>
                                      <p:tavLst>
                                        <p:tav tm="0">
                                          <p:val>
                                            <p:fltVal val="0"/>
                                          </p:val>
                                        </p:tav>
                                        <p:tav tm="100000">
                                          <p:val>
                                            <p:strVal val="#ppt_w"/>
                                          </p:val>
                                        </p:tav>
                                      </p:tavLst>
                                    </p:anim>
                                    <p:anim calcmode="lin" valueType="num">
                                      <p:cBhvr>
                                        <p:cTn id="186" dur="500" fill="hold"/>
                                        <p:tgtEl>
                                          <p:spTgt spid="158"/>
                                        </p:tgtEl>
                                        <p:attrNameLst>
                                          <p:attrName>ppt_h</p:attrName>
                                        </p:attrNameLst>
                                      </p:cBhvr>
                                      <p:tavLst>
                                        <p:tav tm="0">
                                          <p:val>
                                            <p:fltVal val="0"/>
                                          </p:val>
                                        </p:tav>
                                        <p:tav tm="100000">
                                          <p:val>
                                            <p:strVal val="#ppt_h"/>
                                          </p:val>
                                        </p:tav>
                                      </p:tavLst>
                                    </p:anim>
                                    <p:animEffect transition="in" filter="fade">
                                      <p:cBhvr>
                                        <p:cTn id="187" dur="500"/>
                                        <p:tgtEl>
                                          <p:spTgt spid="158"/>
                                        </p:tgtEl>
                                      </p:cBhvr>
                                    </p:animEffect>
                                  </p:childTnLst>
                                  <p:subTnLst>
                                    <p:audio>
                                      <p:cMediaNode>
                                        <p:cTn display="0" masterRel="sameClick">
                                          <p:stCondLst>
                                            <p:cond evt="begin" delay="0">
                                              <p:tn val="183"/>
                                            </p:cond>
                                          </p:stCondLst>
                                          <p:endCondLst>
                                            <p:cond evt="onStopAudio" delay="0">
                                              <p:tgtEl>
                                                <p:sldTgt/>
                                              </p:tgtEl>
                                            </p:cond>
                                          </p:endCondLst>
                                        </p:cTn>
                                        <p:tgtEl>
                                          <p:sndTgt r:embed="rId3" name="Bling.wav"/>
                                        </p:tgtEl>
                                      </p:cMediaNode>
                                    </p:audio>
                                  </p:subTnLst>
                                </p:cTn>
                              </p:par>
                              <p:par>
                                <p:cTn id="188" presetID="26" presetClass="emph" presetSubtype="0" fill="hold" grpId="1" nodeType="withEffect">
                                  <p:stCondLst>
                                    <p:cond delay="500"/>
                                  </p:stCondLst>
                                  <p:childTnLst>
                                    <p:animEffect transition="out" filter="fade">
                                      <p:cBhvr>
                                        <p:cTn id="189" dur="500" tmFilter="0, 0; .2, .5; .8, .5; 1, 0"/>
                                        <p:tgtEl>
                                          <p:spTgt spid="158"/>
                                        </p:tgtEl>
                                      </p:cBhvr>
                                    </p:animEffect>
                                    <p:animScale>
                                      <p:cBhvr>
                                        <p:cTn id="190" dur="250" autoRev="1" fill="hold"/>
                                        <p:tgtEl>
                                          <p:spTgt spid="158"/>
                                        </p:tgtEl>
                                      </p:cBhvr>
                                      <p:by x="105000" y="105000"/>
                                    </p:animScale>
                                  </p:childTnLst>
                                </p:cTn>
                              </p:par>
                            </p:childTnLst>
                          </p:cTn>
                        </p:par>
                      </p:childTnLst>
                    </p:cTn>
                  </p:par>
                </p:childTnLst>
              </p:cTn>
              <p:nextCondLst>
                <p:cond evt="onClick" delay="0">
                  <p:tgtEl>
                    <p:spTgt spid="4"/>
                  </p:tgtEl>
                </p:cond>
              </p:nextCondLst>
            </p:seq>
            <p:seq concurrent="1" nextAc="seek">
              <p:cTn id="191" restart="whenNotActive" fill="hold" evtFilter="cancelBubble" nodeType="interactiveSeq">
                <p:stCondLst>
                  <p:cond evt="onClick" delay="0">
                    <p:tgtEl>
                      <p:spTgt spid="248"/>
                    </p:tgtEl>
                  </p:cond>
                </p:stCondLst>
                <p:endSync evt="end" delay="0">
                  <p:rtn val="all"/>
                </p:endSync>
                <p:childTnLst>
                  <p:par>
                    <p:cTn id="192" fill="hold">
                      <p:stCondLst>
                        <p:cond delay="0"/>
                      </p:stCondLst>
                      <p:childTnLst>
                        <p:par>
                          <p:cTn id="193" fill="hold">
                            <p:stCondLst>
                              <p:cond delay="0"/>
                            </p:stCondLst>
                            <p:childTnLst>
                              <p:par>
                                <p:cTn id="194" presetID="53" presetClass="entr" presetSubtype="16" fill="hold" grpId="0" nodeType="withEffect">
                                  <p:stCondLst>
                                    <p:cond delay="0"/>
                                  </p:stCondLst>
                                  <p:childTnLst>
                                    <p:set>
                                      <p:cBhvr>
                                        <p:cTn id="195" dur="1" fill="hold">
                                          <p:stCondLst>
                                            <p:cond delay="0"/>
                                          </p:stCondLst>
                                        </p:cTn>
                                        <p:tgtEl>
                                          <p:spTgt spid="336"/>
                                        </p:tgtEl>
                                        <p:attrNameLst>
                                          <p:attrName>style.visibility</p:attrName>
                                        </p:attrNameLst>
                                      </p:cBhvr>
                                      <p:to>
                                        <p:strVal val="visible"/>
                                      </p:to>
                                    </p:set>
                                    <p:anim calcmode="lin" valueType="num">
                                      <p:cBhvr>
                                        <p:cTn id="196" dur="500" fill="hold"/>
                                        <p:tgtEl>
                                          <p:spTgt spid="336"/>
                                        </p:tgtEl>
                                        <p:attrNameLst>
                                          <p:attrName>ppt_w</p:attrName>
                                        </p:attrNameLst>
                                      </p:cBhvr>
                                      <p:tavLst>
                                        <p:tav tm="0">
                                          <p:val>
                                            <p:fltVal val="0"/>
                                          </p:val>
                                        </p:tav>
                                        <p:tav tm="100000">
                                          <p:val>
                                            <p:strVal val="#ppt_w"/>
                                          </p:val>
                                        </p:tav>
                                      </p:tavLst>
                                    </p:anim>
                                    <p:anim calcmode="lin" valueType="num">
                                      <p:cBhvr>
                                        <p:cTn id="197" dur="500" fill="hold"/>
                                        <p:tgtEl>
                                          <p:spTgt spid="336"/>
                                        </p:tgtEl>
                                        <p:attrNameLst>
                                          <p:attrName>ppt_h</p:attrName>
                                        </p:attrNameLst>
                                      </p:cBhvr>
                                      <p:tavLst>
                                        <p:tav tm="0">
                                          <p:val>
                                            <p:fltVal val="0"/>
                                          </p:val>
                                        </p:tav>
                                        <p:tav tm="100000">
                                          <p:val>
                                            <p:strVal val="#ppt_h"/>
                                          </p:val>
                                        </p:tav>
                                      </p:tavLst>
                                    </p:anim>
                                    <p:animEffect transition="in" filter="fade">
                                      <p:cBhvr>
                                        <p:cTn id="198" dur="500"/>
                                        <p:tgtEl>
                                          <p:spTgt spid="336"/>
                                        </p:tgtEl>
                                      </p:cBhvr>
                                    </p:animEffect>
                                  </p:childTnLst>
                                  <p:subTnLst>
                                    <p:audio>
                                      <p:cMediaNode>
                                        <p:cTn display="0" masterRel="sameClick">
                                          <p:stCondLst>
                                            <p:cond evt="begin" delay="0">
                                              <p:tn val="194"/>
                                            </p:cond>
                                          </p:stCondLst>
                                          <p:endCondLst>
                                            <p:cond evt="onStopAudio" delay="0">
                                              <p:tgtEl>
                                                <p:sldTgt/>
                                              </p:tgtEl>
                                            </p:cond>
                                          </p:endCondLst>
                                        </p:cTn>
                                        <p:tgtEl>
                                          <p:sndTgt r:embed="rId3" name="Bling.wav"/>
                                        </p:tgtEl>
                                      </p:cMediaNode>
                                    </p:audio>
                                  </p:subTnLst>
                                </p:cTn>
                              </p:par>
                              <p:par>
                                <p:cTn id="199" presetID="26" presetClass="emph" presetSubtype="0" fill="hold" grpId="1" nodeType="withEffect">
                                  <p:stCondLst>
                                    <p:cond delay="500"/>
                                  </p:stCondLst>
                                  <p:childTnLst>
                                    <p:animEffect transition="out" filter="fade">
                                      <p:cBhvr>
                                        <p:cTn id="200" dur="500" tmFilter="0, 0; .2, .5; .8, .5; 1, 0"/>
                                        <p:tgtEl>
                                          <p:spTgt spid="336"/>
                                        </p:tgtEl>
                                      </p:cBhvr>
                                    </p:animEffect>
                                    <p:animScale>
                                      <p:cBhvr>
                                        <p:cTn id="201" dur="250" autoRev="1" fill="hold"/>
                                        <p:tgtEl>
                                          <p:spTgt spid="336"/>
                                        </p:tgtEl>
                                      </p:cBhvr>
                                      <p:by x="105000" y="105000"/>
                                    </p:animScale>
                                  </p:childTnLst>
                                </p:cTn>
                              </p:par>
                              <p:par>
                                <p:cTn id="202" presetID="53" presetClass="entr" presetSubtype="16" fill="hold" nodeType="withEffect">
                                  <p:stCondLst>
                                    <p:cond delay="0"/>
                                  </p:stCondLst>
                                  <p:childTnLst>
                                    <p:set>
                                      <p:cBhvr>
                                        <p:cTn id="203" dur="1" fill="hold">
                                          <p:stCondLst>
                                            <p:cond delay="0"/>
                                          </p:stCondLst>
                                        </p:cTn>
                                        <p:tgtEl>
                                          <p:spTgt spid="324"/>
                                        </p:tgtEl>
                                        <p:attrNameLst>
                                          <p:attrName>style.visibility</p:attrName>
                                        </p:attrNameLst>
                                      </p:cBhvr>
                                      <p:to>
                                        <p:strVal val="visible"/>
                                      </p:to>
                                    </p:set>
                                    <p:anim calcmode="lin" valueType="num">
                                      <p:cBhvr>
                                        <p:cTn id="204" dur="500" fill="hold"/>
                                        <p:tgtEl>
                                          <p:spTgt spid="324"/>
                                        </p:tgtEl>
                                        <p:attrNameLst>
                                          <p:attrName>ppt_w</p:attrName>
                                        </p:attrNameLst>
                                      </p:cBhvr>
                                      <p:tavLst>
                                        <p:tav tm="0">
                                          <p:val>
                                            <p:fltVal val="0"/>
                                          </p:val>
                                        </p:tav>
                                        <p:tav tm="100000">
                                          <p:val>
                                            <p:strVal val="#ppt_w"/>
                                          </p:val>
                                        </p:tav>
                                      </p:tavLst>
                                    </p:anim>
                                    <p:anim calcmode="lin" valueType="num">
                                      <p:cBhvr>
                                        <p:cTn id="205" dur="500" fill="hold"/>
                                        <p:tgtEl>
                                          <p:spTgt spid="324"/>
                                        </p:tgtEl>
                                        <p:attrNameLst>
                                          <p:attrName>ppt_h</p:attrName>
                                        </p:attrNameLst>
                                      </p:cBhvr>
                                      <p:tavLst>
                                        <p:tav tm="0">
                                          <p:val>
                                            <p:fltVal val="0"/>
                                          </p:val>
                                        </p:tav>
                                        <p:tav tm="100000">
                                          <p:val>
                                            <p:strVal val="#ppt_h"/>
                                          </p:val>
                                        </p:tav>
                                      </p:tavLst>
                                    </p:anim>
                                    <p:animEffect transition="in" filter="fade">
                                      <p:cBhvr>
                                        <p:cTn id="206" dur="500"/>
                                        <p:tgtEl>
                                          <p:spTgt spid="324"/>
                                        </p:tgtEl>
                                      </p:cBhvr>
                                    </p:animEffect>
                                  </p:childTnLst>
                                </p:cTn>
                              </p:par>
                              <p:par>
                                <p:cTn id="207" presetID="26" presetClass="emph" presetSubtype="0" fill="hold" nodeType="withEffect">
                                  <p:stCondLst>
                                    <p:cond delay="500"/>
                                  </p:stCondLst>
                                  <p:childTnLst>
                                    <p:animEffect transition="out" filter="fade">
                                      <p:cBhvr>
                                        <p:cTn id="208" dur="500" tmFilter="0, 0; .2, .5; .8, .5; 1, 0"/>
                                        <p:tgtEl>
                                          <p:spTgt spid="324"/>
                                        </p:tgtEl>
                                      </p:cBhvr>
                                    </p:animEffect>
                                    <p:animScale>
                                      <p:cBhvr>
                                        <p:cTn id="209" dur="250" autoRev="1" fill="hold"/>
                                        <p:tgtEl>
                                          <p:spTgt spid="324"/>
                                        </p:tgtEl>
                                      </p:cBhvr>
                                      <p:by x="105000" y="105000"/>
                                    </p:animScale>
                                  </p:childTnLst>
                                </p:cTn>
                              </p:par>
                              <p:par>
                                <p:cTn id="210" presetID="53" presetClass="entr" presetSubtype="16" fill="hold" grpId="0" nodeType="withEffect">
                                  <p:stCondLst>
                                    <p:cond delay="0"/>
                                  </p:stCondLst>
                                  <p:childTnLst>
                                    <p:set>
                                      <p:cBhvr>
                                        <p:cTn id="211" dur="1" fill="hold">
                                          <p:stCondLst>
                                            <p:cond delay="0"/>
                                          </p:stCondLst>
                                        </p:cTn>
                                        <p:tgtEl>
                                          <p:spTgt spid="324"/>
                                        </p:tgtEl>
                                        <p:attrNameLst>
                                          <p:attrName>style.visibility</p:attrName>
                                        </p:attrNameLst>
                                      </p:cBhvr>
                                      <p:to>
                                        <p:strVal val="visible"/>
                                      </p:to>
                                    </p:set>
                                    <p:anim calcmode="lin" valueType="num">
                                      <p:cBhvr>
                                        <p:cTn id="212" dur="500" fill="hold"/>
                                        <p:tgtEl>
                                          <p:spTgt spid="324"/>
                                        </p:tgtEl>
                                        <p:attrNameLst>
                                          <p:attrName>ppt_w</p:attrName>
                                        </p:attrNameLst>
                                      </p:cBhvr>
                                      <p:tavLst>
                                        <p:tav tm="0">
                                          <p:val>
                                            <p:fltVal val="0"/>
                                          </p:val>
                                        </p:tav>
                                        <p:tav tm="100000">
                                          <p:val>
                                            <p:strVal val="#ppt_w"/>
                                          </p:val>
                                        </p:tav>
                                      </p:tavLst>
                                    </p:anim>
                                    <p:anim calcmode="lin" valueType="num">
                                      <p:cBhvr>
                                        <p:cTn id="213" dur="500" fill="hold"/>
                                        <p:tgtEl>
                                          <p:spTgt spid="324"/>
                                        </p:tgtEl>
                                        <p:attrNameLst>
                                          <p:attrName>ppt_h</p:attrName>
                                        </p:attrNameLst>
                                      </p:cBhvr>
                                      <p:tavLst>
                                        <p:tav tm="0">
                                          <p:val>
                                            <p:fltVal val="0"/>
                                          </p:val>
                                        </p:tav>
                                        <p:tav tm="100000">
                                          <p:val>
                                            <p:strVal val="#ppt_h"/>
                                          </p:val>
                                        </p:tav>
                                      </p:tavLst>
                                    </p:anim>
                                    <p:animEffect transition="in" filter="fade">
                                      <p:cBhvr>
                                        <p:cTn id="214" dur="500"/>
                                        <p:tgtEl>
                                          <p:spTgt spid="324"/>
                                        </p:tgtEl>
                                      </p:cBhvr>
                                    </p:animEffect>
                                  </p:childTnLst>
                                  <p:subTnLst>
                                    <p:audio>
                                      <p:cMediaNode>
                                        <p:cTn display="0" masterRel="sameClick">
                                          <p:stCondLst>
                                            <p:cond evt="begin" delay="0">
                                              <p:tn val="210"/>
                                            </p:cond>
                                          </p:stCondLst>
                                          <p:endCondLst>
                                            <p:cond evt="onStopAudio" delay="0">
                                              <p:tgtEl>
                                                <p:sldTgt/>
                                              </p:tgtEl>
                                            </p:cond>
                                          </p:endCondLst>
                                        </p:cTn>
                                        <p:tgtEl>
                                          <p:sndTgt r:embed="rId3" name="Bling.wav"/>
                                        </p:tgtEl>
                                      </p:cMediaNode>
                                    </p:audio>
                                  </p:subTnLst>
                                </p:cTn>
                              </p:par>
                              <p:par>
                                <p:cTn id="215" presetID="26" presetClass="emph" presetSubtype="0" fill="hold" grpId="1" nodeType="withEffect">
                                  <p:stCondLst>
                                    <p:cond delay="500"/>
                                  </p:stCondLst>
                                  <p:childTnLst>
                                    <p:animEffect transition="out" filter="fade">
                                      <p:cBhvr>
                                        <p:cTn id="216" dur="500" tmFilter="0, 0; .2, .5; .8, .5; 1, 0"/>
                                        <p:tgtEl>
                                          <p:spTgt spid="324"/>
                                        </p:tgtEl>
                                      </p:cBhvr>
                                    </p:animEffect>
                                    <p:animScale>
                                      <p:cBhvr>
                                        <p:cTn id="217" dur="250" autoRev="1" fill="hold"/>
                                        <p:tgtEl>
                                          <p:spTgt spid="324"/>
                                        </p:tgtEl>
                                      </p:cBhvr>
                                      <p:by x="105000" y="105000"/>
                                    </p:animScale>
                                  </p:childTnLst>
                                </p:cTn>
                              </p:par>
                              <p:par>
                                <p:cTn id="218" presetID="53" presetClass="entr" presetSubtype="16" fill="hold" nodeType="withEffect">
                                  <p:stCondLst>
                                    <p:cond delay="0"/>
                                  </p:stCondLst>
                                  <p:childTnLst>
                                    <p:set>
                                      <p:cBhvr>
                                        <p:cTn id="219" dur="1" fill="hold">
                                          <p:stCondLst>
                                            <p:cond delay="0"/>
                                          </p:stCondLst>
                                        </p:cTn>
                                        <p:tgtEl>
                                          <p:spTgt spid="134"/>
                                        </p:tgtEl>
                                        <p:attrNameLst>
                                          <p:attrName>style.visibility</p:attrName>
                                        </p:attrNameLst>
                                      </p:cBhvr>
                                      <p:to>
                                        <p:strVal val="visible"/>
                                      </p:to>
                                    </p:set>
                                    <p:anim calcmode="lin" valueType="num">
                                      <p:cBhvr>
                                        <p:cTn id="220" dur="500" fill="hold"/>
                                        <p:tgtEl>
                                          <p:spTgt spid="134"/>
                                        </p:tgtEl>
                                        <p:attrNameLst>
                                          <p:attrName>ppt_w</p:attrName>
                                        </p:attrNameLst>
                                      </p:cBhvr>
                                      <p:tavLst>
                                        <p:tav tm="0">
                                          <p:val>
                                            <p:fltVal val="0"/>
                                          </p:val>
                                        </p:tav>
                                        <p:tav tm="100000">
                                          <p:val>
                                            <p:strVal val="#ppt_w"/>
                                          </p:val>
                                        </p:tav>
                                      </p:tavLst>
                                    </p:anim>
                                    <p:anim calcmode="lin" valueType="num">
                                      <p:cBhvr>
                                        <p:cTn id="221" dur="500" fill="hold"/>
                                        <p:tgtEl>
                                          <p:spTgt spid="134"/>
                                        </p:tgtEl>
                                        <p:attrNameLst>
                                          <p:attrName>ppt_h</p:attrName>
                                        </p:attrNameLst>
                                      </p:cBhvr>
                                      <p:tavLst>
                                        <p:tav tm="0">
                                          <p:val>
                                            <p:fltVal val="0"/>
                                          </p:val>
                                        </p:tav>
                                        <p:tav tm="100000">
                                          <p:val>
                                            <p:strVal val="#ppt_h"/>
                                          </p:val>
                                        </p:tav>
                                      </p:tavLst>
                                    </p:anim>
                                    <p:animEffect transition="in" filter="fade">
                                      <p:cBhvr>
                                        <p:cTn id="222" dur="500"/>
                                        <p:tgtEl>
                                          <p:spTgt spid="134"/>
                                        </p:tgtEl>
                                      </p:cBhvr>
                                    </p:animEffect>
                                  </p:childTnLst>
                                </p:cTn>
                              </p:par>
                              <p:par>
                                <p:cTn id="223" presetID="26" presetClass="emph" presetSubtype="0" fill="hold" nodeType="withEffect">
                                  <p:stCondLst>
                                    <p:cond delay="500"/>
                                  </p:stCondLst>
                                  <p:childTnLst>
                                    <p:animEffect transition="out" filter="fade">
                                      <p:cBhvr>
                                        <p:cTn id="224" dur="500" tmFilter="0, 0; .2, .5; .8, .5; 1, 0"/>
                                        <p:tgtEl>
                                          <p:spTgt spid="134"/>
                                        </p:tgtEl>
                                      </p:cBhvr>
                                    </p:animEffect>
                                    <p:animScale>
                                      <p:cBhvr>
                                        <p:cTn id="225" dur="250" autoRev="1" fill="hold"/>
                                        <p:tgtEl>
                                          <p:spTgt spid="134"/>
                                        </p:tgtEl>
                                      </p:cBhvr>
                                      <p:by x="105000" y="105000"/>
                                    </p:animScale>
                                  </p:childTnLst>
                                </p:cTn>
                              </p:par>
                              <p:par>
                                <p:cTn id="226" presetID="53" presetClass="entr" presetSubtype="16" fill="hold" nodeType="withEffect">
                                  <p:stCondLst>
                                    <p:cond delay="0"/>
                                  </p:stCondLst>
                                  <p:childTnLst>
                                    <p:set>
                                      <p:cBhvr>
                                        <p:cTn id="227" dur="1" fill="hold">
                                          <p:stCondLst>
                                            <p:cond delay="0"/>
                                          </p:stCondLst>
                                        </p:cTn>
                                        <p:tgtEl>
                                          <p:spTgt spid="134"/>
                                        </p:tgtEl>
                                        <p:attrNameLst>
                                          <p:attrName>style.visibility</p:attrName>
                                        </p:attrNameLst>
                                      </p:cBhvr>
                                      <p:to>
                                        <p:strVal val="visible"/>
                                      </p:to>
                                    </p:set>
                                    <p:anim calcmode="lin" valueType="num">
                                      <p:cBhvr>
                                        <p:cTn id="228" dur="500" fill="hold"/>
                                        <p:tgtEl>
                                          <p:spTgt spid="134"/>
                                        </p:tgtEl>
                                        <p:attrNameLst>
                                          <p:attrName>ppt_w</p:attrName>
                                        </p:attrNameLst>
                                      </p:cBhvr>
                                      <p:tavLst>
                                        <p:tav tm="0">
                                          <p:val>
                                            <p:fltVal val="0"/>
                                          </p:val>
                                        </p:tav>
                                        <p:tav tm="100000">
                                          <p:val>
                                            <p:strVal val="#ppt_w"/>
                                          </p:val>
                                        </p:tav>
                                      </p:tavLst>
                                    </p:anim>
                                    <p:anim calcmode="lin" valueType="num">
                                      <p:cBhvr>
                                        <p:cTn id="229" dur="500" fill="hold"/>
                                        <p:tgtEl>
                                          <p:spTgt spid="134"/>
                                        </p:tgtEl>
                                        <p:attrNameLst>
                                          <p:attrName>ppt_h</p:attrName>
                                        </p:attrNameLst>
                                      </p:cBhvr>
                                      <p:tavLst>
                                        <p:tav tm="0">
                                          <p:val>
                                            <p:fltVal val="0"/>
                                          </p:val>
                                        </p:tav>
                                        <p:tav tm="100000">
                                          <p:val>
                                            <p:strVal val="#ppt_h"/>
                                          </p:val>
                                        </p:tav>
                                      </p:tavLst>
                                    </p:anim>
                                    <p:animEffect transition="in" filter="fade">
                                      <p:cBhvr>
                                        <p:cTn id="230" dur="500"/>
                                        <p:tgtEl>
                                          <p:spTgt spid="134"/>
                                        </p:tgtEl>
                                      </p:cBhvr>
                                    </p:animEffect>
                                  </p:childTnLst>
                                </p:cTn>
                              </p:par>
                              <p:par>
                                <p:cTn id="231" presetID="26" presetClass="emph" presetSubtype="0" fill="hold" nodeType="withEffect">
                                  <p:stCondLst>
                                    <p:cond delay="500"/>
                                  </p:stCondLst>
                                  <p:childTnLst>
                                    <p:animEffect transition="out" filter="fade">
                                      <p:cBhvr>
                                        <p:cTn id="232" dur="500" tmFilter="0, 0; .2, .5; .8, .5; 1, 0"/>
                                        <p:tgtEl>
                                          <p:spTgt spid="134"/>
                                        </p:tgtEl>
                                      </p:cBhvr>
                                    </p:animEffect>
                                    <p:animScale>
                                      <p:cBhvr>
                                        <p:cTn id="233" dur="250" autoRev="1" fill="hold"/>
                                        <p:tgtEl>
                                          <p:spTgt spid="134"/>
                                        </p:tgtEl>
                                      </p:cBhvr>
                                      <p:by x="105000" y="105000"/>
                                    </p:animScale>
                                  </p:childTnLst>
                                </p:cTn>
                              </p:par>
                              <p:par>
                                <p:cTn id="234" presetID="53" presetClass="entr" presetSubtype="16" fill="hold" nodeType="withEffect">
                                  <p:stCondLst>
                                    <p:cond delay="0"/>
                                  </p:stCondLst>
                                  <p:childTnLst>
                                    <p:set>
                                      <p:cBhvr>
                                        <p:cTn id="235" dur="1" fill="hold">
                                          <p:stCondLst>
                                            <p:cond delay="0"/>
                                          </p:stCondLst>
                                        </p:cTn>
                                        <p:tgtEl>
                                          <p:spTgt spid="136"/>
                                        </p:tgtEl>
                                        <p:attrNameLst>
                                          <p:attrName>style.visibility</p:attrName>
                                        </p:attrNameLst>
                                      </p:cBhvr>
                                      <p:to>
                                        <p:strVal val="visible"/>
                                      </p:to>
                                    </p:set>
                                    <p:anim calcmode="lin" valueType="num">
                                      <p:cBhvr>
                                        <p:cTn id="236" dur="500" fill="hold"/>
                                        <p:tgtEl>
                                          <p:spTgt spid="136"/>
                                        </p:tgtEl>
                                        <p:attrNameLst>
                                          <p:attrName>ppt_w</p:attrName>
                                        </p:attrNameLst>
                                      </p:cBhvr>
                                      <p:tavLst>
                                        <p:tav tm="0">
                                          <p:val>
                                            <p:fltVal val="0"/>
                                          </p:val>
                                        </p:tav>
                                        <p:tav tm="100000">
                                          <p:val>
                                            <p:strVal val="#ppt_w"/>
                                          </p:val>
                                        </p:tav>
                                      </p:tavLst>
                                    </p:anim>
                                    <p:anim calcmode="lin" valueType="num">
                                      <p:cBhvr>
                                        <p:cTn id="237" dur="500" fill="hold"/>
                                        <p:tgtEl>
                                          <p:spTgt spid="136"/>
                                        </p:tgtEl>
                                        <p:attrNameLst>
                                          <p:attrName>ppt_h</p:attrName>
                                        </p:attrNameLst>
                                      </p:cBhvr>
                                      <p:tavLst>
                                        <p:tav tm="0">
                                          <p:val>
                                            <p:fltVal val="0"/>
                                          </p:val>
                                        </p:tav>
                                        <p:tav tm="100000">
                                          <p:val>
                                            <p:strVal val="#ppt_h"/>
                                          </p:val>
                                        </p:tav>
                                      </p:tavLst>
                                    </p:anim>
                                    <p:animEffect transition="in" filter="fade">
                                      <p:cBhvr>
                                        <p:cTn id="238" dur="500"/>
                                        <p:tgtEl>
                                          <p:spTgt spid="136"/>
                                        </p:tgtEl>
                                      </p:cBhvr>
                                    </p:animEffect>
                                  </p:childTnLst>
                                </p:cTn>
                              </p:par>
                              <p:par>
                                <p:cTn id="239" presetID="26" presetClass="emph" presetSubtype="0" fill="hold" nodeType="withEffect">
                                  <p:stCondLst>
                                    <p:cond delay="500"/>
                                  </p:stCondLst>
                                  <p:childTnLst>
                                    <p:animEffect transition="out" filter="fade">
                                      <p:cBhvr>
                                        <p:cTn id="240" dur="500" tmFilter="0, 0; .2, .5; .8, .5; 1, 0"/>
                                        <p:tgtEl>
                                          <p:spTgt spid="136"/>
                                        </p:tgtEl>
                                      </p:cBhvr>
                                    </p:animEffect>
                                    <p:animScale>
                                      <p:cBhvr>
                                        <p:cTn id="241" dur="250" autoRev="1" fill="hold"/>
                                        <p:tgtEl>
                                          <p:spTgt spid="136"/>
                                        </p:tgtEl>
                                      </p:cBhvr>
                                      <p:by x="105000" y="105000"/>
                                    </p:animScale>
                                  </p:childTnLst>
                                </p:cTn>
                              </p:par>
                              <p:par>
                                <p:cTn id="242" presetID="53" presetClass="entr" presetSubtype="16" fill="hold" nodeType="withEffect">
                                  <p:stCondLst>
                                    <p:cond delay="0"/>
                                  </p:stCondLst>
                                  <p:childTnLst>
                                    <p:set>
                                      <p:cBhvr>
                                        <p:cTn id="243" dur="1" fill="hold">
                                          <p:stCondLst>
                                            <p:cond delay="0"/>
                                          </p:stCondLst>
                                        </p:cTn>
                                        <p:tgtEl>
                                          <p:spTgt spid="136"/>
                                        </p:tgtEl>
                                        <p:attrNameLst>
                                          <p:attrName>style.visibility</p:attrName>
                                        </p:attrNameLst>
                                      </p:cBhvr>
                                      <p:to>
                                        <p:strVal val="visible"/>
                                      </p:to>
                                    </p:set>
                                    <p:anim calcmode="lin" valueType="num">
                                      <p:cBhvr>
                                        <p:cTn id="244" dur="500" fill="hold"/>
                                        <p:tgtEl>
                                          <p:spTgt spid="136"/>
                                        </p:tgtEl>
                                        <p:attrNameLst>
                                          <p:attrName>ppt_w</p:attrName>
                                        </p:attrNameLst>
                                      </p:cBhvr>
                                      <p:tavLst>
                                        <p:tav tm="0">
                                          <p:val>
                                            <p:fltVal val="0"/>
                                          </p:val>
                                        </p:tav>
                                        <p:tav tm="100000">
                                          <p:val>
                                            <p:strVal val="#ppt_w"/>
                                          </p:val>
                                        </p:tav>
                                      </p:tavLst>
                                    </p:anim>
                                    <p:anim calcmode="lin" valueType="num">
                                      <p:cBhvr>
                                        <p:cTn id="245" dur="500" fill="hold"/>
                                        <p:tgtEl>
                                          <p:spTgt spid="136"/>
                                        </p:tgtEl>
                                        <p:attrNameLst>
                                          <p:attrName>ppt_h</p:attrName>
                                        </p:attrNameLst>
                                      </p:cBhvr>
                                      <p:tavLst>
                                        <p:tav tm="0">
                                          <p:val>
                                            <p:fltVal val="0"/>
                                          </p:val>
                                        </p:tav>
                                        <p:tav tm="100000">
                                          <p:val>
                                            <p:strVal val="#ppt_h"/>
                                          </p:val>
                                        </p:tav>
                                      </p:tavLst>
                                    </p:anim>
                                    <p:animEffect transition="in" filter="fade">
                                      <p:cBhvr>
                                        <p:cTn id="246" dur="500"/>
                                        <p:tgtEl>
                                          <p:spTgt spid="136"/>
                                        </p:tgtEl>
                                      </p:cBhvr>
                                    </p:animEffect>
                                  </p:childTnLst>
                                </p:cTn>
                              </p:par>
                              <p:par>
                                <p:cTn id="247" presetID="26" presetClass="emph" presetSubtype="0" fill="hold" nodeType="withEffect">
                                  <p:stCondLst>
                                    <p:cond delay="500"/>
                                  </p:stCondLst>
                                  <p:childTnLst>
                                    <p:animEffect transition="out" filter="fade">
                                      <p:cBhvr>
                                        <p:cTn id="248" dur="500" tmFilter="0, 0; .2, .5; .8, .5; 1, 0"/>
                                        <p:tgtEl>
                                          <p:spTgt spid="136"/>
                                        </p:tgtEl>
                                      </p:cBhvr>
                                    </p:animEffect>
                                    <p:animScale>
                                      <p:cBhvr>
                                        <p:cTn id="249" dur="250" autoRev="1" fill="hold"/>
                                        <p:tgtEl>
                                          <p:spTgt spid="136"/>
                                        </p:tgtEl>
                                      </p:cBhvr>
                                      <p:by x="105000" y="105000"/>
                                    </p:animScale>
                                  </p:childTnLst>
                                </p:cTn>
                              </p:par>
                              <p:par>
                                <p:cTn id="250" presetID="53" presetClass="entr" presetSubtype="16" fill="hold" nodeType="withEffect">
                                  <p:stCondLst>
                                    <p:cond delay="0"/>
                                  </p:stCondLst>
                                  <p:childTnLst>
                                    <p:set>
                                      <p:cBhvr>
                                        <p:cTn id="251" dur="1" fill="hold">
                                          <p:stCondLst>
                                            <p:cond delay="0"/>
                                          </p:stCondLst>
                                        </p:cTn>
                                        <p:tgtEl>
                                          <p:spTgt spid="134"/>
                                        </p:tgtEl>
                                        <p:attrNameLst>
                                          <p:attrName>style.visibility</p:attrName>
                                        </p:attrNameLst>
                                      </p:cBhvr>
                                      <p:to>
                                        <p:strVal val="visible"/>
                                      </p:to>
                                    </p:set>
                                    <p:anim calcmode="lin" valueType="num">
                                      <p:cBhvr>
                                        <p:cTn id="252" dur="500" fill="hold"/>
                                        <p:tgtEl>
                                          <p:spTgt spid="134"/>
                                        </p:tgtEl>
                                        <p:attrNameLst>
                                          <p:attrName>ppt_w</p:attrName>
                                        </p:attrNameLst>
                                      </p:cBhvr>
                                      <p:tavLst>
                                        <p:tav tm="0">
                                          <p:val>
                                            <p:fltVal val="0"/>
                                          </p:val>
                                        </p:tav>
                                        <p:tav tm="100000">
                                          <p:val>
                                            <p:strVal val="#ppt_w"/>
                                          </p:val>
                                        </p:tav>
                                      </p:tavLst>
                                    </p:anim>
                                    <p:anim calcmode="lin" valueType="num">
                                      <p:cBhvr>
                                        <p:cTn id="253" dur="500" fill="hold"/>
                                        <p:tgtEl>
                                          <p:spTgt spid="134"/>
                                        </p:tgtEl>
                                        <p:attrNameLst>
                                          <p:attrName>ppt_h</p:attrName>
                                        </p:attrNameLst>
                                      </p:cBhvr>
                                      <p:tavLst>
                                        <p:tav tm="0">
                                          <p:val>
                                            <p:fltVal val="0"/>
                                          </p:val>
                                        </p:tav>
                                        <p:tav tm="100000">
                                          <p:val>
                                            <p:strVal val="#ppt_h"/>
                                          </p:val>
                                        </p:tav>
                                      </p:tavLst>
                                    </p:anim>
                                    <p:animEffect transition="in" filter="fade">
                                      <p:cBhvr>
                                        <p:cTn id="254" dur="500"/>
                                        <p:tgtEl>
                                          <p:spTgt spid="134"/>
                                        </p:tgtEl>
                                      </p:cBhvr>
                                    </p:animEffect>
                                  </p:childTnLst>
                                </p:cTn>
                              </p:par>
                              <p:par>
                                <p:cTn id="255" presetID="26" presetClass="emph" presetSubtype="0" fill="hold" nodeType="withEffect">
                                  <p:stCondLst>
                                    <p:cond delay="500"/>
                                  </p:stCondLst>
                                  <p:childTnLst>
                                    <p:animEffect transition="out" filter="fade">
                                      <p:cBhvr>
                                        <p:cTn id="256" dur="500" tmFilter="0, 0; .2, .5; .8, .5; 1, 0"/>
                                        <p:tgtEl>
                                          <p:spTgt spid="134"/>
                                        </p:tgtEl>
                                      </p:cBhvr>
                                    </p:animEffect>
                                    <p:animScale>
                                      <p:cBhvr>
                                        <p:cTn id="257" dur="250" autoRev="1" fill="hold"/>
                                        <p:tgtEl>
                                          <p:spTgt spid="134"/>
                                        </p:tgtEl>
                                      </p:cBhvr>
                                      <p:by x="105000" y="105000"/>
                                    </p:animScale>
                                  </p:childTnLst>
                                </p:cTn>
                              </p:par>
                              <p:par>
                                <p:cTn id="258" presetID="53" presetClass="entr" presetSubtype="16" fill="hold" grpId="0" nodeType="withEffect">
                                  <p:stCondLst>
                                    <p:cond delay="0"/>
                                  </p:stCondLst>
                                  <p:childTnLst>
                                    <p:set>
                                      <p:cBhvr>
                                        <p:cTn id="259" dur="1" fill="hold">
                                          <p:stCondLst>
                                            <p:cond delay="0"/>
                                          </p:stCondLst>
                                        </p:cTn>
                                        <p:tgtEl>
                                          <p:spTgt spid="134"/>
                                        </p:tgtEl>
                                        <p:attrNameLst>
                                          <p:attrName>style.visibility</p:attrName>
                                        </p:attrNameLst>
                                      </p:cBhvr>
                                      <p:to>
                                        <p:strVal val="visible"/>
                                      </p:to>
                                    </p:set>
                                    <p:anim calcmode="lin" valueType="num">
                                      <p:cBhvr>
                                        <p:cTn id="260" dur="500" fill="hold"/>
                                        <p:tgtEl>
                                          <p:spTgt spid="134"/>
                                        </p:tgtEl>
                                        <p:attrNameLst>
                                          <p:attrName>ppt_w</p:attrName>
                                        </p:attrNameLst>
                                      </p:cBhvr>
                                      <p:tavLst>
                                        <p:tav tm="0">
                                          <p:val>
                                            <p:fltVal val="0"/>
                                          </p:val>
                                        </p:tav>
                                        <p:tav tm="100000">
                                          <p:val>
                                            <p:strVal val="#ppt_w"/>
                                          </p:val>
                                        </p:tav>
                                      </p:tavLst>
                                    </p:anim>
                                    <p:anim calcmode="lin" valueType="num">
                                      <p:cBhvr>
                                        <p:cTn id="261" dur="500" fill="hold"/>
                                        <p:tgtEl>
                                          <p:spTgt spid="134"/>
                                        </p:tgtEl>
                                        <p:attrNameLst>
                                          <p:attrName>ppt_h</p:attrName>
                                        </p:attrNameLst>
                                      </p:cBhvr>
                                      <p:tavLst>
                                        <p:tav tm="0">
                                          <p:val>
                                            <p:fltVal val="0"/>
                                          </p:val>
                                        </p:tav>
                                        <p:tav tm="100000">
                                          <p:val>
                                            <p:strVal val="#ppt_h"/>
                                          </p:val>
                                        </p:tav>
                                      </p:tavLst>
                                    </p:anim>
                                    <p:animEffect transition="in" filter="fade">
                                      <p:cBhvr>
                                        <p:cTn id="262" dur="500"/>
                                        <p:tgtEl>
                                          <p:spTgt spid="134"/>
                                        </p:tgtEl>
                                      </p:cBhvr>
                                    </p:animEffect>
                                  </p:childTnLst>
                                  <p:subTnLst>
                                    <p:audio>
                                      <p:cMediaNode>
                                        <p:cTn display="0" masterRel="sameClick">
                                          <p:stCondLst>
                                            <p:cond evt="begin" delay="0">
                                              <p:tn val="258"/>
                                            </p:cond>
                                          </p:stCondLst>
                                          <p:endCondLst>
                                            <p:cond evt="onStopAudio" delay="0">
                                              <p:tgtEl>
                                                <p:sldTgt/>
                                              </p:tgtEl>
                                            </p:cond>
                                          </p:endCondLst>
                                        </p:cTn>
                                        <p:tgtEl>
                                          <p:sndTgt r:embed="rId3" name="Bling.wav"/>
                                        </p:tgtEl>
                                      </p:cMediaNode>
                                    </p:audio>
                                  </p:subTnLst>
                                </p:cTn>
                              </p:par>
                              <p:par>
                                <p:cTn id="263" presetID="26" presetClass="emph" presetSubtype="0" fill="hold" grpId="1" nodeType="withEffect">
                                  <p:stCondLst>
                                    <p:cond delay="500"/>
                                  </p:stCondLst>
                                  <p:childTnLst>
                                    <p:animEffect transition="out" filter="fade">
                                      <p:cBhvr>
                                        <p:cTn id="264" dur="500" tmFilter="0, 0; .2, .5; .8, .5; 1, 0"/>
                                        <p:tgtEl>
                                          <p:spTgt spid="134"/>
                                        </p:tgtEl>
                                      </p:cBhvr>
                                    </p:animEffect>
                                    <p:animScale>
                                      <p:cBhvr>
                                        <p:cTn id="265" dur="250" autoRev="1" fill="hold"/>
                                        <p:tgtEl>
                                          <p:spTgt spid="134"/>
                                        </p:tgtEl>
                                      </p:cBhvr>
                                      <p:by x="105000" y="105000"/>
                                    </p:animScale>
                                  </p:childTnLst>
                                </p:cTn>
                              </p:par>
                              <p:par>
                                <p:cTn id="266" presetID="53" presetClass="entr" presetSubtype="16" fill="hold" nodeType="withEffect">
                                  <p:stCondLst>
                                    <p:cond delay="0"/>
                                  </p:stCondLst>
                                  <p:childTnLst>
                                    <p:set>
                                      <p:cBhvr>
                                        <p:cTn id="267" dur="1" fill="hold">
                                          <p:stCondLst>
                                            <p:cond delay="0"/>
                                          </p:stCondLst>
                                        </p:cTn>
                                        <p:tgtEl>
                                          <p:spTgt spid="136"/>
                                        </p:tgtEl>
                                        <p:attrNameLst>
                                          <p:attrName>style.visibility</p:attrName>
                                        </p:attrNameLst>
                                      </p:cBhvr>
                                      <p:to>
                                        <p:strVal val="visible"/>
                                      </p:to>
                                    </p:set>
                                    <p:anim calcmode="lin" valueType="num">
                                      <p:cBhvr>
                                        <p:cTn id="268" dur="500" fill="hold"/>
                                        <p:tgtEl>
                                          <p:spTgt spid="136"/>
                                        </p:tgtEl>
                                        <p:attrNameLst>
                                          <p:attrName>ppt_w</p:attrName>
                                        </p:attrNameLst>
                                      </p:cBhvr>
                                      <p:tavLst>
                                        <p:tav tm="0">
                                          <p:val>
                                            <p:fltVal val="0"/>
                                          </p:val>
                                        </p:tav>
                                        <p:tav tm="100000">
                                          <p:val>
                                            <p:strVal val="#ppt_w"/>
                                          </p:val>
                                        </p:tav>
                                      </p:tavLst>
                                    </p:anim>
                                    <p:anim calcmode="lin" valueType="num">
                                      <p:cBhvr>
                                        <p:cTn id="269" dur="500" fill="hold"/>
                                        <p:tgtEl>
                                          <p:spTgt spid="136"/>
                                        </p:tgtEl>
                                        <p:attrNameLst>
                                          <p:attrName>ppt_h</p:attrName>
                                        </p:attrNameLst>
                                      </p:cBhvr>
                                      <p:tavLst>
                                        <p:tav tm="0">
                                          <p:val>
                                            <p:fltVal val="0"/>
                                          </p:val>
                                        </p:tav>
                                        <p:tav tm="100000">
                                          <p:val>
                                            <p:strVal val="#ppt_h"/>
                                          </p:val>
                                        </p:tav>
                                      </p:tavLst>
                                    </p:anim>
                                    <p:animEffect transition="in" filter="fade">
                                      <p:cBhvr>
                                        <p:cTn id="270" dur="500"/>
                                        <p:tgtEl>
                                          <p:spTgt spid="136"/>
                                        </p:tgtEl>
                                      </p:cBhvr>
                                    </p:animEffect>
                                  </p:childTnLst>
                                </p:cTn>
                              </p:par>
                              <p:par>
                                <p:cTn id="271" presetID="26" presetClass="emph" presetSubtype="0" fill="hold" nodeType="withEffect">
                                  <p:stCondLst>
                                    <p:cond delay="500"/>
                                  </p:stCondLst>
                                  <p:childTnLst>
                                    <p:animEffect transition="out" filter="fade">
                                      <p:cBhvr>
                                        <p:cTn id="272" dur="500" tmFilter="0, 0; .2, .5; .8, .5; 1, 0"/>
                                        <p:tgtEl>
                                          <p:spTgt spid="136"/>
                                        </p:tgtEl>
                                      </p:cBhvr>
                                    </p:animEffect>
                                    <p:animScale>
                                      <p:cBhvr>
                                        <p:cTn id="273" dur="250" autoRev="1" fill="hold"/>
                                        <p:tgtEl>
                                          <p:spTgt spid="136"/>
                                        </p:tgtEl>
                                      </p:cBhvr>
                                      <p:by x="105000" y="105000"/>
                                    </p:animScale>
                                  </p:childTnLst>
                                </p:cTn>
                              </p:par>
                              <p:par>
                                <p:cTn id="274" presetID="53" presetClass="entr" presetSubtype="16" fill="hold" grpId="0" nodeType="withEffect">
                                  <p:stCondLst>
                                    <p:cond delay="0"/>
                                  </p:stCondLst>
                                  <p:childTnLst>
                                    <p:set>
                                      <p:cBhvr>
                                        <p:cTn id="275" dur="1" fill="hold">
                                          <p:stCondLst>
                                            <p:cond delay="0"/>
                                          </p:stCondLst>
                                        </p:cTn>
                                        <p:tgtEl>
                                          <p:spTgt spid="136"/>
                                        </p:tgtEl>
                                        <p:attrNameLst>
                                          <p:attrName>style.visibility</p:attrName>
                                        </p:attrNameLst>
                                      </p:cBhvr>
                                      <p:to>
                                        <p:strVal val="visible"/>
                                      </p:to>
                                    </p:set>
                                    <p:anim calcmode="lin" valueType="num">
                                      <p:cBhvr>
                                        <p:cTn id="276" dur="500" fill="hold"/>
                                        <p:tgtEl>
                                          <p:spTgt spid="136"/>
                                        </p:tgtEl>
                                        <p:attrNameLst>
                                          <p:attrName>ppt_w</p:attrName>
                                        </p:attrNameLst>
                                      </p:cBhvr>
                                      <p:tavLst>
                                        <p:tav tm="0">
                                          <p:val>
                                            <p:fltVal val="0"/>
                                          </p:val>
                                        </p:tav>
                                        <p:tav tm="100000">
                                          <p:val>
                                            <p:strVal val="#ppt_w"/>
                                          </p:val>
                                        </p:tav>
                                      </p:tavLst>
                                    </p:anim>
                                    <p:anim calcmode="lin" valueType="num">
                                      <p:cBhvr>
                                        <p:cTn id="277" dur="500" fill="hold"/>
                                        <p:tgtEl>
                                          <p:spTgt spid="136"/>
                                        </p:tgtEl>
                                        <p:attrNameLst>
                                          <p:attrName>ppt_h</p:attrName>
                                        </p:attrNameLst>
                                      </p:cBhvr>
                                      <p:tavLst>
                                        <p:tav tm="0">
                                          <p:val>
                                            <p:fltVal val="0"/>
                                          </p:val>
                                        </p:tav>
                                        <p:tav tm="100000">
                                          <p:val>
                                            <p:strVal val="#ppt_h"/>
                                          </p:val>
                                        </p:tav>
                                      </p:tavLst>
                                    </p:anim>
                                    <p:animEffect transition="in" filter="fade">
                                      <p:cBhvr>
                                        <p:cTn id="278" dur="500"/>
                                        <p:tgtEl>
                                          <p:spTgt spid="136"/>
                                        </p:tgtEl>
                                      </p:cBhvr>
                                    </p:animEffect>
                                  </p:childTnLst>
                                  <p:subTnLst>
                                    <p:audio>
                                      <p:cMediaNode>
                                        <p:cTn display="0" masterRel="sameClick">
                                          <p:stCondLst>
                                            <p:cond evt="begin" delay="0">
                                              <p:tn val="274"/>
                                            </p:cond>
                                          </p:stCondLst>
                                          <p:endCondLst>
                                            <p:cond evt="onStopAudio" delay="0">
                                              <p:tgtEl>
                                                <p:sldTgt/>
                                              </p:tgtEl>
                                            </p:cond>
                                          </p:endCondLst>
                                        </p:cTn>
                                        <p:tgtEl>
                                          <p:sndTgt r:embed="rId3" name="Bling.wav"/>
                                        </p:tgtEl>
                                      </p:cMediaNode>
                                    </p:audio>
                                  </p:subTnLst>
                                </p:cTn>
                              </p:par>
                              <p:par>
                                <p:cTn id="279" presetID="26" presetClass="emph" presetSubtype="0" fill="hold" grpId="1" nodeType="withEffect">
                                  <p:stCondLst>
                                    <p:cond delay="500"/>
                                  </p:stCondLst>
                                  <p:childTnLst>
                                    <p:animEffect transition="out" filter="fade">
                                      <p:cBhvr>
                                        <p:cTn id="280" dur="500" tmFilter="0, 0; .2, .5; .8, .5; 1, 0"/>
                                        <p:tgtEl>
                                          <p:spTgt spid="136"/>
                                        </p:tgtEl>
                                      </p:cBhvr>
                                    </p:animEffect>
                                    <p:animScale>
                                      <p:cBhvr>
                                        <p:cTn id="281" dur="250" autoRev="1" fill="hold"/>
                                        <p:tgtEl>
                                          <p:spTgt spid="136"/>
                                        </p:tgtEl>
                                      </p:cBhvr>
                                      <p:by x="105000" y="105000"/>
                                    </p:animScale>
                                  </p:childTnLst>
                                </p:cTn>
                              </p:par>
                              <p:par>
                                <p:cTn id="282" presetID="53" presetClass="entr" presetSubtype="16" fill="hold" nodeType="withEffect">
                                  <p:stCondLst>
                                    <p:cond delay="0"/>
                                  </p:stCondLst>
                                  <p:childTnLst>
                                    <p:set>
                                      <p:cBhvr>
                                        <p:cTn id="283" dur="1" fill="hold">
                                          <p:stCondLst>
                                            <p:cond delay="0"/>
                                          </p:stCondLst>
                                        </p:cTn>
                                        <p:tgtEl>
                                          <p:spTgt spid="190"/>
                                        </p:tgtEl>
                                        <p:attrNameLst>
                                          <p:attrName>style.visibility</p:attrName>
                                        </p:attrNameLst>
                                      </p:cBhvr>
                                      <p:to>
                                        <p:strVal val="visible"/>
                                      </p:to>
                                    </p:set>
                                    <p:anim calcmode="lin" valueType="num">
                                      <p:cBhvr>
                                        <p:cTn id="284" dur="500" fill="hold"/>
                                        <p:tgtEl>
                                          <p:spTgt spid="190"/>
                                        </p:tgtEl>
                                        <p:attrNameLst>
                                          <p:attrName>ppt_w</p:attrName>
                                        </p:attrNameLst>
                                      </p:cBhvr>
                                      <p:tavLst>
                                        <p:tav tm="0">
                                          <p:val>
                                            <p:fltVal val="0"/>
                                          </p:val>
                                        </p:tav>
                                        <p:tav tm="100000">
                                          <p:val>
                                            <p:strVal val="#ppt_w"/>
                                          </p:val>
                                        </p:tav>
                                      </p:tavLst>
                                    </p:anim>
                                    <p:anim calcmode="lin" valueType="num">
                                      <p:cBhvr>
                                        <p:cTn id="285" dur="500" fill="hold"/>
                                        <p:tgtEl>
                                          <p:spTgt spid="190"/>
                                        </p:tgtEl>
                                        <p:attrNameLst>
                                          <p:attrName>ppt_h</p:attrName>
                                        </p:attrNameLst>
                                      </p:cBhvr>
                                      <p:tavLst>
                                        <p:tav tm="0">
                                          <p:val>
                                            <p:fltVal val="0"/>
                                          </p:val>
                                        </p:tav>
                                        <p:tav tm="100000">
                                          <p:val>
                                            <p:strVal val="#ppt_h"/>
                                          </p:val>
                                        </p:tav>
                                      </p:tavLst>
                                    </p:anim>
                                    <p:animEffect transition="in" filter="fade">
                                      <p:cBhvr>
                                        <p:cTn id="286" dur="500"/>
                                        <p:tgtEl>
                                          <p:spTgt spid="190"/>
                                        </p:tgtEl>
                                      </p:cBhvr>
                                    </p:animEffect>
                                  </p:childTnLst>
                                </p:cTn>
                              </p:par>
                              <p:par>
                                <p:cTn id="287" presetID="26" presetClass="emph" presetSubtype="0" fill="hold" nodeType="withEffect">
                                  <p:stCondLst>
                                    <p:cond delay="500"/>
                                  </p:stCondLst>
                                  <p:childTnLst>
                                    <p:animEffect transition="out" filter="fade">
                                      <p:cBhvr>
                                        <p:cTn id="288" dur="500" tmFilter="0, 0; .2, .5; .8, .5; 1, 0"/>
                                        <p:tgtEl>
                                          <p:spTgt spid="190"/>
                                        </p:tgtEl>
                                      </p:cBhvr>
                                    </p:animEffect>
                                    <p:animScale>
                                      <p:cBhvr>
                                        <p:cTn id="289" dur="250" autoRev="1" fill="hold"/>
                                        <p:tgtEl>
                                          <p:spTgt spid="190"/>
                                        </p:tgtEl>
                                      </p:cBhvr>
                                      <p:by x="105000" y="105000"/>
                                    </p:animScale>
                                  </p:childTnLst>
                                </p:cTn>
                              </p:par>
                              <p:par>
                                <p:cTn id="290" presetID="53" presetClass="entr" presetSubtype="16" fill="hold" nodeType="withEffect">
                                  <p:stCondLst>
                                    <p:cond delay="0"/>
                                  </p:stCondLst>
                                  <p:childTnLst>
                                    <p:set>
                                      <p:cBhvr>
                                        <p:cTn id="291" dur="1" fill="hold">
                                          <p:stCondLst>
                                            <p:cond delay="0"/>
                                          </p:stCondLst>
                                        </p:cTn>
                                        <p:tgtEl>
                                          <p:spTgt spid="190"/>
                                        </p:tgtEl>
                                        <p:attrNameLst>
                                          <p:attrName>style.visibility</p:attrName>
                                        </p:attrNameLst>
                                      </p:cBhvr>
                                      <p:to>
                                        <p:strVal val="visible"/>
                                      </p:to>
                                    </p:set>
                                    <p:anim calcmode="lin" valueType="num">
                                      <p:cBhvr>
                                        <p:cTn id="292" dur="500" fill="hold"/>
                                        <p:tgtEl>
                                          <p:spTgt spid="190"/>
                                        </p:tgtEl>
                                        <p:attrNameLst>
                                          <p:attrName>ppt_w</p:attrName>
                                        </p:attrNameLst>
                                      </p:cBhvr>
                                      <p:tavLst>
                                        <p:tav tm="0">
                                          <p:val>
                                            <p:fltVal val="0"/>
                                          </p:val>
                                        </p:tav>
                                        <p:tav tm="100000">
                                          <p:val>
                                            <p:strVal val="#ppt_w"/>
                                          </p:val>
                                        </p:tav>
                                      </p:tavLst>
                                    </p:anim>
                                    <p:anim calcmode="lin" valueType="num">
                                      <p:cBhvr>
                                        <p:cTn id="293" dur="500" fill="hold"/>
                                        <p:tgtEl>
                                          <p:spTgt spid="190"/>
                                        </p:tgtEl>
                                        <p:attrNameLst>
                                          <p:attrName>ppt_h</p:attrName>
                                        </p:attrNameLst>
                                      </p:cBhvr>
                                      <p:tavLst>
                                        <p:tav tm="0">
                                          <p:val>
                                            <p:fltVal val="0"/>
                                          </p:val>
                                        </p:tav>
                                        <p:tav tm="100000">
                                          <p:val>
                                            <p:strVal val="#ppt_h"/>
                                          </p:val>
                                        </p:tav>
                                      </p:tavLst>
                                    </p:anim>
                                    <p:animEffect transition="in" filter="fade">
                                      <p:cBhvr>
                                        <p:cTn id="294" dur="500"/>
                                        <p:tgtEl>
                                          <p:spTgt spid="190"/>
                                        </p:tgtEl>
                                      </p:cBhvr>
                                    </p:animEffect>
                                  </p:childTnLst>
                                </p:cTn>
                              </p:par>
                              <p:par>
                                <p:cTn id="295" presetID="26" presetClass="emph" presetSubtype="0" fill="hold" nodeType="withEffect">
                                  <p:stCondLst>
                                    <p:cond delay="500"/>
                                  </p:stCondLst>
                                  <p:childTnLst>
                                    <p:animEffect transition="out" filter="fade">
                                      <p:cBhvr>
                                        <p:cTn id="296" dur="500" tmFilter="0, 0; .2, .5; .8, .5; 1, 0"/>
                                        <p:tgtEl>
                                          <p:spTgt spid="190"/>
                                        </p:tgtEl>
                                      </p:cBhvr>
                                    </p:animEffect>
                                    <p:animScale>
                                      <p:cBhvr>
                                        <p:cTn id="297" dur="250" autoRev="1" fill="hold"/>
                                        <p:tgtEl>
                                          <p:spTgt spid="190"/>
                                        </p:tgtEl>
                                      </p:cBhvr>
                                      <p:by x="105000" y="105000"/>
                                    </p:animScale>
                                  </p:childTnLst>
                                </p:cTn>
                              </p:par>
                              <p:par>
                                <p:cTn id="298" presetID="53" presetClass="entr" presetSubtype="16" fill="hold" nodeType="withEffect">
                                  <p:stCondLst>
                                    <p:cond delay="0"/>
                                  </p:stCondLst>
                                  <p:childTnLst>
                                    <p:set>
                                      <p:cBhvr>
                                        <p:cTn id="299" dur="1" fill="hold">
                                          <p:stCondLst>
                                            <p:cond delay="0"/>
                                          </p:stCondLst>
                                        </p:cTn>
                                        <p:tgtEl>
                                          <p:spTgt spid="197"/>
                                        </p:tgtEl>
                                        <p:attrNameLst>
                                          <p:attrName>style.visibility</p:attrName>
                                        </p:attrNameLst>
                                      </p:cBhvr>
                                      <p:to>
                                        <p:strVal val="visible"/>
                                      </p:to>
                                    </p:set>
                                    <p:anim calcmode="lin" valueType="num">
                                      <p:cBhvr>
                                        <p:cTn id="300" dur="500" fill="hold"/>
                                        <p:tgtEl>
                                          <p:spTgt spid="197"/>
                                        </p:tgtEl>
                                        <p:attrNameLst>
                                          <p:attrName>ppt_w</p:attrName>
                                        </p:attrNameLst>
                                      </p:cBhvr>
                                      <p:tavLst>
                                        <p:tav tm="0">
                                          <p:val>
                                            <p:fltVal val="0"/>
                                          </p:val>
                                        </p:tav>
                                        <p:tav tm="100000">
                                          <p:val>
                                            <p:strVal val="#ppt_w"/>
                                          </p:val>
                                        </p:tav>
                                      </p:tavLst>
                                    </p:anim>
                                    <p:anim calcmode="lin" valueType="num">
                                      <p:cBhvr>
                                        <p:cTn id="301" dur="500" fill="hold"/>
                                        <p:tgtEl>
                                          <p:spTgt spid="197"/>
                                        </p:tgtEl>
                                        <p:attrNameLst>
                                          <p:attrName>ppt_h</p:attrName>
                                        </p:attrNameLst>
                                      </p:cBhvr>
                                      <p:tavLst>
                                        <p:tav tm="0">
                                          <p:val>
                                            <p:fltVal val="0"/>
                                          </p:val>
                                        </p:tav>
                                        <p:tav tm="100000">
                                          <p:val>
                                            <p:strVal val="#ppt_h"/>
                                          </p:val>
                                        </p:tav>
                                      </p:tavLst>
                                    </p:anim>
                                    <p:animEffect transition="in" filter="fade">
                                      <p:cBhvr>
                                        <p:cTn id="302" dur="500"/>
                                        <p:tgtEl>
                                          <p:spTgt spid="197"/>
                                        </p:tgtEl>
                                      </p:cBhvr>
                                    </p:animEffect>
                                  </p:childTnLst>
                                </p:cTn>
                              </p:par>
                              <p:par>
                                <p:cTn id="303" presetID="26" presetClass="emph" presetSubtype="0" fill="hold" nodeType="withEffect">
                                  <p:stCondLst>
                                    <p:cond delay="500"/>
                                  </p:stCondLst>
                                  <p:childTnLst>
                                    <p:animEffect transition="out" filter="fade">
                                      <p:cBhvr>
                                        <p:cTn id="304" dur="500" tmFilter="0, 0; .2, .5; .8, .5; 1, 0"/>
                                        <p:tgtEl>
                                          <p:spTgt spid="197"/>
                                        </p:tgtEl>
                                      </p:cBhvr>
                                    </p:animEffect>
                                    <p:animScale>
                                      <p:cBhvr>
                                        <p:cTn id="305" dur="250" autoRev="1" fill="hold"/>
                                        <p:tgtEl>
                                          <p:spTgt spid="197"/>
                                        </p:tgtEl>
                                      </p:cBhvr>
                                      <p:by x="105000" y="105000"/>
                                    </p:animScale>
                                  </p:childTnLst>
                                </p:cTn>
                              </p:par>
                              <p:par>
                                <p:cTn id="306" presetID="53" presetClass="entr" presetSubtype="16" fill="hold" nodeType="withEffect">
                                  <p:stCondLst>
                                    <p:cond delay="0"/>
                                  </p:stCondLst>
                                  <p:childTnLst>
                                    <p:set>
                                      <p:cBhvr>
                                        <p:cTn id="307" dur="1" fill="hold">
                                          <p:stCondLst>
                                            <p:cond delay="0"/>
                                          </p:stCondLst>
                                        </p:cTn>
                                        <p:tgtEl>
                                          <p:spTgt spid="197"/>
                                        </p:tgtEl>
                                        <p:attrNameLst>
                                          <p:attrName>style.visibility</p:attrName>
                                        </p:attrNameLst>
                                      </p:cBhvr>
                                      <p:to>
                                        <p:strVal val="visible"/>
                                      </p:to>
                                    </p:set>
                                    <p:anim calcmode="lin" valueType="num">
                                      <p:cBhvr>
                                        <p:cTn id="308" dur="500" fill="hold"/>
                                        <p:tgtEl>
                                          <p:spTgt spid="197"/>
                                        </p:tgtEl>
                                        <p:attrNameLst>
                                          <p:attrName>ppt_w</p:attrName>
                                        </p:attrNameLst>
                                      </p:cBhvr>
                                      <p:tavLst>
                                        <p:tav tm="0">
                                          <p:val>
                                            <p:fltVal val="0"/>
                                          </p:val>
                                        </p:tav>
                                        <p:tav tm="100000">
                                          <p:val>
                                            <p:strVal val="#ppt_w"/>
                                          </p:val>
                                        </p:tav>
                                      </p:tavLst>
                                    </p:anim>
                                    <p:anim calcmode="lin" valueType="num">
                                      <p:cBhvr>
                                        <p:cTn id="309" dur="500" fill="hold"/>
                                        <p:tgtEl>
                                          <p:spTgt spid="197"/>
                                        </p:tgtEl>
                                        <p:attrNameLst>
                                          <p:attrName>ppt_h</p:attrName>
                                        </p:attrNameLst>
                                      </p:cBhvr>
                                      <p:tavLst>
                                        <p:tav tm="0">
                                          <p:val>
                                            <p:fltVal val="0"/>
                                          </p:val>
                                        </p:tav>
                                        <p:tav tm="100000">
                                          <p:val>
                                            <p:strVal val="#ppt_h"/>
                                          </p:val>
                                        </p:tav>
                                      </p:tavLst>
                                    </p:anim>
                                    <p:animEffect transition="in" filter="fade">
                                      <p:cBhvr>
                                        <p:cTn id="310" dur="500"/>
                                        <p:tgtEl>
                                          <p:spTgt spid="197"/>
                                        </p:tgtEl>
                                      </p:cBhvr>
                                    </p:animEffect>
                                  </p:childTnLst>
                                </p:cTn>
                              </p:par>
                              <p:par>
                                <p:cTn id="311" presetID="26" presetClass="emph" presetSubtype="0" fill="hold" nodeType="withEffect">
                                  <p:stCondLst>
                                    <p:cond delay="500"/>
                                  </p:stCondLst>
                                  <p:childTnLst>
                                    <p:animEffect transition="out" filter="fade">
                                      <p:cBhvr>
                                        <p:cTn id="312" dur="500" tmFilter="0, 0; .2, .5; .8, .5; 1, 0"/>
                                        <p:tgtEl>
                                          <p:spTgt spid="197"/>
                                        </p:tgtEl>
                                      </p:cBhvr>
                                    </p:animEffect>
                                    <p:animScale>
                                      <p:cBhvr>
                                        <p:cTn id="313" dur="250" autoRev="1" fill="hold"/>
                                        <p:tgtEl>
                                          <p:spTgt spid="197"/>
                                        </p:tgtEl>
                                      </p:cBhvr>
                                      <p:by x="105000" y="105000"/>
                                    </p:animScale>
                                  </p:childTnLst>
                                </p:cTn>
                              </p:par>
                              <p:par>
                                <p:cTn id="314" presetID="53" presetClass="entr" presetSubtype="16" fill="hold" nodeType="withEffect">
                                  <p:stCondLst>
                                    <p:cond delay="0"/>
                                  </p:stCondLst>
                                  <p:childTnLst>
                                    <p:set>
                                      <p:cBhvr>
                                        <p:cTn id="315" dur="1" fill="hold">
                                          <p:stCondLst>
                                            <p:cond delay="0"/>
                                          </p:stCondLst>
                                        </p:cTn>
                                        <p:tgtEl>
                                          <p:spTgt spid="197"/>
                                        </p:tgtEl>
                                        <p:attrNameLst>
                                          <p:attrName>style.visibility</p:attrName>
                                        </p:attrNameLst>
                                      </p:cBhvr>
                                      <p:to>
                                        <p:strVal val="visible"/>
                                      </p:to>
                                    </p:set>
                                    <p:anim calcmode="lin" valueType="num">
                                      <p:cBhvr>
                                        <p:cTn id="316" dur="500" fill="hold"/>
                                        <p:tgtEl>
                                          <p:spTgt spid="197"/>
                                        </p:tgtEl>
                                        <p:attrNameLst>
                                          <p:attrName>ppt_w</p:attrName>
                                        </p:attrNameLst>
                                      </p:cBhvr>
                                      <p:tavLst>
                                        <p:tav tm="0">
                                          <p:val>
                                            <p:fltVal val="0"/>
                                          </p:val>
                                        </p:tav>
                                        <p:tav tm="100000">
                                          <p:val>
                                            <p:strVal val="#ppt_w"/>
                                          </p:val>
                                        </p:tav>
                                      </p:tavLst>
                                    </p:anim>
                                    <p:anim calcmode="lin" valueType="num">
                                      <p:cBhvr>
                                        <p:cTn id="317" dur="500" fill="hold"/>
                                        <p:tgtEl>
                                          <p:spTgt spid="197"/>
                                        </p:tgtEl>
                                        <p:attrNameLst>
                                          <p:attrName>ppt_h</p:attrName>
                                        </p:attrNameLst>
                                      </p:cBhvr>
                                      <p:tavLst>
                                        <p:tav tm="0">
                                          <p:val>
                                            <p:fltVal val="0"/>
                                          </p:val>
                                        </p:tav>
                                        <p:tav tm="100000">
                                          <p:val>
                                            <p:strVal val="#ppt_h"/>
                                          </p:val>
                                        </p:tav>
                                      </p:tavLst>
                                    </p:anim>
                                    <p:animEffect transition="in" filter="fade">
                                      <p:cBhvr>
                                        <p:cTn id="318" dur="500"/>
                                        <p:tgtEl>
                                          <p:spTgt spid="197"/>
                                        </p:tgtEl>
                                      </p:cBhvr>
                                    </p:animEffect>
                                  </p:childTnLst>
                                </p:cTn>
                              </p:par>
                              <p:par>
                                <p:cTn id="319" presetID="26" presetClass="emph" presetSubtype="0" fill="hold" nodeType="withEffect">
                                  <p:stCondLst>
                                    <p:cond delay="500"/>
                                  </p:stCondLst>
                                  <p:childTnLst>
                                    <p:animEffect transition="out" filter="fade">
                                      <p:cBhvr>
                                        <p:cTn id="320" dur="500" tmFilter="0, 0; .2, .5; .8, .5; 1, 0"/>
                                        <p:tgtEl>
                                          <p:spTgt spid="197"/>
                                        </p:tgtEl>
                                      </p:cBhvr>
                                    </p:animEffect>
                                    <p:animScale>
                                      <p:cBhvr>
                                        <p:cTn id="321" dur="250" autoRev="1" fill="hold"/>
                                        <p:tgtEl>
                                          <p:spTgt spid="197"/>
                                        </p:tgtEl>
                                      </p:cBhvr>
                                      <p:by x="105000" y="105000"/>
                                    </p:animScale>
                                  </p:childTnLst>
                                </p:cTn>
                              </p:par>
                              <p:par>
                                <p:cTn id="322" presetID="53" presetClass="entr" presetSubtype="16" fill="hold" nodeType="withEffect">
                                  <p:stCondLst>
                                    <p:cond delay="0"/>
                                  </p:stCondLst>
                                  <p:childTnLst>
                                    <p:set>
                                      <p:cBhvr>
                                        <p:cTn id="323" dur="1" fill="hold">
                                          <p:stCondLst>
                                            <p:cond delay="0"/>
                                          </p:stCondLst>
                                        </p:cTn>
                                        <p:tgtEl>
                                          <p:spTgt spid="197"/>
                                        </p:tgtEl>
                                        <p:attrNameLst>
                                          <p:attrName>style.visibility</p:attrName>
                                        </p:attrNameLst>
                                      </p:cBhvr>
                                      <p:to>
                                        <p:strVal val="visible"/>
                                      </p:to>
                                    </p:set>
                                    <p:anim calcmode="lin" valueType="num">
                                      <p:cBhvr>
                                        <p:cTn id="324" dur="500" fill="hold"/>
                                        <p:tgtEl>
                                          <p:spTgt spid="197"/>
                                        </p:tgtEl>
                                        <p:attrNameLst>
                                          <p:attrName>ppt_w</p:attrName>
                                        </p:attrNameLst>
                                      </p:cBhvr>
                                      <p:tavLst>
                                        <p:tav tm="0">
                                          <p:val>
                                            <p:fltVal val="0"/>
                                          </p:val>
                                        </p:tav>
                                        <p:tav tm="100000">
                                          <p:val>
                                            <p:strVal val="#ppt_w"/>
                                          </p:val>
                                        </p:tav>
                                      </p:tavLst>
                                    </p:anim>
                                    <p:anim calcmode="lin" valueType="num">
                                      <p:cBhvr>
                                        <p:cTn id="325" dur="500" fill="hold"/>
                                        <p:tgtEl>
                                          <p:spTgt spid="197"/>
                                        </p:tgtEl>
                                        <p:attrNameLst>
                                          <p:attrName>ppt_h</p:attrName>
                                        </p:attrNameLst>
                                      </p:cBhvr>
                                      <p:tavLst>
                                        <p:tav tm="0">
                                          <p:val>
                                            <p:fltVal val="0"/>
                                          </p:val>
                                        </p:tav>
                                        <p:tav tm="100000">
                                          <p:val>
                                            <p:strVal val="#ppt_h"/>
                                          </p:val>
                                        </p:tav>
                                      </p:tavLst>
                                    </p:anim>
                                    <p:animEffect transition="in" filter="fade">
                                      <p:cBhvr>
                                        <p:cTn id="326" dur="500"/>
                                        <p:tgtEl>
                                          <p:spTgt spid="197"/>
                                        </p:tgtEl>
                                      </p:cBhvr>
                                    </p:animEffect>
                                  </p:childTnLst>
                                </p:cTn>
                              </p:par>
                              <p:par>
                                <p:cTn id="327" presetID="26" presetClass="emph" presetSubtype="0" fill="hold" nodeType="withEffect">
                                  <p:stCondLst>
                                    <p:cond delay="500"/>
                                  </p:stCondLst>
                                  <p:childTnLst>
                                    <p:animEffect transition="out" filter="fade">
                                      <p:cBhvr>
                                        <p:cTn id="328" dur="500" tmFilter="0, 0; .2, .5; .8, .5; 1, 0"/>
                                        <p:tgtEl>
                                          <p:spTgt spid="197"/>
                                        </p:tgtEl>
                                      </p:cBhvr>
                                    </p:animEffect>
                                    <p:animScale>
                                      <p:cBhvr>
                                        <p:cTn id="329" dur="250" autoRev="1" fill="hold"/>
                                        <p:tgtEl>
                                          <p:spTgt spid="197"/>
                                        </p:tgtEl>
                                      </p:cBhvr>
                                      <p:by x="105000" y="105000"/>
                                    </p:animScale>
                                  </p:childTnLst>
                                </p:cTn>
                              </p:par>
                              <p:par>
                                <p:cTn id="330" presetID="53" presetClass="entr" presetSubtype="16" fill="hold" nodeType="withEffect">
                                  <p:stCondLst>
                                    <p:cond delay="0"/>
                                  </p:stCondLst>
                                  <p:childTnLst>
                                    <p:set>
                                      <p:cBhvr>
                                        <p:cTn id="331" dur="1" fill="hold">
                                          <p:stCondLst>
                                            <p:cond delay="0"/>
                                          </p:stCondLst>
                                        </p:cTn>
                                        <p:tgtEl>
                                          <p:spTgt spid="190"/>
                                        </p:tgtEl>
                                        <p:attrNameLst>
                                          <p:attrName>style.visibility</p:attrName>
                                        </p:attrNameLst>
                                      </p:cBhvr>
                                      <p:to>
                                        <p:strVal val="visible"/>
                                      </p:to>
                                    </p:set>
                                    <p:anim calcmode="lin" valueType="num">
                                      <p:cBhvr>
                                        <p:cTn id="332" dur="500" fill="hold"/>
                                        <p:tgtEl>
                                          <p:spTgt spid="190"/>
                                        </p:tgtEl>
                                        <p:attrNameLst>
                                          <p:attrName>ppt_w</p:attrName>
                                        </p:attrNameLst>
                                      </p:cBhvr>
                                      <p:tavLst>
                                        <p:tav tm="0">
                                          <p:val>
                                            <p:fltVal val="0"/>
                                          </p:val>
                                        </p:tav>
                                        <p:tav tm="100000">
                                          <p:val>
                                            <p:strVal val="#ppt_w"/>
                                          </p:val>
                                        </p:tav>
                                      </p:tavLst>
                                    </p:anim>
                                    <p:anim calcmode="lin" valueType="num">
                                      <p:cBhvr>
                                        <p:cTn id="333" dur="500" fill="hold"/>
                                        <p:tgtEl>
                                          <p:spTgt spid="190"/>
                                        </p:tgtEl>
                                        <p:attrNameLst>
                                          <p:attrName>ppt_h</p:attrName>
                                        </p:attrNameLst>
                                      </p:cBhvr>
                                      <p:tavLst>
                                        <p:tav tm="0">
                                          <p:val>
                                            <p:fltVal val="0"/>
                                          </p:val>
                                        </p:tav>
                                        <p:tav tm="100000">
                                          <p:val>
                                            <p:strVal val="#ppt_h"/>
                                          </p:val>
                                        </p:tav>
                                      </p:tavLst>
                                    </p:anim>
                                    <p:animEffect transition="in" filter="fade">
                                      <p:cBhvr>
                                        <p:cTn id="334" dur="500"/>
                                        <p:tgtEl>
                                          <p:spTgt spid="190"/>
                                        </p:tgtEl>
                                      </p:cBhvr>
                                    </p:animEffect>
                                  </p:childTnLst>
                                </p:cTn>
                              </p:par>
                              <p:par>
                                <p:cTn id="335" presetID="26" presetClass="emph" presetSubtype="0" fill="hold" nodeType="withEffect">
                                  <p:stCondLst>
                                    <p:cond delay="500"/>
                                  </p:stCondLst>
                                  <p:childTnLst>
                                    <p:animEffect transition="out" filter="fade">
                                      <p:cBhvr>
                                        <p:cTn id="336" dur="500" tmFilter="0, 0; .2, .5; .8, .5; 1, 0"/>
                                        <p:tgtEl>
                                          <p:spTgt spid="190"/>
                                        </p:tgtEl>
                                      </p:cBhvr>
                                    </p:animEffect>
                                    <p:animScale>
                                      <p:cBhvr>
                                        <p:cTn id="337" dur="250" autoRev="1" fill="hold"/>
                                        <p:tgtEl>
                                          <p:spTgt spid="190"/>
                                        </p:tgtEl>
                                      </p:cBhvr>
                                      <p:by x="105000" y="105000"/>
                                    </p:animScale>
                                  </p:childTnLst>
                                </p:cTn>
                              </p:par>
                              <p:par>
                                <p:cTn id="338" presetID="53" presetClass="entr" presetSubtype="16" fill="hold" grpId="0" nodeType="withEffect">
                                  <p:stCondLst>
                                    <p:cond delay="0"/>
                                  </p:stCondLst>
                                  <p:childTnLst>
                                    <p:set>
                                      <p:cBhvr>
                                        <p:cTn id="339" dur="1" fill="hold">
                                          <p:stCondLst>
                                            <p:cond delay="0"/>
                                          </p:stCondLst>
                                        </p:cTn>
                                        <p:tgtEl>
                                          <p:spTgt spid="190"/>
                                        </p:tgtEl>
                                        <p:attrNameLst>
                                          <p:attrName>style.visibility</p:attrName>
                                        </p:attrNameLst>
                                      </p:cBhvr>
                                      <p:to>
                                        <p:strVal val="visible"/>
                                      </p:to>
                                    </p:set>
                                    <p:anim calcmode="lin" valueType="num">
                                      <p:cBhvr>
                                        <p:cTn id="340" dur="500" fill="hold"/>
                                        <p:tgtEl>
                                          <p:spTgt spid="190"/>
                                        </p:tgtEl>
                                        <p:attrNameLst>
                                          <p:attrName>ppt_w</p:attrName>
                                        </p:attrNameLst>
                                      </p:cBhvr>
                                      <p:tavLst>
                                        <p:tav tm="0">
                                          <p:val>
                                            <p:fltVal val="0"/>
                                          </p:val>
                                        </p:tav>
                                        <p:tav tm="100000">
                                          <p:val>
                                            <p:strVal val="#ppt_w"/>
                                          </p:val>
                                        </p:tav>
                                      </p:tavLst>
                                    </p:anim>
                                    <p:anim calcmode="lin" valueType="num">
                                      <p:cBhvr>
                                        <p:cTn id="341" dur="500" fill="hold"/>
                                        <p:tgtEl>
                                          <p:spTgt spid="190"/>
                                        </p:tgtEl>
                                        <p:attrNameLst>
                                          <p:attrName>ppt_h</p:attrName>
                                        </p:attrNameLst>
                                      </p:cBhvr>
                                      <p:tavLst>
                                        <p:tav tm="0">
                                          <p:val>
                                            <p:fltVal val="0"/>
                                          </p:val>
                                        </p:tav>
                                        <p:tav tm="100000">
                                          <p:val>
                                            <p:strVal val="#ppt_h"/>
                                          </p:val>
                                        </p:tav>
                                      </p:tavLst>
                                    </p:anim>
                                    <p:animEffect transition="in" filter="fade">
                                      <p:cBhvr>
                                        <p:cTn id="342" dur="500"/>
                                        <p:tgtEl>
                                          <p:spTgt spid="190"/>
                                        </p:tgtEl>
                                      </p:cBhvr>
                                    </p:animEffect>
                                  </p:childTnLst>
                                  <p:subTnLst>
                                    <p:audio>
                                      <p:cMediaNode>
                                        <p:cTn display="0" masterRel="sameClick">
                                          <p:stCondLst>
                                            <p:cond evt="begin" delay="0">
                                              <p:tn val="338"/>
                                            </p:cond>
                                          </p:stCondLst>
                                          <p:endCondLst>
                                            <p:cond evt="onStopAudio" delay="0">
                                              <p:tgtEl>
                                                <p:sldTgt/>
                                              </p:tgtEl>
                                            </p:cond>
                                          </p:endCondLst>
                                        </p:cTn>
                                        <p:tgtEl>
                                          <p:sndTgt r:embed="rId3" name="Bling.wav"/>
                                        </p:tgtEl>
                                      </p:cMediaNode>
                                    </p:audio>
                                  </p:subTnLst>
                                </p:cTn>
                              </p:par>
                              <p:par>
                                <p:cTn id="343" presetID="26" presetClass="emph" presetSubtype="0" fill="hold" grpId="1" nodeType="withEffect">
                                  <p:stCondLst>
                                    <p:cond delay="500"/>
                                  </p:stCondLst>
                                  <p:childTnLst>
                                    <p:animEffect transition="out" filter="fade">
                                      <p:cBhvr>
                                        <p:cTn id="344" dur="500" tmFilter="0, 0; .2, .5; .8, .5; 1, 0"/>
                                        <p:tgtEl>
                                          <p:spTgt spid="190"/>
                                        </p:tgtEl>
                                      </p:cBhvr>
                                    </p:animEffect>
                                    <p:animScale>
                                      <p:cBhvr>
                                        <p:cTn id="345" dur="250" autoRev="1" fill="hold"/>
                                        <p:tgtEl>
                                          <p:spTgt spid="190"/>
                                        </p:tgtEl>
                                      </p:cBhvr>
                                      <p:by x="105000" y="105000"/>
                                    </p:animScale>
                                  </p:childTnLst>
                                </p:cTn>
                              </p:par>
                              <p:par>
                                <p:cTn id="346" presetID="53" presetClass="entr" presetSubtype="16" fill="hold" nodeType="withEffect">
                                  <p:stCondLst>
                                    <p:cond delay="0"/>
                                  </p:stCondLst>
                                  <p:childTnLst>
                                    <p:set>
                                      <p:cBhvr>
                                        <p:cTn id="347" dur="1" fill="hold">
                                          <p:stCondLst>
                                            <p:cond delay="0"/>
                                          </p:stCondLst>
                                        </p:cTn>
                                        <p:tgtEl>
                                          <p:spTgt spid="197"/>
                                        </p:tgtEl>
                                        <p:attrNameLst>
                                          <p:attrName>style.visibility</p:attrName>
                                        </p:attrNameLst>
                                      </p:cBhvr>
                                      <p:to>
                                        <p:strVal val="visible"/>
                                      </p:to>
                                    </p:set>
                                    <p:anim calcmode="lin" valueType="num">
                                      <p:cBhvr>
                                        <p:cTn id="348" dur="500" fill="hold"/>
                                        <p:tgtEl>
                                          <p:spTgt spid="197"/>
                                        </p:tgtEl>
                                        <p:attrNameLst>
                                          <p:attrName>ppt_w</p:attrName>
                                        </p:attrNameLst>
                                      </p:cBhvr>
                                      <p:tavLst>
                                        <p:tav tm="0">
                                          <p:val>
                                            <p:fltVal val="0"/>
                                          </p:val>
                                        </p:tav>
                                        <p:tav tm="100000">
                                          <p:val>
                                            <p:strVal val="#ppt_w"/>
                                          </p:val>
                                        </p:tav>
                                      </p:tavLst>
                                    </p:anim>
                                    <p:anim calcmode="lin" valueType="num">
                                      <p:cBhvr>
                                        <p:cTn id="349" dur="500" fill="hold"/>
                                        <p:tgtEl>
                                          <p:spTgt spid="197"/>
                                        </p:tgtEl>
                                        <p:attrNameLst>
                                          <p:attrName>ppt_h</p:attrName>
                                        </p:attrNameLst>
                                      </p:cBhvr>
                                      <p:tavLst>
                                        <p:tav tm="0">
                                          <p:val>
                                            <p:fltVal val="0"/>
                                          </p:val>
                                        </p:tav>
                                        <p:tav tm="100000">
                                          <p:val>
                                            <p:strVal val="#ppt_h"/>
                                          </p:val>
                                        </p:tav>
                                      </p:tavLst>
                                    </p:anim>
                                    <p:animEffect transition="in" filter="fade">
                                      <p:cBhvr>
                                        <p:cTn id="350" dur="500"/>
                                        <p:tgtEl>
                                          <p:spTgt spid="197"/>
                                        </p:tgtEl>
                                      </p:cBhvr>
                                    </p:animEffect>
                                  </p:childTnLst>
                                </p:cTn>
                              </p:par>
                              <p:par>
                                <p:cTn id="351" presetID="26" presetClass="emph" presetSubtype="0" fill="hold" nodeType="withEffect">
                                  <p:stCondLst>
                                    <p:cond delay="500"/>
                                  </p:stCondLst>
                                  <p:childTnLst>
                                    <p:animEffect transition="out" filter="fade">
                                      <p:cBhvr>
                                        <p:cTn id="352" dur="500" tmFilter="0, 0; .2, .5; .8, .5; 1, 0"/>
                                        <p:tgtEl>
                                          <p:spTgt spid="197"/>
                                        </p:tgtEl>
                                      </p:cBhvr>
                                    </p:animEffect>
                                    <p:animScale>
                                      <p:cBhvr>
                                        <p:cTn id="353" dur="250" autoRev="1" fill="hold"/>
                                        <p:tgtEl>
                                          <p:spTgt spid="197"/>
                                        </p:tgtEl>
                                      </p:cBhvr>
                                      <p:by x="105000" y="105000"/>
                                    </p:animScale>
                                  </p:childTnLst>
                                </p:cTn>
                              </p:par>
                              <p:par>
                                <p:cTn id="354" presetID="53" presetClass="entr" presetSubtype="16" fill="hold" nodeType="withEffect">
                                  <p:stCondLst>
                                    <p:cond delay="0"/>
                                  </p:stCondLst>
                                  <p:childTnLst>
                                    <p:set>
                                      <p:cBhvr>
                                        <p:cTn id="355" dur="1" fill="hold">
                                          <p:stCondLst>
                                            <p:cond delay="0"/>
                                          </p:stCondLst>
                                        </p:cTn>
                                        <p:tgtEl>
                                          <p:spTgt spid="197"/>
                                        </p:tgtEl>
                                        <p:attrNameLst>
                                          <p:attrName>style.visibility</p:attrName>
                                        </p:attrNameLst>
                                      </p:cBhvr>
                                      <p:to>
                                        <p:strVal val="visible"/>
                                      </p:to>
                                    </p:set>
                                    <p:anim calcmode="lin" valueType="num">
                                      <p:cBhvr>
                                        <p:cTn id="356" dur="500" fill="hold"/>
                                        <p:tgtEl>
                                          <p:spTgt spid="197"/>
                                        </p:tgtEl>
                                        <p:attrNameLst>
                                          <p:attrName>ppt_w</p:attrName>
                                        </p:attrNameLst>
                                      </p:cBhvr>
                                      <p:tavLst>
                                        <p:tav tm="0">
                                          <p:val>
                                            <p:fltVal val="0"/>
                                          </p:val>
                                        </p:tav>
                                        <p:tav tm="100000">
                                          <p:val>
                                            <p:strVal val="#ppt_w"/>
                                          </p:val>
                                        </p:tav>
                                      </p:tavLst>
                                    </p:anim>
                                    <p:anim calcmode="lin" valueType="num">
                                      <p:cBhvr>
                                        <p:cTn id="357" dur="500" fill="hold"/>
                                        <p:tgtEl>
                                          <p:spTgt spid="197"/>
                                        </p:tgtEl>
                                        <p:attrNameLst>
                                          <p:attrName>ppt_h</p:attrName>
                                        </p:attrNameLst>
                                      </p:cBhvr>
                                      <p:tavLst>
                                        <p:tav tm="0">
                                          <p:val>
                                            <p:fltVal val="0"/>
                                          </p:val>
                                        </p:tav>
                                        <p:tav tm="100000">
                                          <p:val>
                                            <p:strVal val="#ppt_h"/>
                                          </p:val>
                                        </p:tav>
                                      </p:tavLst>
                                    </p:anim>
                                    <p:animEffect transition="in" filter="fade">
                                      <p:cBhvr>
                                        <p:cTn id="358" dur="500"/>
                                        <p:tgtEl>
                                          <p:spTgt spid="197"/>
                                        </p:tgtEl>
                                      </p:cBhvr>
                                    </p:animEffect>
                                  </p:childTnLst>
                                </p:cTn>
                              </p:par>
                              <p:par>
                                <p:cTn id="359" presetID="26" presetClass="emph" presetSubtype="0" fill="hold" nodeType="withEffect">
                                  <p:stCondLst>
                                    <p:cond delay="500"/>
                                  </p:stCondLst>
                                  <p:childTnLst>
                                    <p:animEffect transition="out" filter="fade">
                                      <p:cBhvr>
                                        <p:cTn id="360" dur="500" tmFilter="0, 0; .2, .5; .8, .5; 1, 0"/>
                                        <p:tgtEl>
                                          <p:spTgt spid="197"/>
                                        </p:tgtEl>
                                      </p:cBhvr>
                                    </p:animEffect>
                                    <p:animScale>
                                      <p:cBhvr>
                                        <p:cTn id="361" dur="250" autoRev="1" fill="hold"/>
                                        <p:tgtEl>
                                          <p:spTgt spid="197"/>
                                        </p:tgtEl>
                                      </p:cBhvr>
                                      <p:by x="105000" y="105000"/>
                                    </p:animScale>
                                  </p:childTnLst>
                                </p:cTn>
                              </p:par>
                              <p:par>
                                <p:cTn id="362" presetID="53" presetClass="entr" presetSubtype="16" fill="hold" nodeType="withEffect">
                                  <p:stCondLst>
                                    <p:cond delay="0"/>
                                  </p:stCondLst>
                                  <p:childTnLst>
                                    <p:set>
                                      <p:cBhvr>
                                        <p:cTn id="363" dur="1" fill="hold">
                                          <p:stCondLst>
                                            <p:cond delay="0"/>
                                          </p:stCondLst>
                                        </p:cTn>
                                        <p:tgtEl>
                                          <p:spTgt spid="197"/>
                                        </p:tgtEl>
                                        <p:attrNameLst>
                                          <p:attrName>style.visibility</p:attrName>
                                        </p:attrNameLst>
                                      </p:cBhvr>
                                      <p:to>
                                        <p:strVal val="visible"/>
                                      </p:to>
                                    </p:set>
                                    <p:anim calcmode="lin" valueType="num">
                                      <p:cBhvr>
                                        <p:cTn id="364" dur="500" fill="hold"/>
                                        <p:tgtEl>
                                          <p:spTgt spid="197"/>
                                        </p:tgtEl>
                                        <p:attrNameLst>
                                          <p:attrName>ppt_w</p:attrName>
                                        </p:attrNameLst>
                                      </p:cBhvr>
                                      <p:tavLst>
                                        <p:tav tm="0">
                                          <p:val>
                                            <p:fltVal val="0"/>
                                          </p:val>
                                        </p:tav>
                                        <p:tav tm="100000">
                                          <p:val>
                                            <p:strVal val="#ppt_w"/>
                                          </p:val>
                                        </p:tav>
                                      </p:tavLst>
                                    </p:anim>
                                    <p:anim calcmode="lin" valueType="num">
                                      <p:cBhvr>
                                        <p:cTn id="365" dur="500" fill="hold"/>
                                        <p:tgtEl>
                                          <p:spTgt spid="197"/>
                                        </p:tgtEl>
                                        <p:attrNameLst>
                                          <p:attrName>ppt_h</p:attrName>
                                        </p:attrNameLst>
                                      </p:cBhvr>
                                      <p:tavLst>
                                        <p:tav tm="0">
                                          <p:val>
                                            <p:fltVal val="0"/>
                                          </p:val>
                                        </p:tav>
                                        <p:tav tm="100000">
                                          <p:val>
                                            <p:strVal val="#ppt_h"/>
                                          </p:val>
                                        </p:tav>
                                      </p:tavLst>
                                    </p:anim>
                                    <p:animEffect transition="in" filter="fade">
                                      <p:cBhvr>
                                        <p:cTn id="366" dur="500"/>
                                        <p:tgtEl>
                                          <p:spTgt spid="197"/>
                                        </p:tgtEl>
                                      </p:cBhvr>
                                    </p:animEffect>
                                  </p:childTnLst>
                                </p:cTn>
                              </p:par>
                              <p:par>
                                <p:cTn id="367" presetID="26" presetClass="emph" presetSubtype="0" fill="hold" nodeType="withEffect">
                                  <p:stCondLst>
                                    <p:cond delay="500"/>
                                  </p:stCondLst>
                                  <p:childTnLst>
                                    <p:animEffect transition="out" filter="fade">
                                      <p:cBhvr>
                                        <p:cTn id="368" dur="500" tmFilter="0, 0; .2, .5; .8, .5; 1, 0"/>
                                        <p:tgtEl>
                                          <p:spTgt spid="197"/>
                                        </p:tgtEl>
                                      </p:cBhvr>
                                    </p:animEffect>
                                    <p:animScale>
                                      <p:cBhvr>
                                        <p:cTn id="369" dur="250" autoRev="1" fill="hold"/>
                                        <p:tgtEl>
                                          <p:spTgt spid="197"/>
                                        </p:tgtEl>
                                      </p:cBhvr>
                                      <p:by x="105000" y="105000"/>
                                    </p:animScale>
                                  </p:childTnLst>
                                </p:cTn>
                              </p:par>
                              <p:par>
                                <p:cTn id="370" presetID="53" presetClass="entr" presetSubtype="16" fill="hold" grpId="0" nodeType="withEffect">
                                  <p:stCondLst>
                                    <p:cond delay="0"/>
                                  </p:stCondLst>
                                  <p:childTnLst>
                                    <p:set>
                                      <p:cBhvr>
                                        <p:cTn id="371" dur="1" fill="hold">
                                          <p:stCondLst>
                                            <p:cond delay="0"/>
                                          </p:stCondLst>
                                        </p:cTn>
                                        <p:tgtEl>
                                          <p:spTgt spid="197"/>
                                        </p:tgtEl>
                                        <p:attrNameLst>
                                          <p:attrName>style.visibility</p:attrName>
                                        </p:attrNameLst>
                                      </p:cBhvr>
                                      <p:to>
                                        <p:strVal val="visible"/>
                                      </p:to>
                                    </p:set>
                                    <p:anim calcmode="lin" valueType="num">
                                      <p:cBhvr>
                                        <p:cTn id="372" dur="500" fill="hold"/>
                                        <p:tgtEl>
                                          <p:spTgt spid="197"/>
                                        </p:tgtEl>
                                        <p:attrNameLst>
                                          <p:attrName>ppt_w</p:attrName>
                                        </p:attrNameLst>
                                      </p:cBhvr>
                                      <p:tavLst>
                                        <p:tav tm="0">
                                          <p:val>
                                            <p:fltVal val="0"/>
                                          </p:val>
                                        </p:tav>
                                        <p:tav tm="100000">
                                          <p:val>
                                            <p:strVal val="#ppt_w"/>
                                          </p:val>
                                        </p:tav>
                                      </p:tavLst>
                                    </p:anim>
                                    <p:anim calcmode="lin" valueType="num">
                                      <p:cBhvr>
                                        <p:cTn id="373" dur="500" fill="hold"/>
                                        <p:tgtEl>
                                          <p:spTgt spid="197"/>
                                        </p:tgtEl>
                                        <p:attrNameLst>
                                          <p:attrName>ppt_h</p:attrName>
                                        </p:attrNameLst>
                                      </p:cBhvr>
                                      <p:tavLst>
                                        <p:tav tm="0">
                                          <p:val>
                                            <p:fltVal val="0"/>
                                          </p:val>
                                        </p:tav>
                                        <p:tav tm="100000">
                                          <p:val>
                                            <p:strVal val="#ppt_h"/>
                                          </p:val>
                                        </p:tav>
                                      </p:tavLst>
                                    </p:anim>
                                    <p:animEffect transition="in" filter="fade">
                                      <p:cBhvr>
                                        <p:cTn id="374" dur="500"/>
                                        <p:tgtEl>
                                          <p:spTgt spid="197"/>
                                        </p:tgtEl>
                                      </p:cBhvr>
                                    </p:animEffect>
                                  </p:childTnLst>
                                  <p:subTnLst>
                                    <p:audio>
                                      <p:cMediaNode>
                                        <p:cTn display="0" masterRel="sameClick">
                                          <p:stCondLst>
                                            <p:cond evt="begin" delay="0">
                                              <p:tn val="370"/>
                                            </p:cond>
                                          </p:stCondLst>
                                          <p:endCondLst>
                                            <p:cond evt="onStopAudio" delay="0">
                                              <p:tgtEl>
                                                <p:sldTgt/>
                                              </p:tgtEl>
                                            </p:cond>
                                          </p:endCondLst>
                                        </p:cTn>
                                        <p:tgtEl>
                                          <p:sndTgt r:embed="rId3" name="Bling.wav"/>
                                        </p:tgtEl>
                                      </p:cMediaNode>
                                    </p:audio>
                                  </p:subTnLst>
                                </p:cTn>
                              </p:par>
                              <p:par>
                                <p:cTn id="375" presetID="26" presetClass="emph" presetSubtype="0" fill="hold" grpId="1" nodeType="withEffect">
                                  <p:stCondLst>
                                    <p:cond delay="500"/>
                                  </p:stCondLst>
                                  <p:childTnLst>
                                    <p:animEffect transition="out" filter="fade">
                                      <p:cBhvr>
                                        <p:cTn id="376" dur="500" tmFilter="0, 0; .2, .5; .8, .5; 1, 0"/>
                                        <p:tgtEl>
                                          <p:spTgt spid="197"/>
                                        </p:tgtEl>
                                      </p:cBhvr>
                                    </p:animEffect>
                                    <p:animScale>
                                      <p:cBhvr>
                                        <p:cTn id="377" dur="250" autoRev="1" fill="hold"/>
                                        <p:tgtEl>
                                          <p:spTgt spid="197"/>
                                        </p:tgtEl>
                                      </p:cBhvr>
                                      <p:by x="105000" y="105000"/>
                                    </p:animScale>
                                  </p:childTnLst>
                                </p:cTn>
                              </p:par>
                              <p:par>
                                <p:cTn id="378" presetID="53" presetClass="entr" presetSubtype="16" fill="hold" nodeType="withEffect">
                                  <p:stCondLst>
                                    <p:cond delay="0"/>
                                  </p:stCondLst>
                                  <p:childTnLst>
                                    <p:set>
                                      <p:cBhvr>
                                        <p:cTn id="379" dur="1" fill="hold">
                                          <p:stCondLst>
                                            <p:cond delay="0"/>
                                          </p:stCondLst>
                                        </p:cTn>
                                        <p:tgtEl>
                                          <p:spTgt spid="203"/>
                                        </p:tgtEl>
                                        <p:attrNameLst>
                                          <p:attrName>style.visibility</p:attrName>
                                        </p:attrNameLst>
                                      </p:cBhvr>
                                      <p:to>
                                        <p:strVal val="visible"/>
                                      </p:to>
                                    </p:set>
                                    <p:anim calcmode="lin" valueType="num">
                                      <p:cBhvr>
                                        <p:cTn id="380" dur="500" fill="hold"/>
                                        <p:tgtEl>
                                          <p:spTgt spid="203"/>
                                        </p:tgtEl>
                                        <p:attrNameLst>
                                          <p:attrName>ppt_w</p:attrName>
                                        </p:attrNameLst>
                                      </p:cBhvr>
                                      <p:tavLst>
                                        <p:tav tm="0">
                                          <p:val>
                                            <p:fltVal val="0"/>
                                          </p:val>
                                        </p:tav>
                                        <p:tav tm="100000">
                                          <p:val>
                                            <p:strVal val="#ppt_w"/>
                                          </p:val>
                                        </p:tav>
                                      </p:tavLst>
                                    </p:anim>
                                    <p:anim calcmode="lin" valueType="num">
                                      <p:cBhvr>
                                        <p:cTn id="381" dur="500" fill="hold"/>
                                        <p:tgtEl>
                                          <p:spTgt spid="203"/>
                                        </p:tgtEl>
                                        <p:attrNameLst>
                                          <p:attrName>ppt_h</p:attrName>
                                        </p:attrNameLst>
                                      </p:cBhvr>
                                      <p:tavLst>
                                        <p:tav tm="0">
                                          <p:val>
                                            <p:fltVal val="0"/>
                                          </p:val>
                                        </p:tav>
                                        <p:tav tm="100000">
                                          <p:val>
                                            <p:strVal val="#ppt_h"/>
                                          </p:val>
                                        </p:tav>
                                      </p:tavLst>
                                    </p:anim>
                                    <p:animEffect transition="in" filter="fade">
                                      <p:cBhvr>
                                        <p:cTn id="382" dur="500"/>
                                        <p:tgtEl>
                                          <p:spTgt spid="203"/>
                                        </p:tgtEl>
                                      </p:cBhvr>
                                    </p:animEffect>
                                  </p:childTnLst>
                                </p:cTn>
                              </p:par>
                              <p:par>
                                <p:cTn id="383" presetID="26" presetClass="emph" presetSubtype="0" fill="hold" nodeType="withEffect">
                                  <p:stCondLst>
                                    <p:cond delay="500"/>
                                  </p:stCondLst>
                                  <p:childTnLst>
                                    <p:animEffect transition="out" filter="fade">
                                      <p:cBhvr>
                                        <p:cTn id="384" dur="500" tmFilter="0, 0; .2, .5; .8, .5; 1, 0"/>
                                        <p:tgtEl>
                                          <p:spTgt spid="203"/>
                                        </p:tgtEl>
                                      </p:cBhvr>
                                    </p:animEffect>
                                    <p:animScale>
                                      <p:cBhvr>
                                        <p:cTn id="385" dur="250" autoRev="1" fill="hold"/>
                                        <p:tgtEl>
                                          <p:spTgt spid="203"/>
                                        </p:tgtEl>
                                      </p:cBhvr>
                                      <p:by x="105000" y="105000"/>
                                    </p:animScale>
                                  </p:childTnLst>
                                </p:cTn>
                              </p:par>
                              <p:par>
                                <p:cTn id="386" presetID="53" presetClass="entr" presetSubtype="16" fill="hold" nodeType="withEffect">
                                  <p:stCondLst>
                                    <p:cond delay="0"/>
                                  </p:stCondLst>
                                  <p:childTnLst>
                                    <p:set>
                                      <p:cBhvr>
                                        <p:cTn id="387" dur="1" fill="hold">
                                          <p:stCondLst>
                                            <p:cond delay="0"/>
                                          </p:stCondLst>
                                        </p:cTn>
                                        <p:tgtEl>
                                          <p:spTgt spid="203"/>
                                        </p:tgtEl>
                                        <p:attrNameLst>
                                          <p:attrName>style.visibility</p:attrName>
                                        </p:attrNameLst>
                                      </p:cBhvr>
                                      <p:to>
                                        <p:strVal val="visible"/>
                                      </p:to>
                                    </p:set>
                                    <p:anim calcmode="lin" valueType="num">
                                      <p:cBhvr>
                                        <p:cTn id="388" dur="500" fill="hold"/>
                                        <p:tgtEl>
                                          <p:spTgt spid="203"/>
                                        </p:tgtEl>
                                        <p:attrNameLst>
                                          <p:attrName>ppt_w</p:attrName>
                                        </p:attrNameLst>
                                      </p:cBhvr>
                                      <p:tavLst>
                                        <p:tav tm="0">
                                          <p:val>
                                            <p:fltVal val="0"/>
                                          </p:val>
                                        </p:tav>
                                        <p:tav tm="100000">
                                          <p:val>
                                            <p:strVal val="#ppt_w"/>
                                          </p:val>
                                        </p:tav>
                                      </p:tavLst>
                                    </p:anim>
                                    <p:anim calcmode="lin" valueType="num">
                                      <p:cBhvr>
                                        <p:cTn id="389" dur="500" fill="hold"/>
                                        <p:tgtEl>
                                          <p:spTgt spid="203"/>
                                        </p:tgtEl>
                                        <p:attrNameLst>
                                          <p:attrName>ppt_h</p:attrName>
                                        </p:attrNameLst>
                                      </p:cBhvr>
                                      <p:tavLst>
                                        <p:tav tm="0">
                                          <p:val>
                                            <p:fltVal val="0"/>
                                          </p:val>
                                        </p:tav>
                                        <p:tav tm="100000">
                                          <p:val>
                                            <p:strVal val="#ppt_h"/>
                                          </p:val>
                                        </p:tav>
                                      </p:tavLst>
                                    </p:anim>
                                    <p:animEffect transition="in" filter="fade">
                                      <p:cBhvr>
                                        <p:cTn id="390" dur="500"/>
                                        <p:tgtEl>
                                          <p:spTgt spid="203"/>
                                        </p:tgtEl>
                                      </p:cBhvr>
                                    </p:animEffect>
                                  </p:childTnLst>
                                </p:cTn>
                              </p:par>
                              <p:par>
                                <p:cTn id="391" presetID="26" presetClass="emph" presetSubtype="0" fill="hold" nodeType="withEffect">
                                  <p:stCondLst>
                                    <p:cond delay="500"/>
                                  </p:stCondLst>
                                  <p:childTnLst>
                                    <p:animEffect transition="out" filter="fade">
                                      <p:cBhvr>
                                        <p:cTn id="392" dur="500" tmFilter="0, 0; .2, .5; .8, .5; 1, 0"/>
                                        <p:tgtEl>
                                          <p:spTgt spid="203"/>
                                        </p:tgtEl>
                                      </p:cBhvr>
                                    </p:animEffect>
                                    <p:animScale>
                                      <p:cBhvr>
                                        <p:cTn id="393" dur="250" autoRev="1" fill="hold"/>
                                        <p:tgtEl>
                                          <p:spTgt spid="203"/>
                                        </p:tgtEl>
                                      </p:cBhvr>
                                      <p:by x="105000" y="105000"/>
                                    </p:animScale>
                                  </p:childTnLst>
                                </p:cTn>
                              </p:par>
                              <p:par>
                                <p:cTn id="394" presetID="53" presetClass="entr" presetSubtype="16" fill="hold" nodeType="withEffect">
                                  <p:stCondLst>
                                    <p:cond delay="0"/>
                                  </p:stCondLst>
                                  <p:childTnLst>
                                    <p:set>
                                      <p:cBhvr>
                                        <p:cTn id="395" dur="1" fill="hold">
                                          <p:stCondLst>
                                            <p:cond delay="0"/>
                                          </p:stCondLst>
                                        </p:cTn>
                                        <p:tgtEl>
                                          <p:spTgt spid="203"/>
                                        </p:tgtEl>
                                        <p:attrNameLst>
                                          <p:attrName>style.visibility</p:attrName>
                                        </p:attrNameLst>
                                      </p:cBhvr>
                                      <p:to>
                                        <p:strVal val="visible"/>
                                      </p:to>
                                    </p:set>
                                    <p:anim calcmode="lin" valueType="num">
                                      <p:cBhvr>
                                        <p:cTn id="396" dur="500" fill="hold"/>
                                        <p:tgtEl>
                                          <p:spTgt spid="203"/>
                                        </p:tgtEl>
                                        <p:attrNameLst>
                                          <p:attrName>ppt_w</p:attrName>
                                        </p:attrNameLst>
                                      </p:cBhvr>
                                      <p:tavLst>
                                        <p:tav tm="0">
                                          <p:val>
                                            <p:fltVal val="0"/>
                                          </p:val>
                                        </p:tav>
                                        <p:tav tm="100000">
                                          <p:val>
                                            <p:strVal val="#ppt_w"/>
                                          </p:val>
                                        </p:tav>
                                      </p:tavLst>
                                    </p:anim>
                                    <p:anim calcmode="lin" valueType="num">
                                      <p:cBhvr>
                                        <p:cTn id="397" dur="500" fill="hold"/>
                                        <p:tgtEl>
                                          <p:spTgt spid="203"/>
                                        </p:tgtEl>
                                        <p:attrNameLst>
                                          <p:attrName>ppt_h</p:attrName>
                                        </p:attrNameLst>
                                      </p:cBhvr>
                                      <p:tavLst>
                                        <p:tav tm="0">
                                          <p:val>
                                            <p:fltVal val="0"/>
                                          </p:val>
                                        </p:tav>
                                        <p:tav tm="100000">
                                          <p:val>
                                            <p:strVal val="#ppt_h"/>
                                          </p:val>
                                        </p:tav>
                                      </p:tavLst>
                                    </p:anim>
                                    <p:animEffect transition="in" filter="fade">
                                      <p:cBhvr>
                                        <p:cTn id="398" dur="500"/>
                                        <p:tgtEl>
                                          <p:spTgt spid="203"/>
                                        </p:tgtEl>
                                      </p:cBhvr>
                                    </p:animEffect>
                                  </p:childTnLst>
                                </p:cTn>
                              </p:par>
                              <p:par>
                                <p:cTn id="399" presetID="26" presetClass="emph" presetSubtype="0" fill="hold" nodeType="withEffect">
                                  <p:stCondLst>
                                    <p:cond delay="500"/>
                                  </p:stCondLst>
                                  <p:childTnLst>
                                    <p:animEffect transition="out" filter="fade">
                                      <p:cBhvr>
                                        <p:cTn id="400" dur="500" tmFilter="0, 0; .2, .5; .8, .5; 1, 0"/>
                                        <p:tgtEl>
                                          <p:spTgt spid="203"/>
                                        </p:tgtEl>
                                      </p:cBhvr>
                                    </p:animEffect>
                                    <p:animScale>
                                      <p:cBhvr>
                                        <p:cTn id="401" dur="250" autoRev="1" fill="hold"/>
                                        <p:tgtEl>
                                          <p:spTgt spid="203"/>
                                        </p:tgtEl>
                                      </p:cBhvr>
                                      <p:by x="105000" y="105000"/>
                                    </p:animScale>
                                  </p:childTnLst>
                                </p:cTn>
                              </p:par>
                              <p:par>
                                <p:cTn id="402" presetID="53" presetClass="entr" presetSubtype="16" fill="hold" nodeType="withEffect">
                                  <p:stCondLst>
                                    <p:cond delay="0"/>
                                  </p:stCondLst>
                                  <p:childTnLst>
                                    <p:set>
                                      <p:cBhvr>
                                        <p:cTn id="403" dur="1" fill="hold">
                                          <p:stCondLst>
                                            <p:cond delay="0"/>
                                          </p:stCondLst>
                                        </p:cTn>
                                        <p:tgtEl>
                                          <p:spTgt spid="203"/>
                                        </p:tgtEl>
                                        <p:attrNameLst>
                                          <p:attrName>style.visibility</p:attrName>
                                        </p:attrNameLst>
                                      </p:cBhvr>
                                      <p:to>
                                        <p:strVal val="visible"/>
                                      </p:to>
                                    </p:set>
                                    <p:anim calcmode="lin" valueType="num">
                                      <p:cBhvr>
                                        <p:cTn id="404" dur="500" fill="hold"/>
                                        <p:tgtEl>
                                          <p:spTgt spid="203"/>
                                        </p:tgtEl>
                                        <p:attrNameLst>
                                          <p:attrName>ppt_w</p:attrName>
                                        </p:attrNameLst>
                                      </p:cBhvr>
                                      <p:tavLst>
                                        <p:tav tm="0">
                                          <p:val>
                                            <p:fltVal val="0"/>
                                          </p:val>
                                        </p:tav>
                                        <p:tav tm="100000">
                                          <p:val>
                                            <p:strVal val="#ppt_w"/>
                                          </p:val>
                                        </p:tav>
                                      </p:tavLst>
                                    </p:anim>
                                    <p:anim calcmode="lin" valueType="num">
                                      <p:cBhvr>
                                        <p:cTn id="405" dur="500" fill="hold"/>
                                        <p:tgtEl>
                                          <p:spTgt spid="203"/>
                                        </p:tgtEl>
                                        <p:attrNameLst>
                                          <p:attrName>ppt_h</p:attrName>
                                        </p:attrNameLst>
                                      </p:cBhvr>
                                      <p:tavLst>
                                        <p:tav tm="0">
                                          <p:val>
                                            <p:fltVal val="0"/>
                                          </p:val>
                                        </p:tav>
                                        <p:tav tm="100000">
                                          <p:val>
                                            <p:strVal val="#ppt_h"/>
                                          </p:val>
                                        </p:tav>
                                      </p:tavLst>
                                    </p:anim>
                                    <p:animEffect transition="in" filter="fade">
                                      <p:cBhvr>
                                        <p:cTn id="406" dur="500"/>
                                        <p:tgtEl>
                                          <p:spTgt spid="203"/>
                                        </p:tgtEl>
                                      </p:cBhvr>
                                    </p:animEffect>
                                  </p:childTnLst>
                                </p:cTn>
                              </p:par>
                              <p:par>
                                <p:cTn id="407" presetID="26" presetClass="emph" presetSubtype="0" fill="hold" nodeType="withEffect">
                                  <p:stCondLst>
                                    <p:cond delay="500"/>
                                  </p:stCondLst>
                                  <p:childTnLst>
                                    <p:animEffect transition="out" filter="fade">
                                      <p:cBhvr>
                                        <p:cTn id="408" dur="500" tmFilter="0, 0; .2, .5; .8, .5; 1, 0"/>
                                        <p:tgtEl>
                                          <p:spTgt spid="203"/>
                                        </p:tgtEl>
                                      </p:cBhvr>
                                    </p:animEffect>
                                    <p:animScale>
                                      <p:cBhvr>
                                        <p:cTn id="409" dur="250" autoRev="1" fill="hold"/>
                                        <p:tgtEl>
                                          <p:spTgt spid="203"/>
                                        </p:tgtEl>
                                      </p:cBhvr>
                                      <p:by x="105000" y="105000"/>
                                    </p:animScale>
                                  </p:childTnLst>
                                </p:cTn>
                              </p:par>
                              <p:par>
                                <p:cTn id="410" presetID="53" presetClass="entr" presetSubtype="16" fill="hold" nodeType="withEffect">
                                  <p:stCondLst>
                                    <p:cond delay="0"/>
                                  </p:stCondLst>
                                  <p:childTnLst>
                                    <p:set>
                                      <p:cBhvr>
                                        <p:cTn id="411" dur="1" fill="hold">
                                          <p:stCondLst>
                                            <p:cond delay="0"/>
                                          </p:stCondLst>
                                        </p:cTn>
                                        <p:tgtEl>
                                          <p:spTgt spid="203"/>
                                        </p:tgtEl>
                                        <p:attrNameLst>
                                          <p:attrName>style.visibility</p:attrName>
                                        </p:attrNameLst>
                                      </p:cBhvr>
                                      <p:to>
                                        <p:strVal val="visible"/>
                                      </p:to>
                                    </p:set>
                                    <p:anim calcmode="lin" valueType="num">
                                      <p:cBhvr>
                                        <p:cTn id="412" dur="500" fill="hold"/>
                                        <p:tgtEl>
                                          <p:spTgt spid="203"/>
                                        </p:tgtEl>
                                        <p:attrNameLst>
                                          <p:attrName>ppt_w</p:attrName>
                                        </p:attrNameLst>
                                      </p:cBhvr>
                                      <p:tavLst>
                                        <p:tav tm="0">
                                          <p:val>
                                            <p:fltVal val="0"/>
                                          </p:val>
                                        </p:tav>
                                        <p:tav tm="100000">
                                          <p:val>
                                            <p:strVal val="#ppt_w"/>
                                          </p:val>
                                        </p:tav>
                                      </p:tavLst>
                                    </p:anim>
                                    <p:anim calcmode="lin" valueType="num">
                                      <p:cBhvr>
                                        <p:cTn id="413" dur="500" fill="hold"/>
                                        <p:tgtEl>
                                          <p:spTgt spid="203"/>
                                        </p:tgtEl>
                                        <p:attrNameLst>
                                          <p:attrName>ppt_h</p:attrName>
                                        </p:attrNameLst>
                                      </p:cBhvr>
                                      <p:tavLst>
                                        <p:tav tm="0">
                                          <p:val>
                                            <p:fltVal val="0"/>
                                          </p:val>
                                        </p:tav>
                                        <p:tav tm="100000">
                                          <p:val>
                                            <p:strVal val="#ppt_h"/>
                                          </p:val>
                                        </p:tav>
                                      </p:tavLst>
                                    </p:anim>
                                    <p:animEffect transition="in" filter="fade">
                                      <p:cBhvr>
                                        <p:cTn id="414" dur="500"/>
                                        <p:tgtEl>
                                          <p:spTgt spid="203"/>
                                        </p:tgtEl>
                                      </p:cBhvr>
                                    </p:animEffect>
                                  </p:childTnLst>
                                </p:cTn>
                              </p:par>
                              <p:par>
                                <p:cTn id="415" presetID="26" presetClass="emph" presetSubtype="0" fill="hold" nodeType="withEffect">
                                  <p:stCondLst>
                                    <p:cond delay="500"/>
                                  </p:stCondLst>
                                  <p:childTnLst>
                                    <p:animEffect transition="out" filter="fade">
                                      <p:cBhvr>
                                        <p:cTn id="416" dur="500" tmFilter="0, 0; .2, .5; .8, .5; 1, 0"/>
                                        <p:tgtEl>
                                          <p:spTgt spid="203"/>
                                        </p:tgtEl>
                                      </p:cBhvr>
                                    </p:animEffect>
                                    <p:animScale>
                                      <p:cBhvr>
                                        <p:cTn id="417" dur="250" autoRev="1" fill="hold"/>
                                        <p:tgtEl>
                                          <p:spTgt spid="203"/>
                                        </p:tgtEl>
                                      </p:cBhvr>
                                      <p:by x="105000" y="105000"/>
                                    </p:animScale>
                                  </p:childTnLst>
                                </p:cTn>
                              </p:par>
                              <p:par>
                                <p:cTn id="418" presetID="53" presetClass="entr" presetSubtype="16" fill="hold" nodeType="withEffect">
                                  <p:stCondLst>
                                    <p:cond delay="0"/>
                                  </p:stCondLst>
                                  <p:childTnLst>
                                    <p:set>
                                      <p:cBhvr>
                                        <p:cTn id="419" dur="1" fill="hold">
                                          <p:stCondLst>
                                            <p:cond delay="0"/>
                                          </p:stCondLst>
                                        </p:cTn>
                                        <p:tgtEl>
                                          <p:spTgt spid="203"/>
                                        </p:tgtEl>
                                        <p:attrNameLst>
                                          <p:attrName>style.visibility</p:attrName>
                                        </p:attrNameLst>
                                      </p:cBhvr>
                                      <p:to>
                                        <p:strVal val="visible"/>
                                      </p:to>
                                    </p:set>
                                    <p:anim calcmode="lin" valueType="num">
                                      <p:cBhvr>
                                        <p:cTn id="420" dur="500" fill="hold"/>
                                        <p:tgtEl>
                                          <p:spTgt spid="203"/>
                                        </p:tgtEl>
                                        <p:attrNameLst>
                                          <p:attrName>ppt_w</p:attrName>
                                        </p:attrNameLst>
                                      </p:cBhvr>
                                      <p:tavLst>
                                        <p:tav tm="0">
                                          <p:val>
                                            <p:fltVal val="0"/>
                                          </p:val>
                                        </p:tav>
                                        <p:tav tm="100000">
                                          <p:val>
                                            <p:strVal val="#ppt_w"/>
                                          </p:val>
                                        </p:tav>
                                      </p:tavLst>
                                    </p:anim>
                                    <p:anim calcmode="lin" valueType="num">
                                      <p:cBhvr>
                                        <p:cTn id="421" dur="500" fill="hold"/>
                                        <p:tgtEl>
                                          <p:spTgt spid="203"/>
                                        </p:tgtEl>
                                        <p:attrNameLst>
                                          <p:attrName>ppt_h</p:attrName>
                                        </p:attrNameLst>
                                      </p:cBhvr>
                                      <p:tavLst>
                                        <p:tav tm="0">
                                          <p:val>
                                            <p:fltVal val="0"/>
                                          </p:val>
                                        </p:tav>
                                        <p:tav tm="100000">
                                          <p:val>
                                            <p:strVal val="#ppt_h"/>
                                          </p:val>
                                        </p:tav>
                                      </p:tavLst>
                                    </p:anim>
                                    <p:animEffect transition="in" filter="fade">
                                      <p:cBhvr>
                                        <p:cTn id="422" dur="500"/>
                                        <p:tgtEl>
                                          <p:spTgt spid="203"/>
                                        </p:tgtEl>
                                      </p:cBhvr>
                                    </p:animEffect>
                                  </p:childTnLst>
                                </p:cTn>
                              </p:par>
                              <p:par>
                                <p:cTn id="423" presetID="26" presetClass="emph" presetSubtype="0" fill="hold" nodeType="withEffect">
                                  <p:stCondLst>
                                    <p:cond delay="500"/>
                                  </p:stCondLst>
                                  <p:childTnLst>
                                    <p:animEffect transition="out" filter="fade">
                                      <p:cBhvr>
                                        <p:cTn id="424" dur="500" tmFilter="0, 0; .2, .5; .8, .5; 1, 0"/>
                                        <p:tgtEl>
                                          <p:spTgt spid="203"/>
                                        </p:tgtEl>
                                      </p:cBhvr>
                                    </p:animEffect>
                                    <p:animScale>
                                      <p:cBhvr>
                                        <p:cTn id="425" dur="250" autoRev="1" fill="hold"/>
                                        <p:tgtEl>
                                          <p:spTgt spid="203"/>
                                        </p:tgtEl>
                                      </p:cBhvr>
                                      <p:by x="105000" y="105000"/>
                                    </p:animScale>
                                  </p:childTnLst>
                                </p:cTn>
                              </p:par>
                              <p:par>
                                <p:cTn id="426" presetID="53" presetClass="entr" presetSubtype="16" fill="hold" nodeType="withEffect">
                                  <p:stCondLst>
                                    <p:cond delay="0"/>
                                  </p:stCondLst>
                                  <p:childTnLst>
                                    <p:set>
                                      <p:cBhvr>
                                        <p:cTn id="427" dur="1" fill="hold">
                                          <p:stCondLst>
                                            <p:cond delay="0"/>
                                          </p:stCondLst>
                                        </p:cTn>
                                        <p:tgtEl>
                                          <p:spTgt spid="203"/>
                                        </p:tgtEl>
                                        <p:attrNameLst>
                                          <p:attrName>style.visibility</p:attrName>
                                        </p:attrNameLst>
                                      </p:cBhvr>
                                      <p:to>
                                        <p:strVal val="visible"/>
                                      </p:to>
                                    </p:set>
                                    <p:anim calcmode="lin" valueType="num">
                                      <p:cBhvr>
                                        <p:cTn id="428" dur="500" fill="hold"/>
                                        <p:tgtEl>
                                          <p:spTgt spid="203"/>
                                        </p:tgtEl>
                                        <p:attrNameLst>
                                          <p:attrName>ppt_w</p:attrName>
                                        </p:attrNameLst>
                                      </p:cBhvr>
                                      <p:tavLst>
                                        <p:tav tm="0">
                                          <p:val>
                                            <p:fltVal val="0"/>
                                          </p:val>
                                        </p:tav>
                                        <p:tav tm="100000">
                                          <p:val>
                                            <p:strVal val="#ppt_w"/>
                                          </p:val>
                                        </p:tav>
                                      </p:tavLst>
                                    </p:anim>
                                    <p:anim calcmode="lin" valueType="num">
                                      <p:cBhvr>
                                        <p:cTn id="429" dur="500" fill="hold"/>
                                        <p:tgtEl>
                                          <p:spTgt spid="203"/>
                                        </p:tgtEl>
                                        <p:attrNameLst>
                                          <p:attrName>ppt_h</p:attrName>
                                        </p:attrNameLst>
                                      </p:cBhvr>
                                      <p:tavLst>
                                        <p:tav tm="0">
                                          <p:val>
                                            <p:fltVal val="0"/>
                                          </p:val>
                                        </p:tav>
                                        <p:tav tm="100000">
                                          <p:val>
                                            <p:strVal val="#ppt_h"/>
                                          </p:val>
                                        </p:tav>
                                      </p:tavLst>
                                    </p:anim>
                                    <p:animEffect transition="in" filter="fade">
                                      <p:cBhvr>
                                        <p:cTn id="430" dur="500"/>
                                        <p:tgtEl>
                                          <p:spTgt spid="203"/>
                                        </p:tgtEl>
                                      </p:cBhvr>
                                    </p:animEffect>
                                  </p:childTnLst>
                                </p:cTn>
                              </p:par>
                              <p:par>
                                <p:cTn id="431" presetID="26" presetClass="emph" presetSubtype="0" fill="hold" nodeType="withEffect">
                                  <p:stCondLst>
                                    <p:cond delay="500"/>
                                  </p:stCondLst>
                                  <p:childTnLst>
                                    <p:animEffect transition="out" filter="fade">
                                      <p:cBhvr>
                                        <p:cTn id="432" dur="500" tmFilter="0, 0; .2, .5; .8, .5; 1, 0"/>
                                        <p:tgtEl>
                                          <p:spTgt spid="203"/>
                                        </p:tgtEl>
                                      </p:cBhvr>
                                    </p:animEffect>
                                    <p:animScale>
                                      <p:cBhvr>
                                        <p:cTn id="433" dur="250" autoRev="1" fill="hold"/>
                                        <p:tgtEl>
                                          <p:spTgt spid="203"/>
                                        </p:tgtEl>
                                      </p:cBhvr>
                                      <p:by x="105000" y="105000"/>
                                    </p:animScale>
                                  </p:childTnLst>
                                </p:cTn>
                              </p:par>
                              <p:par>
                                <p:cTn id="434" presetID="53" presetClass="entr" presetSubtype="16" fill="hold" grpId="0" nodeType="withEffect">
                                  <p:stCondLst>
                                    <p:cond delay="0"/>
                                  </p:stCondLst>
                                  <p:childTnLst>
                                    <p:set>
                                      <p:cBhvr>
                                        <p:cTn id="435" dur="1" fill="hold">
                                          <p:stCondLst>
                                            <p:cond delay="0"/>
                                          </p:stCondLst>
                                        </p:cTn>
                                        <p:tgtEl>
                                          <p:spTgt spid="203"/>
                                        </p:tgtEl>
                                        <p:attrNameLst>
                                          <p:attrName>style.visibility</p:attrName>
                                        </p:attrNameLst>
                                      </p:cBhvr>
                                      <p:to>
                                        <p:strVal val="visible"/>
                                      </p:to>
                                    </p:set>
                                    <p:anim calcmode="lin" valueType="num">
                                      <p:cBhvr>
                                        <p:cTn id="436" dur="500" fill="hold"/>
                                        <p:tgtEl>
                                          <p:spTgt spid="203"/>
                                        </p:tgtEl>
                                        <p:attrNameLst>
                                          <p:attrName>ppt_w</p:attrName>
                                        </p:attrNameLst>
                                      </p:cBhvr>
                                      <p:tavLst>
                                        <p:tav tm="0">
                                          <p:val>
                                            <p:fltVal val="0"/>
                                          </p:val>
                                        </p:tav>
                                        <p:tav tm="100000">
                                          <p:val>
                                            <p:strVal val="#ppt_w"/>
                                          </p:val>
                                        </p:tav>
                                      </p:tavLst>
                                    </p:anim>
                                    <p:anim calcmode="lin" valueType="num">
                                      <p:cBhvr>
                                        <p:cTn id="437" dur="500" fill="hold"/>
                                        <p:tgtEl>
                                          <p:spTgt spid="203"/>
                                        </p:tgtEl>
                                        <p:attrNameLst>
                                          <p:attrName>ppt_h</p:attrName>
                                        </p:attrNameLst>
                                      </p:cBhvr>
                                      <p:tavLst>
                                        <p:tav tm="0">
                                          <p:val>
                                            <p:fltVal val="0"/>
                                          </p:val>
                                        </p:tav>
                                        <p:tav tm="100000">
                                          <p:val>
                                            <p:strVal val="#ppt_h"/>
                                          </p:val>
                                        </p:tav>
                                      </p:tavLst>
                                    </p:anim>
                                    <p:animEffect transition="in" filter="fade">
                                      <p:cBhvr>
                                        <p:cTn id="438" dur="500"/>
                                        <p:tgtEl>
                                          <p:spTgt spid="203"/>
                                        </p:tgtEl>
                                      </p:cBhvr>
                                    </p:animEffect>
                                  </p:childTnLst>
                                  <p:subTnLst>
                                    <p:audio>
                                      <p:cMediaNode>
                                        <p:cTn display="0" masterRel="sameClick">
                                          <p:stCondLst>
                                            <p:cond evt="begin" delay="0">
                                              <p:tn val="434"/>
                                            </p:cond>
                                          </p:stCondLst>
                                          <p:endCondLst>
                                            <p:cond evt="onStopAudio" delay="0">
                                              <p:tgtEl>
                                                <p:sldTgt/>
                                              </p:tgtEl>
                                            </p:cond>
                                          </p:endCondLst>
                                        </p:cTn>
                                        <p:tgtEl>
                                          <p:sndTgt r:embed="rId3" name="Bling.wav"/>
                                        </p:tgtEl>
                                      </p:cMediaNode>
                                    </p:audio>
                                  </p:subTnLst>
                                </p:cTn>
                              </p:par>
                              <p:par>
                                <p:cTn id="439" presetID="26" presetClass="emph" presetSubtype="0" fill="hold" grpId="1" nodeType="withEffect">
                                  <p:stCondLst>
                                    <p:cond delay="500"/>
                                  </p:stCondLst>
                                  <p:childTnLst>
                                    <p:animEffect transition="out" filter="fade">
                                      <p:cBhvr>
                                        <p:cTn id="440" dur="500" tmFilter="0, 0; .2, .5; .8, .5; 1, 0"/>
                                        <p:tgtEl>
                                          <p:spTgt spid="203"/>
                                        </p:tgtEl>
                                      </p:cBhvr>
                                    </p:animEffect>
                                    <p:animScale>
                                      <p:cBhvr>
                                        <p:cTn id="441" dur="250" autoRev="1" fill="hold"/>
                                        <p:tgtEl>
                                          <p:spTgt spid="203"/>
                                        </p:tgtEl>
                                      </p:cBhvr>
                                      <p:by x="105000" y="105000"/>
                                    </p:animScale>
                                  </p:childTnLst>
                                </p:cTn>
                              </p:par>
                              <p:par>
                                <p:cTn id="442" presetID="53" presetClass="entr" presetSubtype="16" fill="hold" nodeType="withEffect">
                                  <p:stCondLst>
                                    <p:cond delay="0"/>
                                  </p:stCondLst>
                                  <p:childTnLst>
                                    <p:set>
                                      <p:cBhvr>
                                        <p:cTn id="443" dur="1" fill="hold">
                                          <p:stCondLst>
                                            <p:cond delay="0"/>
                                          </p:stCondLst>
                                        </p:cTn>
                                        <p:tgtEl>
                                          <p:spTgt spid="199"/>
                                        </p:tgtEl>
                                        <p:attrNameLst>
                                          <p:attrName>style.visibility</p:attrName>
                                        </p:attrNameLst>
                                      </p:cBhvr>
                                      <p:to>
                                        <p:strVal val="visible"/>
                                      </p:to>
                                    </p:set>
                                    <p:anim calcmode="lin" valueType="num">
                                      <p:cBhvr>
                                        <p:cTn id="444" dur="500" fill="hold"/>
                                        <p:tgtEl>
                                          <p:spTgt spid="199"/>
                                        </p:tgtEl>
                                        <p:attrNameLst>
                                          <p:attrName>ppt_w</p:attrName>
                                        </p:attrNameLst>
                                      </p:cBhvr>
                                      <p:tavLst>
                                        <p:tav tm="0">
                                          <p:val>
                                            <p:fltVal val="0"/>
                                          </p:val>
                                        </p:tav>
                                        <p:tav tm="100000">
                                          <p:val>
                                            <p:strVal val="#ppt_w"/>
                                          </p:val>
                                        </p:tav>
                                      </p:tavLst>
                                    </p:anim>
                                    <p:anim calcmode="lin" valueType="num">
                                      <p:cBhvr>
                                        <p:cTn id="445" dur="500" fill="hold"/>
                                        <p:tgtEl>
                                          <p:spTgt spid="199"/>
                                        </p:tgtEl>
                                        <p:attrNameLst>
                                          <p:attrName>ppt_h</p:attrName>
                                        </p:attrNameLst>
                                      </p:cBhvr>
                                      <p:tavLst>
                                        <p:tav tm="0">
                                          <p:val>
                                            <p:fltVal val="0"/>
                                          </p:val>
                                        </p:tav>
                                        <p:tav tm="100000">
                                          <p:val>
                                            <p:strVal val="#ppt_h"/>
                                          </p:val>
                                        </p:tav>
                                      </p:tavLst>
                                    </p:anim>
                                    <p:animEffect transition="in" filter="fade">
                                      <p:cBhvr>
                                        <p:cTn id="446" dur="500"/>
                                        <p:tgtEl>
                                          <p:spTgt spid="199"/>
                                        </p:tgtEl>
                                      </p:cBhvr>
                                    </p:animEffect>
                                  </p:childTnLst>
                                </p:cTn>
                              </p:par>
                              <p:par>
                                <p:cTn id="447" presetID="26" presetClass="emph" presetSubtype="0" fill="hold" nodeType="withEffect">
                                  <p:stCondLst>
                                    <p:cond delay="500"/>
                                  </p:stCondLst>
                                  <p:childTnLst>
                                    <p:animEffect transition="out" filter="fade">
                                      <p:cBhvr>
                                        <p:cTn id="448" dur="500" tmFilter="0, 0; .2, .5; .8, .5; 1, 0"/>
                                        <p:tgtEl>
                                          <p:spTgt spid="199"/>
                                        </p:tgtEl>
                                      </p:cBhvr>
                                    </p:animEffect>
                                    <p:animScale>
                                      <p:cBhvr>
                                        <p:cTn id="449" dur="250" autoRev="1" fill="hold"/>
                                        <p:tgtEl>
                                          <p:spTgt spid="199"/>
                                        </p:tgtEl>
                                      </p:cBhvr>
                                      <p:by x="105000" y="105000"/>
                                    </p:animScale>
                                  </p:childTnLst>
                                </p:cTn>
                              </p:par>
                              <p:par>
                                <p:cTn id="450" presetID="53" presetClass="entr" presetSubtype="16" fill="hold" grpId="0" nodeType="withEffect">
                                  <p:stCondLst>
                                    <p:cond delay="0"/>
                                  </p:stCondLst>
                                  <p:childTnLst>
                                    <p:set>
                                      <p:cBhvr>
                                        <p:cTn id="451" dur="1" fill="hold">
                                          <p:stCondLst>
                                            <p:cond delay="0"/>
                                          </p:stCondLst>
                                        </p:cTn>
                                        <p:tgtEl>
                                          <p:spTgt spid="199"/>
                                        </p:tgtEl>
                                        <p:attrNameLst>
                                          <p:attrName>style.visibility</p:attrName>
                                        </p:attrNameLst>
                                      </p:cBhvr>
                                      <p:to>
                                        <p:strVal val="visible"/>
                                      </p:to>
                                    </p:set>
                                    <p:anim calcmode="lin" valueType="num">
                                      <p:cBhvr>
                                        <p:cTn id="452" dur="500" fill="hold"/>
                                        <p:tgtEl>
                                          <p:spTgt spid="199"/>
                                        </p:tgtEl>
                                        <p:attrNameLst>
                                          <p:attrName>ppt_w</p:attrName>
                                        </p:attrNameLst>
                                      </p:cBhvr>
                                      <p:tavLst>
                                        <p:tav tm="0">
                                          <p:val>
                                            <p:fltVal val="0"/>
                                          </p:val>
                                        </p:tav>
                                        <p:tav tm="100000">
                                          <p:val>
                                            <p:strVal val="#ppt_w"/>
                                          </p:val>
                                        </p:tav>
                                      </p:tavLst>
                                    </p:anim>
                                    <p:anim calcmode="lin" valueType="num">
                                      <p:cBhvr>
                                        <p:cTn id="453" dur="500" fill="hold"/>
                                        <p:tgtEl>
                                          <p:spTgt spid="199"/>
                                        </p:tgtEl>
                                        <p:attrNameLst>
                                          <p:attrName>ppt_h</p:attrName>
                                        </p:attrNameLst>
                                      </p:cBhvr>
                                      <p:tavLst>
                                        <p:tav tm="0">
                                          <p:val>
                                            <p:fltVal val="0"/>
                                          </p:val>
                                        </p:tav>
                                        <p:tav tm="100000">
                                          <p:val>
                                            <p:strVal val="#ppt_h"/>
                                          </p:val>
                                        </p:tav>
                                      </p:tavLst>
                                    </p:anim>
                                    <p:animEffect transition="in" filter="fade">
                                      <p:cBhvr>
                                        <p:cTn id="454" dur="500"/>
                                        <p:tgtEl>
                                          <p:spTgt spid="199"/>
                                        </p:tgtEl>
                                      </p:cBhvr>
                                    </p:animEffect>
                                  </p:childTnLst>
                                  <p:subTnLst>
                                    <p:audio>
                                      <p:cMediaNode>
                                        <p:cTn display="0" masterRel="sameClick">
                                          <p:stCondLst>
                                            <p:cond evt="begin" delay="0">
                                              <p:tn val="450"/>
                                            </p:cond>
                                          </p:stCondLst>
                                          <p:endCondLst>
                                            <p:cond evt="onStopAudio" delay="0">
                                              <p:tgtEl>
                                                <p:sldTgt/>
                                              </p:tgtEl>
                                            </p:cond>
                                          </p:endCondLst>
                                        </p:cTn>
                                        <p:tgtEl>
                                          <p:sndTgt r:embed="rId3" name="Bling.wav"/>
                                        </p:tgtEl>
                                      </p:cMediaNode>
                                    </p:audio>
                                  </p:subTnLst>
                                </p:cTn>
                              </p:par>
                              <p:par>
                                <p:cTn id="455" presetID="26" presetClass="emph" presetSubtype="0" fill="hold" grpId="1" nodeType="withEffect">
                                  <p:stCondLst>
                                    <p:cond delay="500"/>
                                  </p:stCondLst>
                                  <p:childTnLst>
                                    <p:animEffect transition="out" filter="fade">
                                      <p:cBhvr>
                                        <p:cTn id="456" dur="500" tmFilter="0, 0; .2, .5; .8, .5; 1, 0"/>
                                        <p:tgtEl>
                                          <p:spTgt spid="199"/>
                                        </p:tgtEl>
                                      </p:cBhvr>
                                    </p:animEffect>
                                    <p:animScale>
                                      <p:cBhvr>
                                        <p:cTn id="457" dur="250" autoRev="1" fill="hold"/>
                                        <p:tgtEl>
                                          <p:spTgt spid="199"/>
                                        </p:tgtEl>
                                      </p:cBhvr>
                                      <p:by x="105000" y="105000"/>
                                    </p:animScale>
                                  </p:childTnLst>
                                </p:cTn>
                              </p:par>
                            </p:childTnLst>
                          </p:cTn>
                        </p:par>
                      </p:childTnLst>
                    </p:cTn>
                  </p:par>
                </p:childTnLst>
              </p:cTn>
              <p:nextCondLst>
                <p:cond evt="onClick" delay="0">
                  <p:tgtEl>
                    <p:spTgt spid="248"/>
                  </p:tgtEl>
                </p:cond>
              </p:nextCondLst>
            </p:seq>
            <p:seq concurrent="1" nextAc="seek">
              <p:cTn id="458" restart="whenNotActive" fill="hold" evtFilter="cancelBubble" nodeType="interactiveSeq">
                <p:stCondLst>
                  <p:cond evt="onClick" delay="0">
                    <p:tgtEl>
                      <p:spTgt spid="249"/>
                    </p:tgtEl>
                  </p:cond>
                </p:stCondLst>
                <p:endSync evt="end" delay="0">
                  <p:rtn val="all"/>
                </p:endSync>
                <p:childTnLst>
                  <p:par>
                    <p:cTn id="459" fill="hold">
                      <p:stCondLst>
                        <p:cond delay="0"/>
                      </p:stCondLst>
                      <p:childTnLst>
                        <p:par>
                          <p:cTn id="460" fill="hold">
                            <p:stCondLst>
                              <p:cond delay="0"/>
                            </p:stCondLst>
                            <p:childTnLst>
                              <p:par>
                                <p:cTn id="461" presetID="53" presetClass="entr" presetSubtype="16" fill="hold" grpId="0" nodeType="withEffect">
                                  <p:stCondLst>
                                    <p:cond delay="0"/>
                                  </p:stCondLst>
                                  <p:childTnLst>
                                    <p:set>
                                      <p:cBhvr>
                                        <p:cTn id="462" dur="1" fill="hold">
                                          <p:stCondLst>
                                            <p:cond delay="0"/>
                                          </p:stCondLst>
                                        </p:cTn>
                                        <p:tgtEl>
                                          <p:spTgt spid="341"/>
                                        </p:tgtEl>
                                        <p:attrNameLst>
                                          <p:attrName>style.visibility</p:attrName>
                                        </p:attrNameLst>
                                      </p:cBhvr>
                                      <p:to>
                                        <p:strVal val="visible"/>
                                      </p:to>
                                    </p:set>
                                    <p:anim calcmode="lin" valueType="num">
                                      <p:cBhvr>
                                        <p:cTn id="463" dur="500" fill="hold"/>
                                        <p:tgtEl>
                                          <p:spTgt spid="341"/>
                                        </p:tgtEl>
                                        <p:attrNameLst>
                                          <p:attrName>ppt_w</p:attrName>
                                        </p:attrNameLst>
                                      </p:cBhvr>
                                      <p:tavLst>
                                        <p:tav tm="0">
                                          <p:val>
                                            <p:fltVal val="0"/>
                                          </p:val>
                                        </p:tav>
                                        <p:tav tm="100000">
                                          <p:val>
                                            <p:strVal val="#ppt_w"/>
                                          </p:val>
                                        </p:tav>
                                      </p:tavLst>
                                    </p:anim>
                                    <p:anim calcmode="lin" valueType="num">
                                      <p:cBhvr>
                                        <p:cTn id="464" dur="500" fill="hold"/>
                                        <p:tgtEl>
                                          <p:spTgt spid="341"/>
                                        </p:tgtEl>
                                        <p:attrNameLst>
                                          <p:attrName>ppt_h</p:attrName>
                                        </p:attrNameLst>
                                      </p:cBhvr>
                                      <p:tavLst>
                                        <p:tav tm="0">
                                          <p:val>
                                            <p:fltVal val="0"/>
                                          </p:val>
                                        </p:tav>
                                        <p:tav tm="100000">
                                          <p:val>
                                            <p:strVal val="#ppt_h"/>
                                          </p:val>
                                        </p:tav>
                                      </p:tavLst>
                                    </p:anim>
                                    <p:animEffect transition="in" filter="fade">
                                      <p:cBhvr>
                                        <p:cTn id="465" dur="500"/>
                                        <p:tgtEl>
                                          <p:spTgt spid="341"/>
                                        </p:tgtEl>
                                      </p:cBhvr>
                                    </p:animEffect>
                                  </p:childTnLst>
                                  <p:subTnLst>
                                    <p:audio>
                                      <p:cMediaNode>
                                        <p:cTn display="0" masterRel="sameClick">
                                          <p:stCondLst>
                                            <p:cond evt="begin" delay="0">
                                              <p:tn val="461"/>
                                            </p:cond>
                                          </p:stCondLst>
                                          <p:endCondLst>
                                            <p:cond evt="onStopAudio" delay="0">
                                              <p:tgtEl>
                                                <p:sldTgt/>
                                              </p:tgtEl>
                                            </p:cond>
                                          </p:endCondLst>
                                        </p:cTn>
                                        <p:tgtEl>
                                          <p:sndTgt r:embed="rId3" name="Bling.wav"/>
                                        </p:tgtEl>
                                      </p:cMediaNode>
                                    </p:audio>
                                  </p:subTnLst>
                                </p:cTn>
                              </p:par>
                              <p:par>
                                <p:cTn id="466" presetID="26" presetClass="emph" presetSubtype="0" fill="hold" grpId="1" nodeType="withEffect">
                                  <p:stCondLst>
                                    <p:cond delay="500"/>
                                  </p:stCondLst>
                                  <p:childTnLst>
                                    <p:animEffect transition="out" filter="fade">
                                      <p:cBhvr>
                                        <p:cTn id="467" dur="500" tmFilter="0, 0; .2, .5; .8, .5; 1, 0"/>
                                        <p:tgtEl>
                                          <p:spTgt spid="341"/>
                                        </p:tgtEl>
                                      </p:cBhvr>
                                    </p:animEffect>
                                    <p:animScale>
                                      <p:cBhvr>
                                        <p:cTn id="468" dur="250" autoRev="1" fill="hold"/>
                                        <p:tgtEl>
                                          <p:spTgt spid="341"/>
                                        </p:tgtEl>
                                      </p:cBhvr>
                                      <p:by x="105000" y="105000"/>
                                    </p:animScale>
                                  </p:childTnLst>
                                </p:cTn>
                              </p:par>
                              <p:par>
                                <p:cTn id="469" presetID="53" presetClass="entr" presetSubtype="16" fill="hold" nodeType="withEffect">
                                  <p:stCondLst>
                                    <p:cond delay="0"/>
                                  </p:stCondLst>
                                  <p:childTnLst>
                                    <p:set>
                                      <p:cBhvr>
                                        <p:cTn id="470" dur="1" fill="hold">
                                          <p:stCondLst>
                                            <p:cond delay="0"/>
                                          </p:stCondLst>
                                        </p:cTn>
                                        <p:tgtEl>
                                          <p:spTgt spid="379"/>
                                        </p:tgtEl>
                                        <p:attrNameLst>
                                          <p:attrName>style.visibility</p:attrName>
                                        </p:attrNameLst>
                                      </p:cBhvr>
                                      <p:to>
                                        <p:strVal val="visible"/>
                                      </p:to>
                                    </p:set>
                                    <p:anim calcmode="lin" valueType="num">
                                      <p:cBhvr>
                                        <p:cTn id="471" dur="500" fill="hold"/>
                                        <p:tgtEl>
                                          <p:spTgt spid="379"/>
                                        </p:tgtEl>
                                        <p:attrNameLst>
                                          <p:attrName>ppt_w</p:attrName>
                                        </p:attrNameLst>
                                      </p:cBhvr>
                                      <p:tavLst>
                                        <p:tav tm="0">
                                          <p:val>
                                            <p:fltVal val="0"/>
                                          </p:val>
                                        </p:tav>
                                        <p:tav tm="100000">
                                          <p:val>
                                            <p:strVal val="#ppt_w"/>
                                          </p:val>
                                        </p:tav>
                                      </p:tavLst>
                                    </p:anim>
                                    <p:anim calcmode="lin" valueType="num">
                                      <p:cBhvr>
                                        <p:cTn id="472" dur="500" fill="hold"/>
                                        <p:tgtEl>
                                          <p:spTgt spid="379"/>
                                        </p:tgtEl>
                                        <p:attrNameLst>
                                          <p:attrName>ppt_h</p:attrName>
                                        </p:attrNameLst>
                                      </p:cBhvr>
                                      <p:tavLst>
                                        <p:tav tm="0">
                                          <p:val>
                                            <p:fltVal val="0"/>
                                          </p:val>
                                        </p:tav>
                                        <p:tav tm="100000">
                                          <p:val>
                                            <p:strVal val="#ppt_h"/>
                                          </p:val>
                                        </p:tav>
                                      </p:tavLst>
                                    </p:anim>
                                    <p:animEffect transition="in" filter="fade">
                                      <p:cBhvr>
                                        <p:cTn id="473" dur="500"/>
                                        <p:tgtEl>
                                          <p:spTgt spid="379"/>
                                        </p:tgtEl>
                                      </p:cBhvr>
                                    </p:animEffect>
                                  </p:childTnLst>
                                </p:cTn>
                              </p:par>
                              <p:par>
                                <p:cTn id="474" presetID="26" presetClass="emph" presetSubtype="0" fill="hold" nodeType="withEffect">
                                  <p:stCondLst>
                                    <p:cond delay="500"/>
                                  </p:stCondLst>
                                  <p:childTnLst>
                                    <p:animEffect transition="out" filter="fade">
                                      <p:cBhvr>
                                        <p:cTn id="475" dur="500" tmFilter="0, 0; .2, .5; .8, .5; 1, 0"/>
                                        <p:tgtEl>
                                          <p:spTgt spid="379"/>
                                        </p:tgtEl>
                                      </p:cBhvr>
                                    </p:animEffect>
                                    <p:animScale>
                                      <p:cBhvr>
                                        <p:cTn id="476" dur="250" autoRev="1" fill="hold"/>
                                        <p:tgtEl>
                                          <p:spTgt spid="379"/>
                                        </p:tgtEl>
                                      </p:cBhvr>
                                      <p:by x="105000" y="105000"/>
                                    </p:animScale>
                                  </p:childTnLst>
                                </p:cTn>
                              </p:par>
                              <p:par>
                                <p:cTn id="477" presetID="53" presetClass="entr" presetSubtype="16" fill="hold" grpId="0" nodeType="withEffect">
                                  <p:stCondLst>
                                    <p:cond delay="0"/>
                                  </p:stCondLst>
                                  <p:childTnLst>
                                    <p:set>
                                      <p:cBhvr>
                                        <p:cTn id="478" dur="1" fill="hold">
                                          <p:stCondLst>
                                            <p:cond delay="0"/>
                                          </p:stCondLst>
                                        </p:cTn>
                                        <p:tgtEl>
                                          <p:spTgt spid="379"/>
                                        </p:tgtEl>
                                        <p:attrNameLst>
                                          <p:attrName>style.visibility</p:attrName>
                                        </p:attrNameLst>
                                      </p:cBhvr>
                                      <p:to>
                                        <p:strVal val="visible"/>
                                      </p:to>
                                    </p:set>
                                    <p:anim calcmode="lin" valueType="num">
                                      <p:cBhvr>
                                        <p:cTn id="479" dur="500" fill="hold"/>
                                        <p:tgtEl>
                                          <p:spTgt spid="379"/>
                                        </p:tgtEl>
                                        <p:attrNameLst>
                                          <p:attrName>ppt_w</p:attrName>
                                        </p:attrNameLst>
                                      </p:cBhvr>
                                      <p:tavLst>
                                        <p:tav tm="0">
                                          <p:val>
                                            <p:fltVal val="0"/>
                                          </p:val>
                                        </p:tav>
                                        <p:tav tm="100000">
                                          <p:val>
                                            <p:strVal val="#ppt_w"/>
                                          </p:val>
                                        </p:tav>
                                      </p:tavLst>
                                    </p:anim>
                                    <p:anim calcmode="lin" valueType="num">
                                      <p:cBhvr>
                                        <p:cTn id="480" dur="500" fill="hold"/>
                                        <p:tgtEl>
                                          <p:spTgt spid="379"/>
                                        </p:tgtEl>
                                        <p:attrNameLst>
                                          <p:attrName>ppt_h</p:attrName>
                                        </p:attrNameLst>
                                      </p:cBhvr>
                                      <p:tavLst>
                                        <p:tav tm="0">
                                          <p:val>
                                            <p:fltVal val="0"/>
                                          </p:val>
                                        </p:tav>
                                        <p:tav tm="100000">
                                          <p:val>
                                            <p:strVal val="#ppt_h"/>
                                          </p:val>
                                        </p:tav>
                                      </p:tavLst>
                                    </p:anim>
                                    <p:animEffect transition="in" filter="fade">
                                      <p:cBhvr>
                                        <p:cTn id="481" dur="500"/>
                                        <p:tgtEl>
                                          <p:spTgt spid="379"/>
                                        </p:tgtEl>
                                      </p:cBhvr>
                                    </p:animEffect>
                                  </p:childTnLst>
                                  <p:subTnLst>
                                    <p:audio>
                                      <p:cMediaNode>
                                        <p:cTn display="0" masterRel="sameClick">
                                          <p:stCondLst>
                                            <p:cond evt="begin" delay="0">
                                              <p:tn val="477"/>
                                            </p:cond>
                                          </p:stCondLst>
                                          <p:endCondLst>
                                            <p:cond evt="onStopAudio" delay="0">
                                              <p:tgtEl>
                                                <p:sldTgt/>
                                              </p:tgtEl>
                                            </p:cond>
                                          </p:endCondLst>
                                        </p:cTn>
                                        <p:tgtEl>
                                          <p:sndTgt r:embed="rId3" name="Bling.wav"/>
                                        </p:tgtEl>
                                      </p:cMediaNode>
                                    </p:audio>
                                  </p:subTnLst>
                                </p:cTn>
                              </p:par>
                              <p:par>
                                <p:cTn id="482" presetID="26" presetClass="emph" presetSubtype="0" fill="hold" grpId="1" nodeType="withEffect">
                                  <p:stCondLst>
                                    <p:cond delay="500"/>
                                  </p:stCondLst>
                                  <p:childTnLst>
                                    <p:animEffect transition="out" filter="fade">
                                      <p:cBhvr>
                                        <p:cTn id="483" dur="500" tmFilter="0, 0; .2, .5; .8, .5; 1, 0"/>
                                        <p:tgtEl>
                                          <p:spTgt spid="379"/>
                                        </p:tgtEl>
                                      </p:cBhvr>
                                    </p:animEffect>
                                    <p:animScale>
                                      <p:cBhvr>
                                        <p:cTn id="484" dur="250" autoRev="1" fill="hold"/>
                                        <p:tgtEl>
                                          <p:spTgt spid="379"/>
                                        </p:tgtEl>
                                      </p:cBhvr>
                                      <p:by x="105000" y="105000"/>
                                    </p:animScale>
                                  </p:childTnLst>
                                </p:cTn>
                              </p:par>
                              <p:par>
                                <p:cTn id="485" presetID="53" presetClass="entr" presetSubtype="16" fill="hold" nodeType="withEffect">
                                  <p:stCondLst>
                                    <p:cond delay="0"/>
                                  </p:stCondLst>
                                  <p:childTnLst>
                                    <p:set>
                                      <p:cBhvr>
                                        <p:cTn id="486" dur="1" fill="hold">
                                          <p:stCondLst>
                                            <p:cond delay="0"/>
                                          </p:stCondLst>
                                        </p:cTn>
                                        <p:tgtEl>
                                          <p:spTgt spid="181"/>
                                        </p:tgtEl>
                                        <p:attrNameLst>
                                          <p:attrName>style.visibility</p:attrName>
                                        </p:attrNameLst>
                                      </p:cBhvr>
                                      <p:to>
                                        <p:strVal val="visible"/>
                                      </p:to>
                                    </p:set>
                                    <p:anim calcmode="lin" valueType="num">
                                      <p:cBhvr>
                                        <p:cTn id="487" dur="500" fill="hold"/>
                                        <p:tgtEl>
                                          <p:spTgt spid="181"/>
                                        </p:tgtEl>
                                        <p:attrNameLst>
                                          <p:attrName>ppt_w</p:attrName>
                                        </p:attrNameLst>
                                      </p:cBhvr>
                                      <p:tavLst>
                                        <p:tav tm="0">
                                          <p:val>
                                            <p:fltVal val="0"/>
                                          </p:val>
                                        </p:tav>
                                        <p:tav tm="100000">
                                          <p:val>
                                            <p:strVal val="#ppt_w"/>
                                          </p:val>
                                        </p:tav>
                                      </p:tavLst>
                                    </p:anim>
                                    <p:anim calcmode="lin" valueType="num">
                                      <p:cBhvr>
                                        <p:cTn id="488" dur="500" fill="hold"/>
                                        <p:tgtEl>
                                          <p:spTgt spid="181"/>
                                        </p:tgtEl>
                                        <p:attrNameLst>
                                          <p:attrName>ppt_h</p:attrName>
                                        </p:attrNameLst>
                                      </p:cBhvr>
                                      <p:tavLst>
                                        <p:tav tm="0">
                                          <p:val>
                                            <p:fltVal val="0"/>
                                          </p:val>
                                        </p:tav>
                                        <p:tav tm="100000">
                                          <p:val>
                                            <p:strVal val="#ppt_h"/>
                                          </p:val>
                                        </p:tav>
                                      </p:tavLst>
                                    </p:anim>
                                    <p:animEffect transition="in" filter="fade">
                                      <p:cBhvr>
                                        <p:cTn id="489" dur="500"/>
                                        <p:tgtEl>
                                          <p:spTgt spid="181"/>
                                        </p:tgtEl>
                                      </p:cBhvr>
                                    </p:animEffect>
                                  </p:childTnLst>
                                </p:cTn>
                              </p:par>
                              <p:par>
                                <p:cTn id="490" presetID="26" presetClass="emph" presetSubtype="0" fill="hold" nodeType="withEffect">
                                  <p:stCondLst>
                                    <p:cond delay="500"/>
                                  </p:stCondLst>
                                  <p:childTnLst>
                                    <p:animEffect transition="out" filter="fade">
                                      <p:cBhvr>
                                        <p:cTn id="491" dur="500" tmFilter="0, 0; .2, .5; .8, .5; 1, 0"/>
                                        <p:tgtEl>
                                          <p:spTgt spid="181"/>
                                        </p:tgtEl>
                                      </p:cBhvr>
                                    </p:animEffect>
                                    <p:animScale>
                                      <p:cBhvr>
                                        <p:cTn id="492" dur="250" autoRev="1" fill="hold"/>
                                        <p:tgtEl>
                                          <p:spTgt spid="181"/>
                                        </p:tgtEl>
                                      </p:cBhvr>
                                      <p:by x="105000" y="105000"/>
                                    </p:animScale>
                                  </p:childTnLst>
                                </p:cTn>
                              </p:par>
                              <p:par>
                                <p:cTn id="493" presetID="53" presetClass="entr" presetSubtype="16" fill="hold" grpId="0" nodeType="withEffect">
                                  <p:stCondLst>
                                    <p:cond delay="0"/>
                                  </p:stCondLst>
                                  <p:childTnLst>
                                    <p:set>
                                      <p:cBhvr>
                                        <p:cTn id="494" dur="1" fill="hold">
                                          <p:stCondLst>
                                            <p:cond delay="0"/>
                                          </p:stCondLst>
                                        </p:cTn>
                                        <p:tgtEl>
                                          <p:spTgt spid="181"/>
                                        </p:tgtEl>
                                        <p:attrNameLst>
                                          <p:attrName>style.visibility</p:attrName>
                                        </p:attrNameLst>
                                      </p:cBhvr>
                                      <p:to>
                                        <p:strVal val="visible"/>
                                      </p:to>
                                    </p:set>
                                    <p:anim calcmode="lin" valueType="num">
                                      <p:cBhvr>
                                        <p:cTn id="495" dur="500" fill="hold"/>
                                        <p:tgtEl>
                                          <p:spTgt spid="181"/>
                                        </p:tgtEl>
                                        <p:attrNameLst>
                                          <p:attrName>ppt_w</p:attrName>
                                        </p:attrNameLst>
                                      </p:cBhvr>
                                      <p:tavLst>
                                        <p:tav tm="0">
                                          <p:val>
                                            <p:fltVal val="0"/>
                                          </p:val>
                                        </p:tav>
                                        <p:tav tm="100000">
                                          <p:val>
                                            <p:strVal val="#ppt_w"/>
                                          </p:val>
                                        </p:tav>
                                      </p:tavLst>
                                    </p:anim>
                                    <p:anim calcmode="lin" valueType="num">
                                      <p:cBhvr>
                                        <p:cTn id="496" dur="500" fill="hold"/>
                                        <p:tgtEl>
                                          <p:spTgt spid="181"/>
                                        </p:tgtEl>
                                        <p:attrNameLst>
                                          <p:attrName>ppt_h</p:attrName>
                                        </p:attrNameLst>
                                      </p:cBhvr>
                                      <p:tavLst>
                                        <p:tav tm="0">
                                          <p:val>
                                            <p:fltVal val="0"/>
                                          </p:val>
                                        </p:tav>
                                        <p:tav tm="100000">
                                          <p:val>
                                            <p:strVal val="#ppt_h"/>
                                          </p:val>
                                        </p:tav>
                                      </p:tavLst>
                                    </p:anim>
                                    <p:animEffect transition="in" filter="fade">
                                      <p:cBhvr>
                                        <p:cTn id="497" dur="500"/>
                                        <p:tgtEl>
                                          <p:spTgt spid="181"/>
                                        </p:tgtEl>
                                      </p:cBhvr>
                                    </p:animEffect>
                                  </p:childTnLst>
                                  <p:subTnLst>
                                    <p:audio>
                                      <p:cMediaNode>
                                        <p:cTn display="0" masterRel="sameClick">
                                          <p:stCondLst>
                                            <p:cond evt="begin" delay="0">
                                              <p:tn val="493"/>
                                            </p:cond>
                                          </p:stCondLst>
                                          <p:endCondLst>
                                            <p:cond evt="onStopAudio" delay="0">
                                              <p:tgtEl>
                                                <p:sldTgt/>
                                              </p:tgtEl>
                                            </p:cond>
                                          </p:endCondLst>
                                        </p:cTn>
                                        <p:tgtEl>
                                          <p:sndTgt r:embed="rId3" name="Bling.wav"/>
                                        </p:tgtEl>
                                      </p:cMediaNode>
                                    </p:audio>
                                  </p:subTnLst>
                                </p:cTn>
                              </p:par>
                              <p:par>
                                <p:cTn id="498" presetID="26" presetClass="emph" presetSubtype="0" fill="hold" grpId="1" nodeType="withEffect">
                                  <p:stCondLst>
                                    <p:cond delay="500"/>
                                  </p:stCondLst>
                                  <p:childTnLst>
                                    <p:animEffect transition="out" filter="fade">
                                      <p:cBhvr>
                                        <p:cTn id="499" dur="500" tmFilter="0, 0; .2, .5; .8, .5; 1, 0"/>
                                        <p:tgtEl>
                                          <p:spTgt spid="181"/>
                                        </p:tgtEl>
                                      </p:cBhvr>
                                    </p:animEffect>
                                    <p:animScale>
                                      <p:cBhvr>
                                        <p:cTn id="500" dur="250" autoRev="1" fill="hold"/>
                                        <p:tgtEl>
                                          <p:spTgt spid="181"/>
                                        </p:tgtEl>
                                      </p:cBhvr>
                                      <p:by x="105000" y="105000"/>
                                    </p:animScale>
                                  </p:childTnLst>
                                </p:cTn>
                              </p:par>
                              <p:par>
                                <p:cTn id="501" presetID="53" presetClass="entr" presetSubtype="16" fill="hold" nodeType="withEffect">
                                  <p:stCondLst>
                                    <p:cond delay="0"/>
                                  </p:stCondLst>
                                  <p:childTnLst>
                                    <p:set>
                                      <p:cBhvr>
                                        <p:cTn id="502" dur="1" fill="hold">
                                          <p:stCondLst>
                                            <p:cond delay="0"/>
                                          </p:stCondLst>
                                        </p:cTn>
                                        <p:tgtEl>
                                          <p:spTgt spid="164"/>
                                        </p:tgtEl>
                                        <p:attrNameLst>
                                          <p:attrName>style.visibility</p:attrName>
                                        </p:attrNameLst>
                                      </p:cBhvr>
                                      <p:to>
                                        <p:strVal val="visible"/>
                                      </p:to>
                                    </p:set>
                                    <p:anim calcmode="lin" valueType="num">
                                      <p:cBhvr>
                                        <p:cTn id="503" dur="500" fill="hold"/>
                                        <p:tgtEl>
                                          <p:spTgt spid="164"/>
                                        </p:tgtEl>
                                        <p:attrNameLst>
                                          <p:attrName>ppt_w</p:attrName>
                                        </p:attrNameLst>
                                      </p:cBhvr>
                                      <p:tavLst>
                                        <p:tav tm="0">
                                          <p:val>
                                            <p:fltVal val="0"/>
                                          </p:val>
                                        </p:tav>
                                        <p:tav tm="100000">
                                          <p:val>
                                            <p:strVal val="#ppt_w"/>
                                          </p:val>
                                        </p:tav>
                                      </p:tavLst>
                                    </p:anim>
                                    <p:anim calcmode="lin" valueType="num">
                                      <p:cBhvr>
                                        <p:cTn id="504" dur="500" fill="hold"/>
                                        <p:tgtEl>
                                          <p:spTgt spid="164"/>
                                        </p:tgtEl>
                                        <p:attrNameLst>
                                          <p:attrName>ppt_h</p:attrName>
                                        </p:attrNameLst>
                                      </p:cBhvr>
                                      <p:tavLst>
                                        <p:tav tm="0">
                                          <p:val>
                                            <p:fltVal val="0"/>
                                          </p:val>
                                        </p:tav>
                                        <p:tav tm="100000">
                                          <p:val>
                                            <p:strVal val="#ppt_h"/>
                                          </p:val>
                                        </p:tav>
                                      </p:tavLst>
                                    </p:anim>
                                    <p:animEffect transition="in" filter="fade">
                                      <p:cBhvr>
                                        <p:cTn id="505" dur="500"/>
                                        <p:tgtEl>
                                          <p:spTgt spid="164"/>
                                        </p:tgtEl>
                                      </p:cBhvr>
                                    </p:animEffect>
                                  </p:childTnLst>
                                </p:cTn>
                              </p:par>
                              <p:par>
                                <p:cTn id="506" presetID="26" presetClass="emph" presetSubtype="0" fill="hold" nodeType="withEffect">
                                  <p:stCondLst>
                                    <p:cond delay="500"/>
                                  </p:stCondLst>
                                  <p:childTnLst>
                                    <p:animEffect transition="out" filter="fade">
                                      <p:cBhvr>
                                        <p:cTn id="507" dur="500" tmFilter="0, 0; .2, .5; .8, .5; 1, 0"/>
                                        <p:tgtEl>
                                          <p:spTgt spid="164"/>
                                        </p:tgtEl>
                                      </p:cBhvr>
                                    </p:animEffect>
                                    <p:animScale>
                                      <p:cBhvr>
                                        <p:cTn id="508" dur="250" autoRev="1" fill="hold"/>
                                        <p:tgtEl>
                                          <p:spTgt spid="164"/>
                                        </p:tgtEl>
                                      </p:cBhvr>
                                      <p:by x="105000" y="105000"/>
                                    </p:animScale>
                                  </p:childTnLst>
                                </p:cTn>
                              </p:par>
                              <p:par>
                                <p:cTn id="509" presetID="53" presetClass="entr" presetSubtype="16" fill="hold" grpId="0" nodeType="withEffect">
                                  <p:stCondLst>
                                    <p:cond delay="0"/>
                                  </p:stCondLst>
                                  <p:childTnLst>
                                    <p:set>
                                      <p:cBhvr>
                                        <p:cTn id="510" dur="1" fill="hold">
                                          <p:stCondLst>
                                            <p:cond delay="0"/>
                                          </p:stCondLst>
                                        </p:cTn>
                                        <p:tgtEl>
                                          <p:spTgt spid="164"/>
                                        </p:tgtEl>
                                        <p:attrNameLst>
                                          <p:attrName>style.visibility</p:attrName>
                                        </p:attrNameLst>
                                      </p:cBhvr>
                                      <p:to>
                                        <p:strVal val="visible"/>
                                      </p:to>
                                    </p:set>
                                    <p:anim calcmode="lin" valueType="num">
                                      <p:cBhvr>
                                        <p:cTn id="511" dur="500" fill="hold"/>
                                        <p:tgtEl>
                                          <p:spTgt spid="164"/>
                                        </p:tgtEl>
                                        <p:attrNameLst>
                                          <p:attrName>ppt_w</p:attrName>
                                        </p:attrNameLst>
                                      </p:cBhvr>
                                      <p:tavLst>
                                        <p:tav tm="0">
                                          <p:val>
                                            <p:fltVal val="0"/>
                                          </p:val>
                                        </p:tav>
                                        <p:tav tm="100000">
                                          <p:val>
                                            <p:strVal val="#ppt_w"/>
                                          </p:val>
                                        </p:tav>
                                      </p:tavLst>
                                    </p:anim>
                                    <p:anim calcmode="lin" valueType="num">
                                      <p:cBhvr>
                                        <p:cTn id="512" dur="500" fill="hold"/>
                                        <p:tgtEl>
                                          <p:spTgt spid="164"/>
                                        </p:tgtEl>
                                        <p:attrNameLst>
                                          <p:attrName>ppt_h</p:attrName>
                                        </p:attrNameLst>
                                      </p:cBhvr>
                                      <p:tavLst>
                                        <p:tav tm="0">
                                          <p:val>
                                            <p:fltVal val="0"/>
                                          </p:val>
                                        </p:tav>
                                        <p:tav tm="100000">
                                          <p:val>
                                            <p:strVal val="#ppt_h"/>
                                          </p:val>
                                        </p:tav>
                                      </p:tavLst>
                                    </p:anim>
                                    <p:animEffect transition="in" filter="fade">
                                      <p:cBhvr>
                                        <p:cTn id="513" dur="500"/>
                                        <p:tgtEl>
                                          <p:spTgt spid="164"/>
                                        </p:tgtEl>
                                      </p:cBhvr>
                                    </p:animEffect>
                                  </p:childTnLst>
                                  <p:subTnLst>
                                    <p:audio>
                                      <p:cMediaNode>
                                        <p:cTn display="0" masterRel="sameClick">
                                          <p:stCondLst>
                                            <p:cond evt="begin" delay="0">
                                              <p:tn val="509"/>
                                            </p:cond>
                                          </p:stCondLst>
                                          <p:endCondLst>
                                            <p:cond evt="onStopAudio" delay="0">
                                              <p:tgtEl>
                                                <p:sldTgt/>
                                              </p:tgtEl>
                                            </p:cond>
                                          </p:endCondLst>
                                        </p:cTn>
                                        <p:tgtEl>
                                          <p:sndTgt r:embed="rId3" name="Bling.wav"/>
                                        </p:tgtEl>
                                      </p:cMediaNode>
                                    </p:audio>
                                  </p:subTnLst>
                                </p:cTn>
                              </p:par>
                              <p:par>
                                <p:cTn id="514" presetID="26" presetClass="emph" presetSubtype="0" fill="hold" grpId="1" nodeType="withEffect">
                                  <p:stCondLst>
                                    <p:cond delay="500"/>
                                  </p:stCondLst>
                                  <p:childTnLst>
                                    <p:animEffect transition="out" filter="fade">
                                      <p:cBhvr>
                                        <p:cTn id="515" dur="500" tmFilter="0, 0; .2, .5; .8, .5; 1, 0"/>
                                        <p:tgtEl>
                                          <p:spTgt spid="164"/>
                                        </p:tgtEl>
                                      </p:cBhvr>
                                    </p:animEffect>
                                    <p:animScale>
                                      <p:cBhvr>
                                        <p:cTn id="516" dur="250" autoRev="1" fill="hold"/>
                                        <p:tgtEl>
                                          <p:spTgt spid="164"/>
                                        </p:tgtEl>
                                      </p:cBhvr>
                                      <p:by x="105000" y="105000"/>
                                    </p:animScale>
                                  </p:childTnLst>
                                </p:cTn>
                              </p:par>
                              <p:par>
                                <p:cTn id="517" presetID="53" presetClass="entr" presetSubtype="16" fill="hold" nodeType="withEffect">
                                  <p:stCondLst>
                                    <p:cond delay="0"/>
                                  </p:stCondLst>
                                  <p:childTnLst>
                                    <p:set>
                                      <p:cBhvr>
                                        <p:cTn id="518" dur="1" fill="hold">
                                          <p:stCondLst>
                                            <p:cond delay="0"/>
                                          </p:stCondLst>
                                        </p:cTn>
                                        <p:tgtEl>
                                          <p:spTgt spid="166"/>
                                        </p:tgtEl>
                                        <p:attrNameLst>
                                          <p:attrName>style.visibility</p:attrName>
                                        </p:attrNameLst>
                                      </p:cBhvr>
                                      <p:to>
                                        <p:strVal val="visible"/>
                                      </p:to>
                                    </p:set>
                                    <p:anim calcmode="lin" valueType="num">
                                      <p:cBhvr>
                                        <p:cTn id="519" dur="500" fill="hold"/>
                                        <p:tgtEl>
                                          <p:spTgt spid="166"/>
                                        </p:tgtEl>
                                        <p:attrNameLst>
                                          <p:attrName>ppt_w</p:attrName>
                                        </p:attrNameLst>
                                      </p:cBhvr>
                                      <p:tavLst>
                                        <p:tav tm="0">
                                          <p:val>
                                            <p:fltVal val="0"/>
                                          </p:val>
                                        </p:tav>
                                        <p:tav tm="100000">
                                          <p:val>
                                            <p:strVal val="#ppt_w"/>
                                          </p:val>
                                        </p:tav>
                                      </p:tavLst>
                                    </p:anim>
                                    <p:anim calcmode="lin" valueType="num">
                                      <p:cBhvr>
                                        <p:cTn id="520" dur="500" fill="hold"/>
                                        <p:tgtEl>
                                          <p:spTgt spid="166"/>
                                        </p:tgtEl>
                                        <p:attrNameLst>
                                          <p:attrName>ppt_h</p:attrName>
                                        </p:attrNameLst>
                                      </p:cBhvr>
                                      <p:tavLst>
                                        <p:tav tm="0">
                                          <p:val>
                                            <p:fltVal val="0"/>
                                          </p:val>
                                        </p:tav>
                                        <p:tav tm="100000">
                                          <p:val>
                                            <p:strVal val="#ppt_h"/>
                                          </p:val>
                                        </p:tav>
                                      </p:tavLst>
                                    </p:anim>
                                    <p:animEffect transition="in" filter="fade">
                                      <p:cBhvr>
                                        <p:cTn id="521" dur="500"/>
                                        <p:tgtEl>
                                          <p:spTgt spid="166"/>
                                        </p:tgtEl>
                                      </p:cBhvr>
                                    </p:animEffect>
                                  </p:childTnLst>
                                </p:cTn>
                              </p:par>
                              <p:par>
                                <p:cTn id="522" presetID="26" presetClass="emph" presetSubtype="0" fill="hold" nodeType="withEffect">
                                  <p:stCondLst>
                                    <p:cond delay="500"/>
                                  </p:stCondLst>
                                  <p:childTnLst>
                                    <p:animEffect transition="out" filter="fade">
                                      <p:cBhvr>
                                        <p:cTn id="523" dur="500" tmFilter="0, 0; .2, .5; .8, .5; 1, 0"/>
                                        <p:tgtEl>
                                          <p:spTgt spid="166"/>
                                        </p:tgtEl>
                                      </p:cBhvr>
                                    </p:animEffect>
                                    <p:animScale>
                                      <p:cBhvr>
                                        <p:cTn id="524" dur="250" autoRev="1" fill="hold"/>
                                        <p:tgtEl>
                                          <p:spTgt spid="166"/>
                                        </p:tgtEl>
                                      </p:cBhvr>
                                      <p:by x="105000" y="105000"/>
                                    </p:animScale>
                                  </p:childTnLst>
                                </p:cTn>
                              </p:par>
                              <p:par>
                                <p:cTn id="525" presetID="53" presetClass="entr" presetSubtype="16" fill="hold" grpId="0" nodeType="withEffect">
                                  <p:stCondLst>
                                    <p:cond delay="0"/>
                                  </p:stCondLst>
                                  <p:childTnLst>
                                    <p:set>
                                      <p:cBhvr>
                                        <p:cTn id="526" dur="1" fill="hold">
                                          <p:stCondLst>
                                            <p:cond delay="0"/>
                                          </p:stCondLst>
                                        </p:cTn>
                                        <p:tgtEl>
                                          <p:spTgt spid="166"/>
                                        </p:tgtEl>
                                        <p:attrNameLst>
                                          <p:attrName>style.visibility</p:attrName>
                                        </p:attrNameLst>
                                      </p:cBhvr>
                                      <p:to>
                                        <p:strVal val="visible"/>
                                      </p:to>
                                    </p:set>
                                    <p:anim calcmode="lin" valueType="num">
                                      <p:cBhvr>
                                        <p:cTn id="527" dur="500" fill="hold"/>
                                        <p:tgtEl>
                                          <p:spTgt spid="166"/>
                                        </p:tgtEl>
                                        <p:attrNameLst>
                                          <p:attrName>ppt_w</p:attrName>
                                        </p:attrNameLst>
                                      </p:cBhvr>
                                      <p:tavLst>
                                        <p:tav tm="0">
                                          <p:val>
                                            <p:fltVal val="0"/>
                                          </p:val>
                                        </p:tav>
                                        <p:tav tm="100000">
                                          <p:val>
                                            <p:strVal val="#ppt_w"/>
                                          </p:val>
                                        </p:tav>
                                      </p:tavLst>
                                    </p:anim>
                                    <p:anim calcmode="lin" valueType="num">
                                      <p:cBhvr>
                                        <p:cTn id="528" dur="500" fill="hold"/>
                                        <p:tgtEl>
                                          <p:spTgt spid="166"/>
                                        </p:tgtEl>
                                        <p:attrNameLst>
                                          <p:attrName>ppt_h</p:attrName>
                                        </p:attrNameLst>
                                      </p:cBhvr>
                                      <p:tavLst>
                                        <p:tav tm="0">
                                          <p:val>
                                            <p:fltVal val="0"/>
                                          </p:val>
                                        </p:tav>
                                        <p:tav tm="100000">
                                          <p:val>
                                            <p:strVal val="#ppt_h"/>
                                          </p:val>
                                        </p:tav>
                                      </p:tavLst>
                                    </p:anim>
                                    <p:animEffect transition="in" filter="fade">
                                      <p:cBhvr>
                                        <p:cTn id="529" dur="500"/>
                                        <p:tgtEl>
                                          <p:spTgt spid="166"/>
                                        </p:tgtEl>
                                      </p:cBhvr>
                                    </p:animEffect>
                                  </p:childTnLst>
                                  <p:subTnLst>
                                    <p:audio>
                                      <p:cMediaNode>
                                        <p:cTn display="0" masterRel="sameClick">
                                          <p:stCondLst>
                                            <p:cond evt="begin" delay="0">
                                              <p:tn val="525"/>
                                            </p:cond>
                                          </p:stCondLst>
                                          <p:endCondLst>
                                            <p:cond evt="onStopAudio" delay="0">
                                              <p:tgtEl>
                                                <p:sldTgt/>
                                              </p:tgtEl>
                                            </p:cond>
                                          </p:endCondLst>
                                        </p:cTn>
                                        <p:tgtEl>
                                          <p:sndTgt r:embed="rId3" name="Bling.wav"/>
                                        </p:tgtEl>
                                      </p:cMediaNode>
                                    </p:audio>
                                  </p:subTnLst>
                                </p:cTn>
                              </p:par>
                              <p:par>
                                <p:cTn id="530" presetID="26" presetClass="emph" presetSubtype="0" fill="hold" grpId="1" nodeType="withEffect">
                                  <p:stCondLst>
                                    <p:cond delay="500"/>
                                  </p:stCondLst>
                                  <p:childTnLst>
                                    <p:animEffect transition="out" filter="fade">
                                      <p:cBhvr>
                                        <p:cTn id="531" dur="500" tmFilter="0, 0; .2, .5; .8, .5; 1, 0"/>
                                        <p:tgtEl>
                                          <p:spTgt spid="166"/>
                                        </p:tgtEl>
                                      </p:cBhvr>
                                    </p:animEffect>
                                    <p:animScale>
                                      <p:cBhvr>
                                        <p:cTn id="532" dur="250" autoRev="1" fill="hold"/>
                                        <p:tgtEl>
                                          <p:spTgt spid="166"/>
                                        </p:tgtEl>
                                      </p:cBhvr>
                                      <p:by x="105000" y="105000"/>
                                    </p:animScale>
                                  </p:childTnLst>
                                </p:cTn>
                              </p:par>
                              <p:par>
                                <p:cTn id="533" presetID="53" presetClass="entr" presetSubtype="16" fill="hold" nodeType="withEffect">
                                  <p:stCondLst>
                                    <p:cond delay="0"/>
                                  </p:stCondLst>
                                  <p:childTnLst>
                                    <p:set>
                                      <p:cBhvr>
                                        <p:cTn id="534" dur="1" fill="hold">
                                          <p:stCondLst>
                                            <p:cond delay="0"/>
                                          </p:stCondLst>
                                        </p:cTn>
                                        <p:tgtEl>
                                          <p:spTgt spid="179"/>
                                        </p:tgtEl>
                                        <p:attrNameLst>
                                          <p:attrName>style.visibility</p:attrName>
                                        </p:attrNameLst>
                                      </p:cBhvr>
                                      <p:to>
                                        <p:strVal val="visible"/>
                                      </p:to>
                                    </p:set>
                                    <p:anim calcmode="lin" valueType="num">
                                      <p:cBhvr>
                                        <p:cTn id="535" dur="500" fill="hold"/>
                                        <p:tgtEl>
                                          <p:spTgt spid="179"/>
                                        </p:tgtEl>
                                        <p:attrNameLst>
                                          <p:attrName>ppt_w</p:attrName>
                                        </p:attrNameLst>
                                      </p:cBhvr>
                                      <p:tavLst>
                                        <p:tav tm="0">
                                          <p:val>
                                            <p:fltVal val="0"/>
                                          </p:val>
                                        </p:tav>
                                        <p:tav tm="100000">
                                          <p:val>
                                            <p:strVal val="#ppt_w"/>
                                          </p:val>
                                        </p:tav>
                                      </p:tavLst>
                                    </p:anim>
                                    <p:anim calcmode="lin" valueType="num">
                                      <p:cBhvr>
                                        <p:cTn id="536" dur="500" fill="hold"/>
                                        <p:tgtEl>
                                          <p:spTgt spid="179"/>
                                        </p:tgtEl>
                                        <p:attrNameLst>
                                          <p:attrName>ppt_h</p:attrName>
                                        </p:attrNameLst>
                                      </p:cBhvr>
                                      <p:tavLst>
                                        <p:tav tm="0">
                                          <p:val>
                                            <p:fltVal val="0"/>
                                          </p:val>
                                        </p:tav>
                                        <p:tav tm="100000">
                                          <p:val>
                                            <p:strVal val="#ppt_h"/>
                                          </p:val>
                                        </p:tav>
                                      </p:tavLst>
                                    </p:anim>
                                    <p:animEffect transition="in" filter="fade">
                                      <p:cBhvr>
                                        <p:cTn id="537" dur="500"/>
                                        <p:tgtEl>
                                          <p:spTgt spid="179"/>
                                        </p:tgtEl>
                                      </p:cBhvr>
                                    </p:animEffect>
                                  </p:childTnLst>
                                </p:cTn>
                              </p:par>
                              <p:par>
                                <p:cTn id="538" presetID="26" presetClass="emph" presetSubtype="0" fill="hold" nodeType="withEffect">
                                  <p:stCondLst>
                                    <p:cond delay="500"/>
                                  </p:stCondLst>
                                  <p:childTnLst>
                                    <p:animEffect transition="out" filter="fade">
                                      <p:cBhvr>
                                        <p:cTn id="539" dur="500" tmFilter="0, 0; .2, .5; .8, .5; 1, 0"/>
                                        <p:tgtEl>
                                          <p:spTgt spid="179"/>
                                        </p:tgtEl>
                                      </p:cBhvr>
                                    </p:animEffect>
                                    <p:animScale>
                                      <p:cBhvr>
                                        <p:cTn id="540" dur="250" autoRev="1" fill="hold"/>
                                        <p:tgtEl>
                                          <p:spTgt spid="179"/>
                                        </p:tgtEl>
                                      </p:cBhvr>
                                      <p:by x="105000" y="105000"/>
                                    </p:animScale>
                                  </p:childTnLst>
                                </p:cTn>
                              </p:par>
                              <p:par>
                                <p:cTn id="541" presetID="53" presetClass="entr" presetSubtype="16" fill="hold" grpId="0" nodeType="withEffect">
                                  <p:stCondLst>
                                    <p:cond delay="0"/>
                                  </p:stCondLst>
                                  <p:childTnLst>
                                    <p:set>
                                      <p:cBhvr>
                                        <p:cTn id="542" dur="1" fill="hold">
                                          <p:stCondLst>
                                            <p:cond delay="0"/>
                                          </p:stCondLst>
                                        </p:cTn>
                                        <p:tgtEl>
                                          <p:spTgt spid="179"/>
                                        </p:tgtEl>
                                        <p:attrNameLst>
                                          <p:attrName>style.visibility</p:attrName>
                                        </p:attrNameLst>
                                      </p:cBhvr>
                                      <p:to>
                                        <p:strVal val="visible"/>
                                      </p:to>
                                    </p:set>
                                    <p:anim calcmode="lin" valueType="num">
                                      <p:cBhvr>
                                        <p:cTn id="543" dur="500" fill="hold"/>
                                        <p:tgtEl>
                                          <p:spTgt spid="179"/>
                                        </p:tgtEl>
                                        <p:attrNameLst>
                                          <p:attrName>ppt_w</p:attrName>
                                        </p:attrNameLst>
                                      </p:cBhvr>
                                      <p:tavLst>
                                        <p:tav tm="0">
                                          <p:val>
                                            <p:fltVal val="0"/>
                                          </p:val>
                                        </p:tav>
                                        <p:tav tm="100000">
                                          <p:val>
                                            <p:strVal val="#ppt_w"/>
                                          </p:val>
                                        </p:tav>
                                      </p:tavLst>
                                    </p:anim>
                                    <p:anim calcmode="lin" valueType="num">
                                      <p:cBhvr>
                                        <p:cTn id="544" dur="500" fill="hold"/>
                                        <p:tgtEl>
                                          <p:spTgt spid="179"/>
                                        </p:tgtEl>
                                        <p:attrNameLst>
                                          <p:attrName>ppt_h</p:attrName>
                                        </p:attrNameLst>
                                      </p:cBhvr>
                                      <p:tavLst>
                                        <p:tav tm="0">
                                          <p:val>
                                            <p:fltVal val="0"/>
                                          </p:val>
                                        </p:tav>
                                        <p:tav tm="100000">
                                          <p:val>
                                            <p:strVal val="#ppt_h"/>
                                          </p:val>
                                        </p:tav>
                                      </p:tavLst>
                                    </p:anim>
                                    <p:animEffect transition="in" filter="fade">
                                      <p:cBhvr>
                                        <p:cTn id="545" dur="500"/>
                                        <p:tgtEl>
                                          <p:spTgt spid="179"/>
                                        </p:tgtEl>
                                      </p:cBhvr>
                                    </p:animEffect>
                                  </p:childTnLst>
                                  <p:subTnLst>
                                    <p:audio>
                                      <p:cMediaNode>
                                        <p:cTn display="0" masterRel="sameClick">
                                          <p:stCondLst>
                                            <p:cond evt="begin" delay="0">
                                              <p:tn val="541"/>
                                            </p:cond>
                                          </p:stCondLst>
                                          <p:endCondLst>
                                            <p:cond evt="onStopAudio" delay="0">
                                              <p:tgtEl>
                                                <p:sldTgt/>
                                              </p:tgtEl>
                                            </p:cond>
                                          </p:endCondLst>
                                        </p:cTn>
                                        <p:tgtEl>
                                          <p:sndTgt r:embed="rId3" name="Bling.wav"/>
                                        </p:tgtEl>
                                      </p:cMediaNode>
                                    </p:audio>
                                  </p:subTnLst>
                                </p:cTn>
                              </p:par>
                              <p:par>
                                <p:cTn id="546" presetID="26" presetClass="emph" presetSubtype="0" fill="hold" grpId="1" nodeType="withEffect">
                                  <p:stCondLst>
                                    <p:cond delay="500"/>
                                  </p:stCondLst>
                                  <p:childTnLst>
                                    <p:animEffect transition="out" filter="fade">
                                      <p:cBhvr>
                                        <p:cTn id="547" dur="500" tmFilter="0, 0; .2, .5; .8, .5; 1, 0"/>
                                        <p:tgtEl>
                                          <p:spTgt spid="179"/>
                                        </p:tgtEl>
                                      </p:cBhvr>
                                    </p:animEffect>
                                    <p:animScale>
                                      <p:cBhvr>
                                        <p:cTn id="548" dur="250" autoRev="1" fill="hold"/>
                                        <p:tgtEl>
                                          <p:spTgt spid="179"/>
                                        </p:tgtEl>
                                      </p:cBhvr>
                                      <p:by x="105000" y="105000"/>
                                    </p:animScale>
                                  </p:childTnLst>
                                </p:cTn>
                              </p:par>
                            </p:childTnLst>
                          </p:cTn>
                        </p:par>
                      </p:childTnLst>
                    </p:cTn>
                  </p:par>
                </p:childTnLst>
              </p:cTn>
              <p:nextCondLst>
                <p:cond evt="onClick" delay="0">
                  <p:tgtEl>
                    <p:spTgt spid="249"/>
                  </p:tgtEl>
                </p:cond>
              </p:nextCondLst>
            </p:seq>
            <p:seq concurrent="1" nextAc="seek">
              <p:cTn id="549" restart="whenNotActive" fill="hold" evtFilter="cancelBubble" nodeType="interactiveSeq">
                <p:stCondLst>
                  <p:cond evt="onClick" delay="0">
                    <p:tgtEl>
                      <p:spTgt spid="250"/>
                    </p:tgtEl>
                  </p:cond>
                </p:stCondLst>
                <p:endSync evt="end" delay="0">
                  <p:rtn val="all"/>
                </p:endSync>
                <p:childTnLst>
                  <p:par>
                    <p:cTn id="550" fill="hold">
                      <p:stCondLst>
                        <p:cond delay="0"/>
                      </p:stCondLst>
                      <p:childTnLst>
                        <p:par>
                          <p:cTn id="551" fill="hold">
                            <p:stCondLst>
                              <p:cond delay="0"/>
                            </p:stCondLst>
                            <p:childTnLst>
                              <p:par>
                                <p:cTn id="552" presetID="53" presetClass="entr" presetSubtype="16" fill="hold" grpId="0" nodeType="withEffect">
                                  <p:stCondLst>
                                    <p:cond delay="0"/>
                                  </p:stCondLst>
                                  <p:childTnLst>
                                    <p:set>
                                      <p:cBhvr>
                                        <p:cTn id="553" dur="1" fill="hold">
                                          <p:stCondLst>
                                            <p:cond delay="0"/>
                                          </p:stCondLst>
                                        </p:cTn>
                                        <p:tgtEl>
                                          <p:spTgt spid="346"/>
                                        </p:tgtEl>
                                        <p:attrNameLst>
                                          <p:attrName>style.visibility</p:attrName>
                                        </p:attrNameLst>
                                      </p:cBhvr>
                                      <p:to>
                                        <p:strVal val="visible"/>
                                      </p:to>
                                    </p:set>
                                    <p:anim calcmode="lin" valueType="num">
                                      <p:cBhvr>
                                        <p:cTn id="554" dur="500" fill="hold"/>
                                        <p:tgtEl>
                                          <p:spTgt spid="346"/>
                                        </p:tgtEl>
                                        <p:attrNameLst>
                                          <p:attrName>ppt_w</p:attrName>
                                        </p:attrNameLst>
                                      </p:cBhvr>
                                      <p:tavLst>
                                        <p:tav tm="0">
                                          <p:val>
                                            <p:fltVal val="0"/>
                                          </p:val>
                                        </p:tav>
                                        <p:tav tm="100000">
                                          <p:val>
                                            <p:strVal val="#ppt_w"/>
                                          </p:val>
                                        </p:tav>
                                      </p:tavLst>
                                    </p:anim>
                                    <p:anim calcmode="lin" valueType="num">
                                      <p:cBhvr>
                                        <p:cTn id="555" dur="500" fill="hold"/>
                                        <p:tgtEl>
                                          <p:spTgt spid="346"/>
                                        </p:tgtEl>
                                        <p:attrNameLst>
                                          <p:attrName>ppt_h</p:attrName>
                                        </p:attrNameLst>
                                      </p:cBhvr>
                                      <p:tavLst>
                                        <p:tav tm="0">
                                          <p:val>
                                            <p:fltVal val="0"/>
                                          </p:val>
                                        </p:tav>
                                        <p:tav tm="100000">
                                          <p:val>
                                            <p:strVal val="#ppt_h"/>
                                          </p:val>
                                        </p:tav>
                                      </p:tavLst>
                                    </p:anim>
                                    <p:animEffect transition="in" filter="fade">
                                      <p:cBhvr>
                                        <p:cTn id="556" dur="500"/>
                                        <p:tgtEl>
                                          <p:spTgt spid="346"/>
                                        </p:tgtEl>
                                      </p:cBhvr>
                                    </p:animEffect>
                                  </p:childTnLst>
                                  <p:subTnLst>
                                    <p:audio>
                                      <p:cMediaNode>
                                        <p:cTn display="0" masterRel="sameClick">
                                          <p:stCondLst>
                                            <p:cond evt="begin" delay="0">
                                              <p:tn val="552"/>
                                            </p:cond>
                                          </p:stCondLst>
                                          <p:endCondLst>
                                            <p:cond evt="onStopAudio" delay="0">
                                              <p:tgtEl>
                                                <p:sldTgt/>
                                              </p:tgtEl>
                                            </p:cond>
                                          </p:endCondLst>
                                        </p:cTn>
                                        <p:tgtEl>
                                          <p:sndTgt r:embed="rId3" name="Bling.wav"/>
                                        </p:tgtEl>
                                      </p:cMediaNode>
                                    </p:audio>
                                  </p:subTnLst>
                                </p:cTn>
                              </p:par>
                              <p:par>
                                <p:cTn id="557" presetID="26" presetClass="emph" presetSubtype="0" fill="hold" grpId="1" nodeType="withEffect">
                                  <p:stCondLst>
                                    <p:cond delay="500"/>
                                  </p:stCondLst>
                                  <p:childTnLst>
                                    <p:animEffect transition="out" filter="fade">
                                      <p:cBhvr>
                                        <p:cTn id="558" dur="500" tmFilter="0, 0; .2, .5; .8, .5; 1, 0"/>
                                        <p:tgtEl>
                                          <p:spTgt spid="346"/>
                                        </p:tgtEl>
                                      </p:cBhvr>
                                    </p:animEffect>
                                    <p:animScale>
                                      <p:cBhvr>
                                        <p:cTn id="559" dur="250" autoRev="1" fill="hold"/>
                                        <p:tgtEl>
                                          <p:spTgt spid="346"/>
                                        </p:tgtEl>
                                      </p:cBhvr>
                                      <p:by x="105000" y="105000"/>
                                    </p:animScale>
                                  </p:childTnLst>
                                </p:cTn>
                              </p:par>
                              <p:par>
                                <p:cTn id="560" presetID="53" presetClass="entr" presetSubtype="16" fill="hold" nodeType="withEffect">
                                  <p:stCondLst>
                                    <p:cond delay="0"/>
                                  </p:stCondLst>
                                  <p:childTnLst>
                                    <p:set>
                                      <p:cBhvr>
                                        <p:cTn id="561" dur="1" fill="hold">
                                          <p:stCondLst>
                                            <p:cond delay="0"/>
                                          </p:stCondLst>
                                        </p:cTn>
                                        <p:tgtEl>
                                          <p:spTgt spid="163"/>
                                        </p:tgtEl>
                                        <p:attrNameLst>
                                          <p:attrName>style.visibility</p:attrName>
                                        </p:attrNameLst>
                                      </p:cBhvr>
                                      <p:to>
                                        <p:strVal val="visible"/>
                                      </p:to>
                                    </p:set>
                                    <p:anim calcmode="lin" valueType="num">
                                      <p:cBhvr>
                                        <p:cTn id="562" dur="500" fill="hold"/>
                                        <p:tgtEl>
                                          <p:spTgt spid="163"/>
                                        </p:tgtEl>
                                        <p:attrNameLst>
                                          <p:attrName>ppt_w</p:attrName>
                                        </p:attrNameLst>
                                      </p:cBhvr>
                                      <p:tavLst>
                                        <p:tav tm="0">
                                          <p:val>
                                            <p:fltVal val="0"/>
                                          </p:val>
                                        </p:tav>
                                        <p:tav tm="100000">
                                          <p:val>
                                            <p:strVal val="#ppt_w"/>
                                          </p:val>
                                        </p:tav>
                                      </p:tavLst>
                                    </p:anim>
                                    <p:anim calcmode="lin" valueType="num">
                                      <p:cBhvr>
                                        <p:cTn id="563" dur="500" fill="hold"/>
                                        <p:tgtEl>
                                          <p:spTgt spid="163"/>
                                        </p:tgtEl>
                                        <p:attrNameLst>
                                          <p:attrName>ppt_h</p:attrName>
                                        </p:attrNameLst>
                                      </p:cBhvr>
                                      <p:tavLst>
                                        <p:tav tm="0">
                                          <p:val>
                                            <p:fltVal val="0"/>
                                          </p:val>
                                        </p:tav>
                                        <p:tav tm="100000">
                                          <p:val>
                                            <p:strVal val="#ppt_h"/>
                                          </p:val>
                                        </p:tav>
                                      </p:tavLst>
                                    </p:anim>
                                    <p:animEffect transition="in" filter="fade">
                                      <p:cBhvr>
                                        <p:cTn id="564" dur="500"/>
                                        <p:tgtEl>
                                          <p:spTgt spid="163"/>
                                        </p:tgtEl>
                                      </p:cBhvr>
                                    </p:animEffect>
                                  </p:childTnLst>
                                </p:cTn>
                              </p:par>
                              <p:par>
                                <p:cTn id="565" presetID="26" presetClass="emph" presetSubtype="0" fill="hold" nodeType="withEffect">
                                  <p:stCondLst>
                                    <p:cond delay="500"/>
                                  </p:stCondLst>
                                  <p:childTnLst>
                                    <p:animEffect transition="out" filter="fade">
                                      <p:cBhvr>
                                        <p:cTn id="566" dur="500" tmFilter="0, 0; .2, .5; .8, .5; 1, 0"/>
                                        <p:tgtEl>
                                          <p:spTgt spid="163"/>
                                        </p:tgtEl>
                                      </p:cBhvr>
                                    </p:animEffect>
                                    <p:animScale>
                                      <p:cBhvr>
                                        <p:cTn id="567" dur="250" autoRev="1" fill="hold"/>
                                        <p:tgtEl>
                                          <p:spTgt spid="163"/>
                                        </p:tgtEl>
                                      </p:cBhvr>
                                      <p:by x="105000" y="105000"/>
                                    </p:animScale>
                                  </p:childTnLst>
                                </p:cTn>
                              </p:par>
                              <p:par>
                                <p:cTn id="568" presetID="53" presetClass="entr" presetSubtype="16" fill="hold" grpId="0" nodeType="withEffect">
                                  <p:stCondLst>
                                    <p:cond delay="0"/>
                                  </p:stCondLst>
                                  <p:childTnLst>
                                    <p:set>
                                      <p:cBhvr>
                                        <p:cTn id="569" dur="1" fill="hold">
                                          <p:stCondLst>
                                            <p:cond delay="0"/>
                                          </p:stCondLst>
                                        </p:cTn>
                                        <p:tgtEl>
                                          <p:spTgt spid="163"/>
                                        </p:tgtEl>
                                        <p:attrNameLst>
                                          <p:attrName>style.visibility</p:attrName>
                                        </p:attrNameLst>
                                      </p:cBhvr>
                                      <p:to>
                                        <p:strVal val="visible"/>
                                      </p:to>
                                    </p:set>
                                    <p:anim calcmode="lin" valueType="num">
                                      <p:cBhvr>
                                        <p:cTn id="570" dur="500" fill="hold"/>
                                        <p:tgtEl>
                                          <p:spTgt spid="163"/>
                                        </p:tgtEl>
                                        <p:attrNameLst>
                                          <p:attrName>ppt_w</p:attrName>
                                        </p:attrNameLst>
                                      </p:cBhvr>
                                      <p:tavLst>
                                        <p:tav tm="0">
                                          <p:val>
                                            <p:fltVal val="0"/>
                                          </p:val>
                                        </p:tav>
                                        <p:tav tm="100000">
                                          <p:val>
                                            <p:strVal val="#ppt_w"/>
                                          </p:val>
                                        </p:tav>
                                      </p:tavLst>
                                    </p:anim>
                                    <p:anim calcmode="lin" valueType="num">
                                      <p:cBhvr>
                                        <p:cTn id="571" dur="500" fill="hold"/>
                                        <p:tgtEl>
                                          <p:spTgt spid="163"/>
                                        </p:tgtEl>
                                        <p:attrNameLst>
                                          <p:attrName>ppt_h</p:attrName>
                                        </p:attrNameLst>
                                      </p:cBhvr>
                                      <p:tavLst>
                                        <p:tav tm="0">
                                          <p:val>
                                            <p:fltVal val="0"/>
                                          </p:val>
                                        </p:tav>
                                        <p:tav tm="100000">
                                          <p:val>
                                            <p:strVal val="#ppt_h"/>
                                          </p:val>
                                        </p:tav>
                                      </p:tavLst>
                                    </p:anim>
                                    <p:animEffect transition="in" filter="fade">
                                      <p:cBhvr>
                                        <p:cTn id="572" dur="500"/>
                                        <p:tgtEl>
                                          <p:spTgt spid="163"/>
                                        </p:tgtEl>
                                      </p:cBhvr>
                                    </p:animEffect>
                                  </p:childTnLst>
                                  <p:subTnLst>
                                    <p:audio>
                                      <p:cMediaNode>
                                        <p:cTn display="0" masterRel="sameClick">
                                          <p:stCondLst>
                                            <p:cond evt="begin" delay="0">
                                              <p:tn val="568"/>
                                            </p:cond>
                                          </p:stCondLst>
                                          <p:endCondLst>
                                            <p:cond evt="onStopAudio" delay="0">
                                              <p:tgtEl>
                                                <p:sldTgt/>
                                              </p:tgtEl>
                                            </p:cond>
                                          </p:endCondLst>
                                        </p:cTn>
                                        <p:tgtEl>
                                          <p:sndTgt r:embed="rId3" name="Bling.wav"/>
                                        </p:tgtEl>
                                      </p:cMediaNode>
                                    </p:audio>
                                  </p:subTnLst>
                                </p:cTn>
                              </p:par>
                              <p:par>
                                <p:cTn id="573" presetID="26" presetClass="emph" presetSubtype="0" fill="hold" grpId="1" nodeType="withEffect">
                                  <p:stCondLst>
                                    <p:cond delay="500"/>
                                  </p:stCondLst>
                                  <p:childTnLst>
                                    <p:animEffect transition="out" filter="fade">
                                      <p:cBhvr>
                                        <p:cTn id="574" dur="500" tmFilter="0, 0; .2, .5; .8, .5; 1, 0"/>
                                        <p:tgtEl>
                                          <p:spTgt spid="163"/>
                                        </p:tgtEl>
                                      </p:cBhvr>
                                    </p:animEffect>
                                    <p:animScale>
                                      <p:cBhvr>
                                        <p:cTn id="575" dur="250" autoRev="1" fill="hold"/>
                                        <p:tgtEl>
                                          <p:spTgt spid="163"/>
                                        </p:tgtEl>
                                      </p:cBhvr>
                                      <p:by x="105000" y="105000"/>
                                    </p:animScale>
                                  </p:childTnLst>
                                </p:cTn>
                              </p:par>
                              <p:par>
                                <p:cTn id="576" presetID="53" presetClass="entr" presetSubtype="16" fill="hold" nodeType="withEffect">
                                  <p:stCondLst>
                                    <p:cond delay="0"/>
                                  </p:stCondLst>
                                  <p:childTnLst>
                                    <p:set>
                                      <p:cBhvr>
                                        <p:cTn id="577" dur="1" fill="hold">
                                          <p:stCondLst>
                                            <p:cond delay="0"/>
                                          </p:stCondLst>
                                        </p:cTn>
                                        <p:tgtEl>
                                          <p:spTgt spid="308"/>
                                        </p:tgtEl>
                                        <p:attrNameLst>
                                          <p:attrName>style.visibility</p:attrName>
                                        </p:attrNameLst>
                                      </p:cBhvr>
                                      <p:to>
                                        <p:strVal val="visible"/>
                                      </p:to>
                                    </p:set>
                                    <p:anim calcmode="lin" valueType="num">
                                      <p:cBhvr>
                                        <p:cTn id="578" dur="500" fill="hold"/>
                                        <p:tgtEl>
                                          <p:spTgt spid="308"/>
                                        </p:tgtEl>
                                        <p:attrNameLst>
                                          <p:attrName>ppt_w</p:attrName>
                                        </p:attrNameLst>
                                      </p:cBhvr>
                                      <p:tavLst>
                                        <p:tav tm="0">
                                          <p:val>
                                            <p:fltVal val="0"/>
                                          </p:val>
                                        </p:tav>
                                        <p:tav tm="100000">
                                          <p:val>
                                            <p:strVal val="#ppt_w"/>
                                          </p:val>
                                        </p:tav>
                                      </p:tavLst>
                                    </p:anim>
                                    <p:anim calcmode="lin" valueType="num">
                                      <p:cBhvr>
                                        <p:cTn id="579" dur="500" fill="hold"/>
                                        <p:tgtEl>
                                          <p:spTgt spid="308"/>
                                        </p:tgtEl>
                                        <p:attrNameLst>
                                          <p:attrName>ppt_h</p:attrName>
                                        </p:attrNameLst>
                                      </p:cBhvr>
                                      <p:tavLst>
                                        <p:tav tm="0">
                                          <p:val>
                                            <p:fltVal val="0"/>
                                          </p:val>
                                        </p:tav>
                                        <p:tav tm="100000">
                                          <p:val>
                                            <p:strVal val="#ppt_h"/>
                                          </p:val>
                                        </p:tav>
                                      </p:tavLst>
                                    </p:anim>
                                    <p:animEffect transition="in" filter="fade">
                                      <p:cBhvr>
                                        <p:cTn id="580" dur="500"/>
                                        <p:tgtEl>
                                          <p:spTgt spid="308"/>
                                        </p:tgtEl>
                                      </p:cBhvr>
                                    </p:animEffect>
                                  </p:childTnLst>
                                </p:cTn>
                              </p:par>
                              <p:par>
                                <p:cTn id="581" presetID="26" presetClass="emph" presetSubtype="0" fill="hold" nodeType="withEffect">
                                  <p:stCondLst>
                                    <p:cond delay="500"/>
                                  </p:stCondLst>
                                  <p:childTnLst>
                                    <p:animEffect transition="out" filter="fade">
                                      <p:cBhvr>
                                        <p:cTn id="582" dur="500" tmFilter="0, 0; .2, .5; .8, .5; 1, 0"/>
                                        <p:tgtEl>
                                          <p:spTgt spid="308"/>
                                        </p:tgtEl>
                                      </p:cBhvr>
                                    </p:animEffect>
                                    <p:animScale>
                                      <p:cBhvr>
                                        <p:cTn id="583" dur="250" autoRev="1" fill="hold"/>
                                        <p:tgtEl>
                                          <p:spTgt spid="308"/>
                                        </p:tgtEl>
                                      </p:cBhvr>
                                      <p:by x="105000" y="105000"/>
                                    </p:animScale>
                                  </p:childTnLst>
                                </p:cTn>
                              </p:par>
                              <p:par>
                                <p:cTn id="584" presetID="53" presetClass="entr" presetSubtype="16" fill="hold" grpId="0" nodeType="withEffect">
                                  <p:stCondLst>
                                    <p:cond delay="0"/>
                                  </p:stCondLst>
                                  <p:childTnLst>
                                    <p:set>
                                      <p:cBhvr>
                                        <p:cTn id="585" dur="1" fill="hold">
                                          <p:stCondLst>
                                            <p:cond delay="0"/>
                                          </p:stCondLst>
                                        </p:cTn>
                                        <p:tgtEl>
                                          <p:spTgt spid="308"/>
                                        </p:tgtEl>
                                        <p:attrNameLst>
                                          <p:attrName>style.visibility</p:attrName>
                                        </p:attrNameLst>
                                      </p:cBhvr>
                                      <p:to>
                                        <p:strVal val="visible"/>
                                      </p:to>
                                    </p:set>
                                    <p:anim calcmode="lin" valueType="num">
                                      <p:cBhvr>
                                        <p:cTn id="586" dur="500" fill="hold"/>
                                        <p:tgtEl>
                                          <p:spTgt spid="308"/>
                                        </p:tgtEl>
                                        <p:attrNameLst>
                                          <p:attrName>ppt_w</p:attrName>
                                        </p:attrNameLst>
                                      </p:cBhvr>
                                      <p:tavLst>
                                        <p:tav tm="0">
                                          <p:val>
                                            <p:fltVal val="0"/>
                                          </p:val>
                                        </p:tav>
                                        <p:tav tm="100000">
                                          <p:val>
                                            <p:strVal val="#ppt_w"/>
                                          </p:val>
                                        </p:tav>
                                      </p:tavLst>
                                    </p:anim>
                                    <p:anim calcmode="lin" valueType="num">
                                      <p:cBhvr>
                                        <p:cTn id="587" dur="500" fill="hold"/>
                                        <p:tgtEl>
                                          <p:spTgt spid="308"/>
                                        </p:tgtEl>
                                        <p:attrNameLst>
                                          <p:attrName>ppt_h</p:attrName>
                                        </p:attrNameLst>
                                      </p:cBhvr>
                                      <p:tavLst>
                                        <p:tav tm="0">
                                          <p:val>
                                            <p:fltVal val="0"/>
                                          </p:val>
                                        </p:tav>
                                        <p:tav tm="100000">
                                          <p:val>
                                            <p:strVal val="#ppt_h"/>
                                          </p:val>
                                        </p:tav>
                                      </p:tavLst>
                                    </p:anim>
                                    <p:animEffect transition="in" filter="fade">
                                      <p:cBhvr>
                                        <p:cTn id="588" dur="500"/>
                                        <p:tgtEl>
                                          <p:spTgt spid="308"/>
                                        </p:tgtEl>
                                      </p:cBhvr>
                                    </p:animEffect>
                                  </p:childTnLst>
                                  <p:subTnLst>
                                    <p:audio>
                                      <p:cMediaNode>
                                        <p:cTn display="0" masterRel="sameClick">
                                          <p:stCondLst>
                                            <p:cond evt="begin" delay="0">
                                              <p:tn val="584"/>
                                            </p:cond>
                                          </p:stCondLst>
                                          <p:endCondLst>
                                            <p:cond evt="onStopAudio" delay="0">
                                              <p:tgtEl>
                                                <p:sldTgt/>
                                              </p:tgtEl>
                                            </p:cond>
                                          </p:endCondLst>
                                        </p:cTn>
                                        <p:tgtEl>
                                          <p:sndTgt r:embed="rId3" name="Bling.wav"/>
                                        </p:tgtEl>
                                      </p:cMediaNode>
                                    </p:audio>
                                  </p:subTnLst>
                                </p:cTn>
                              </p:par>
                              <p:par>
                                <p:cTn id="589" presetID="26" presetClass="emph" presetSubtype="0" fill="hold" grpId="1" nodeType="withEffect">
                                  <p:stCondLst>
                                    <p:cond delay="500"/>
                                  </p:stCondLst>
                                  <p:childTnLst>
                                    <p:animEffect transition="out" filter="fade">
                                      <p:cBhvr>
                                        <p:cTn id="590" dur="500" tmFilter="0, 0; .2, .5; .8, .5; 1, 0"/>
                                        <p:tgtEl>
                                          <p:spTgt spid="308"/>
                                        </p:tgtEl>
                                      </p:cBhvr>
                                    </p:animEffect>
                                    <p:animScale>
                                      <p:cBhvr>
                                        <p:cTn id="591" dur="250" autoRev="1" fill="hold"/>
                                        <p:tgtEl>
                                          <p:spTgt spid="308"/>
                                        </p:tgtEl>
                                      </p:cBhvr>
                                      <p:by x="105000" y="105000"/>
                                    </p:animScale>
                                  </p:childTnLst>
                                </p:cTn>
                              </p:par>
                              <p:par>
                                <p:cTn id="592" presetID="53" presetClass="entr" presetSubtype="16" fill="hold" nodeType="withEffect">
                                  <p:stCondLst>
                                    <p:cond delay="0"/>
                                  </p:stCondLst>
                                  <p:childTnLst>
                                    <p:set>
                                      <p:cBhvr>
                                        <p:cTn id="593" dur="1" fill="hold">
                                          <p:stCondLst>
                                            <p:cond delay="0"/>
                                          </p:stCondLst>
                                        </p:cTn>
                                        <p:tgtEl>
                                          <p:spTgt spid="10"/>
                                        </p:tgtEl>
                                        <p:attrNameLst>
                                          <p:attrName>style.visibility</p:attrName>
                                        </p:attrNameLst>
                                      </p:cBhvr>
                                      <p:to>
                                        <p:strVal val="visible"/>
                                      </p:to>
                                    </p:set>
                                    <p:anim calcmode="lin" valueType="num">
                                      <p:cBhvr>
                                        <p:cTn id="594" dur="500" fill="hold"/>
                                        <p:tgtEl>
                                          <p:spTgt spid="10"/>
                                        </p:tgtEl>
                                        <p:attrNameLst>
                                          <p:attrName>ppt_w</p:attrName>
                                        </p:attrNameLst>
                                      </p:cBhvr>
                                      <p:tavLst>
                                        <p:tav tm="0">
                                          <p:val>
                                            <p:fltVal val="0"/>
                                          </p:val>
                                        </p:tav>
                                        <p:tav tm="100000">
                                          <p:val>
                                            <p:strVal val="#ppt_w"/>
                                          </p:val>
                                        </p:tav>
                                      </p:tavLst>
                                    </p:anim>
                                    <p:anim calcmode="lin" valueType="num">
                                      <p:cBhvr>
                                        <p:cTn id="595" dur="500" fill="hold"/>
                                        <p:tgtEl>
                                          <p:spTgt spid="10"/>
                                        </p:tgtEl>
                                        <p:attrNameLst>
                                          <p:attrName>ppt_h</p:attrName>
                                        </p:attrNameLst>
                                      </p:cBhvr>
                                      <p:tavLst>
                                        <p:tav tm="0">
                                          <p:val>
                                            <p:fltVal val="0"/>
                                          </p:val>
                                        </p:tav>
                                        <p:tav tm="100000">
                                          <p:val>
                                            <p:strVal val="#ppt_h"/>
                                          </p:val>
                                        </p:tav>
                                      </p:tavLst>
                                    </p:anim>
                                    <p:animEffect transition="in" filter="fade">
                                      <p:cBhvr>
                                        <p:cTn id="596" dur="500"/>
                                        <p:tgtEl>
                                          <p:spTgt spid="10"/>
                                        </p:tgtEl>
                                      </p:cBhvr>
                                    </p:animEffect>
                                  </p:childTnLst>
                                </p:cTn>
                              </p:par>
                              <p:par>
                                <p:cTn id="597" presetID="26" presetClass="emph" presetSubtype="0" fill="hold" nodeType="withEffect">
                                  <p:stCondLst>
                                    <p:cond delay="500"/>
                                  </p:stCondLst>
                                  <p:childTnLst>
                                    <p:animEffect transition="out" filter="fade">
                                      <p:cBhvr>
                                        <p:cTn id="598" dur="500" tmFilter="0, 0; .2, .5; .8, .5; 1, 0"/>
                                        <p:tgtEl>
                                          <p:spTgt spid="10"/>
                                        </p:tgtEl>
                                      </p:cBhvr>
                                    </p:animEffect>
                                    <p:animScale>
                                      <p:cBhvr>
                                        <p:cTn id="599" dur="250" autoRev="1" fill="hold"/>
                                        <p:tgtEl>
                                          <p:spTgt spid="10"/>
                                        </p:tgtEl>
                                      </p:cBhvr>
                                      <p:by x="105000" y="105000"/>
                                    </p:animScale>
                                  </p:childTnLst>
                                </p:cTn>
                              </p:par>
                              <p:par>
                                <p:cTn id="600" presetID="53" presetClass="entr" presetSubtype="16" fill="hold" grpId="0" nodeType="withEffect">
                                  <p:stCondLst>
                                    <p:cond delay="0"/>
                                  </p:stCondLst>
                                  <p:childTnLst>
                                    <p:set>
                                      <p:cBhvr>
                                        <p:cTn id="601" dur="1" fill="hold">
                                          <p:stCondLst>
                                            <p:cond delay="0"/>
                                          </p:stCondLst>
                                        </p:cTn>
                                        <p:tgtEl>
                                          <p:spTgt spid="10"/>
                                        </p:tgtEl>
                                        <p:attrNameLst>
                                          <p:attrName>style.visibility</p:attrName>
                                        </p:attrNameLst>
                                      </p:cBhvr>
                                      <p:to>
                                        <p:strVal val="visible"/>
                                      </p:to>
                                    </p:set>
                                    <p:anim calcmode="lin" valueType="num">
                                      <p:cBhvr>
                                        <p:cTn id="602" dur="500" fill="hold"/>
                                        <p:tgtEl>
                                          <p:spTgt spid="10"/>
                                        </p:tgtEl>
                                        <p:attrNameLst>
                                          <p:attrName>ppt_w</p:attrName>
                                        </p:attrNameLst>
                                      </p:cBhvr>
                                      <p:tavLst>
                                        <p:tav tm="0">
                                          <p:val>
                                            <p:fltVal val="0"/>
                                          </p:val>
                                        </p:tav>
                                        <p:tav tm="100000">
                                          <p:val>
                                            <p:strVal val="#ppt_w"/>
                                          </p:val>
                                        </p:tav>
                                      </p:tavLst>
                                    </p:anim>
                                    <p:anim calcmode="lin" valueType="num">
                                      <p:cBhvr>
                                        <p:cTn id="603" dur="500" fill="hold"/>
                                        <p:tgtEl>
                                          <p:spTgt spid="10"/>
                                        </p:tgtEl>
                                        <p:attrNameLst>
                                          <p:attrName>ppt_h</p:attrName>
                                        </p:attrNameLst>
                                      </p:cBhvr>
                                      <p:tavLst>
                                        <p:tav tm="0">
                                          <p:val>
                                            <p:fltVal val="0"/>
                                          </p:val>
                                        </p:tav>
                                        <p:tav tm="100000">
                                          <p:val>
                                            <p:strVal val="#ppt_h"/>
                                          </p:val>
                                        </p:tav>
                                      </p:tavLst>
                                    </p:anim>
                                    <p:animEffect transition="in" filter="fade">
                                      <p:cBhvr>
                                        <p:cTn id="604" dur="500"/>
                                        <p:tgtEl>
                                          <p:spTgt spid="10"/>
                                        </p:tgtEl>
                                      </p:cBhvr>
                                    </p:animEffect>
                                  </p:childTnLst>
                                  <p:subTnLst>
                                    <p:audio>
                                      <p:cMediaNode>
                                        <p:cTn display="0" masterRel="sameClick">
                                          <p:stCondLst>
                                            <p:cond evt="begin" delay="0">
                                              <p:tn val="600"/>
                                            </p:cond>
                                          </p:stCondLst>
                                          <p:endCondLst>
                                            <p:cond evt="onStopAudio" delay="0">
                                              <p:tgtEl>
                                                <p:sldTgt/>
                                              </p:tgtEl>
                                            </p:cond>
                                          </p:endCondLst>
                                        </p:cTn>
                                        <p:tgtEl>
                                          <p:sndTgt r:embed="rId3" name="Bling.wav"/>
                                        </p:tgtEl>
                                      </p:cMediaNode>
                                    </p:audio>
                                  </p:subTnLst>
                                </p:cTn>
                              </p:par>
                              <p:par>
                                <p:cTn id="605" presetID="26" presetClass="emph" presetSubtype="0" fill="hold" grpId="1" nodeType="withEffect">
                                  <p:stCondLst>
                                    <p:cond delay="500"/>
                                  </p:stCondLst>
                                  <p:childTnLst>
                                    <p:animEffect transition="out" filter="fade">
                                      <p:cBhvr>
                                        <p:cTn id="606" dur="500" tmFilter="0, 0; .2, .5; .8, .5; 1, 0"/>
                                        <p:tgtEl>
                                          <p:spTgt spid="10"/>
                                        </p:tgtEl>
                                      </p:cBhvr>
                                    </p:animEffect>
                                    <p:animScale>
                                      <p:cBhvr>
                                        <p:cTn id="607" dur="250" autoRev="1" fill="hold"/>
                                        <p:tgtEl>
                                          <p:spTgt spid="10"/>
                                        </p:tgtEl>
                                      </p:cBhvr>
                                      <p:by x="105000" y="105000"/>
                                    </p:animScale>
                                  </p:childTnLst>
                                </p:cTn>
                              </p:par>
                              <p:par>
                                <p:cTn id="608" presetID="53" presetClass="entr" presetSubtype="16" fill="hold" nodeType="withEffect">
                                  <p:stCondLst>
                                    <p:cond delay="0"/>
                                  </p:stCondLst>
                                  <p:childTnLst>
                                    <p:set>
                                      <p:cBhvr>
                                        <p:cTn id="609" dur="1" fill="hold">
                                          <p:stCondLst>
                                            <p:cond delay="0"/>
                                          </p:stCondLst>
                                        </p:cTn>
                                        <p:tgtEl>
                                          <p:spTgt spid="12"/>
                                        </p:tgtEl>
                                        <p:attrNameLst>
                                          <p:attrName>style.visibility</p:attrName>
                                        </p:attrNameLst>
                                      </p:cBhvr>
                                      <p:to>
                                        <p:strVal val="visible"/>
                                      </p:to>
                                    </p:set>
                                    <p:anim calcmode="lin" valueType="num">
                                      <p:cBhvr>
                                        <p:cTn id="610" dur="500" fill="hold"/>
                                        <p:tgtEl>
                                          <p:spTgt spid="12"/>
                                        </p:tgtEl>
                                        <p:attrNameLst>
                                          <p:attrName>ppt_w</p:attrName>
                                        </p:attrNameLst>
                                      </p:cBhvr>
                                      <p:tavLst>
                                        <p:tav tm="0">
                                          <p:val>
                                            <p:fltVal val="0"/>
                                          </p:val>
                                        </p:tav>
                                        <p:tav tm="100000">
                                          <p:val>
                                            <p:strVal val="#ppt_w"/>
                                          </p:val>
                                        </p:tav>
                                      </p:tavLst>
                                    </p:anim>
                                    <p:anim calcmode="lin" valueType="num">
                                      <p:cBhvr>
                                        <p:cTn id="611" dur="500" fill="hold"/>
                                        <p:tgtEl>
                                          <p:spTgt spid="12"/>
                                        </p:tgtEl>
                                        <p:attrNameLst>
                                          <p:attrName>ppt_h</p:attrName>
                                        </p:attrNameLst>
                                      </p:cBhvr>
                                      <p:tavLst>
                                        <p:tav tm="0">
                                          <p:val>
                                            <p:fltVal val="0"/>
                                          </p:val>
                                        </p:tav>
                                        <p:tav tm="100000">
                                          <p:val>
                                            <p:strVal val="#ppt_h"/>
                                          </p:val>
                                        </p:tav>
                                      </p:tavLst>
                                    </p:anim>
                                    <p:animEffect transition="in" filter="fade">
                                      <p:cBhvr>
                                        <p:cTn id="612" dur="500"/>
                                        <p:tgtEl>
                                          <p:spTgt spid="12"/>
                                        </p:tgtEl>
                                      </p:cBhvr>
                                    </p:animEffect>
                                  </p:childTnLst>
                                </p:cTn>
                              </p:par>
                              <p:par>
                                <p:cTn id="613" presetID="26" presetClass="emph" presetSubtype="0" fill="hold" nodeType="withEffect">
                                  <p:stCondLst>
                                    <p:cond delay="500"/>
                                  </p:stCondLst>
                                  <p:childTnLst>
                                    <p:animEffect transition="out" filter="fade">
                                      <p:cBhvr>
                                        <p:cTn id="614" dur="500" tmFilter="0, 0; .2, .5; .8, .5; 1, 0"/>
                                        <p:tgtEl>
                                          <p:spTgt spid="12"/>
                                        </p:tgtEl>
                                      </p:cBhvr>
                                    </p:animEffect>
                                    <p:animScale>
                                      <p:cBhvr>
                                        <p:cTn id="615" dur="250" autoRev="1" fill="hold"/>
                                        <p:tgtEl>
                                          <p:spTgt spid="12"/>
                                        </p:tgtEl>
                                      </p:cBhvr>
                                      <p:by x="105000" y="105000"/>
                                    </p:animScale>
                                  </p:childTnLst>
                                </p:cTn>
                              </p:par>
                              <p:par>
                                <p:cTn id="616" presetID="53" presetClass="entr" presetSubtype="16" fill="hold" grpId="0" nodeType="withEffect">
                                  <p:stCondLst>
                                    <p:cond delay="0"/>
                                  </p:stCondLst>
                                  <p:childTnLst>
                                    <p:set>
                                      <p:cBhvr>
                                        <p:cTn id="617" dur="1" fill="hold">
                                          <p:stCondLst>
                                            <p:cond delay="0"/>
                                          </p:stCondLst>
                                        </p:cTn>
                                        <p:tgtEl>
                                          <p:spTgt spid="12"/>
                                        </p:tgtEl>
                                        <p:attrNameLst>
                                          <p:attrName>style.visibility</p:attrName>
                                        </p:attrNameLst>
                                      </p:cBhvr>
                                      <p:to>
                                        <p:strVal val="visible"/>
                                      </p:to>
                                    </p:set>
                                    <p:anim calcmode="lin" valueType="num">
                                      <p:cBhvr>
                                        <p:cTn id="618" dur="500" fill="hold"/>
                                        <p:tgtEl>
                                          <p:spTgt spid="12"/>
                                        </p:tgtEl>
                                        <p:attrNameLst>
                                          <p:attrName>ppt_w</p:attrName>
                                        </p:attrNameLst>
                                      </p:cBhvr>
                                      <p:tavLst>
                                        <p:tav tm="0">
                                          <p:val>
                                            <p:fltVal val="0"/>
                                          </p:val>
                                        </p:tav>
                                        <p:tav tm="100000">
                                          <p:val>
                                            <p:strVal val="#ppt_w"/>
                                          </p:val>
                                        </p:tav>
                                      </p:tavLst>
                                    </p:anim>
                                    <p:anim calcmode="lin" valueType="num">
                                      <p:cBhvr>
                                        <p:cTn id="619" dur="500" fill="hold"/>
                                        <p:tgtEl>
                                          <p:spTgt spid="12"/>
                                        </p:tgtEl>
                                        <p:attrNameLst>
                                          <p:attrName>ppt_h</p:attrName>
                                        </p:attrNameLst>
                                      </p:cBhvr>
                                      <p:tavLst>
                                        <p:tav tm="0">
                                          <p:val>
                                            <p:fltVal val="0"/>
                                          </p:val>
                                        </p:tav>
                                        <p:tav tm="100000">
                                          <p:val>
                                            <p:strVal val="#ppt_h"/>
                                          </p:val>
                                        </p:tav>
                                      </p:tavLst>
                                    </p:anim>
                                    <p:animEffect transition="in" filter="fade">
                                      <p:cBhvr>
                                        <p:cTn id="620" dur="500"/>
                                        <p:tgtEl>
                                          <p:spTgt spid="12"/>
                                        </p:tgtEl>
                                      </p:cBhvr>
                                    </p:animEffect>
                                  </p:childTnLst>
                                  <p:subTnLst>
                                    <p:audio>
                                      <p:cMediaNode>
                                        <p:cTn display="0" masterRel="sameClick">
                                          <p:stCondLst>
                                            <p:cond evt="begin" delay="0">
                                              <p:tn val="616"/>
                                            </p:cond>
                                          </p:stCondLst>
                                          <p:endCondLst>
                                            <p:cond evt="onStopAudio" delay="0">
                                              <p:tgtEl>
                                                <p:sldTgt/>
                                              </p:tgtEl>
                                            </p:cond>
                                          </p:endCondLst>
                                        </p:cTn>
                                        <p:tgtEl>
                                          <p:sndTgt r:embed="rId3" name="Bling.wav"/>
                                        </p:tgtEl>
                                      </p:cMediaNode>
                                    </p:audio>
                                  </p:subTnLst>
                                </p:cTn>
                              </p:par>
                              <p:par>
                                <p:cTn id="621" presetID="26" presetClass="emph" presetSubtype="0" fill="hold" grpId="1" nodeType="withEffect">
                                  <p:stCondLst>
                                    <p:cond delay="500"/>
                                  </p:stCondLst>
                                  <p:childTnLst>
                                    <p:animEffect transition="out" filter="fade">
                                      <p:cBhvr>
                                        <p:cTn id="622" dur="500" tmFilter="0, 0; .2, .5; .8, .5; 1, 0"/>
                                        <p:tgtEl>
                                          <p:spTgt spid="12"/>
                                        </p:tgtEl>
                                      </p:cBhvr>
                                    </p:animEffect>
                                    <p:animScale>
                                      <p:cBhvr>
                                        <p:cTn id="623" dur="250" autoRev="1" fill="hold"/>
                                        <p:tgtEl>
                                          <p:spTgt spid="12"/>
                                        </p:tgtEl>
                                      </p:cBhvr>
                                      <p:by x="105000" y="105000"/>
                                    </p:animScale>
                                  </p:childTnLst>
                                </p:cTn>
                              </p:par>
                              <p:par>
                                <p:cTn id="624" presetID="53" presetClass="entr" presetSubtype="16" fill="hold" nodeType="withEffect">
                                  <p:stCondLst>
                                    <p:cond delay="0"/>
                                  </p:stCondLst>
                                  <p:childTnLst>
                                    <p:set>
                                      <p:cBhvr>
                                        <p:cTn id="625" dur="1" fill="hold">
                                          <p:stCondLst>
                                            <p:cond delay="0"/>
                                          </p:stCondLst>
                                        </p:cTn>
                                        <p:tgtEl>
                                          <p:spTgt spid="205"/>
                                        </p:tgtEl>
                                        <p:attrNameLst>
                                          <p:attrName>style.visibility</p:attrName>
                                        </p:attrNameLst>
                                      </p:cBhvr>
                                      <p:to>
                                        <p:strVal val="visible"/>
                                      </p:to>
                                    </p:set>
                                    <p:anim calcmode="lin" valueType="num">
                                      <p:cBhvr>
                                        <p:cTn id="626" dur="500" fill="hold"/>
                                        <p:tgtEl>
                                          <p:spTgt spid="205"/>
                                        </p:tgtEl>
                                        <p:attrNameLst>
                                          <p:attrName>ppt_w</p:attrName>
                                        </p:attrNameLst>
                                      </p:cBhvr>
                                      <p:tavLst>
                                        <p:tav tm="0">
                                          <p:val>
                                            <p:fltVal val="0"/>
                                          </p:val>
                                        </p:tav>
                                        <p:tav tm="100000">
                                          <p:val>
                                            <p:strVal val="#ppt_w"/>
                                          </p:val>
                                        </p:tav>
                                      </p:tavLst>
                                    </p:anim>
                                    <p:anim calcmode="lin" valueType="num">
                                      <p:cBhvr>
                                        <p:cTn id="627" dur="500" fill="hold"/>
                                        <p:tgtEl>
                                          <p:spTgt spid="205"/>
                                        </p:tgtEl>
                                        <p:attrNameLst>
                                          <p:attrName>ppt_h</p:attrName>
                                        </p:attrNameLst>
                                      </p:cBhvr>
                                      <p:tavLst>
                                        <p:tav tm="0">
                                          <p:val>
                                            <p:fltVal val="0"/>
                                          </p:val>
                                        </p:tav>
                                        <p:tav tm="100000">
                                          <p:val>
                                            <p:strVal val="#ppt_h"/>
                                          </p:val>
                                        </p:tav>
                                      </p:tavLst>
                                    </p:anim>
                                    <p:animEffect transition="in" filter="fade">
                                      <p:cBhvr>
                                        <p:cTn id="628" dur="500"/>
                                        <p:tgtEl>
                                          <p:spTgt spid="205"/>
                                        </p:tgtEl>
                                      </p:cBhvr>
                                    </p:animEffect>
                                  </p:childTnLst>
                                </p:cTn>
                              </p:par>
                              <p:par>
                                <p:cTn id="629" presetID="26" presetClass="emph" presetSubtype="0" fill="hold" nodeType="withEffect">
                                  <p:stCondLst>
                                    <p:cond delay="500"/>
                                  </p:stCondLst>
                                  <p:childTnLst>
                                    <p:animEffect transition="out" filter="fade">
                                      <p:cBhvr>
                                        <p:cTn id="630" dur="500" tmFilter="0, 0; .2, .5; .8, .5; 1, 0"/>
                                        <p:tgtEl>
                                          <p:spTgt spid="205"/>
                                        </p:tgtEl>
                                      </p:cBhvr>
                                    </p:animEffect>
                                    <p:animScale>
                                      <p:cBhvr>
                                        <p:cTn id="631" dur="250" autoRev="1" fill="hold"/>
                                        <p:tgtEl>
                                          <p:spTgt spid="205"/>
                                        </p:tgtEl>
                                      </p:cBhvr>
                                      <p:by x="105000" y="105000"/>
                                    </p:animScale>
                                  </p:childTnLst>
                                </p:cTn>
                              </p:par>
                              <p:par>
                                <p:cTn id="632" presetID="53" presetClass="entr" presetSubtype="16" fill="hold" grpId="0" nodeType="withEffect">
                                  <p:stCondLst>
                                    <p:cond delay="0"/>
                                  </p:stCondLst>
                                  <p:childTnLst>
                                    <p:set>
                                      <p:cBhvr>
                                        <p:cTn id="633" dur="1" fill="hold">
                                          <p:stCondLst>
                                            <p:cond delay="0"/>
                                          </p:stCondLst>
                                        </p:cTn>
                                        <p:tgtEl>
                                          <p:spTgt spid="205"/>
                                        </p:tgtEl>
                                        <p:attrNameLst>
                                          <p:attrName>style.visibility</p:attrName>
                                        </p:attrNameLst>
                                      </p:cBhvr>
                                      <p:to>
                                        <p:strVal val="visible"/>
                                      </p:to>
                                    </p:set>
                                    <p:anim calcmode="lin" valueType="num">
                                      <p:cBhvr>
                                        <p:cTn id="634" dur="500" fill="hold"/>
                                        <p:tgtEl>
                                          <p:spTgt spid="205"/>
                                        </p:tgtEl>
                                        <p:attrNameLst>
                                          <p:attrName>ppt_w</p:attrName>
                                        </p:attrNameLst>
                                      </p:cBhvr>
                                      <p:tavLst>
                                        <p:tav tm="0">
                                          <p:val>
                                            <p:fltVal val="0"/>
                                          </p:val>
                                        </p:tav>
                                        <p:tav tm="100000">
                                          <p:val>
                                            <p:strVal val="#ppt_w"/>
                                          </p:val>
                                        </p:tav>
                                      </p:tavLst>
                                    </p:anim>
                                    <p:anim calcmode="lin" valueType="num">
                                      <p:cBhvr>
                                        <p:cTn id="635" dur="500" fill="hold"/>
                                        <p:tgtEl>
                                          <p:spTgt spid="205"/>
                                        </p:tgtEl>
                                        <p:attrNameLst>
                                          <p:attrName>ppt_h</p:attrName>
                                        </p:attrNameLst>
                                      </p:cBhvr>
                                      <p:tavLst>
                                        <p:tav tm="0">
                                          <p:val>
                                            <p:fltVal val="0"/>
                                          </p:val>
                                        </p:tav>
                                        <p:tav tm="100000">
                                          <p:val>
                                            <p:strVal val="#ppt_h"/>
                                          </p:val>
                                        </p:tav>
                                      </p:tavLst>
                                    </p:anim>
                                    <p:animEffect transition="in" filter="fade">
                                      <p:cBhvr>
                                        <p:cTn id="636" dur="500"/>
                                        <p:tgtEl>
                                          <p:spTgt spid="205"/>
                                        </p:tgtEl>
                                      </p:cBhvr>
                                    </p:animEffect>
                                  </p:childTnLst>
                                  <p:subTnLst>
                                    <p:audio>
                                      <p:cMediaNode>
                                        <p:cTn display="0" masterRel="sameClick">
                                          <p:stCondLst>
                                            <p:cond evt="begin" delay="0">
                                              <p:tn val="632"/>
                                            </p:cond>
                                          </p:stCondLst>
                                          <p:endCondLst>
                                            <p:cond evt="onStopAudio" delay="0">
                                              <p:tgtEl>
                                                <p:sldTgt/>
                                              </p:tgtEl>
                                            </p:cond>
                                          </p:endCondLst>
                                        </p:cTn>
                                        <p:tgtEl>
                                          <p:sndTgt r:embed="rId3" name="Bling.wav"/>
                                        </p:tgtEl>
                                      </p:cMediaNode>
                                    </p:audio>
                                  </p:subTnLst>
                                </p:cTn>
                              </p:par>
                              <p:par>
                                <p:cTn id="637" presetID="26" presetClass="emph" presetSubtype="0" fill="hold" grpId="1" nodeType="withEffect">
                                  <p:stCondLst>
                                    <p:cond delay="500"/>
                                  </p:stCondLst>
                                  <p:childTnLst>
                                    <p:animEffect transition="out" filter="fade">
                                      <p:cBhvr>
                                        <p:cTn id="638" dur="500" tmFilter="0, 0; .2, .5; .8, .5; 1, 0"/>
                                        <p:tgtEl>
                                          <p:spTgt spid="205"/>
                                        </p:tgtEl>
                                      </p:cBhvr>
                                    </p:animEffect>
                                    <p:animScale>
                                      <p:cBhvr>
                                        <p:cTn id="639" dur="250" autoRev="1" fill="hold"/>
                                        <p:tgtEl>
                                          <p:spTgt spid="205"/>
                                        </p:tgtEl>
                                      </p:cBhvr>
                                      <p:by x="105000" y="105000"/>
                                    </p:animScale>
                                  </p:childTnLst>
                                </p:cTn>
                              </p:par>
                            </p:childTnLst>
                          </p:cTn>
                        </p:par>
                      </p:childTnLst>
                    </p:cTn>
                  </p:par>
                </p:childTnLst>
              </p:cTn>
              <p:nextCondLst>
                <p:cond evt="onClick" delay="0">
                  <p:tgtEl>
                    <p:spTgt spid="250"/>
                  </p:tgtEl>
                </p:cond>
              </p:nextCondLst>
            </p:seq>
            <p:seq concurrent="1" nextAc="seek">
              <p:cTn id="640" restart="whenNotActive" fill="hold" evtFilter="cancelBubble" nodeType="interactiveSeq">
                <p:stCondLst>
                  <p:cond evt="onClick" delay="0">
                    <p:tgtEl>
                      <p:spTgt spid="253"/>
                    </p:tgtEl>
                  </p:cond>
                </p:stCondLst>
                <p:endSync evt="end" delay="0">
                  <p:rtn val="all"/>
                </p:endSync>
                <p:childTnLst>
                  <p:par>
                    <p:cTn id="641" fill="hold">
                      <p:stCondLst>
                        <p:cond delay="0"/>
                      </p:stCondLst>
                      <p:childTnLst>
                        <p:par>
                          <p:cTn id="642" fill="hold">
                            <p:stCondLst>
                              <p:cond delay="0"/>
                            </p:stCondLst>
                            <p:childTnLst>
                              <p:par>
                                <p:cTn id="643" presetID="53" presetClass="entr" presetSubtype="16" fill="hold" grpId="0" nodeType="withEffect">
                                  <p:stCondLst>
                                    <p:cond delay="0"/>
                                  </p:stCondLst>
                                  <p:childTnLst>
                                    <p:set>
                                      <p:cBhvr>
                                        <p:cTn id="644" dur="1" fill="hold">
                                          <p:stCondLst>
                                            <p:cond delay="0"/>
                                          </p:stCondLst>
                                        </p:cTn>
                                        <p:tgtEl>
                                          <p:spTgt spid="25"/>
                                        </p:tgtEl>
                                        <p:attrNameLst>
                                          <p:attrName>style.visibility</p:attrName>
                                        </p:attrNameLst>
                                      </p:cBhvr>
                                      <p:to>
                                        <p:strVal val="visible"/>
                                      </p:to>
                                    </p:set>
                                    <p:anim calcmode="lin" valueType="num">
                                      <p:cBhvr>
                                        <p:cTn id="645" dur="500" fill="hold"/>
                                        <p:tgtEl>
                                          <p:spTgt spid="25"/>
                                        </p:tgtEl>
                                        <p:attrNameLst>
                                          <p:attrName>ppt_w</p:attrName>
                                        </p:attrNameLst>
                                      </p:cBhvr>
                                      <p:tavLst>
                                        <p:tav tm="0">
                                          <p:val>
                                            <p:fltVal val="0"/>
                                          </p:val>
                                        </p:tav>
                                        <p:tav tm="100000">
                                          <p:val>
                                            <p:strVal val="#ppt_w"/>
                                          </p:val>
                                        </p:tav>
                                      </p:tavLst>
                                    </p:anim>
                                    <p:anim calcmode="lin" valueType="num">
                                      <p:cBhvr>
                                        <p:cTn id="646" dur="500" fill="hold"/>
                                        <p:tgtEl>
                                          <p:spTgt spid="25"/>
                                        </p:tgtEl>
                                        <p:attrNameLst>
                                          <p:attrName>ppt_h</p:attrName>
                                        </p:attrNameLst>
                                      </p:cBhvr>
                                      <p:tavLst>
                                        <p:tav tm="0">
                                          <p:val>
                                            <p:fltVal val="0"/>
                                          </p:val>
                                        </p:tav>
                                        <p:tav tm="100000">
                                          <p:val>
                                            <p:strVal val="#ppt_h"/>
                                          </p:val>
                                        </p:tav>
                                      </p:tavLst>
                                    </p:anim>
                                    <p:animEffect transition="in" filter="fade">
                                      <p:cBhvr>
                                        <p:cTn id="647" dur="500"/>
                                        <p:tgtEl>
                                          <p:spTgt spid="25"/>
                                        </p:tgtEl>
                                      </p:cBhvr>
                                    </p:animEffect>
                                  </p:childTnLst>
                                  <p:subTnLst>
                                    <p:audio>
                                      <p:cMediaNode>
                                        <p:cTn display="0" masterRel="sameClick">
                                          <p:stCondLst>
                                            <p:cond evt="begin" delay="0">
                                              <p:tn val="643"/>
                                            </p:cond>
                                          </p:stCondLst>
                                          <p:endCondLst>
                                            <p:cond evt="onStopAudio" delay="0">
                                              <p:tgtEl>
                                                <p:sldTgt/>
                                              </p:tgtEl>
                                            </p:cond>
                                          </p:endCondLst>
                                        </p:cTn>
                                        <p:tgtEl>
                                          <p:sndTgt r:embed="rId3" name="Bling.wav"/>
                                        </p:tgtEl>
                                      </p:cMediaNode>
                                    </p:audio>
                                  </p:subTnLst>
                                </p:cTn>
                              </p:par>
                              <p:par>
                                <p:cTn id="648" presetID="26" presetClass="emph" presetSubtype="0" fill="hold" grpId="1" nodeType="withEffect">
                                  <p:stCondLst>
                                    <p:cond delay="500"/>
                                  </p:stCondLst>
                                  <p:childTnLst>
                                    <p:animEffect transition="out" filter="fade">
                                      <p:cBhvr>
                                        <p:cTn id="649" dur="500" tmFilter="0, 0; .2, .5; .8, .5; 1, 0"/>
                                        <p:tgtEl>
                                          <p:spTgt spid="25"/>
                                        </p:tgtEl>
                                      </p:cBhvr>
                                    </p:animEffect>
                                    <p:animScale>
                                      <p:cBhvr>
                                        <p:cTn id="650" dur="250" autoRev="1" fill="hold"/>
                                        <p:tgtEl>
                                          <p:spTgt spid="25"/>
                                        </p:tgtEl>
                                      </p:cBhvr>
                                      <p:by x="105000" y="105000"/>
                                    </p:animScale>
                                  </p:childTnLst>
                                </p:cTn>
                              </p:par>
                              <p:par>
                                <p:cTn id="651" presetID="53" presetClass="entr" presetSubtype="16" fill="hold" grpId="0" nodeType="withEffect">
                                  <p:stCondLst>
                                    <p:cond delay="0"/>
                                  </p:stCondLst>
                                  <p:childTnLst>
                                    <p:set>
                                      <p:cBhvr>
                                        <p:cTn id="652" dur="1" fill="hold">
                                          <p:stCondLst>
                                            <p:cond delay="0"/>
                                          </p:stCondLst>
                                        </p:cTn>
                                        <p:tgtEl>
                                          <p:spTgt spid="351"/>
                                        </p:tgtEl>
                                        <p:attrNameLst>
                                          <p:attrName>style.visibility</p:attrName>
                                        </p:attrNameLst>
                                      </p:cBhvr>
                                      <p:to>
                                        <p:strVal val="visible"/>
                                      </p:to>
                                    </p:set>
                                    <p:anim calcmode="lin" valueType="num">
                                      <p:cBhvr>
                                        <p:cTn id="653" dur="500" fill="hold"/>
                                        <p:tgtEl>
                                          <p:spTgt spid="351"/>
                                        </p:tgtEl>
                                        <p:attrNameLst>
                                          <p:attrName>ppt_w</p:attrName>
                                        </p:attrNameLst>
                                      </p:cBhvr>
                                      <p:tavLst>
                                        <p:tav tm="0">
                                          <p:val>
                                            <p:fltVal val="0"/>
                                          </p:val>
                                        </p:tav>
                                        <p:tav tm="100000">
                                          <p:val>
                                            <p:strVal val="#ppt_w"/>
                                          </p:val>
                                        </p:tav>
                                      </p:tavLst>
                                    </p:anim>
                                    <p:anim calcmode="lin" valueType="num">
                                      <p:cBhvr>
                                        <p:cTn id="654" dur="500" fill="hold"/>
                                        <p:tgtEl>
                                          <p:spTgt spid="351"/>
                                        </p:tgtEl>
                                        <p:attrNameLst>
                                          <p:attrName>ppt_h</p:attrName>
                                        </p:attrNameLst>
                                      </p:cBhvr>
                                      <p:tavLst>
                                        <p:tav tm="0">
                                          <p:val>
                                            <p:fltVal val="0"/>
                                          </p:val>
                                        </p:tav>
                                        <p:tav tm="100000">
                                          <p:val>
                                            <p:strVal val="#ppt_h"/>
                                          </p:val>
                                        </p:tav>
                                      </p:tavLst>
                                    </p:anim>
                                    <p:animEffect transition="in" filter="fade">
                                      <p:cBhvr>
                                        <p:cTn id="655" dur="500"/>
                                        <p:tgtEl>
                                          <p:spTgt spid="351"/>
                                        </p:tgtEl>
                                      </p:cBhvr>
                                    </p:animEffect>
                                  </p:childTnLst>
                                  <p:subTnLst>
                                    <p:audio>
                                      <p:cMediaNode>
                                        <p:cTn display="0" masterRel="sameClick">
                                          <p:stCondLst>
                                            <p:cond evt="begin" delay="0">
                                              <p:tn val="651"/>
                                            </p:cond>
                                          </p:stCondLst>
                                          <p:endCondLst>
                                            <p:cond evt="onStopAudio" delay="0">
                                              <p:tgtEl>
                                                <p:sldTgt/>
                                              </p:tgtEl>
                                            </p:cond>
                                          </p:endCondLst>
                                        </p:cTn>
                                        <p:tgtEl>
                                          <p:sndTgt r:embed="rId3" name="Bling.wav"/>
                                        </p:tgtEl>
                                      </p:cMediaNode>
                                    </p:audio>
                                  </p:subTnLst>
                                </p:cTn>
                              </p:par>
                              <p:par>
                                <p:cTn id="656" presetID="26" presetClass="emph" presetSubtype="0" fill="hold" grpId="1" nodeType="withEffect">
                                  <p:stCondLst>
                                    <p:cond delay="500"/>
                                  </p:stCondLst>
                                  <p:childTnLst>
                                    <p:animEffect transition="out" filter="fade">
                                      <p:cBhvr>
                                        <p:cTn id="657" dur="500" tmFilter="0, 0; .2, .5; .8, .5; 1, 0"/>
                                        <p:tgtEl>
                                          <p:spTgt spid="351"/>
                                        </p:tgtEl>
                                      </p:cBhvr>
                                    </p:animEffect>
                                    <p:animScale>
                                      <p:cBhvr>
                                        <p:cTn id="658" dur="250" autoRev="1" fill="hold"/>
                                        <p:tgtEl>
                                          <p:spTgt spid="351"/>
                                        </p:tgtEl>
                                      </p:cBhvr>
                                      <p:by x="105000" y="105000"/>
                                    </p:animScale>
                                  </p:childTnLst>
                                </p:cTn>
                              </p:par>
                              <p:par>
                                <p:cTn id="659" presetID="53" presetClass="entr" presetSubtype="16" fill="hold" nodeType="withEffect">
                                  <p:stCondLst>
                                    <p:cond delay="0"/>
                                  </p:stCondLst>
                                  <p:childTnLst>
                                    <p:set>
                                      <p:cBhvr>
                                        <p:cTn id="660" dur="1" fill="hold">
                                          <p:stCondLst>
                                            <p:cond delay="0"/>
                                          </p:stCondLst>
                                        </p:cTn>
                                        <p:tgtEl>
                                          <p:spTgt spid="35"/>
                                        </p:tgtEl>
                                        <p:attrNameLst>
                                          <p:attrName>style.visibility</p:attrName>
                                        </p:attrNameLst>
                                      </p:cBhvr>
                                      <p:to>
                                        <p:strVal val="visible"/>
                                      </p:to>
                                    </p:set>
                                    <p:anim calcmode="lin" valueType="num">
                                      <p:cBhvr>
                                        <p:cTn id="661" dur="500" fill="hold"/>
                                        <p:tgtEl>
                                          <p:spTgt spid="35"/>
                                        </p:tgtEl>
                                        <p:attrNameLst>
                                          <p:attrName>ppt_w</p:attrName>
                                        </p:attrNameLst>
                                      </p:cBhvr>
                                      <p:tavLst>
                                        <p:tav tm="0">
                                          <p:val>
                                            <p:fltVal val="0"/>
                                          </p:val>
                                        </p:tav>
                                        <p:tav tm="100000">
                                          <p:val>
                                            <p:strVal val="#ppt_w"/>
                                          </p:val>
                                        </p:tav>
                                      </p:tavLst>
                                    </p:anim>
                                    <p:anim calcmode="lin" valueType="num">
                                      <p:cBhvr>
                                        <p:cTn id="662" dur="500" fill="hold"/>
                                        <p:tgtEl>
                                          <p:spTgt spid="35"/>
                                        </p:tgtEl>
                                        <p:attrNameLst>
                                          <p:attrName>ppt_h</p:attrName>
                                        </p:attrNameLst>
                                      </p:cBhvr>
                                      <p:tavLst>
                                        <p:tav tm="0">
                                          <p:val>
                                            <p:fltVal val="0"/>
                                          </p:val>
                                        </p:tav>
                                        <p:tav tm="100000">
                                          <p:val>
                                            <p:strVal val="#ppt_h"/>
                                          </p:val>
                                        </p:tav>
                                      </p:tavLst>
                                    </p:anim>
                                    <p:animEffect transition="in" filter="fade">
                                      <p:cBhvr>
                                        <p:cTn id="663" dur="500"/>
                                        <p:tgtEl>
                                          <p:spTgt spid="35"/>
                                        </p:tgtEl>
                                      </p:cBhvr>
                                    </p:animEffect>
                                  </p:childTnLst>
                                </p:cTn>
                              </p:par>
                              <p:par>
                                <p:cTn id="664" presetID="26" presetClass="emph" presetSubtype="0" fill="hold" nodeType="withEffect">
                                  <p:stCondLst>
                                    <p:cond delay="500"/>
                                  </p:stCondLst>
                                  <p:childTnLst>
                                    <p:animEffect transition="out" filter="fade">
                                      <p:cBhvr>
                                        <p:cTn id="665" dur="500" tmFilter="0, 0; .2, .5; .8, .5; 1, 0"/>
                                        <p:tgtEl>
                                          <p:spTgt spid="35"/>
                                        </p:tgtEl>
                                      </p:cBhvr>
                                    </p:animEffect>
                                    <p:animScale>
                                      <p:cBhvr>
                                        <p:cTn id="666" dur="250" autoRev="1" fill="hold"/>
                                        <p:tgtEl>
                                          <p:spTgt spid="35"/>
                                        </p:tgtEl>
                                      </p:cBhvr>
                                      <p:by x="105000" y="105000"/>
                                    </p:animScale>
                                  </p:childTnLst>
                                </p:cTn>
                              </p:par>
                              <p:par>
                                <p:cTn id="667" presetID="53" presetClass="entr" presetSubtype="16" fill="hold" grpId="0" nodeType="withEffect">
                                  <p:stCondLst>
                                    <p:cond delay="0"/>
                                  </p:stCondLst>
                                  <p:childTnLst>
                                    <p:set>
                                      <p:cBhvr>
                                        <p:cTn id="668" dur="1" fill="hold">
                                          <p:stCondLst>
                                            <p:cond delay="0"/>
                                          </p:stCondLst>
                                        </p:cTn>
                                        <p:tgtEl>
                                          <p:spTgt spid="35"/>
                                        </p:tgtEl>
                                        <p:attrNameLst>
                                          <p:attrName>style.visibility</p:attrName>
                                        </p:attrNameLst>
                                      </p:cBhvr>
                                      <p:to>
                                        <p:strVal val="visible"/>
                                      </p:to>
                                    </p:set>
                                    <p:anim calcmode="lin" valueType="num">
                                      <p:cBhvr>
                                        <p:cTn id="669" dur="500" fill="hold"/>
                                        <p:tgtEl>
                                          <p:spTgt spid="35"/>
                                        </p:tgtEl>
                                        <p:attrNameLst>
                                          <p:attrName>ppt_w</p:attrName>
                                        </p:attrNameLst>
                                      </p:cBhvr>
                                      <p:tavLst>
                                        <p:tav tm="0">
                                          <p:val>
                                            <p:fltVal val="0"/>
                                          </p:val>
                                        </p:tav>
                                        <p:tav tm="100000">
                                          <p:val>
                                            <p:strVal val="#ppt_w"/>
                                          </p:val>
                                        </p:tav>
                                      </p:tavLst>
                                    </p:anim>
                                    <p:anim calcmode="lin" valueType="num">
                                      <p:cBhvr>
                                        <p:cTn id="670" dur="500" fill="hold"/>
                                        <p:tgtEl>
                                          <p:spTgt spid="35"/>
                                        </p:tgtEl>
                                        <p:attrNameLst>
                                          <p:attrName>ppt_h</p:attrName>
                                        </p:attrNameLst>
                                      </p:cBhvr>
                                      <p:tavLst>
                                        <p:tav tm="0">
                                          <p:val>
                                            <p:fltVal val="0"/>
                                          </p:val>
                                        </p:tav>
                                        <p:tav tm="100000">
                                          <p:val>
                                            <p:strVal val="#ppt_h"/>
                                          </p:val>
                                        </p:tav>
                                      </p:tavLst>
                                    </p:anim>
                                    <p:animEffect transition="in" filter="fade">
                                      <p:cBhvr>
                                        <p:cTn id="671" dur="500"/>
                                        <p:tgtEl>
                                          <p:spTgt spid="35"/>
                                        </p:tgtEl>
                                      </p:cBhvr>
                                    </p:animEffect>
                                  </p:childTnLst>
                                  <p:subTnLst>
                                    <p:audio>
                                      <p:cMediaNode>
                                        <p:cTn display="0" masterRel="sameClick">
                                          <p:stCondLst>
                                            <p:cond evt="begin" delay="0">
                                              <p:tn val="667"/>
                                            </p:cond>
                                          </p:stCondLst>
                                          <p:endCondLst>
                                            <p:cond evt="onStopAudio" delay="0">
                                              <p:tgtEl>
                                                <p:sldTgt/>
                                              </p:tgtEl>
                                            </p:cond>
                                          </p:endCondLst>
                                        </p:cTn>
                                        <p:tgtEl>
                                          <p:sndTgt r:embed="rId3" name="Bling.wav"/>
                                        </p:tgtEl>
                                      </p:cMediaNode>
                                    </p:audio>
                                  </p:subTnLst>
                                </p:cTn>
                              </p:par>
                              <p:par>
                                <p:cTn id="672" presetID="26" presetClass="emph" presetSubtype="0" fill="hold" grpId="1" nodeType="withEffect">
                                  <p:stCondLst>
                                    <p:cond delay="500"/>
                                  </p:stCondLst>
                                  <p:childTnLst>
                                    <p:animEffect transition="out" filter="fade">
                                      <p:cBhvr>
                                        <p:cTn id="673" dur="500" tmFilter="0, 0; .2, .5; .8, .5; 1, 0"/>
                                        <p:tgtEl>
                                          <p:spTgt spid="35"/>
                                        </p:tgtEl>
                                      </p:cBhvr>
                                    </p:animEffect>
                                    <p:animScale>
                                      <p:cBhvr>
                                        <p:cTn id="674" dur="250" autoRev="1" fill="hold"/>
                                        <p:tgtEl>
                                          <p:spTgt spid="35"/>
                                        </p:tgtEl>
                                      </p:cBhvr>
                                      <p:by x="105000" y="105000"/>
                                    </p:animScale>
                                  </p:childTnLst>
                                </p:cTn>
                              </p:par>
                              <p:par>
                                <p:cTn id="675" presetID="53" presetClass="entr" presetSubtype="16" fill="hold" grpId="0" nodeType="withEffect">
                                  <p:stCondLst>
                                    <p:cond delay="0"/>
                                  </p:stCondLst>
                                  <p:childTnLst>
                                    <p:set>
                                      <p:cBhvr>
                                        <p:cTn id="676" dur="1" fill="hold">
                                          <p:stCondLst>
                                            <p:cond delay="0"/>
                                          </p:stCondLst>
                                        </p:cTn>
                                        <p:tgtEl>
                                          <p:spTgt spid="207"/>
                                        </p:tgtEl>
                                        <p:attrNameLst>
                                          <p:attrName>style.visibility</p:attrName>
                                        </p:attrNameLst>
                                      </p:cBhvr>
                                      <p:to>
                                        <p:strVal val="visible"/>
                                      </p:to>
                                    </p:set>
                                    <p:anim calcmode="lin" valueType="num">
                                      <p:cBhvr>
                                        <p:cTn id="677" dur="500" fill="hold"/>
                                        <p:tgtEl>
                                          <p:spTgt spid="207"/>
                                        </p:tgtEl>
                                        <p:attrNameLst>
                                          <p:attrName>ppt_w</p:attrName>
                                        </p:attrNameLst>
                                      </p:cBhvr>
                                      <p:tavLst>
                                        <p:tav tm="0">
                                          <p:val>
                                            <p:fltVal val="0"/>
                                          </p:val>
                                        </p:tav>
                                        <p:tav tm="100000">
                                          <p:val>
                                            <p:strVal val="#ppt_w"/>
                                          </p:val>
                                        </p:tav>
                                      </p:tavLst>
                                    </p:anim>
                                    <p:anim calcmode="lin" valueType="num">
                                      <p:cBhvr>
                                        <p:cTn id="678" dur="500" fill="hold"/>
                                        <p:tgtEl>
                                          <p:spTgt spid="207"/>
                                        </p:tgtEl>
                                        <p:attrNameLst>
                                          <p:attrName>ppt_h</p:attrName>
                                        </p:attrNameLst>
                                      </p:cBhvr>
                                      <p:tavLst>
                                        <p:tav tm="0">
                                          <p:val>
                                            <p:fltVal val="0"/>
                                          </p:val>
                                        </p:tav>
                                        <p:tav tm="100000">
                                          <p:val>
                                            <p:strVal val="#ppt_h"/>
                                          </p:val>
                                        </p:tav>
                                      </p:tavLst>
                                    </p:anim>
                                    <p:animEffect transition="in" filter="fade">
                                      <p:cBhvr>
                                        <p:cTn id="679" dur="500"/>
                                        <p:tgtEl>
                                          <p:spTgt spid="207"/>
                                        </p:tgtEl>
                                      </p:cBhvr>
                                    </p:animEffect>
                                  </p:childTnLst>
                                  <p:subTnLst>
                                    <p:audio>
                                      <p:cMediaNode>
                                        <p:cTn display="0" masterRel="sameClick">
                                          <p:stCondLst>
                                            <p:cond evt="begin" delay="0">
                                              <p:tn val="675"/>
                                            </p:cond>
                                          </p:stCondLst>
                                          <p:endCondLst>
                                            <p:cond evt="onStopAudio" delay="0">
                                              <p:tgtEl>
                                                <p:sldTgt/>
                                              </p:tgtEl>
                                            </p:cond>
                                          </p:endCondLst>
                                        </p:cTn>
                                        <p:tgtEl>
                                          <p:sndTgt r:embed="rId3" name="Bling.wav"/>
                                        </p:tgtEl>
                                      </p:cMediaNode>
                                    </p:audio>
                                  </p:subTnLst>
                                </p:cTn>
                              </p:par>
                              <p:par>
                                <p:cTn id="680" presetID="26" presetClass="emph" presetSubtype="0" fill="hold" grpId="1" nodeType="withEffect">
                                  <p:stCondLst>
                                    <p:cond delay="500"/>
                                  </p:stCondLst>
                                  <p:childTnLst>
                                    <p:animEffect transition="out" filter="fade">
                                      <p:cBhvr>
                                        <p:cTn id="681" dur="500" tmFilter="0, 0; .2, .5; .8, .5; 1, 0"/>
                                        <p:tgtEl>
                                          <p:spTgt spid="207"/>
                                        </p:tgtEl>
                                      </p:cBhvr>
                                    </p:animEffect>
                                    <p:animScale>
                                      <p:cBhvr>
                                        <p:cTn id="682" dur="250" autoRev="1" fill="hold"/>
                                        <p:tgtEl>
                                          <p:spTgt spid="207"/>
                                        </p:tgtEl>
                                      </p:cBhvr>
                                      <p:by x="105000" y="105000"/>
                                    </p:animScale>
                                  </p:childTnLst>
                                </p:cTn>
                              </p:par>
                              <p:par>
                                <p:cTn id="683" presetID="53" presetClass="entr" presetSubtype="16" fill="hold" grpId="0" nodeType="withEffect">
                                  <p:stCondLst>
                                    <p:cond delay="0"/>
                                  </p:stCondLst>
                                  <p:childTnLst>
                                    <p:set>
                                      <p:cBhvr>
                                        <p:cTn id="684" dur="1" fill="hold">
                                          <p:stCondLst>
                                            <p:cond delay="0"/>
                                          </p:stCondLst>
                                        </p:cTn>
                                        <p:tgtEl>
                                          <p:spTgt spid="196"/>
                                        </p:tgtEl>
                                        <p:attrNameLst>
                                          <p:attrName>style.visibility</p:attrName>
                                        </p:attrNameLst>
                                      </p:cBhvr>
                                      <p:to>
                                        <p:strVal val="visible"/>
                                      </p:to>
                                    </p:set>
                                    <p:anim calcmode="lin" valueType="num">
                                      <p:cBhvr>
                                        <p:cTn id="685" dur="500" fill="hold"/>
                                        <p:tgtEl>
                                          <p:spTgt spid="196"/>
                                        </p:tgtEl>
                                        <p:attrNameLst>
                                          <p:attrName>ppt_w</p:attrName>
                                        </p:attrNameLst>
                                      </p:cBhvr>
                                      <p:tavLst>
                                        <p:tav tm="0">
                                          <p:val>
                                            <p:fltVal val="0"/>
                                          </p:val>
                                        </p:tav>
                                        <p:tav tm="100000">
                                          <p:val>
                                            <p:strVal val="#ppt_w"/>
                                          </p:val>
                                        </p:tav>
                                      </p:tavLst>
                                    </p:anim>
                                    <p:anim calcmode="lin" valueType="num">
                                      <p:cBhvr>
                                        <p:cTn id="686" dur="500" fill="hold"/>
                                        <p:tgtEl>
                                          <p:spTgt spid="196"/>
                                        </p:tgtEl>
                                        <p:attrNameLst>
                                          <p:attrName>ppt_h</p:attrName>
                                        </p:attrNameLst>
                                      </p:cBhvr>
                                      <p:tavLst>
                                        <p:tav tm="0">
                                          <p:val>
                                            <p:fltVal val="0"/>
                                          </p:val>
                                        </p:tav>
                                        <p:tav tm="100000">
                                          <p:val>
                                            <p:strVal val="#ppt_h"/>
                                          </p:val>
                                        </p:tav>
                                      </p:tavLst>
                                    </p:anim>
                                    <p:animEffect transition="in" filter="fade">
                                      <p:cBhvr>
                                        <p:cTn id="687" dur="500"/>
                                        <p:tgtEl>
                                          <p:spTgt spid="196"/>
                                        </p:tgtEl>
                                      </p:cBhvr>
                                    </p:animEffect>
                                  </p:childTnLst>
                                  <p:subTnLst>
                                    <p:audio>
                                      <p:cMediaNode>
                                        <p:cTn display="0" masterRel="sameClick">
                                          <p:stCondLst>
                                            <p:cond evt="begin" delay="0">
                                              <p:tn val="683"/>
                                            </p:cond>
                                          </p:stCondLst>
                                          <p:endCondLst>
                                            <p:cond evt="onStopAudio" delay="0">
                                              <p:tgtEl>
                                                <p:sldTgt/>
                                              </p:tgtEl>
                                            </p:cond>
                                          </p:endCondLst>
                                        </p:cTn>
                                        <p:tgtEl>
                                          <p:sndTgt r:embed="rId3" name="Bling.wav"/>
                                        </p:tgtEl>
                                      </p:cMediaNode>
                                    </p:audio>
                                  </p:subTnLst>
                                </p:cTn>
                              </p:par>
                              <p:par>
                                <p:cTn id="688" presetID="26" presetClass="emph" presetSubtype="0" fill="hold" grpId="1" nodeType="withEffect">
                                  <p:stCondLst>
                                    <p:cond delay="500"/>
                                  </p:stCondLst>
                                  <p:childTnLst>
                                    <p:animEffect transition="out" filter="fade">
                                      <p:cBhvr>
                                        <p:cTn id="689" dur="500" tmFilter="0, 0; .2, .5; .8, .5; 1, 0"/>
                                        <p:tgtEl>
                                          <p:spTgt spid="196"/>
                                        </p:tgtEl>
                                      </p:cBhvr>
                                    </p:animEffect>
                                    <p:animScale>
                                      <p:cBhvr>
                                        <p:cTn id="690" dur="250" autoRev="1" fill="hold"/>
                                        <p:tgtEl>
                                          <p:spTgt spid="196"/>
                                        </p:tgtEl>
                                      </p:cBhvr>
                                      <p:by x="105000" y="105000"/>
                                    </p:animScale>
                                  </p:childTnLst>
                                </p:cTn>
                              </p:par>
                              <p:par>
                                <p:cTn id="691" presetID="53" presetClass="entr" presetSubtype="16" fill="hold" grpId="0" nodeType="withEffect">
                                  <p:stCondLst>
                                    <p:cond delay="0"/>
                                  </p:stCondLst>
                                  <p:childTnLst>
                                    <p:set>
                                      <p:cBhvr>
                                        <p:cTn id="692" dur="1" fill="hold">
                                          <p:stCondLst>
                                            <p:cond delay="0"/>
                                          </p:stCondLst>
                                        </p:cTn>
                                        <p:tgtEl>
                                          <p:spTgt spid="217"/>
                                        </p:tgtEl>
                                        <p:attrNameLst>
                                          <p:attrName>style.visibility</p:attrName>
                                        </p:attrNameLst>
                                      </p:cBhvr>
                                      <p:to>
                                        <p:strVal val="visible"/>
                                      </p:to>
                                    </p:set>
                                    <p:anim calcmode="lin" valueType="num">
                                      <p:cBhvr>
                                        <p:cTn id="693" dur="500" fill="hold"/>
                                        <p:tgtEl>
                                          <p:spTgt spid="217"/>
                                        </p:tgtEl>
                                        <p:attrNameLst>
                                          <p:attrName>ppt_w</p:attrName>
                                        </p:attrNameLst>
                                      </p:cBhvr>
                                      <p:tavLst>
                                        <p:tav tm="0">
                                          <p:val>
                                            <p:fltVal val="0"/>
                                          </p:val>
                                        </p:tav>
                                        <p:tav tm="100000">
                                          <p:val>
                                            <p:strVal val="#ppt_w"/>
                                          </p:val>
                                        </p:tav>
                                      </p:tavLst>
                                    </p:anim>
                                    <p:anim calcmode="lin" valueType="num">
                                      <p:cBhvr>
                                        <p:cTn id="694" dur="500" fill="hold"/>
                                        <p:tgtEl>
                                          <p:spTgt spid="217"/>
                                        </p:tgtEl>
                                        <p:attrNameLst>
                                          <p:attrName>ppt_h</p:attrName>
                                        </p:attrNameLst>
                                      </p:cBhvr>
                                      <p:tavLst>
                                        <p:tav tm="0">
                                          <p:val>
                                            <p:fltVal val="0"/>
                                          </p:val>
                                        </p:tav>
                                        <p:tav tm="100000">
                                          <p:val>
                                            <p:strVal val="#ppt_h"/>
                                          </p:val>
                                        </p:tav>
                                      </p:tavLst>
                                    </p:anim>
                                    <p:animEffect transition="in" filter="fade">
                                      <p:cBhvr>
                                        <p:cTn id="695" dur="500"/>
                                        <p:tgtEl>
                                          <p:spTgt spid="217"/>
                                        </p:tgtEl>
                                      </p:cBhvr>
                                    </p:animEffect>
                                  </p:childTnLst>
                                  <p:subTnLst>
                                    <p:audio>
                                      <p:cMediaNode>
                                        <p:cTn display="0" masterRel="sameClick">
                                          <p:stCondLst>
                                            <p:cond evt="begin" delay="0">
                                              <p:tn val="691"/>
                                            </p:cond>
                                          </p:stCondLst>
                                          <p:endCondLst>
                                            <p:cond evt="onStopAudio" delay="0">
                                              <p:tgtEl>
                                                <p:sldTgt/>
                                              </p:tgtEl>
                                            </p:cond>
                                          </p:endCondLst>
                                        </p:cTn>
                                        <p:tgtEl>
                                          <p:sndTgt r:embed="rId3" name="Bling.wav"/>
                                        </p:tgtEl>
                                      </p:cMediaNode>
                                    </p:audio>
                                  </p:subTnLst>
                                </p:cTn>
                              </p:par>
                              <p:par>
                                <p:cTn id="696" presetID="26" presetClass="emph" presetSubtype="0" fill="hold" grpId="1" nodeType="withEffect">
                                  <p:stCondLst>
                                    <p:cond delay="500"/>
                                  </p:stCondLst>
                                  <p:childTnLst>
                                    <p:animEffect transition="out" filter="fade">
                                      <p:cBhvr>
                                        <p:cTn id="697" dur="500" tmFilter="0, 0; .2, .5; .8, .5; 1, 0"/>
                                        <p:tgtEl>
                                          <p:spTgt spid="217"/>
                                        </p:tgtEl>
                                      </p:cBhvr>
                                    </p:animEffect>
                                    <p:animScale>
                                      <p:cBhvr>
                                        <p:cTn id="698" dur="250" autoRev="1" fill="hold"/>
                                        <p:tgtEl>
                                          <p:spTgt spid="217"/>
                                        </p:tgtEl>
                                      </p:cBhvr>
                                      <p:by x="105000" y="105000"/>
                                    </p:animScale>
                                  </p:childTnLst>
                                </p:cTn>
                              </p:par>
                              <p:par>
                                <p:cTn id="699" presetID="53" presetClass="entr" presetSubtype="16" fill="hold" grpId="0" nodeType="withEffect">
                                  <p:stCondLst>
                                    <p:cond delay="0"/>
                                  </p:stCondLst>
                                  <p:childTnLst>
                                    <p:set>
                                      <p:cBhvr>
                                        <p:cTn id="700" dur="1" fill="hold">
                                          <p:stCondLst>
                                            <p:cond delay="0"/>
                                          </p:stCondLst>
                                        </p:cTn>
                                        <p:tgtEl>
                                          <p:spTgt spid="215"/>
                                        </p:tgtEl>
                                        <p:attrNameLst>
                                          <p:attrName>style.visibility</p:attrName>
                                        </p:attrNameLst>
                                      </p:cBhvr>
                                      <p:to>
                                        <p:strVal val="visible"/>
                                      </p:to>
                                    </p:set>
                                    <p:anim calcmode="lin" valueType="num">
                                      <p:cBhvr>
                                        <p:cTn id="701" dur="500" fill="hold"/>
                                        <p:tgtEl>
                                          <p:spTgt spid="215"/>
                                        </p:tgtEl>
                                        <p:attrNameLst>
                                          <p:attrName>ppt_w</p:attrName>
                                        </p:attrNameLst>
                                      </p:cBhvr>
                                      <p:tavLst>
                                        <p:tav tm="0">
                                          <p:val>
                                            <p:fltVal val="0"/>
                                          </p:val>
                                        </p:tav>
                                        <p:tav tm="100000">
                                          <p:val>
                                            <p:strVal val="#ppt_w"/>
                                          </p:val>
                                        </p:tav>
                                      </p:tavLst>
                                    </p:anim>
                                    <p:anim calcmode="lin" valueType="num">
                                      <p:cBhvr>
                                        <p:cTn id="702" dur="500" fill="hold"/>
                                        <p:tgtEl>
                                          <p:spTgt spid="215"/>
                                        </p:tgtEl>
                                        <p:attrNameLst>
                                          <p:attrName>ppt_h</p:attrName>
                                        </p:attrNameLst>
                                      </p:cBhvr>
                                      <p:tavLst>
                                        <p:tav tm="0">
                                          <p:val>
                                            <p:fltVal val="0"/>
                                          </p:val>
                                        </p:tav>
                                        <p:tav tm="100000">
                                          <p:val>
                                            <p:strVal val="#ppt_h"/>
                                          </p:val>
                                        </p:tav>
                                      </p:tavLst>
                                    </p:anim>
                                    <p:animEffect transition="in" filter="fade">
                                      <p:cBhvr>
                                        <p:cTn id="703" dur="500"/>
                                        <p:tgtEl>
                                          <p:spTgt spid="215"/>
                                        </p:tgtEl>
                                      </p:cBhvr>
                                    </p:animEffect>
                                  </p:childTnLst>
                                  <p:subTnLst>
                                    <p:audio>
                                      <p:cMediaNode>
                                        <p:cTn display="0" masterRel="sameClick">
                                          <p:stCondLst>
                                            <p:cond evt="begin" delay="0">
                                              <p:tn val="699"/>
                                            </p:cond>
                                          </p:stCondLst>
                                          <p:endCondLst>
                                            <p:cond evt="onStopAudio" delay="0">
                                              <p:tgtEl>
                                                <p:sldTgt/>
                                              </p:tgtEl>
                                            </p:cond>
                                          </p:endCondLst>
                                        </p:cTn>
                                        <p:tgtEl>
                                          <p:sndTgt r:embed="rId3" name="Bling.wav"/>
                                        </p:tgtEl>
                                      </p:cMediaNode>
                                    </p:audio>
                                  </p:subTnLst>
                                </p:cTn>
                              </p:par>
                              <p:par>
                                <p:cTn id="704" presetID="26" presetClass="emph" presetSubtype="0" fill="hold" grpId="1" nodeType="withEffect">
                                  <p:stCondLst>
                                    <p:cond delay="500"/>
                                  </p:stCondLst>
                                  <p:childTnLst>
                                    <p:animEffect transition="out" filter="fade">
                                      <p:cBhvr>
                                        <p:cTn id="705" dur="500" tmFilter="0, 0; .2, .5; .8, .5; 1, 0"/>
                                        <p:tgtEl>
                                          <p:spTgt spid="215"/>
                                        </p:tgtEl>
                                      </p:cBhvr>
                                    </p:animEffect>
                                    <p:animScale>
                                      <p:cBhvr>
                                        <p:cTn id="706" dur="250" autoRev="1" fill="hold"/>
                                        <p:tgtEl>
                                          <p:spTgt spid="215"/>
                                        </p:tgtEl>
                                      </p:cBhvr>
                                      <p:by x="105000" y="105000"/>
                                    </p:animScale>
                                  </p:childTnLst>
                                </p:cTn>
                              </p:par>
                            </p:childTnLst>
                          </p:cTn>
                        </p:par>
                      </p:childTnLst>
                    </p:cTn>
                  </p:par>
                </p:childTnLst>
              </p:cTn>
              <p:nextCondLst>
                <p:cond evt="onClick" delay="0">
                  <p:tgtEl>
                    <p:spTgt spid="253"/>
                  </p:tgtEl>
                </p:cond>
              </p:nextCondLst>
            </p:seq>
            <p:seq concurrent="1" nextAc="seek">
              <p:cTn id="707" restart="whenNotActive" fill="hold" evtFilter="cancelBubble" nodeType="interactiveSeq">
                <p:stCondLst>
                  <p:cond evt="onClick" delay="0">
                    <p:tgtEl>
                      <p:spTgt spid="255"/>
                    </p:tgtEl>
                  </p:cond>
                </p:stCondLst>
                <p:endSync evt="end" delay="0">
                  <p:rtn val="all"/>
                </p:endSync>
                <p:childTnLst>
                  <p:par>
                    <p:cTn id="708" fill="hold">
                      <p:stCondLst>
                        <p:cond delay="0"/>
                      </p:stCondLst>
                      <p:childTnLst>
                        <p:par>
                          <p:cTn id="709" fill="hold">
                            <p:stCondLst>
                              <p:cond delay="0"/>
                            </p:stCondLst>
                            <p:childTnLst>
                              <p:par>
                                <p:cTn id="710" presetID="53" presetClass="entr" presetSubtype="16" fill="hold" grpId="0" nodeType="withEffect">
                                  <p:stCondLst>
                                    <p:cond delay="0"/>
                                  </p:stCondLst>
                                  <p:childTnLst>
                                    <p:set>
                                      <p:cBhvr>
                                        <p:cTn id="711" dur="1" fill="hold">
                                          <p:stCondLst>
                                            <p:cond delay="0"/>
                                          </p:stCondLst>
                                        </p:cTn>
                                        <p:tgtEl>
                                          <p:spTgt spid="361"/>
                                        </p:tgtEl>
                                        <p:attrNameLst>
                                          <p:attrName>style.visibility</p:attrName>
                                        </p:attrNameLst>
                                      </p:cBhvr>
                                      <p:to>
                                        <p:strVal val="visible"/>
                                      </p:to>
                                    </p:set>
                                    <p:anim calcmode="lin" valueType="num">
                                      <p:cBhvr>
                                        <p:cTn id="712" dur="500" fill="hold"/>
                                        <p:tgtEl>
                                          <p:spTgt spid="361"/>
                                        </p:tgtEl>
                                        <p:attrNameLst>
                                          <p:attrName>ppt_w</p:attrName>
                                        </p:attrNameLst>
                                      </p:cBhvr>
                                      <p:tavLst>
                                        <p:tav tm="0">
                                          <p:val>
                                            <p:fltVal val="0"/>
                                          </p:val>
                                        </p:tav>
                                        <p:tav tm="100000">
                                          <p:val>
                                            <p:strVal val="#ppt_w"/>
                                          </p:val>
                                        </p:tav>
                                      </p:tavLst>
                                    </p:anim>
                                    <p:anim calcmode="lin" valueType="num">
                                      <p:cBhvr>
                                        <p:cTn id="713" dur="500" fill="hold"/>
                                        <p:tgtEl>
                                          <p:spTgt spid="361"/>
                                        </p:tgtEl>
                                        <p:attrNameLst>
                                          <p:attrName>ppt_h</p:attrName>
                                        </p:attrNameLst>
                                      </p:cBhvr>
                                      <p:tavLst>
                                        <p:tav tm="0">
                                          <p:val>
                                            <p:fltVal val="0"/>
                                          </p:val>
                                        </p:tav>
                                        <p:tav tm="100000">
                                          <p:val>
                                            <p:strVal val="#ppt_h"/>
                                          </p:val>
                                        </p:tav>
                                      </p:tavLst>
                                    </p:anim>
                                    <p:animEffect transition="in" filter="fade">
                                      <p:cBhvr>
                                        <p:cTn id="714" dur="500"/>
                                        <p:tgtEl>
                                          <p:spTgt spid="361"/>
                                        </p:tgtEl>
                                      </p:cBhvr>
                                    </p:animEffect>
                                  </p:childTnLst>
                                  <p:subTnLst>
                                    <p:audio>
                                      <p:cMediaNode>
                                        <p:cTn display="0" masterRel="sameClick">
                                          <p:stCondLst>
                                            <p:cond evt="begin" delay="0">
                                              <p:tn val="710"/>
                                            </p:cond>
                                          </p:stCondLst>
                                          <p:endCondLst>
                                            <p:cond evt="onStopAudio" delay="0">
                                              <p:tgtEl>
                                                <p:sldTgt/>
                                              </p:tgtEl>
                                            </p:cond>
                                          </p:endCondLst>
                                        </p:cTn>
                                        <p:tgtEl>
                                          <p:sndTgt r:embed="rId3" name="Bling.wav"/>
                                        </p:tgtEl>
                                      </p:cMediaNode>
                                    </p:audio>
                                  </p:subTnLst>
                                </p:cTn>
                              </p:par>
                              <p:par>
                                <p:cTn id="715" presetID="26" presetClass="emph" presetSubtype="0" fill="hold" grpId="1" nodeType="withEffect">
                                  <p:stCondLst>
                                    <p:cond delay="500"/>
                                  </p:stCondLst>
                                  <p:childTnLst>
                                    <p:animEffect transition="out" filter="fade">
                                      <p:cBhvr>
                                        <p:cTn id="716" dur="500" tmFilter="0, 0; .2, .5; .8, .5; 1, 0"/>
                                        <p:tgtEl>
                                          <p:spTgt spid="361"/>
                                        </p:tgtEl>
                                      </p:cBhvr>
                                    </p:animEffect>
                                    <p:animScale>
                                      <p:cBhvr>
                                        <p:cTn id="717" dur="250" autoRev="1" fill="hold"/>
                                        <p:tgtEl>
                                          <p:spTgt spid="361"/>
                                        </p:tgtEl>
                                      </p:cBhvr>
                                      <p:by x="105000" y="105000"/>
                                    </p:animScale>
                                  </p:childTnLst>
                                </p:cTn>
                              </p:par>
                              <p:par>
                                <p:cTn id="718" presetID="53" presetClass="entr" presetSubtype="16" fill="hold" nodeType="withEffect">
                                  <p:stCondLst>
                                    <p:cond delay="0"/>
                                  </p:stCondLst>
                                  <p:childTnLst>
                                    <p:set>
                                      <p:cBhvr>
                                        <p:cTn id="719" dur="1" fill="hold">
                                          <p:stCondLst>
                                            <p:cond delay="0"/>
                                          </p:stCondLst>
                                        </p:cTn>
                                        <p:tgtEl>
                                          <p:spTgt spid="294"/>
                                        </p:tgtEl>
                                        <p:attrNameLst>
                                          <p:attrName>style.visibility</p:attrName>
                                        </p:attrNameLst>
                                      </p:cBhvr>
                                      <p:to>
                                        <p:strVal val="visible"/>
                                      </p:to>
                                    </p:set>
                                    <p:anim calcmode="lin" valueType="num">
                                      <p:cBhvr>
                                        <p:cTn id="720" dur="500" fill="hold"/>
                                        <p:tgtEl>
                                          <p:spTgt spid="294"/>
                                        </p:tgtEl>
                                        <p:attrNameLst>
                                          <p:attrName>ppt_w</p:attrName>
                                        </p:attrNameLst>
                                      </p:cBhvr>
                                      <p:tavLst>
                                        <p:tav tm="0">
                                          <p:val>
                                            <p:fltVal val="0"/>
                                          </p:val>
                                        </p:tav>
                                        <p:tav tm="100000">
                                          <p:val>
                                            <p:strVal val="#ppt_w"/>
                                          </p:val>
                                        </p:tav>
                                      </p:tavLst>
                                    </p:anim>
                                    <p:anim calcmode="lin" valueType="num">
                                      <p:cBhvr>
                                        <p:cTn id="721" dur="500" fill="hold"/>
                                        <p:tgtEl>
                                          <p:spTgt spid="294"/>
                                        </p:tgtEl>
                                        <p:attrNameLst>
                                          <p:attrName>ppt_h</p:attrName>
                                        </p:attrNameLst>
                                      </p:cBhvr>
                                      <p:tavLst>
                                        <p:tav tm="0">
                                          <p:val>
                                            <p:fltVal val="0"/>
                                          </p:val>
                                        </p:tav>
                                        <p:tav tm="100000">
                                          <p:val>
                                            <p:strVal val="#ppt_h"/>
                                          </p:val>
                                        </p:tav>
                                      </p:tavLst>
                                    </p:anim>
                                    <p:animEffect transition="in" filter="fade">
                                      <p:cBhvr>
                                        <p:cTn id="722" dur="500"/>
                                        <p:tgtEl>
                                          <p:spTgt spid="294"/>
                                        </p:tgtEl>
                                      </p:cBhvr>
                                    </p:animEffect>
                                  </p:childTnLst>
                                </p:cTn>
                              </p:par>
                              <p:par>
                                <p:cTn id="723" presetID="26" presetClass="emph" presetSubtype="0" fill="hold" nodeType="withEffect">
                                  <p:stCondLst>
                                    <p:cond delay="500"/>
                                  </p:stCondLst>
                                  <p:childTnLst>
                                    <p:animEffect transition="out" filter="fade">
                                      <p:cBhvr>
                                        <p:cTn id="724" dur="500" tmFilter="0, 0; .2, .5; .8, .5; 1, 0"/>
                                        <p:tgtEl>
                                          <p:spTgt spid="294"/>
                                        </p:tgtEl>
                                      </p:cBhvr>
                                    </p:animEffect>
                                    <p:animScale>
                                      <p:cBhvr>
                                        <p:cTn id="725" dur="250" autoRev="1" fill="hold"/>
                                        <p:tgtEl>
                                          <p:spTgt spid="294"/>
                                        </p:tgtEl>
                                      </p:cBhvr>
                                      <p:by x="105000" y="105000"/>
                                    </p:animScale>
                                  </p:childTnLst>
                                </p:cTn>
                              </p:par>
                              <p:par>
                                <p:cTn id="726" presetID="53" presetClass="entr" presetSubtype="16" fill="hold" grpId="0" nodeType="withEffect">
                                  <p:stCondLst>
                                    <p:cond delay="0"/>
                                  </p:stCondLst>
                                  <p:childTnLst>
                                    <p:set>
                                      <p:cBhvr>
                                        <p:cTn id="727" dur="1" fill="hold">
                                          <p:stCondLst>
                                            <p:cond delay="0"/>
                                          </p:stCondLst>
                                        </p:cTn>
                                        <p:tgtEl>
                                          <p:spTgt spid="294"/>
                                        </p:tgtEl>
                                        <p:attrNameLst>
                                          <p:attrName>style.visibility</p:attrName>
                                        </p:attrNameLst>
                                      </p:cBhvr>
                                      <p:to>
                                        <p:strVal val="visible"/>
                                      </p:to>
                                    </p:set>
                                    <p:anim calcmode="lin" valueType="num">
                                      <p:cBhvr>
                                        <p:cTn id="728" dur="500" fill="hold"/>
                                        <p:tgtEl>
                                          <p:spTgt spid="294"/>
                                        </p:tgtEl>
                                        <p:attrNameLst>
                                          <p:attrName>ppt_w</p:attrName>
                                        </p:attrNameLst>
                                      </p:cBhvr>
                                      <p:tavLst>
                                        <p:tav tm="0">
                                          <p:val>
                                            <p:fltVal val="0"/>
                                          </p:val>
                                        </p:tav>
                                        <p:tav tm="100000">
                                          <p:val>
                                            <p:strVal val="#ppt_w"/>
                                          </p:val>
                                        </p:tav>
                                      </p:tavLst>
                                    </p:anim>
                                    <p:anim calcmode="lin" valueType="num">
                                      <p:cBhvr>
                                        <p:cTn id="729" dur="500" fill="hold"/>
                                        <p:tgtEl>
                                          <p:spTgt spid="294"/>
                                        </p:tgtEl>
                                        <p:attrNameLst>
                                          <p:attrName>ppt_h</p:attrName>
                                        </p:attrNameLst>
                                      </p:cBhvr>
                                      <p:tavLst>
                                        <p:tav tm="0">
                                          <p:val>
                                            <p:fltVal val="0"/>
                                          </p:val>
                                        </p:tav>
                                        <p:tav tm="100000">
                                          <p:val>
                                            <p:strVal val="#ppt_h"/>
                                          </p:val>
                                        </p:tav>
                                      </p:tavLst>
                                    </p:anim>
                                    <p:animEffect transition="in" filter="fade">
                                      <p:cBhvr>
                                        <p:cTn id="730" dur="500"/>
                                        <p:tgtEl>
                                          <p:spTgt spid="294"/>
                                        </p:tgtEl>
                                      </p:cBhvr>
                                    </p:animEffect>
                                  </p:childTnLst>
                                  <p:subTnLst>
                                    <p:audio>
                                      <p:cMediaNode>
                                        <p:cTn display="0" masterRel="sameClick">
                                          <p:stCondLst>
                                            <p:cond evt="begin" delay="0">
                                              <p:tn val="726"/>
                                            </p:cond>
                                          </p:stCondLst>
                                          <p:endCondLst>
                                            <p:cond evt="onStopAudio" delay="0">
                                              <p:tgtEl>
                                                <p:sldTgt/>
                                              </p:tgtEl>
                                            </p:cond>
                                          </p:endCondLst>
                                        </p:cTn>
                                        <p:tgtEl>
                                          <p:sndTgt r:embed="rId3" name="Bling.wav"/>
                                        </p:tgtEl>
                                      </p:cMediaNode>
                                    </p:audio>
                                  </p:subTnLst>
                                </p:cTn>
                              </p:par>
                              <p:par>
                                <p:cTn id="731" presetID="26" presetClass="emph" presetSubtype="0" fill="hold" grpId="1" nodeType="withEffect">
                                  <p:stCondLst>
                                    <p:cond delay="500"/>
                                  </p:stCondLst>
                                  <p:childTnLst>
                                    <p:animEffect transition="out" filter="fade">
                                      <p:cBhvr>
                                        <p:cTn id="732" dur="500" tmFilter="0, 0; .2, .5; .8, .5; 1, 0"/>
                                        <p:tgtEl>
                                          <p:spTgt spid="294"/>
                                        </p:tgtEl>
                                      </p:cBhvr>
                                    </p:animEffect>
                                    <p:animScale>
                                      <p:cBhvr>
                                        <p:cTn id="733" dur="250" autoRev="1" fill="hold"/>
                                        <p:tgtEl>
                                          <p:spTgt spid="294"/>
                                        </p:tgtEl>
                                      </p:cBhvr>
                                      <p:by x="105000" y="105000"/>
                                    </p:animScale>
                                  </p:childTnLst>
                                </p:cTn>
                              </p:par>
                              <p:par>
                                <p:cTn id="734" presetID="53" presetClass="entr" presetSubtype="16" fill="hold" grpId="0" nodeType="withEffect">
                                  <p:stCondLst>
                                    <p:cond delay="0"/>
                                  </p:stCondLst>
                                  <p:childTnLst>
                                    <p:set>
                                      <p:cBhvr>
                                        <p:cTn id="735" dur="1" fill="hold">
                                          <p:stCondLst>
                                            <p:cond delay="0"/>
                                          </p:stCondLst>
                                        </p:cTn>
                                        <p:tgtEl>
                                          <p:spTgt spid="402"/>
                                        </p:tgtEl>
                                        <p:attrNameLst>
                                          <p:attrName>style.visibility</p:attrName>
                                        </p:attrNameLst>
                                      </p:cBhvr>
                                      <p:to>
                                        <p:strVal val="visible"/>
                                      </p:to>
                                    </p:set>
                                    <p:anim calcmode="lin" valueType="num">
                                      <p:cBhvr>
                                        <p:cTn id="736" dur="500" fill="hold"/>
                                        <p:tgtEl>
                                          <p:spTgt spid="402"/>
                                        </p:tgtEl>
                                        <p:attrNameLst>
                                          <p:attrName>ppt_w</p:attrName>
                                        </p:attrNameLst>
                                      </p:cBhvr>
                                      <p:tavLst>
                                        <p:tav tm="0">
                                          <p:val>
                                            <p:fltVal val="0"/>
                                          </p:val>
                                        </p:tav>
                                        <p:tav tm="100000">
                                          <p:val>
                                            <p:strVal val="#ppt_w"/>
                                          </p:val>
                                        </p:tav>
                                      </p:tavLst>
                                    </p:anim>
                                    <p:anim calcmode="lin" valueType="num">
                                      <p:cBhvr>
                                        <p:cTn id="737" dur="500" fill="hold"/>
                                        <p:tgtEl>
                                          <p:spTgt spid="402"/>
                                        </p:tgtEl>
                                        <p:attrNameLst>
                                          <p:attrName>ppt_h</p:attrName>
                                        </p:attrNameLst>
                                      </p:cBhvr>
                                      <p:tavLst>
                                        <p:tav tm="0">
                                          <p:val>
                                            <p:fltVal val="0"/>
                                          </p:val>
                                        </p:tav>
                                        <p:tav tm="100000">
                                          <p:val>
                                            <p:strVal val="#ppt_h"/>
                                          </p:val>
                                        </p:tav>
                                      </p:tavLst>
                                    </p:anim>
                                    <p:animEffect transition="in" filter="fade">
                                      <p:cBhvr>
                                        <p:cTn id="738" dur="500"/>
                                        <p:tgtEl>
                                          <p:spTgt spid="402"/>
                                        </p:tgtEl>
                                      </p:cBhvr>
                                    </p:animEffect>
                                  </p:childTnLst>
                                  <p:subTnLst>
                                    <p:audio>
                                      <p:cMediaNode>
                                        <p:cTn display="0" masterRel="sameClick">
                                          <p:stCondLst>
                                            <p:cond evt="begin" delay="0">
                                              <p:tn val="734"/>
                                            </p:cond>
                                          </p:stCondLst>
                                          <p:endCondLst>
                                            <p:cond evt="onStopAudio" delay="0">
                                              <p:tgtEl>
                                                <p:sldTgt/>
                                              </p:tgtEl>
                                            </p:cond>
                                          </p:endCondLst>
                                        </p:cTn>
                                        <p:tgtEl>
                                          <p:sndTgt r:embed="rId3" name="Bling.wav"/>
                                        </p:tgtEl>
                                      </p:cMediaNode>
                                    </p:audio>
                                  </p:subTnLst>
                                </p:cTn>
                              </p:par>
                              <p:par>
                                <p:cTn id="739" presetID="26" presetClass="emph" presetSubtype="0" fill="hold" grpId="1" nodeType="withEffect">
                                  <p:stCondLst>
                                    <p:cond delay="500"/>
                                  </p:stCondLst>
                                  <p:childTnLst>
                                    <p:animEffect transition="out" filter="fade">
                                      <p:cBhvr>
                                        <p:cTn id="740" dur="500" tmFilter="0, 0; .2, .5; .8, .5; 1, 0"/>
                                        <p:tgtEl>
                                          <p:spTgt spid="402"/>
                                        </p:tgtEl>
                                      </p:cBhvr>
                                    </p:animEffect>
                                    <p:animScale>
                                      <p:cBhvr>
                                        <p:cTn id="741" dur="250" autoRev="1" fill="hold"/>
                                        <p:tgtEl>
                                          <p:spTgt spid="402"/>
                                        </p:tgtEl>
                                      </p:cBhvr>
                                      <p:by x="105000" y="105000"/>
                                    </p:animScale>
                                  </p:childTnLst>
                                </p:cTn>
                              </p:par>
                              <p:par>
                                <p:cTn id="742" presetID="53" presetClass="entr" presetSubtype="16" fill="hold" grpId="0" nodeType="withEffect">
                                  <p:stCondLst>
                                    <p:cond delay="0"/>
                                  </p:stCondLst>
                                  <p:childTnLst>
                                    <p:set>
                                      <p:cBhvr>
                                        <p:cTn id="743" dur="1" fill="hold">
                                          <p:stCondLst>
                                            <p:cond delay="0"/>
                                          </p:stCondLst>
                                        </p:cTn>
                                        <p:tgtEl>
                                          <p:spTgt spid="23"/>
                                        </p:tgtEl>
                                        <p:attrNameLst>
                                          <p:attrName>style.visibility</p:attrName>
                                        </p:attrNameLst>
                                      </p:cBhvr>
                                      <p:to>
                                        <p:strVal val="visible"/>
                                      </p:to>
                                    </p:set>
                                    <p:anim calcmode="lin" valueType="num">
                                      <p:cBhvr>
                                        <p:cTn id="744" dur="500" fill="hold"/>
                                        <p:tgtEl>
                                          <p:spTgt spid="23"/>
                                        </p:tgtEl>
                                        <p:attrNameLst>
                                          <p:attrName>ppt_w</p:attrName>
                                        </p:attrNameLst>
                                      </p:cBhvr>
                                      <p:tavLst>
                                        <p:tav tm="0">
                                          <p:val>
                                            <p:fltVal val="0"/>
                                          </p:val>
                                        </p:tav>
                                        <p:tav tm="100000">
                                          <p:val>
                                            <p:strVal val="#ppt_w"/>
                                          </p:val>
                                        </p:tav>
                                      </p:tavLst>
                                    </p:anim>
                                    <p:anim calcmode="lin" valueType="num">
                                      <p:cBhvr>
                                        <p:cTn id="745" dur="500" fill="hold"/>
                                        <p:tgtEl>
                                          <p:spTgt spid="23"/>
                                        </p:tgtEl>
                                        <p:attrNameLst>
                                          <p:attrName>ppt_h</p:attrName>
                                        </p:attrNameLst>
                                      </p:cBhvr>
                                      <p:tavLst>
                                        <p:tav tm="0">
                                          <p:val>
                                            <p:fltVal val="0"/>
                                          </p:val>
                                        </p:tav>
                                        <p:tav tm="100000">
                                          <p:val>
                                            <p:strVal val="#ppt_h"/>
                                          </p:val>
                                        </p:tav>
                                      </p:tavLst>
                                    </p:anim>
                                    <p:animEffect transition="in" filter="fade">
                                      <p:cBhvr>
                                        <p:cTn id="746" dur="500"/>
                                        <p:tgtEl>
                                          <p:spTgt spid="23"/>
                                        </p:tgtEl>
                                      </p:cBhvr>
                                    </p:animEffect>
                                  </p:childTnLst>
                                  <p:subTnLst>
                                    <p:audio>
                                      <p:cMediaNode>
                                        <p:cTn display="0" masterRel="sameClick">
                                          <p:stCondLst>
                                            <p:cond evt="begin" delay="0">
                                              <p:tn val="742"/>
                                            </p:cond>
                                          </p:stCondLst>
                                          <p:endCondLst>
                                            <p:cond evt="onStopAudio" delay="0">
                                              <p:tgtEl>
                                                <p:sldTgt/>
                                              </p:tgtEl>
                                            </p:cond>
                                          </p:endCondLst>
                                        </p:cTn>
                                        <p:tgtEl>
                                          <p:sndTgt r:embed="rId3" name="Bling.wav"/>
                                        </p:tgtEl>
                                      </p:cMediaNode>
                                    </p:audio>
                                  </p:subTnLst>
                                </p:cTn>
                              </p:par>
                              <p:par>
                                <p:cTn id="747" presetID="26" presetClass="emph" presetSubtype="0" fill="hold" grpId="1" nodeType="withEffect">
                                  <p:stCondLst>
                                    <p:cond delay="500"/>
                                  </p:stCondLst>
                                  <p:childTnLst>
                                    <p:animEffect transition="out" filter="fade">
                                      <p:cBhvr>
                                        <p:cTn id="748" dur="500" tmFilter="0, 0; .2, .5; .8, .5; 1, 0"/>
                                        <p:tgtEl>
                                          <p:spTgt spid="23"/>
                                        </p:tgtEl>
                                      </p:cBhvr>
                                    </p:animEffect>
                                    <p:animScale>
                                      <p:cBhvr>
                                        <p:cTn id="749" dur="250" autoRev="1" fill="hold"/>
                                        <p:tgtEl>
                                          <p:spTgt spid="23"/>
                                        </p:tgtEl>
                                      </p:cBhvr>
                                      <p:by x="105000" y="105000"/>
                                    </p:animScale>
                                  </p:childTnLst>
                                </p:cTn>
                              </p:par>
                              <p:par>
                                <p:cTn id="750" presetID="53" presetClass="entr" presetSubtype="16" fill="hold" grpId="0" nodeType="withEffect">
                                  <p:stCondLst>
                                    <p:cond delay="0"/>
                                  </p:stCondLst>
                                  <p:childTnLst>
                                    <p:set>
                                      <p:cBhvr>
                                        <p:cTn id="751" dur="1" fill="hold">
                                          <p:stCondLst>
                                            <p:cond delay="0"/>
                                          </p:stCondLst>
                                        </p:cTn>
                                        <p:tgtEl>
                                          <p:spTgt spid="29"/>
                                        </p:tgtEl>
                                        <p:attrNameLst>
                                          <p:attrName>style.visibility</p:attrName>
                                        </p:attrNameLst>
                                      </p:cBhvr>
                                      <p:to>
                                        <p:strVal val="visible"/>
                                      </p:to>
                                    </p:set>
                                    <p:anim calcmode="lin" valueType="num">
                                      <p:cBhvr>
                                        <p:cTn id="752" dur="500" fill="hold"/>
                                        <p:tgtEl>
                                          <p:spTgt spid="29"/>
                                        </p:tgtEl>
                                        <p:attrNameLst>
                                          <p:attrName>ppt_w</p:attrName>
                                        </p:attrNameLst>
                                      </p:cBhvr>
                                      <p:tavLst>
                                        <p:tav tm="0">
                                          <p:val>
                                            <p:fltVal val="0"/>
                                          </p:val>
                                        </p:tav>
                                        <p:tav tm="100000">
                                          <p:val>
                                            <p:strVal val="#ppt_w"/>
                                          </p:val>
                                        </p:tav>
                                      </p:tavLst>
                                    </p:anim>
                                    <p:anim calcmode="lin" valueType="num">
                                      <p:cBhvr>
                                        <p:cTn id="753" dur="500" fill="hold"/>
                                        <p:tgtEl>
                                          <p:spTgt spid="29"/>
                                        </p:tgtEl>
                                        <p:attrNameLst>
                                          <p:attrName>ppt_h</p:attrName>
                                        </p:attrNameLst>
                                      </p:cBhvr>
                                      <p:tavLst>
                                        <p:tav tm="0">
                                          <p:val>
                                            <p:fltVal val="0"/>
                                          </p:val>
                                        </p:tav>
                                        <p:tav tm="100000">
                                          <p:val>
                                            <p:strVal val="#ppt_h"/>
                                          </p:val>
                                        </p:tav>
                                      </p:tavLst>
                                    </p:anim>
                                    <p:animEffect transition="in" filter="fade">
                                      <p:cBhvr>
                                        <p:cTn id="754" dur="500"/>
                                        <p:tgtEl>
                                          <p:spTgt spid="29"/>
                                        </p:tgtEl>
                                      </p:cBhvr>
                                    </p:animEffect>
                                  </p:childTnLst>
                                  <p:subTnLst>
                                    <p:audio>
                                      <p:cMediaNode>
                                        <p:cTn display="0" masterRel="sameClick">
                                          <p:stCondLst>
                                            <p:cond evt="begin" delay="0">
                                              <p:tn val="750"/>
                                            </p:cond>
                                          </p:stCondLst>
                                          <p:endCondLst>
                                            <p:cond evt="onStopAudio" delay="0">
                                              <p:tgtEl>
                                                <p:sldTgt/>
                                              </p:tgtEl>
                                            </p:cond>
                                          </p:endCondLst>
                                        </p:cTn>
                                        <p:tgtEl>
                                          <p:sndTgt r:embed="rId3" name="Bling.wav"/>
                                        </p:tgtEl>
                                      </p:cMediaNode>
                                    </p:audio>
                                  </p:subTnLst>
                                </p:cTn>
                              </p:par>
                              <p:par>
                                <p:cTn id="755" presetID="26" presetClass="emph" presetSubtype="0" fill="hold" grpId="1" nodeType="withEffect">
                                  <p:stCondLst>
                                    <p:cond delay="500"/>
                                  </p:stCondLst>
                                  <p:childTnLst>
                                    <p:animEffect transition="out" filter="fade">
                                      <p:cBhvr>
                                        <p:cTn id="756" dur="500" tmFilter="0, 0; .2, .5; .8, .5; 1, 0"/>
                                        <p:tgtEl>
                                          <p:spTgt spid="29"/>
                                        </p:tgtEl>
                                      </p:cBhvr>
                                    </p:animEffect>
                                    <p:animScale>
                                      <p:cBhvr>
                                        <p:cTn id="757" dur="250" autoRev="1" fill="hold"/>
                                        <p:tgtEl>
                                          <p:spTgt spid="29"/>
                                        </p:tgtEl>
                                      </p:cBhvr>
                                      <p:by x="105000" y="105000"/>
                                    </p:animScale>
                                  </p:childTnLst>
                                </p:cTn>
                              </p:par>
                              <p:par>
                                <p:cTn id="758" presetID="53" presetClass="entr" presetSubtype="16" fill="hold" grpId="0" nodeType="withEffect">
                                  <p:stCondLst>
                                    <p:cond delay="0"/>
                                  </p:stCondLst>
                                  <p:childTnLst>
                                    <p:set>
                                      <p:cBhvr>
                                        <p:cTn id="759" dur="1" fill="hold">
                                          <p:stCondLst>
                                            <p:cond delay="0"/>
                                          </p:stCondLst>
                                        </p:cTn>
                                        <p:tgtEl>
                                          <p:spTgt spid="48"/>
                                        </p:tgtEl>
                                        <p:attrNameLst>
                                          <p:attrName>style.visibility</p:attrName>
                                        </p:attrNameLst>
                                      </p:cBhvr>
                                      <p:to>
                                        <p:strVal val="visible"/>
                                      </p:to>
                                    </p:set>
                                    <p:anim calcmode="lin" valueType="num">
                                      <p:cBhvr>
                                        <p:cTn id="760" dur="500" fill="hold"/>
                                        <p:tgtEl>
                                          <p:spTgt spid="48"/>
                                        </p:tgtEl>
                                        <p:attrNameLst>
                                          <p:attrName>ppt_w</p:attrName>
                                        </p:attrNameLst>
                                      </p:cBhvr>
                                      <p:tavLst>
                                        <p:tav tm="0">
                                          <p:val>
                                            <p:fltVal val="0"/>
                                          </p:val>
                                        </p:tav>
                                        <p:tav tm="100000">
                                          <p:val>
                                            <p:strVal val="#ppt_w"/>
                                          </p:val>
                                        </p:tav>
                                      </p:tavLst>
                                    </p:anim>
                                    <p:anim calcmode="lin" valueType="num">
                                      <p:cBhvr>
                                        <p:cTn id="761" dur="500" fill="hold"/>
                                        <p:tgtEl>
                                          <p:spTgt spid="48"/>
                                        </p:tgtEl>
                                        <p:attrNameLst>
                                          <p:attrName>ppt_h</p:attrName>
                                        </p:attrNameLst>
                                      </p:cBhvr>
                                      <p:tavLst>
                                        <p:tav tm="0">
                                          <p:val>
                                            <p:fltVal val="0"/>
                                          </p:val>
                                        </p:tav>
                                        <p:tav tm="100000">
                                          <p:val>
                                            <p:strVal val="#ppt_h"/>
                                          </p:val>
                                        </p:tav>
                                      </p:tavLst>
                                    </p:anim>
                                    <p:animEffect transition="in" filter="fade">
                                      <p:cBhvr>
                                        <p:cTn id="762" dur="500"/>
                                        <p:tgtEl>
                                          <p:spTgt spid="48"/>
                                        </p:tgtEl>
                                      </p:cBhvr>
                                    </p:animEffect>
                                  </p:childTnLst>
                                  <p:subTnLst>
                                    <p:audio>
                                      <p:cMediaNode>
                                        <p:cTn display="0" masterRel="sameClick">
                                          <p:stCondLst>
                                            <p:cond evt="begin" delay="0">
                                              <p:tn val="758"/>
                                            </p:cond>
                                          </p:stCondLst>
                                          <p:endCondLst>
                                            <p:cond evt="onStopAudio" delay="0">
                                              <p:tgtEl>
                                                <p:sldTgt/>
                                              </p:tgtEl>
                                            </p:cond>
                                          </p:endCondLst>
                                        </p:cTn>
                                        <p:tgtEl>
                                          <p:sndTgt r:embed="rId3" name="Bling.wav"/>
                                        </p:tgtEl>
                                      </p:cMediaNode>
                                    </p:audio>
                                  </p:subTnLst>
                                </p:cTn>
                              </p:par>
                              <p:par>
                                <p:cTn id="763" presetID="26" presetClass="emph" presetSubtype="0" fill="hold" grpId="1" nodeType="withEffect">
                                  <p:stCondLst>
                                    <p:cond delay="500"/>
                                  </p:stCondLst>
                                  <p:childTnLst>
                                    <p:animEffect transition="out" filter="fade">
                                      <p:cBhvr>
                                        <p:cTn id="764" dur="500" tmFilter="0, 0; .2, .5; .8, .5; 1, 0"/>
                                        <p:tgtEl>
                                          <p:spTgt spid="48"/>
                                        </p:tgtEl>
                                      </p:cBhvr>
                                    </p:animEffect>
                                    <p:animScale>
                                      <p:cBhvr>
                                        <p:cTn id="765" dur="250" autoRev="1" fill="hold"/>
                                        <p:tgtEl>
                                          <p:spTgt spid="48"/>
                                        </p:tgtEl>
                                      </p:cBhvr>
                                      <p:by x="105000" y="105000"/>
                                    </p:animScale>
                                  </p:childTnLst>
                                </p:cTn>
                              </p:par>
                              <p:par>
                                <p:cTn id="766" presetID="53" presetClass="entr" presetSubtype="16" fill="hold" nodeType="withEffect">
                                  <p:stCondLst>
                                    <p:cond delay="0"/>
                                  </p:stCondLst>
                                  <p:childTnLst>
                                    <p:set>
                                      <p:cBhvr>
                                        <p:cTn id="767" dur="1" fill="hold">
                                          <p:stCondLst>
                                            <p:cond delay="0"/>
                                          </p:stCondLst>
                                        </p:cTn>
                                        <p:tgtEl>
                                          <p:spTgt spid="193"/>
                                        </p:tgtEl>
                                        <p:attrNameLst>
                                          <p:attrName>style.visibility</p:attrName>
                                        </p:attrNameLst>
                                      </p:cBhvr>
                                      <p:to>
                                        <p:strVal val="visible"/>
                                      </p:to>
                                    </p:set>
                                    <p:anim calcmode="lin" valueType="num">
                                      <p:cBhvr>
                                        <p:cTn id="768" dur="500" fill="hold"/>
                                        <p:tgtEl>
                                          <p:spTgt spid="193"/>
                                        </p:tgtEl>
                                        <p:attrNameLst>
                                          <p:attrName>ppt_w</p:attrName>
                                        </p:attrNameLst>
                                      </p:cBhvr>
                                      <p:tavLst>
                                        <p:tav tm="0">
                                          <p:val>
                                            <p:fltVal val="0"/>
                                          </p:val>
                                        </p:tav>
                                        <p:tav tm="100000">
                                          <p:val>
                                            <p:strVal val="#ppt_w"/>
                                          </p:val>
                                        </p:tav>
                                      </p:tavLst>
                                    </p:anim>
                                    <p:anim calcmode="lin" valueType="num">
                                      <p:cBhvr>
                                        <p:cTn id="769" dur="500" fill="hold"/>
                                        <p:tgtEl>
                                          <p:spTgt spid="193"/>
                                        </p:tgtEl>
                                        <p:attrNameLst>
                                          <p:attrName>ppt_h</p:attrName>
                                        </p:attrNameLst>
                                      </p:cBhvr>
                                      <p:tavLst>
                                        <p:tav tm="0">
                                          <p:val>
                                            <p:fltVal val="0"/>
                                          </p:val>
                                        </p:tav>
                                        <p:tav tm="100000">
                                          <p:val>
                                            <p:strVal val="#ppt_h"/>
                                          </p:val>
                                        </p:tav>
                                      </p:tavLst>
                                    </p:anim>
                                    <p:animEffect transition="in" filter="fade">
                                      <p:cBhvr>
                                        <p:cTn id="770" dur="500"/>
                                        <p:tgtEl>
                                          <p:spTgt spid="193"/>
                                        </p:tgtEl>
                                      </p:cBhvr>
                                    </p:animEffect>
                                  </p:childTnLst>
                                </p:cTn>
                              </p:par>
                              <p:par>
                                <p:cTn id="771" presetID="26" presetClass="emph" presetSubtype="0" fill="hold" nodeType="withEffect">
                                  <p:stCondLst>
                                    <p:cond delay="500"/>
                                  </p:stCondLst>
                                  <p:childTnLst>
                                    <p:animEffect transition="out" filter="fade">
                                      <p:cBhvr>
                                        <p:cTn id="772" dur="500" tmFilter="0, 0; .2, .5; .8, .5; 1, 0"/>
                                        <p:tgtEl>
                                          <p:spTgt spid="193"/>
                                        </p:tgtEl>
                                      </p:cBhvr>
                                    </p:animEffect>
                                    <p:animScale>
                                      <p:cBhvr>
                                        <p:cTn id="773" dur="250" autoRev="1" fill="hold"/>
                                        <p:tgtEl>
                                          <p:spTgt spid="193"/>
                                        </p:tgtEl>
                                      </p:cBhvr>
                                      <p:by x="105000" y="105000"/>
                                    </p:animScale>
                                  </p:childTnLst>
                                </p:cTn>
                              </p:par>
                              <p:par>
                                <p:cTn id="774" presetID="53" presetClass="entr" presetSubtype="16" fill="hold" nodeType="withEffect">
                                  <p:stCondLst>
                                    <p:cond delay="0"/>
                                  </p:stCondLst>
                                  <p:childTnLst>
                                    <p:set>
                                      <p:cBhvr>
                                        <p:cTn id="775" dur="1" fill="hold">
                                          <p:stCondLst>
                                            <p:cond delay="0"/>
                                          </p:stCondLst>
                                        </p:cTn>
                                        <p:tgtEl>
                                          <p:spTgt spid="193"/>
                                        </p:tgtEl>
                                        <p:attrNameLst>
                                          <p:attrName>style.visibility</p:attrName>
                                        </p:attrNameLst>
                                      </p:cBhvr>
                                      <p:to>
                                        <p:strVal val="visible"/>
                                      </p:to>
                                    </p:set>
                                    <p:anim calcmode="lin" valueType="num">
                                      <p:cBhvr>
                                        <p:cTn id="776" dur="500" fill="hold"/>
                                        <p:tgtEl>
                                          <p:spTgt spid="193"/>
                                        </p:tgtEl>
                                        <p:attrNameLst>
                                          <p:attrName>ppt_w</p:attrName>
                                        </p:attrNameLst>
                                      </p:cBhvr>
                                      <p:tavLst>
                                        <p:tav tm="0">
                                          <p:val>
                                            <p:fltVal val="0"/>
                                          </p:val>
                                        </p:tav>
                                        <p:tav tm="100000">
                                          <p:val>
                                            <p:strVal val="#ppt_w"/>
                                          </p:val>
                                        </p:tav>
                                      </p:tavLst>
                                    </p:anim>
                                    <p:anim calcmode="lin" valueType="num">
                                      <p:cBhvr>
                                        <p:cTn id="777" dur="500" fill="hold"/>
                                        <p:tgtEl>
                                          <p:spTgt spid="193"/>
                                        </p:tgtEl>
                                        <p:attrNameLst>
                                          <p:attrName>ppt_h</p:attrName>
                                        </p:attrNameLst>
                                      </p:cBhvr>
                                      <p:tavLst>
                                        <p:tav tm="0">
                                          <p:val>
                                            <p:fltVal val="0"/>
                                          </p:val>
                                        </p:tav>
                                        <p:tav tm="100000">
                                          <p:val>
                                            <p:strVal val="#ppt_h"/>
                                          </p:val>
                                        </p:tav>
                                      </p:tavLst>
                                    </p:anim>
                                    <p:animEffect transition="in" filter="fade">
                                      <p:cBhvr>
                                        <p:cTn id="778" dur="500"/>
                                        <p:tgtEl>
                                          <p:spTgt spid="193"/>
                                        </p:tgtEl>
                                      </p:cBhvr>
                                    </p:animEffect>
                                  </p:childTnLst>
                                </p:cTn>
                              </p:par>
                              <p:par>
                                <p:cTn id="779" presetID="26" presetClass="emph" presetSubtype="0" fill="hold" nodeType="withEffect">
                                  <p:stCondLst>
                                    <p:cond delay="500"/>
                                  </p:stCondLst>
                                  <p:childTnLst>
                                    <p:animEffect transition="out" filter="fade">
                                      <p:cBhvr>
                                        <p:cTn id="780" dur="500" tmFilter="0, 0; .2, .5; .8, .5; 1, 0"/>
                                        <p:tgtEl>
                                          <p:spTgt spid="193"/>
                                        </p:tgtEl>
                                      </p:cBhvr>
                                    </p:animEffect>
                                    <p:animScale>
                                      <p:cBhvr>
                                        <p:cTn id="781" dur="250" autoRev="1" fill="hold"/>
                                        <p:tgtEl>
                                          <p:spTgt spid="193"/>
                                        </p:tgtEl>
                                      </p:cBhvr>
                                      <p:by x="105000" y="105000"/>
                                    </p:animScale>
                                  </p:childTnLst>
                                </p:cTn>
                              </p:par>
                              <p:par>
                                <p:cTn id="782" presetID="53" presetClass="entr" presetSubtype="16" fill="hold" nodeType="withEffect">
                                  <p:stCondLst>
                                    <p:cond delay="0"/>
                                  </p:stCondLst>
                                  <p:childTnLst>
                                    <p:set>
                                      <p:cBhvr>
                                        <p:cTn id="783" dur="1" fill="hold">
                                          <p:stCondLst>
                                            <p:cond delay="0"/>
                                          </p:stCondLst>
                                        </p:cTn>
                                        <p:tgtEl>
                                          <p:spTgt spid="201"/>
                                        </p:tgtEl>
                                        <p:attrNameLst>
                                          <p:attrName>style.visibility</p:attrName>
                                        </p:attrNameLst>
                                      </p:cBhvr>
                                      <p:to>
                                        <p:strVal val="visible"/>
                                      </p:to>
                                    </p:set>
                                    <p:anim calcmode="lin" valueType="num">
                                      <p:cBhvr>
                                        <p:cTn id="784" dur="500" fill="hold"/>
                                        <p:tgtEl>
                                          <p:spTgt spid="201"/>
                                        </p:tgtEl>
                                        <p:attrNameLst>
                                          <p:attrName>ppt_w</p:attrName>
                                        </p:attrNameLst>
                                      </p:cBhvr>
                                      <p:tavLst>
                                        <p:tav tm="0">
                                          <p:val>
                                            <p:fltVal val="0"/>
                                          </p:val>
                                        </p:tav>
                                        <p:tav tm="100000">
                                          <p:val>
                                            <p:strVal val="#ppt_w"/>
                                          </p:val>
                                        </p:tav>
                                      </p:tavLst>
                                    </p:anim>
                                    <p:anim calcmode="lin" valueType="num">
                                      <p:cBhvr>
                                        <p:cTn id="785" dur="500" fill="hold"/>
                                        <p:tgtEl>
                                          <p:spTgt spid="201"/>
                                        </p:tgtEl>
                                        <p:attrNameLst>
                                          <p:attrName>ppt_h</p:attrName>
                                        </p:attrNameLst>
                                      </p:cBhvr>
                                      <p:tavLst>
                                        <p:tav tm="0">
                                          <p:val>
                                            <p:fltVal val="0"/>
                                          </p:val>
                                        </p:tav>
                                        <p:tav tm="100000">
                                          <p:val>
                                            <p:strVal val="#ppt_h"/>
                                          </p:val>
                                        </p:tav>
                                      </p:tavLst>
                                    </p:anim>
                                    <p:animEffect transition="in" filter="fade">
                                      <p:cBhvr>
                                        <p:cTn id="786" dur="500"/>
                                        <p:tgtEl>
                                          <p:spTgt spid="201"/>
                                        </p:tgtEl>
                                      </p:cBhvr>
                                    </p:animEffect>
                                  </p:childTnLst>
                                </p:cTn>
                              </p:par>
                              <p:par>
                                <p:cTn id="787" presetID="26" presetClass="emph" presetSubtype="0" fill="hold" nodeType="withEffect">
                                  <p:stCondLst>
                                    <p:cond delay="500"/>
                                  </p:stCondLst>
                                  <p:childTnLst>
                                    <p:animEffect transition="out" filter="fade">
                                      <p:cBhvr>
                                        <p:cTn id="788" dur="500" tmFilter="0, 0; .2, .5; .8, .5; 1, 0"/>
                                        <p:tgtEl>
                                          <p:spTgt spid="201"/>
                                        </p:tgtEl>
                                      </p:cBhvr>
                                    </p:animEffect>
                                    <p:animScale>
                                      <p:cBhvr>
                                        <p:cTn id="789" dur="250" autoRev="1" fill="hold"/>
                                        <p:tgtEl>
                                          <p:spTgt spid="201"/>
                                        </p:tgtEl>
                                      </p:cBhvr>
                                      <p:by x="105000" y="105000"/>
                                    </p:animScale>
                                  </p:childTnLst>
                                </p:cTn>
                              </p:par>
                              <p:par>
                                <p:cTn id="790" presetID="53" presetClass="entr" presetSubtype="16" fill="hold" nodeType="withEffect">
                                  <p:stCondLst>
                                    <p:cond delay="0"/>
                                  </p:stCondLst>
                                  <p:childTnLst>
                                    <p:set>
                                      <p:cBhvr>
                                        <p:cTn id="791" dur="1" fill="hold">
                                          <p:stCondLst>
                                            <p:cond delay="0"/>
                                          </p:stCondLst>
                                        </p:cTn>
                                        <p:tgtEl>
                                          <p:spTgt spid="209"/>
                                        </p:tgtEl>
                                        <p:attrNameLst>
                                          <p:attrName>style.visibility</p:attrName>
                                        </p:attrNameLst>
                                      </p:cBhvr>
                                      <p:to>
                                        <p:strVal val="visible"/>
                                      </p:to>
                                    </p:set>
                                    <p:anim calcmode="lin" valueType="num">
                                      <p:cBhvr>
                                        <p:cTn id="792" dur="500" fill="hold"/>
                                        <p:tgtEl>
                                          <p:spTgt spid="209"/>
                                        </p:tgtEl>
                                        <p:attrNameLst>
                                          <p:attrName>ppt_w</p:attrName>
                                        </p:attrNameLst>
                                      </p:cBhvr>
                                      <p:tavLst>
                                        <p:tav tm="0">
                                          <p:val>
                                            <p:fltVal val="0"/>
                                          </p:val>
                                        </p:tav>
                                        <p:tav tm="100000">
                                          <p:val>
                                            <p:strVal val="#ppt_w"/>
                                          </p:val>
                                        </p:tav>
                                      </p:tavLst>
                                    </p:anim>
                                    <p:anim calcmode="lin" valueType="num">
                                      <p:cBhvr>
                                        <p:cTn id="793" dur="500" fill="hold"/>
                                        <p:tgtEl>
                                          <p:spTgt spid="209"/>
                                        </p:tgtEl>
                                        <p:attrNameLst>
                                          <p:attrName>ppt_h</p:attrName>
                                        </p:attrNameLst>
                                      </p:cBhvr>
                                      <p:tavLst>
                                        <p:tav tm="0">
                                          <p:val>
                                            <p:fltVal val="0"/>
                                          </p:val>
                                        </p:tav>
                                        <p:tav tm="100000">
                                          <p:val>
                                            <p:strVal val="#ppt_h"/>
                                          </p:val>
                                        </p:tav>
                                      </p:tavLst>
                                    </p:anim>
                                    <p:animEffect transition="in" filter="fade">
                                      <p:cBhvr>
                                        <p:cTn id="794" dur="500"/>
                                        <p:tgtEl>
                                          <p:spTgt spid="209"/>
                                        </p:tgtEl>
                                      </p:cBhvr>
                                    </p:animEffect>
                                  </p:childTnLst>
                                </p:cTn>
                              </p:par>
                              <p:par>
                                <p:cTn id="795" presetID="26" presetClass="emph" presetSubtype="0" fill="hold" nodeType="withEffect">
                                  <p:stCondLst>
                                    <p:cond delay="500"/>
                                  </p:stCondLst>
                                  <p:childTnLst>
                                    <p:animEffect transition="out" filter="fade">
                                      <p:cBhvr>
                                        <p:cTn id="796" dur="500" tmFilter="0, 0; .2, .5; .8, .5; 1, 0"/>
                                        <p:tgtEl>
                                          <p:spTgt spid="209"/>
                                        </p:tgtEl>
                                      </p:cBhvr>
                                    </p:animEffect>
                                    <p:animScale>
                                      <p:cBhvr>
                                        <p:cTn id="797" dur="250" autoRev="1" fill="hold"/>
                                        <p:tgtEl>
                                          <p:spTgt spid="209"/>
                                        </p:tgtEl>
                                      </p:cBhvr>
                                      <p:by x="105000" y="105000"/>
                                    </p:animScale>
                                  </p:childTnLst>
                                </p:cTn>
                              </p:par>
                              <p:par>
                                <p:cTn id="798" presetID="53" presetClass="entr" presetSubtype="16" fill="hold" nodeType="withEffect">
                                  <p:stCondLst>
                                    <p:cond delay="0"/>
                                  </p:stCondLst>
                                  <p:childTnLst>
                                    <p:set>
                                      <p:cBhvr>
                                        <p:cTn id="799" dur="1" fill="hold">
                                          <p:stCondLst>
                                            <p:cond delay="0"/>
                                          </p:stCondLst>
                                        </p:cTn>
                                        <p:tgtEl>
                                          <p:spTgt spid="193"/>
                                        </p:tgtEl>
                                        <p:attrNameLst>
                                          <p:attrName>style.visibility</p:attrName>
                                        </p:attrNameLst>
                                      </p:cBhvr>
                                      <p:to>
                                        <p:strVal val="visible"/>
                                      </p:to>
                                    </p:set>
                                    <p:anim calcmode="lin" valueType="num">
                                      <p:cBhvr>
                                        <p:cTn id="800" dur="500" fill="hold"/>
                                        <p:tgtEl>
                                          <p:spTgt spid="193"/>
                                        </p:tgtEl>
                                        <p:attrNameLst>
                                          <p:attrName>ppt_w</p:attrName>
                                        </p:attrNameLst>
                                      </p:cBhvr>
                                      <p:tavLst>
                                        <p:tav tm="0">
                                          <p:val>
                                            <p:fltVal val="0"/>
                                          </p:val>
                                        </p:tav>
                                        <p:tav tm="100000">
                                          <p:val>
                                            <p:strVal val="#ppt_w"/>
                                          </p:val>
                                        </p:tav>
                                      </p:tavLst>
                                    </p:anim>
                                    <p:anim calcmode="lin" valueType="num">
                                      <p:cBhvr>
                                        <p:cTn id="801" dur="500" fill="hold"/>
                                        <p:tgtEl>
                                          <p:spTgt spid="193"/>
                                        </p:tgtEl>
                                        <p:attrNameLst>
                                          <p:attrName>ppt_h</p:attrName>
                                        </p:attrNameLst>
                                      </p:cBhvr>
                                      <p:tavLst>
                                        <p:tav tm="0">
                                          <p:val>
                                            <p:fltVal val="0"/>
                                          </p:val>
                                        </p:tav>
                                        <p:tav tm="100000">
                                          <p:val>
                                            <p:strVal val="#ppt_h"/>
                                          </p:val>
                                        </p:tav>
                                      </p:tavLst>
                                    </p:anim>
                                    <p:animEffect transition="in" filter="fade">
                                      <p:cBhvr>
                                        <p:cTn id="802" dur="500"/>
                                        <p:tgtEl>
                                          <p:spTgt spid="193"/>
                                        </p:tgtEl>
                                      </p:cBhvr>
                                    </p:animEffect>
                                  </p:childTnLst>
                                </p:cTn>
                              </p:par>
                              <p:par>
                                <p:cTn id="803" presetID="26" presetClass="emph" presetSubtype="0" fill="hold" nodeType="withEffect">
                                  <p:stCondLst>
                                    <p:cond delay="500"/>
                                  </p:stCondLst>
                                  <p:childTnLst>
                                    <p:animEffect transition="out" filter="fade">
                                      <p:cBhvr>
                                        <p:cTn id="804" dur="500" tmFilter="0, 0; .2, .5; .8, .5; 1, 0"/>
                                        <p:tgtEl>
                                          <p:spTgt spid="193"/>
                                        </p:tgtEl>
                                      </p:cBhvr>
                                    </p:animEffect>
                                    <p:animScale>
                                      <p:cBhvr>
                                        <p:cTn id="805" dur="250" autoRev="1" fill="hold"/>
                                        <p:tgtEl>
                                          <p:spTgt spid="193"/>
                                        </p:tgtEl>
                                      </p:cBhvr>
                                      <p:by x="105000" y="105000"/>
                                    </p:animScale>
                                  </p:childTnLst>
                                </p:cTn>
                              </p:par>
                              <p:par>
                                <p:cTn id="806" presetID="53" presetClass="entr" presetSubtype="16" fill="hold" grpId="0" nodeType="withEffect">
                                  <p:stCondLst>
                                    <p:cond delay="0"/>
                                  </p:stCondLst>
                                  <p:childTnLst>
                                    <p:set>
                                      <p:cBhvr>
                                        <p:cTn id="807" dur="1" fill="hold">
                                          <p:stCondLst>
                                            <p:cond delay="0"/>
                                          </p:stCondLst>
                                        </p:cTn>
                                        <p:tgtEl>
                                          <p:spTgt spid="193"/>
                                        </p:tgtEl>
                                        <p:attrNameLst>
                                          <p:attrName>style.visibility</p:attrName>
                                        </p:attrNameLst>
                                      </p:cBhvr>
                                      <p:to>
                                        <p:strVal val="visible"/>
                                      </p:to>
                                    </p:set>
                                    <p:anim calcmode="lin" valueType="num">
                                      <p:cBhvr>
                                        <p:cTn id="808" dur="500" fill="hold"/>
                                        <p:tgtEl>
                                          <p:spTgt spid="193"/>
                                        </p:tgtEl>
                                        <p:attrNameLst>
                                          <p:attrName>ppt_w</p:attrName>
                                        </p:attrNameLst>
                                      </p:cBhvr>
                                      <p:tavLst>
                                        <p:tav tm="0">
                                          <p:val>
                                            <p:fltVal val="0"/>
                                          </p:val>
                                        </p:tav>
                                        <p:tav tm="100000">
                                          <p:val>
                                            <p:strVal val="#ppt_w"/>
                                          </p:val>
                                        </p:tav>
                                      </p:tavLst>
                                    </p:anim>
                                    <p:anim calcmode="lin" valueType="num">
                                      <p:cBhvr>
                                        <p:cTn id="809" dur="500" fill="hold"/>
                                        <p:tgtEl>
                                          <p:spTgt spid="193"/>
                                        </p:tgtEl>
                                        <p:attrNameLst>
                                          <p:attrName>ppt_h</p:attrName>
                                        </p:attrNameLst>
                                      </p:cBhvr>
                                      <p:tavLst>
                                        <p:tav tm="0">
                                          <p:val>
                                            <p:fltVal val="0"/>
                                          </p:val>
                                        </p:tav>
                                        <p:tav tm="100000">
                                          <p:val>
                                            <p:strVal val="#ppt_h"/>
                                          </p:val>
                                        </p:tav>
                                      </p:tavLst>
                                    </p:anim>
                                    <p:animEffect transition="in" filter="fade">
                                      <p:cBhvr>
                                        <p:cTn id="810" dur="500"/>
                                        <p:tgtEl>
                                          <p:spTgt spid="193"/>
                                        </p:tgtEl>
                                      </p:cBhvr>
                                    </p:animEffect>
                                  </p:childTnLst>
                                  <p:subTnLst>
                                    <p:audio>
                                      <p:cMediaNode>
                                        <p:cTn display="0" masterRel="sameClick">
                                          <p:stCondLst>
                                            <p:cond evt="begin" delay="0">
                                              <p:tn val="806"/>
                                            </p:cond>
                                          </p:stCondLst>
                                          <p:endCondLst>
                                            <p:cond evt="onStopAudio" delay="0">
                                              <p:tgtEl>
                                                <p:sldTgt/>
                                              </p:tgtEl>
                                            </p:cond>
                                          </p:endCondLst>
                                        </p:cTn>
                                        <p:tgtEl>
                                          <p:sndTgt r:embed="rId3" name="Bling.wav"/>
                                        </p:tgtEl>
                                      </p:cMediaNode>
                                    </p:audio>
                                  </p:subTnLst>
                                </p:cTn>
                              </p:par>
                              <p:par>
                                <p:cTn id="811" presetID="26" presetClass="emph" presetSubtype="0" fill="hold" grpId="1" nodeType="withEffect">
                                  <p:stCondLst>
                                    <p:cond delay="500"/>
                                  </p:stCondLst>
                                  <p:childTnLst>
                                    <p:animEffect transition="out" filter="fade">
                                      <p:cBhvr>
                                        <p:cTn id="812" dur="500" tmFilter="0, 0; .2, .5; .8, .5; 1, 0"/>
                                        <p:tgtEl>
                                          <p:spTgt spid="193"/>
                                        </p:tgtEl>
                                      </p:cBhvr>
                                    </p:animEffect>
                                    <p:animScale>
                                      <p:cBhvr>
                                        <p:cTn id="813" dur="250" autoRev="1" fill="hold"/>
                                        <p:tgtEl>
                                          <p:spTgt spid="193"/>
                                        </p:tgtEl>
                                      </p:cBhvr>
                                      <p:by x="105000" y="105000"/>
                                    </p:animScale>
                                  </p:childTnLst>
                                </p:cTn>
                              </p:par>
                              <p:par>
                                <p:cTn id="814" presetID="53" presetClass="entr" presetSubtype="16" fill="hold" grpId="0" nodeType="withEffect">
                                  <p:stCondLst>
                                    <p:cond delay="0"/>
                                  </p:stCondLst>
                                  <p:childTnLst>
                                    <p:set>
                                      <p:cBhvr>
                                        <p:cTn id="815" dur="1" fill="hold">
                                          <p:stCondLst>
                                            <p:cond delay="0"/>
                                          </p:stCondLst>
                                        </p:cTn>
                                        <p:tgtEl>
                                          <p:spTgt spid="201"/>
                                        </p:tgtEl>
                                        <p:attrNameLst>
                                          <p:attrName>style.visibility</p:attrName>
                                        </p:attrNameLst>
                                      </p:cBhvr>
                                      <p:to>
                                        <p:strVal val="visible"/>
                                      </p:to>
                                    </p:set>
                                    <p:anim calcmode="lin" valueType="num">
                                      <p:cBhvr>
                                        <p:cTn id="816" dur="500" fill="hold"/>
                                        <p:tgtEl>
                                          <p:spTgt spid="201"/>
                                        </p:tgtEl>
                                        <p:attrNameLst>
                                          <p:attrName>ppt_w</p:attrName>
                                        </p:attrNameLst>
                                      </p:cBhvr>
                                      <p:tavLst>
                                        <p:tav tm="0">
                                          <p:val>
                                            <p:fltVal val="0"/>
                                          </p:val>
                                        </p:tav>
                                        <p:tav tm="100000">
                                          <p:val>
                                            <p:strVal val="#ppt_w"/>
                                          </p:val>
                                        </p:tav>
                                      </p:tavLst>
                                    </p:anim>
                                    <p:anim calcmode="lin" valueType="num">
                                      <p:cBhvr>
                                        <p:cTn id="817" dur="500" fill="hold"/>
                                        <p:tgtEl>
                                          <p:spTgt spid="201"/>
                                        </p:tgtEl>
                                        <p:attrNameLst>
                                          <p:attrName>ppt_h</p:attrName>
                                        </p:attrNameLst>
                                      </p:cBhvr>
                                      <p:tavLst>
                                        <p:tav tm="0">
                                          <p:val>
                                            <p:fltVal val="0"/>
                                          </p:val>
                                        </p:tav>
                                        <p:tav tm="100000">
                                          <p:val>
                                            <p:strVal val="#ppt_h"/>
                                          </p:val>
                                        </p:tav>
                                      </p:tavLst>
                                    </p:anim>
                                    <p:animEffect transition="in" filter="fade">
                                      <p:cBhvr>
                                        <p:cTn id="818" dur="500"/>
                                        <p:tgtEl>
                                          <p:spTgt spid="201"/>
                                        </p:tgtEl>
                                      </p:cBhvr>
                                    </p:animEffect>
                                  </p:childTnLst>
                                  <p:subTnLst>
                                    <p:audio>
                                      <p:cMediaNode>
                                        <p:cTn display="0" masterRel="sameClick">
                                          <p:stCondLst>
                                            <p:cond evt="begin" delay="0">
                                              <p:tn val="814"/>
                                            </p:cond>
                                          </p:stCondLst>
                                          <p:endCondLst>
                                            <p:cond evt="onStopAudio" delay="0">
                                              <p:tgtEl>
                                                <p:sldTgt/>
                                              </p:tgtEl>
                                            </p:cond>
                                          </p:endCondLst>
                                        </p:cTn>
                                        <p:tgtEl>
                                          <p:sndTgt r:embed="rId3" name="Bling.wav"/>
                                        </p:tgtEl>
                                      </p:cMediaNode>
                                    </p:audio>
                                  </p:subTnLst>
                                </p:cTn>
                              </p:par>
                              <p:par>
                                <p:cTn id="819" presetID="26" presetClass="emph" presetSubtype="0" fill="hold" grpId="1" nodeType="withEffect">
                                  <p:stCondLst>
                                    <p:cond delay="500"/>
                                  </p:stCondLst>
                                  <p:childTnLst>
                                    <p:animEffect transition="out" filter="fade">
                                      <p:cBhvr>
                                        <p:cTn id="820" dur="500" tmFilter="0, 0; .2, .5; .8, .5; 1, 0"/>
                                        <p:tgtEl>
                                          <p:spTgt spid="201"/>
                                        </p:tgtEl>
                                      </p:cBhvr>
                                    </p:animEffect>
                                    <p:animScale>
                                      <p:cBhvr>
                                        <p:cTn id="821" dur="250" autoRev="1" fill="hold"/>
                                        <p:tgtEl>
                                          <p:spTgt spid="201"/>
                                        </p:tgtEl>
                                      </p:cBhvr>
                                      <p:by x="105000" y="105000"/>
                                    </p:animScale>
                                  </p:childTnLst>
                                </p:cTn>
                              </p:par>
                              <p:par>
                                <p:cTn id="822" presetID="53" presetClass="entr" presetSubtype="16" fill="hold" grpId="0" nodeType="withEffect">
                                  <p:stCondLst>
                                    <p:cond delay="0"/>
                                  </p:stCondLst>
                                  <p:childTnLst>
                                    <p:set>
                                      <p:cBhvr>
                                        <p:cTn id="823" dur="1" fill="hold">
                                          <p:stCondLst>
                                            <p:cond delay="0"/>
                                          </p:stCondLst>
                                        </p:cTn>
                                        <p:tgtEl>
                                          <p:spTgt spid="209"/>
                                        </p:tgtEl>
                                        <p:attrNameLst>
                                          <p:attrName>style.visibility</p:attrName>
                                        </p:attrNameLst>
                                      </p:cBhvr>
                                      <p:to>
                                        <p:strVal val="visible"/>
                                      </p:to>
                                    </p:set>
                                    <p:anim calcmode="lin" valueType="num">
                                      <p:cBhvr>
                                        <p:cTn id="824" dur="500" fill="hold"/>
                                        <p:tgtEl>
                                          <p:spTgt spid="209"/>
                                        </p:tgtEl>
                                        <p:attrNameLst>
                                          <p:attrName>ppt_w</p:attrName>
                                        </p:attrNameLst>
                                      </p:cBhvr>
                                      <p:tavLst>
                                        <p:tav tm="0">
                                          <p:val>
                                            <p:fltVal val="0"/>
                                          </p:val>
                                        </p:tav>
                                        <p:tav tm="100000">
                                          <p:val>
                                            <p:strVal val="#ppt_w"/>
                                          </p:val>
                                        </p:tav>
                                      </p:tavLst>
                                    </p:anim>
                                    <p:anim calcmode="lin" valueType="num">
                                      <p:cBhvr>
                                        <p:cTn id="825" dur="500" fill="hold"/>
                                        <p:tgtEl>
                                          <p:spTgt spid="209"/>
                                        </p:tgtEl>
                                        <p:attrNameLst>
                                          <p:attrName>ppt_h</p:attrName>
                                        </p:attrNameLst>
                                      </p:cBhvr>
                                      <p:tavLst>
                                        <p:tav tm="0">
                                          <p:val>
                                            <p:fltVal val="0"/>
                                          </p:val>
                                        </p:tav>
                                        <p:tav tm="100000">
                                          <p:val>
                                            <p:strVal val="#ppt_h"/>
                                          </p:val>
                                        </p:tav>
                                      </p:tavLst>
                                    </p:anim>
                                    <p:animEffect transition="in" filter="fade">
                                      <p:cBhvr>
                                        <p:cTn id="826" dur="500"/>
                                        <p:tgtEl>
                                          <p:spTgt spid="209"/>
                                        </p:tgtEl>
                                      </p:cBhvr>
                                    </p:animEffect>
                                  </p:childTnLst>
                                  <p:subTnLst>
                                    <p:audio>
                                      <p:cMediaNode>
                                        <p:cTn display="0" masterRel="sameClick">
                                          <p:stCondLst>
                                            <p:cond evt="begin" delay="0">
                                              <p:tn val="822"/>
                                            </p:cond>
                                          </p:stCondLst>
                                          <p:endCondLst>
                                            <p:cond evt="onStopAudio" delay="0">
                                              <p:tgtEl>
                                                <p:sldTgt/>
                                              </p:tgtEl>
                                            </p:cond>
                                          </p:endCondLst>
                                        </p:cTn>
                                        <p:tgtEl>
                                          <p:sndTgt r:embed="rId3" name="Bling.wav"/>
                                        </p:tgtEl>
                                      </p:cMediaNode>
                                    </p:audio>
                                  </p:subTnLst>
                                </p:cTn>
                              </p:par>
                              <p:par>
                                <p:cTn id="827" presetID="26" presetClass="emph" presetSubtype="0" fill="hold" grpId="1" nodeType="withEffect">
                                  <p:stCondLst>
                                    <p:cond delay="500"/>
                                  </p:stCondLst>
                                  <p:childTnLst>
                                    <p:animEffect transition="out" filter="fade">
                                      <p:cBhvr>
                                        <p:cTn id="828" dur="500" tmFilter="0, 0; .2, .5; .8, .5; 1, 0"/>
                                        <p:tgtEl>
                                          <p:spTgt spid="209"/>
                                        </p:tgtEl>
                                      </p:cBhvr>
                                    </p:animEffect>
                                    <p:animScale>
                                      <p:cBhvr>
                                        <p:cTn id="829" dur="250" autoRev="1" fill="hold"/>
                                        <p:tgtEl>
                                          <p:spTgt spid="209"/>
                                        </p:tgtEl>
                                      </p:cBhvr>
                                      <p:by x="105000" y="105000"/>
                                    </p:animScale>
                                  </p:childTnLst>
                                </p:cTn>
                              </p:par>
                            </p:childTnLst>
                          </p:cTn>
                        </p:par>
                      </p:childTnLst>
                    </p:cTn>
                  </p:par>
                </p:childTnLst>
              </p:cTn>
              <p:nextCondLst>
                <p:cond evt="onClick" delay="0">
                  <p:tgtEl>
                    <p:spTgt spid="255"/>
                  </p:tgtEl>
                </p:cond>
              </p:nextCondLst>
            </p:seq>
            <p:seq concurrent="1" nextAc="seek">
              <p:cTn id="830" restart="whenNotActive" fill="hold" evtFilter="cancelBubble" nodeType="interactiveSeq">
                <p:stCondLst>
                  <p:cond evt="onClick" delay="0">
                    <p:tgtEl>
                      <p:spTgt spid="254"/>
                    </p:tgtEl>
                  </p:cond>
                </p:stCondLst>
                <p:endSync evt="end" delay="0">
                  <p:rtn val="all"/>
                </p:endSync>
                <p:childTnLst>
                  <p:par>
                    <p:cTn id="831" fill="hold">
                      <p:stCondLst>
                        <p:cond delay="0"/>
                      </p:stCondLst>
                      <p:childTnLst>
                        <p:par>
                          <p:cTn id="832" fill="hold">
                            <p:stCondLst>
                              <p:cond delay="0"/>
                            </p:stCondLst>
                            <p:childTnLst>
                              <p:par>
                                <p:cTn id="833" presetID="53" presetClass="entr" presetSubtype="16" fill="hold" grpId="0" nodeType="withEffect">
                                  <p:stCondLst>
                                    <p:cond delay="0"/>
                                  </p:stCondLst>
                                  <p:childTnLst>
                                    <p:set>
                                      <p:cBhvr>
                                        <p:cTn id="834" dur="1" fill="hold">
                                          <p:stCondLst>
                                            <p:cond delay="0"/>
                                          </p:stCondLst>
                                        </p:cTn>
                                        <p:tgtEl>
                                          <p:spTgt spid="296"/>
                                        </p:tgtEl>
                                        <p:attrNameLst>
                                          <p:attrName>style.visibility</p:attrName>
                                        </p:attrNameLst>
                                      </p:cBhvr>
                                      <p:to>
                                        <p:strVal val="visible"/>
                                      </p:to>
                                    </p:set>
                                    <p:anim calcmode="lin" valueType="num">
                                      <p:cBhvr>
                                        <p:cTn id="835" dur="500" fill="hold"/>
                                        <p:tgtEl>
                                          <p:spTgt spid="296"/>
                                        </p:tgtEl>
                                        <p:attrNameLst>
                                          <p:attrName>ppt_w</p:attrName>
                                        </p:attrNameLst>
                                      </p:cBhvr>
                                      <p:tavLst>
                                        <p:tav tm="0">
                                          <p:val>
                                            <p:fltVal val="0"/>
                                          </p:val>
                                        </p:tav>
                                        <p:tav tm="100000">
                                          <p:val>
                                            <p:strVal val="#ppt_w"/>
                                          </p:val>
                                        </p:tav>
                                      </p:tavLst>
                                    </p:anim>
                                    <p:anim calcmode="lin" valueType="num">
                                      <p:cBhvr>
                                        <p:cTn id="836" dur="500" fill="hold"/>
                                        <p:tgtEl>
                                          <p:spTgt spid="296"/>
                                        </p:tgtEl>
                                        <p:attrNameLst>
                                          <p:attrName>ppt_h</p:attrName>
                                        </p:attrNameLst>
                                      </p:cBhvr>
                                      <p:tavLst>
                                        <p:tav tm="0">
                                          <p:val>
                                            <p:fltVal val="0"/>
                                          </p:val>
                                        </p:tav>
                                        <p:tav tm="100000">
                                          <p:val>
                                            <p:strVal val="#ppt_h"/>
                                          </p:val>
                                        </p:tav>
                                      </p:tavLst>
                                    </p:anim>
                                    <p:animEffect transition="in" filter="fade">
                                      <p:cBhvr>
                                        <p:cTn id="837" dur="500"/>
                                        <p:tgtEl>
                                          <p:spTgt spid="296"/>
                                        </p:tgtEl>
                                      </p:cBhvr>
                                    </p:animEffect>
                                  </p:childTnLst>
                                  <p:subTnLst>
                                    <p:audio>
                                      <p:cMediaNode>
                                        <p:cTn display="0" masterRel="sameClick">
                                          <p:stCondLst>
                                            <p:cond evt="begin" delay="0">
                                              <p:tn val="833"/>
                                            </p:cond>
                                          </p:stCondLst>
                                          <p:endCondLst>
                                            <p:cond evt="onStopAudio" delay="0">
                                              <p:tgtEl>
                                                <p:sldTgt/>
                                              </p:tgtEl>
                                            </p:cond>
                                          </p:endCondLst>
                                        </p:cTn>
                                        <p:tgtEl>
                                          <p:sndTgt r:embed="rId3" name="Bling.wav"/>
                                        </p:tgtEl>
                                      </p:cMediaNode>
                                    </p:audio>
                                  </p:subTnLst>
                                </p:cTn>
                              </p:par>
                              <p:par>
                                <p:cTn id="838" presetID="26" presetClass="emph" presetSubtype="0" fill="hold" grpId="1" nodeType="withEffect">
                                  <p:stCondLst>
                                    <p:cond delay="500"/>
                                  </p:stCondLst>
                                  <p:childTnLst>
                                    <p:animEffect transition="out" filter="fade">
                                      <p:cBhvr>
                                        <p:cTn id="839" dur="500" tmFilter="0, 0; .2, .5; .8, .5; 1, 0"/>
                                        <p:tgtEl>
                                          <p:spTgt spid="296"/>
                                        </p:tgtEl>
                                      </p:cBhvr>
                                    </p:animEffect>
                                    <p:animScale>
                                      <p:cBhvr>
                                        <p:cTn id="840" dur="250" autoRev="1" fill="hold"/>
                                        <p:tgtEl>
                                          <p:spTgt spid="296"/>
                                        </p:tgtEl>
                                      </p:cBhvr>
                                      <p:by x="105000" y="105000"/>
                                    </p:animScale>
                                  </p:childTnLst>
                                </p:cTn>
                              </p:par>
                              <p:par>
                                <p:cTn id="841" presetID="53" presetClass="entr" presetSubtype="16" fill="hold" grpId="0" nodeType="withEffect">
                                  <p:stCondLst>
                                    <p:cond delay="0"/>
                                  </p:stCondLst>
                                  <p:childTnLst>
                                    <p:set>
                                      <p:cBhvr>
                                        <p:cTn id="842" dur="1" fill="hold">
                                          <p:stCondLst>
                                            <p:cond delay="0"/>
                                          </p:stCondLst>
                                        </p:cTn>
                                        <p:tgtEl>
                                          <p:spTgt spid="286"/>
                                        </p:tgtEl>
                                        <p:attrNameLst>
                                          <p:attrName>style.visibility</p:attrName>
                                        </p:attrNameLst>
                                      </p:cBhvr>
                                      <p:to>
                                        <p:strVal val="visible"/>
                                      </p:to>
                                    </p:set>
                                    <p:anim calcmode="lin" valueType="num">
                                      <p:cBhvr>
                                        <p:cTn id="843" dur="500" fill="hold"/>
                                        <p:tgtEl>
                                          <p:spTgt spid="286"/>
                                        </p:tgtEl>
                                        <p:attrNameLst>
                                          <p:attrName>ppt_w</p:attrName>
                                        </p:attrNameLst>
                                      </p:cBhvr>
                                      <p:tavLst>
                                        <p:tav tm="0">
                                          <p:val>
                                            <p:fltVal val="0"/>
                                          </p:val>
                                        </p:tav>
                                        <p:tav tm="100000">
                                          <p:val>
                                            <p:strVal val="#ppt_w"/>
                                          </p:val>
                                        </p:tav>
                                      </p:tavLst>
                                    </p:anim>
                                    <p:anim calcmode="lin" valueType="num">
                                      <p:cBhvr>
                                        <p:cTn id="844" dur="500" fill="hold"/>
                                        <p:tgtEl>
                                          <p:spTgt spid="286"/>
                                        </p:tgtEl>
                                        <p:attrNameLst>
                                          <p:attrName>ppt_h</p:attrName>
                                        </p:attrNameLst>
                                      </p:cBhvr>
                                      <p:tavLst>
                                        <p:tav tm="0">
                                          <p:val>
                                            <p:fltVal val="0"/>
                                          </p:val>
                                        </p:tav>
                                        <p:tav tm="100000">
                                          <p:val>
                                            <p:strVal val="#ppt_h"/>
                                          </p:val>
                                        </p:tav>
                                      </p:tavLst>
                                    </p:anim>
                                    <p:animEffect transition="in" filter="fade">
                                      <p:cBhvr>
                                        <p:cTn id="845" dur="500"/>
                                        <p:tgtEl>
                                          <p:spTgt spid="286"/>
                                        </p:tgtEl>
                                      </p:cBhvr>
                                    </p:animEffect>
                                  </p:childTnLst>
                                  <p:subTnLst>
                                    <p:audio>
                                      <p:cMediaNode>
                                        <p:cTn display="0" masterRel="sameClick">
                                          <p:stCondLst>
                                            <p:cond evt="begin" delay="0">
                                              <p:tn val="841"/>
                                            </p:cond>
                                          </p:stCondLst>
                                          <p:endCondLst>
                                            <p:cond evt="onStopAudio" delay="0">
                                              <p:tgtEl>
                                                <p:sldTgt/>
                                              </p:tgtEl>
                                            </p:cond>
                                          </p:endCondLst>
                                        </p:cTn>
                                        <p:tgtEl>
                                          <p:sndTgt r:embed="rId3" name="Bling.wav"/>
                                        </p:tgtEl>
                                      </p:cMediaNode>
                                    </p:audio>
                                  </p:subTnLst>
                                </p:cTn>
                              </p:par>
                              <p:par>
                                <p:cTn id="846" presetID="26" presetClass="emph" presetSubtype="0" fill="hold" grpId="1" nodeType="withEffect">
                                  <p:stCondLst>
                                    <p:cond delay="500"/>
                                  </p:stCondLst>
                                  <p:childTnLst>
                                    <p:animEffect transition="out" filter="fade">
                                      <p:cBhvr>
                                        <p:cTn id="847" dur="500" tmFilter="0, 0; .2, .5; .8, .5; 1, 0"/>
                                        <p:tgtEl>
                                          <p:spTgt spid="286"/>
                                        </p:tgtEl>
                                      </p:cBhvr>
                                    </p:animEffect>
                                    <p:animScale>
                                      <p:cBhvr>
                                        <p:cTn id="848" dur="250" autoRev="1" fill="hold"/>
                                        <p:tgtEl>
                                          <p:spTgt spid="286"/>
                                        </p:tgtEl>
                                      </p:cBhvr>
                                      <p:by x="105000" y="105000"/>
                                    </p:animScale>
                                  </p:childTnLst>
                                </p:cTn>
                              </p:par>
                              <p:par>
                                <p:cTn id="849" presetID="53" presetClass="entr" presetSubtype="16" fill="hold" grpId="0" nodeType="withEffect">
                                  <p:stCondLst>
                                    <p:cond delay="0"/>
                                  </p:stCondLst>
                                  <p:childTnLst>
                                    <p:set>
                                      <p:cBhvr>
                                        <p:cTn id="850" dur="1" fill="hold">
                                          <p:stCondLst>
                                            <p:cond delay="0"/>
                                          </p:stCondLst>
                                        </p:cTn>
                                        <p:tgtEl>
                                          <p:spTgt spid="356"/>
                                        </p:tgtEl>
                                        <p:attrNameLst>
                                          <p:attrName>style.visibility</p:attrName>
                                        </p:attrNameLst>
                                      </p:cBhvr>
                                      <p:to>
                                        <p:strVal val="visible"/>
                                      </p:to>
                                    </p:set>
                                    <p:anim calcmode="lin" valueType="num">
                                      <p:cBhvr>
                                        <p:cTn id="851" dur="500" fill="hold"/>
                                        <p:tgtEl>
                                          <p:spTgt spid="356"/>
                                        </p:tgtEl>
                                        <p:attrNameLst>
                                          <p:attrName>ppt_w</p:attrName>
                                        </p:attrNameLst>
                                      </p:cBhvr>
                                      <p:tavLst>
                                        <p:tav tm="0">
                                          <p:val>
                                            <p:fltVal val="0"/>
                                          </p:val>
                                        </p:tav>
                                        <p:tav tm="100000">
                                          <p:val>
                                            <p:strVal val="#ppt_w"/>
                                          </p:val>
                                        </p:tav>
                                      </p:tavLst>
                                    </p:anim>
                                    <p:anim calcmode="lin" valueType="num">
                                      <p:cBhvr>
                                        <p:cTn id="852" dur="500" fill="hold"/>
                                        <p:tgtEl>
                                          <p:spTgt spid="356"/>
                                        </p:tgtEl>
                                        <p:attrNameLst>
                                          <p:attrName>ppt_h</p:attrName>
                                        </p:attrNameLst>
                                      </p:cBhvr>
                                      <p:tavLst>
                                        <p:tav tm="0">
                                          <p:val>
                                            <p:fltVal val="0"/>
                                          </p:val>
                                        </p:tav>
                                        <p:tav tm="100000">
                                          <p:val>
                                            <p:strVal val="#ppt_h"/>
                                          </p:val>
                                        </p:tav>
                                      </p:tavLst>
                                    </p:anim>
                                    <p:animEffect transition="in" filter="fade">
                                      <p:cBhvr>
                                        <p:cTn id="853" dur="500"/>
                                        <p:tgtEl>
                                          <p:spTgt spid="356"/>
                                        </p:tgtEl>
                                      </p:cBhvr>
                                    </p:animEffect>
                                  </p:childTnLst>
                                  <p:subTnLst>
                                    <p:audio>
                                      <p:cMediaNode>
                                        <p:cTn display="0" masterRel="sameClick">
                                          <p:stCondLst>
                                            <p:cond evt="begin" delay="0">
                                              <p:tn val="849"/>
                                            </p:cond>
                                          </p:stCondLst>
                                          <p:endCondLst>
                                            <p:cond evt="onStopAudio" delay="0">
                                              <p:tgtEl>
                                                <p:sldTgt/>
                                              </p:tgtEl>
                                            </p:cond>
                                          </p:endCondLst>
                                        </p:cTn>
                                        <p:tgtEl>
                                          <p:sndTgt r:embed="rId3" name="Bling.wav"/>
                                        </p:tgtEl>
                                      </p:cMediaNode>
                                    </p:audio>
                                  </p:subTnLst>
                                </p:cTn>
                              </p:par>
                              <p:par>
                                <p:cTn id="854" presetID="26" presetClass="emph" presetSubtype="0" fill="hold" grpId="1" nodeType="withEffect">
                                  <p:stCondLst>
                                    <p:cond delay="500"/>
                                  </p:stCondLst>
                                  <p:childTnLst>
                                    <p:animEffect transition="out" filter="fade">
                                      <p:cBhvr>
                                        <p:cTn id="855" dur="500" tmFilter="0, 0; .2, .5; .8, .5; 1, 0"/>
                                        <p:tgtEl>
                                          <p:spTgt spid="356"/>
                                        </p:tgtEl>
                                      </p:cBhvr>
                                    </p:animEffect>
                                    <p:animScale>
                                      <p:cBhvr>
                                        <p:cTn id="856" dur="250" autoRev="1" fill="hold"/>
                                        <p:tgtEl>
                                          <p:spTgt spid="356"/>
                                        </p:tgtEl>
                                      </p:cBhvr>
                                      <p:by x="105000" y="105000"/>
                                    </p:animScale>
                                  </p:childTnLst>
                                </p:cTn>
                              </p:par>
                              <p:par>
                                <p:cTn id="857" presetID="53" presetClass="entr" presetSubtype="16" fill="hold" grpId="0" nodeType="withEffect">
                                  <p:stCondLst>
                                    <p:cond delay="0"/>
                                  </p:stCondLst>
                                  <p:childTnLst>
                                    <p:set>
                                      <p:cBhvr>
                                        <p:cTn id="858" dur="1" fill="hold">
                                          <p:stCondLst>
                                            <p:cond delay="0"/>
                                          </p:stCondLst>
                                        </p:cTn>
                                        <p:tgtEl>
                                          <p:spTgt spid="18"/>
                                        </p:tgtEl>
                                        <p:attrNameLst>
                                          <p:attrName>style.visibility</p:attrName>
                                        </p:attrNameLst>
                                      </p:cBhvr>
                                      <p:to>
                                        <p:strVal val="visible"/>
                                      </p:to>
                                    </p:set>
                                    <p:anim calcmode="lin" valueType="num">
                                      <p:cBhvr>
                                        <p:cTn id="859" dur="500" fill="hold"/>
                                        <p:tgtEl>
                                          <p:spTgt spid="18"/>
                                        </p:tgtEl>
                                        <p:attrNameLst>
                                          <p:attrName>ppt_w</p:attrName>
                                        </p:attrNameLst>
                                      </p:cBhvr>
                                      <p:tavLst>
                                        <p:tav tm="0">
                                          <p:val>
                                            <p:fltVal val="0"/>
                                          </p:val>
                                        </p:tav>
                                        <p:tav tm="100000">
                                          <p:val>
                                            <p:strVal val="#ppt_w"/>
                                          </p:val>
                                        </p:tav>
                                      </p:tavLst>
                                    </p:anim>
                                    <p:anim calcmode="lin" valueType="num">
                                      <p:cBhvr>
                                        <p:cTn id="860" dur="500" fill="hold"/>
                                        <p:tgtEl>
                                          <p:spTgt spid="18"/>
                                        </p:tgtEl>
                                        <p:attrNameLst>
                                          <p:attrName>ppt_h</p:attrName>
                                        </p:attrNameLst>
                                      </p:cBhvr>
                                      <p:tavLst>
                                        <p:tav tm="0">
                                          <p:val>
                                            <p:fltVal val="0"/>
                                          </p:val>
                                        </p:tav>
                                        <p:tav tm="100000">
                                          <p:val>
                                            <p:strVal val="#ppt_h"/>
                                          </p:val>
                                        </p:tav>
                                      </p:tavLst>
                                    </p:anim>
                                    <p:animEffect transition="in" filter="fade">
                                      <p:cBhvr>
                                        <p:cTn id="861" dur="500"/>
                                        <p:tgtEl>
                                          <p:spTgt spid="18"/>
                                        </p:tgtEl>
                                      </p:cBhvr>
                                    </p:animEffect>
                                  </p:childTnLst>
                                  <p:subTnLst>
                                    <p:audio>
                                      <p:cMediaNode>
                                        <p:cTn display="0" masterRel="sameClick">
                                          <p:stCondLst>
                                            <p:cond evt="begin" delay="0">
                                              <p:tn val="857"/>
                                            </p:cond>
                                          </p:stCondLst>
                                          <p:endCondLst>
                                            <p:cond evt="onStopAudio" delay="0">
                                              <p:tgtEl>
                                                <p:sldTgt/>
                                              </p:tgtEl>
                                            </p:cond>
                                          </p:endCondLst>
                                        </p:cTn>
                                        <p:tgtEl>
                                          <p:sndTgt r:embed="rId3" name="Bling.wav"/>
                                        </p:tgtEl>
                                      </p:cMediaNode>
                                    </p:audio>
                                  </p:subTnLst>
                                </p:cTn>
                              </p:par>
                              <p:par>
                                <p:cTn id="862" presetID="26" presetClass="emph" presetSubtype="0" fill="hold" grpId="1" nodeType="withEffect">
                                  <p:stCondLst>
                                    <p:cond delay="500"/>
                                  </p:stCondLst>
                                  <p:childTnLst>
                                    <p:animEffect transition="out" filter="fade">
                                      <p:cBhvr>
                                        <p:cTn id="863" dur="500" tmFilter="0, 0; .2, .5; .8, .5; 1, 0"/>
                                        <p:tgtEl>
                                          <p:spTgt spid="18"/>
                                        </p:tgtEl>
                                      </p:cBhvr>
                                    </p:animEffect>
                                    <p:animScale>
                                      <p:cBhvr>
                                        <p:cTn id="864" dur="250" autoRev="1" fill="hold"/>
                                        <p:tgtEl>
                                          <p:spTgt spid="18"/>
                                        </p:tgtEl>
                                      </p:cBhvr>
                                      <p:by x="105000" y="105000"/>
                                    </p:animScale>
                                  </p:childTnLst>
                                </p:cTn>
                              </p:par>
                              <p:par>
                                <p:cTn id="865" presetID="53" presetClass="entr" presetSubtype="16" fill="hold" grpId="0" nodeType="withEffect">
                                  <p:stCondLst>
                                    <p:cond delay="0"/>
                                  </p:stCondLst>
                                  <p:childTnLst>
                                    <p:set>
                                      <p:cBhvr>
                                        <p:cTn id="866" dur="1" fill="hold">
                                          <p:stCondLst>
                                            <p:cond delay="0"/>
                                          </p:stCondLst>
                                        </p:cTn>
                                        <p:tgtEl>
                                          <p:spTgt spid="20"/>
                                        </p:tgtEl>
                                        <p:attrNameLst>
                                          <p:attrName>style.visibility</p:attrName>
                                        </p:attrNameLst>
                                      </p:cBhvr>
                                      <p:to>
                                        <p:strVal val="visible"/>
                                      </p:to>
                                    </p:set>
                                    <p:anim calcmode="lin" valueType="num">
                                      <p:cBhvr>
                                        <p:cTn id="867" dur="500" fill="hold"/>
                                        <p:tgtEl>
                                          <p:spTgt spid="20"/>
                                        </p:tgtEl>
                                        <p:attrNameLst>
                                          <p:attrName>ppt_w</p:attrName>
                                        </p:attrNameLst>
                                      </p:cBhvr>
                                      <p:tavLst>
                                        <p:tav tm="0">
                                          <p:val>
                                            <p:fltVal val="0"/>
                                          </p:val>
                                        </p:tav>
                                        <p:tav tm="100000">
                                          <p:val>
                                            <p:strVal val="#ppt_w"/>
                                          </p:val>
                                        </p:tav>
                                      </p:tavLst>
                                    </p:anim>
                                    <p:anim calcmode="lin" valueType="num">
                                      <p:cBhvr>
                                        <p:cTn id="868" dur="500" fill="hold"/>
                                        <p:tgtEl>
                                          <p:spTgt spid="20"/>
                                        </p:tgtEl>
                                        <p:attrNameLst>
                                          <p:attrName>ppt_h</p:attrName>
                                        </p:attrNameLst>
                                      </p:cBhvr>
                                      <p:tavLst>
                                        <p:tav tm="0">
                                          <p:val>
                                            <p:fltVal val="0"/>
                                          </p:val>
                                        </p:tav>
                                        <p:tav tm="100000">
                                          <p:val>
                                            <p:strVal val="#ppt_h"/>
                                          </p:val>
                                        </p:tav>
                                      </p:tavLst>
                                    </p:anim>
                                    <p:animEffect transition="in" filter="fade">
                                      <p:cBhvr>
                                        <p:cTn id="869" dur="500"/>
                                        <p:tgtEl>
                                          <p:spTgt spid="20"/>
                                        </p:tgtEl>
                                      </p:cBhvr>
                                    </p:animEffect>
                                  </p:childTnLst>
                                  <p:subTnLst>
                                    <p:audio>
                                      <p:cMediaNode>
                                        <p:cTn display="0" masterRel="sameClick">
                                          <p:stCondLst>
                                            <p:cond evt="begin" delay="0">
                                              <p:tn val="865"/>
                                            </p:cond>
                                          </p:stCondLst>
                                          <p:endCondLst>
                                            <p:cond evt="onStopAudio" delay="0">
                                              <p:tgtEl>
                                                <p:sldTgt/>
                                              </p:tgtEl>
                                            </p:cond>
                                          </p:endCondLst>
                                        </p:cTn>
                                        <p:tgtEl>
                                          <p:sndTgt r:embed="rId3" name="Bling.wav"/>
                                        </p:tgtEl>
                                      </p:cMediaNode>
                                    </p:audio>
                                  </p:subTnLst>
                                </p:cTn>
                              </p:par>
                              <p:par>
                                <p:cTn id="870" presetID="26" presetClass="emph" presetSubtype="0" fill="hold" grpId="1" nodeType="withEffect">
                                  <p:stCondLst>
                                    <p:cond delay="500"/>
                                  </p:stCondLst>
                                  <p:childTnLst>
                                    <p:animEffect transition="out" filter="fade">
                                      <p:cBhvr>
                                        <p:cTn id="871" dur="500" tmFilter="0, 0; .2, .5; .8, .5; 1, 0"/>
                                        <p:tgtEl>
                                          <p:spTgt spid="20"/>
                                        </p:tgtEl>
                                      </p:cBhvr>
                                    </p:animEffect>
                                    <p:animScale>
                                      <p:cBhvr>
                                        <p:cTn id="872" dur="250" autoRev="1" fill="hold"/>
                                        <p:tgtEl>
                                          <p:spTgt spid="20"/>
                                        </p:tgtEl>
                                      </p:cBhvr>
                                      <p:by x="105000" y="105000"/>
                                    </p:animScale>
                                  </p:childTnLst>
                                </p:cTn>
                              </p:par>
                              <p:par>
                                <p:cTn id="873" presetID="53" presetClass="entr" presetSubtype="16" fill="hold" grpId="0" nodeType="withEffect">
                                  <p:stCondLst>
                                    <p:cond delay="0"/>
                                  </p:stCondLst>
                                  <p:childTnLst>
                                    <p:set>
                                      <p:cBhvr>
                                        <p:cTn id="874" dur="1" fill="hold">
                                          <p:stCondLst>
                                            <p:cond delay="0"/>
                                          </p:stCondLst>
                                        </p:cTn>
                                        <p:tgtEl>
                                          <p:spTgt spid="44"/>
                                        </p:tgtEl>
                                        <p:attrNameLst>
                                          <p:attrName>style.visibility</p:attrName>
                                        </p:attrNameLst>
                                      </p:cBhvr>
                                      <p:to>
                                        <p:strVal val="visible"/>
                                      </p:to>
                                    </p:set>
                                    <p:anim calcmode="lin" valueType="num">
                                      <p:cBhvr>
                                        <p:cTn id="875" dur="500" fill="hold"/>
                                        <p:tgtEl>
                                          <p:spTgt spid="44"/>
                                        </p:tgtEl>
                                        <p:attrNameLst>
                                          <p:attrName>ppt_w</p:attrName>
                                        </p:attrNameLst>
                                      </p:cBhvr>
                                      <p:tavLst>
                                        <p:tav tm="0">
                                          <p:val>
                                            <p:fltVal val="0"/>
                                          </p:val>
                                        </p:tav>
                                        <p:tav tm="100000">
                                          <p:val>
                                            <p:strVal val="#ppt_w"/>
                                          </p:val>
                                        </p:tav>
                                      </p:tavLst>
                                    </p:anim>
                                    <p:anim calcmode="lin" valueType="num">
                                      <p:cBhvr>
                                        <p:cTn id="876" dur="500" fill="hold"/>
                                        <p:tgtEl>
                                          <p:spTgt spid="44"/>
                                        </p:tgtEl>
                                        <p:attrNameLst>
                                          <p:attrName>ppt_h</p:attrName>
                                        </p:attrNameLst>
                                      </p:cBhvr>
                                      <p:tavLst>
                                        <p:tav tm="0">
                                          <p:val>
                                            <p:fltVal val="0"/>
                                          </p:val>
                                        </p:tav>
                                        <p:tav tm="100000">
                                          <p:val>
                                            <p:strVal val="#ppt_h"/>
                                          </p:val>
                                        </p:tav>
                                      </p:tavLst>
                                    </p:anim>
                                    <p:animEffect transition="in" filter="fade">
                                      <p:cBhvr>
                                        <p:cTn id="877" dur="500"/>
                                        <p:tgtEl>
                                          <p:spTgt spid="44"/>
                                        </p:tgtEl>
                                      </p:cBhvr>
                                    </p:animEffect>
                                  </p:childTnLst>
                                  <p:subTnLst>
                                    <p:audio>
                                      <p:cMediaNode>
                                        <p:cTn display="0" masterRel="sameClick">
                                          <p:stCondLst>
                                            <p:cond evt="begin" delay="0">
                                              <p:tn val="873"/>
                                            </p:cond>
                                          </p:stCondLst>
                                          <p:endCondLst>
                                            <p:cond evt="onStopAudio" delay="0">
                                              <p:tgtEl>
                                                <p:sldTgt/>
                                              </p:tgtEl>
                                            </p:cond>
                                          </p:endCondLst>
                                        </p:cTn>
                                        <p:tgtEl>
                                          <p:sndTgt r:embed="rId3" name="Bling.wav"/>
                                        </p:tgtEl>
                                      </p:cMediaNode>
                                    </p:audio>
                                  </p:subTnLst>
                                </p:cTn>
                              </p:par>
                              <p:par>
                                <p:cTn id="878" presetID="26" presetClass="emph" presetSubtype="0" fill="hold" grpId="1" nodeType="withEffect">
                                  <p:stCondLst>
                                    <p:cond delay="500"/>
                                  </p:stCondLst>
                                  <p:childTnLst>
                                    <p:animEffect transition="out" filter="fade">
                                      <p:cBhvr>
                                        <p:cTn id="879" dur="500" tmFilter="0, 0; .2, .5; .8, .5; 1, 0"/>
                                        <p:tgtEl>
                                          <p:spTgt spid="44"/>
                                        </p:tgtEl>
                                      </p:cBhvr>
                                    </p:animEffect>
                                    <p:animScale>
                                      <p:cBhvr>
                                        <p:cTn id="880" dur="250" autoRev="1" fill="hold"/>
                                        <p:tgtEl>
                                          <p:spTgt spid="44"/>
                                        </p:tgtEl>
                                      </p:cBhvr>
                                      <p:by x="105000" y="105000"/>
                                    </p:animScale>
                                  </p:childTnLst>
                                </p:cTn>
                              </p:par>
                              <p:par>
                                <p:cTn id="881" presetID="53" presetClass="entr" presetSubtype="16" fill="hold" grpId="0" nodeType="withEffect">
                                  <p:stCondLst>
                                    <p:cond delay="0"/>
                                  </p:stCondLst>
                                  <p:childTnLst>
                                    <p:set>
                                      <p:cBhvr>
                                        <p:cTn id="882" dur="1" fill="hold">
                                          <p:stCondLst>
                                            <p:cond delay="0"/>
                                          </p:stCondLst>
                                        </p:cTn>
                                        <p:tgtEl>
                                          <p:spTgt spid="219"/>
                                        </p:tgtEl>
                                        <p:attrNameLst>
                                          <p:attrName>style.visibility</p:attrName>
                                        </p:attrNameLst>
                                      </p:cBhvr>
                                      <p:to>
                                        <p:strVal val="visible"/>
                                      </p:to>
                                    </p:set>
                                    <p:anim calcmode="lin" valueType="num">
                                      <p:cBhvr>
                                        <p:cTn id="883" dur="500" fill="hold"/>
                                        <p:tgtEl>
                                          <p:spTgt spid="219"/>
                                        </p:tgtEl>
                                        <p:attrNameLst>
                                          <p:attrName>ppt_w</p:attrName>
                                        </p:attrNameLst>
                                      </p:cBhvr>
                                      <p:tavLst>
                                        <p:tav tm="0">
                                          <p:val>
                                            <p:fltVal val="0"/>
                                          </p:val>
                                        </p:tav>
                                        <p:tav tm="100000">
                                          <p:val>
                                            <p:strVal val="#ppt_w"/>
                                          </p:val>
                                        </p:tav>
                                      </p:tavLst>
                                    </p:anim>
                                    <p:anim calcmode="lin" valueType="num">
                                      <p:cBhvr>
                                        <p:cTn id="884" dur="500" fill="hold"/>
                                        <p:tgtEl>
                                          <p:spTgt spid="219"/>
                                        </p:tgtEl>
                                        <p:attrNameLst>
                                          <p:attrName>ppt_h</p:attrName>
                                        </p:attrNameLst>
                                      </p:cBhvr>
                                      <p:tavLst>
                                        <p:tav tm="0">
                                          <p:val>
                                            <p:fltVal val="0"/>
                                          </p:val>
                                        </p:tav>
                                        <p:tav tm="100000">
                                          <p:val>
                                            <p:strVal val="#ppt_h"/>
                                          </p:val>
                                        </p:tav>
                                      </p:tavLst>
                                    </p:anim>
                                    <p:animEffect transition="in" filter="fade">
                                      <p:cBhvr>
                                        <p:cTn id="885" dur="500"/>
                                        <p:tgtEl>
                                          <p:spTgt spid="219"/>
                                        </p:tgtEl>
                                      </p:cBhvr>
                                    </p:animEffect>
                                  </p:childTnLst>
                                  <p:subTnLst>
                                    <p:audio>
                                      <p:cMediaNode>
                                        <p:cTn display="0" masterRel="sameClick">
                                          <p:stCondLst>
                                            <p:cond evt="begin" delay="0">
                                              <p:tn val="881"/>
                                            </p:cond>
                                          </p:stCondLst>
                                          <p:endCondLst>
                                            <p:cond evt="onStopAudio" delay="0">
                                              <p:tgtEl>
                                                <p:sldTgt/>
                                              </p:tgtEl>
                                            </p:cond>
                                          </p:endCondLst>
                                        </p:cTn>
                                        <p:tgtEl>
                                          <p:sndTgt r:embed="rId3" name="Bling.wav"/>
                                        </p:tgtEl>
                                      </p:cMediaNode>
                                    </p:audio>
                                  </p:subTnLst>
                                </p:cTn>
                              </p:par>
                              <p:par>
                                <p:cTn id="886" presetID="26" presetClass="emph" presetSubtype="0" fill="hold" grpId="1" nodeType="withEffect">
                                  <p:stCondLst>
                                    <p:cond delay="500"/>
                                  </p:stCondLst>
                                  <p:childTnLst>
                                    <p:animEffect transition="out" filter="fade">
                                      <p:cBhvr>
                                        <p:cTn id="887" dur="500" tmFilter="0, 0; .2, .5; .8, .5; 1, 0"/>
                                        <p:tgtEl>
                                          <p:spTgt spid="219"/>
                                        </p:tgtEl>
                                      </p:cBhvr>
                                    </p:animEffect>
                                    <p:animScale>
                                      <p:cBhvr>
                                        <p:cTn id="888" dur="250" autoRev="1" fill="hold"/>
                                        <p:tgtEl>
                                          <p:spTgt spid="219"/>
                                        </p:tgtEl>
                                      </p:cBhvr>
                                      <p:by x="105000" y="105000"/>
                                    </p:animScale>
                                  </p:childTnLst>
                                </p:cTn>
                              </p:par>
                            </p:childTnLst>
                          </p:cTn>
                        </p:par>
                      </p:childTnLst>
                    </p:cTn>
                  </p:par>
                </p:childTnLst>
              </p:cTn>
              <p:nextCondLst>
                <p:cond evt="onClick" delay="0">
                  <p:tgtEl>
                    <p:spTgt spid="254"/>
                  </p:tgtEl>
                </p:cond>
              </p:nextCondLst>
            </p:seq>
          </p:childTnLst>
        </p:cTn>
      </p:par>
    </p:tnLst>
    <p:bldLst>
      <p:bldP spid="329" grpId="0"/>
      <p:bldP spid="329" grpId="1"/>
      <p:bldP spid="336" grpId="0"/>
      <p:bldP spid="336" grpId="1"/>
      <p:bldP spid="341" grpId="0"/>
      <p:bldP spid="341" grpId="1"/>
      <p:bldP spid="346" grpId="0"/>
      <p:bldP spid="346" grpId="1"/>
      <p:bldP spid="351" grpId="0"/>
      <p:bldP spid="351" grpId="1"/>
      <p:bldP spid="356" grpId="0"/>
      <p:bldP spid="356" grpId="1"/>
      <p:bldP spid="361" grpId="0"/>
      <p:bldP spid="361" grpId="1"/>
      <p:bldP spid="163" grpId="0"/>
      <p:bldP spid="163" grpId="1"/>
      <p:bldP spid="194" grpId="0"/>
      <p:bldP spid="194" grpId="1"/>
      <p:bldP spid="286" grpId="0"/>
      <p:bldP spid="286" grpId="1"/>
      <p:bldP spid="294" grpId="0"/>
      <p:bldP spid="294" grpId="1"/>
      <p:bldP spid="296" grpId="0"/>
      <p:bldP spid="296" grpId="1"/>
      <p:bldP spid="308" grpId="0"/>
      <p:bldP spid="308" grpId="1"/>
      <p:bldP spid="324" grpId="0"/>
      <p:bldP spid="324" grpId="1"/>
      <p:bldP spid="355" grpId="0"/>
      <p:bldP spid="355" grpId="1"/>
      <p:bldP spid="365" grpId="0"/>
      <p:bldP spid="365" grpId="1"/>
      <p:bldP spid="379" grpId="0"/>
      <p:bldP spid="379" grpId="1"/>
      <p:bldP spid="402" grpId="0"/>
      <p:bldP spid="402" grpId="1"/>
      <p:bldP spid="25" grpId="0"/>
      <p:bldP spid="25" grpId="1"/>
      <p:bldP spid="134" grpId="0"/>
      <p:bldP spid="134" grpId="1"/>
      <p:bldP spid="136" grpId="0"/>
      <p:bldP spid="136" grpId="1"/>
      <p:bldP spid="181" grpId="0"/>
      <p:bldP spid="181" grpId="1"/>
      <p:bldP spid="23" grpId="0"/>
      <p:bldP spid="23" grpId="1"/>
      <p:bldP spid="29" grpId="0"/>
      <p:bldP spid="29" grpId="1"/>
      <p:bldP spid="35" grpId="0"/>
      <p:bldP spid="35" grpId="1"/>
      <p:bldP spid="18" grpId="0"/>
      <p:bldP spid="18" grpId="1"/>
      <p:bldP spid="20" grpId="0"/>
      <p:bldP spid="20" grpId="1"/>
      <p:bldP spid="44" grpId="0"/>
      <p:bldP spid="44" grpId="1"/>
      <p:bldP spid="48" grpId="0"/>
      <p:bldP spid="48" grpId="1"/>
      <p:bldP spid="10" grpId="0"/>
      <p:bldP spid="10" grpId="1"/>
      <p:bldP spid="12" grpId="0"/>
      <p:bldP spid="12" grpId="1"/>
      <p:bldP spid="190" grpId="0"/>
      <p:bldP spid="190" grpId="1"/>
      <p:bldP spid="197" grpId="0"/>
      <p:bldP spid="197" grpId="1"/>
      <p:bldP spid="199" grpId="0"/>
      <p:bldP spid="199" grpId="1"/>
      <p:bldP spid="203" grpId="0"/>
      <p:bldP spid="203" grpId="1"/>
      <p:bldP spid="205" grpId="0"/>
      <p:bldP spid="205" grpId="1"/>
      <p:bldP spid="207" grpId="0"/>
      <p:bldP spid="207" grpId="1"/>
      <p:bldP spid="156" grpId="0"/>
      <p:bldP spid="156" grpId="1"/>
      <p:bldP spid="158" grpId="0"/>
      <p:bldP spid="158" grpId="1"/>
      <p:bldP spid="164" grpId="0"/>
      <p:bldP spid="164" grpId="1"/>
      <p:bldP spid="166" grpId="0"/>
      <p:bldP spid="166" grpId="1"/>
      <p:bldP spid="179" grpId="0"/>
      <p:bldP spid="179" grpId="1"/>
      <p:bldP spid="196" grpId="0"/>
      <p:bldP spid="196" grpId="1"/>
      <p:bldP spid="215" grpId="0"/>
      <p:bldP spid="215" grpId="1"/>
      <p:bldP spid="217" grpId="0"/>
      <p:bldP spid="217" grpId="1"/>
      <p:bldP spid="219" grpId="0"/>
      <p:bldP spid="219" grpId="1"/>
      <p:bldP spid="193" grpId="0"/>
      <p:bldP spid="193" grpId="1"/>
      <p:bldP spid="201" grpId="0"/>
      <p:bldP spid="201" grpId="1"/>
      <p:bldP spid="209" grpId="0"/>
      <p:bldP spid="209"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6" name="Google Shape;1956;p46"/>
          <p:cNvSpPr txBox="1">
            <a:spLocks noGrp="1"/>
          </p:cNvSpPr>
          <p:nvPr>
            <p:ph type="subTitle" idx="1"/>
          </p:nvPr>
        </p:nvSpPr>
        <p:spPr>
          <a:xfrm>
            <a:off x="286755" y="1858362"/>
            <a:ext cx="5238263" cy="2671217"/>
          </a:xfrm>
          <a:prstGeom prst="rect">
            <a:avLst/>
          </a:prstGeom>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ctr" anchorCtr="0">
            <a:noAutofit/>
          </a:bodyPr>
          <a:lstStyle/>
          <a:p>
            <a:pPr marL="139700" indent="0">
              <a:buNone/>
            </a:pPr>
            <a:r>
              <a:rPr lang="vi-VN" sz="2000" b="1">
                <a:solidFill>
                  <a:srgbClr val="000000"/>
                </a:solidFill>
                <a:latin typeface="Times New Roman" panose="02020603050405020304" pitchFamily="18" charset="0"/>
                <a:cs typeface="Times New Roman" panose="02020603050405020304" pitchFamily="18" charset="0"/>
              </a:rPr>
              <a:t>Tiến </a:t>
            </a:r>
            <a:r>
              <a:rPr lang="vi-VN" sz="2000" b="1" dirty="0">
                <a:solidFill>
                  <a:srgbClr val="000000"/>
                </a:solidFill>
                <a:latin typeface="Times New Roman" panose="02020603050405020304" pitchFamily="18" charset="0"/>
                <a:cs typeface="Times New Roman" panose="02020603050405020304" pitchFamily="18" charset="0"/>
              </a:rPr>
              <a:t>hành:</a:t>
            </a:r>
          </a:p>
          <a:p>
            <a:pPr marL="139700" indent="0">
              <a:buNone/>
            </a:pPr>
            <a:r>
              <a:rPr lang="en-US" sz="2000">
                <a:solidFill>
                  <a:srgbClr val="000000"/>
                </a:solidFill>
                <a:latin typeface="Times New Roman" panose="02020603050405020304" pitchFamily="18" charset="0"/>
                <a:cs typeface="Times New Roman" panose="02020603050405020304" pitchFamily="18" charset="0"/>
              </a:rPr>
              <a:t>- </a:t>
            </a:r>
            <a:r>
              <a:rPr lang="vi-VN" sz="2000">
                <a:solidFill>
                  <a:srgbClr val="000000"/>
                </a:solidFill>
                <a:latin typeface="Times New Roman" panose="02020603050405020304" pitchFamily="18" charset="0"/>
                <a:cs typeface="Times New Roman" panose="02020603050405020304" pitchFamily="18" charset="0"/>
              </a:rPr>
              <a:t>Nối ống thuỷ tinh vuốt nhọn với ống dẫn khí ethylene, sau đó kẹp vào giá thí nghiệm. Cho khí ethylene qua ống thuỷ tinh vuốt nhọn rồi đốt.</a:t>
            </a:r>
          </a:p>
          <a:p>
            <a:pPr marL="139700" indent="0">
              <a:buNone/>
            </a:pPr>
            <a:r>
              <a:rPr lang="en-US" sz="2000">
                <a:solidFill>
                  <a:srgbClr val="000000"/>
                </a:solidFill>
                <a:latin typeface="Times New Roman" panose="02020603050405020304" pitchFamily="18" charset="0"/>
                <a:cs typeface="Times New Roman" panose="02020603050405020304" pitchFamily="18" charset="0"/>
              </a:rPr>
              <a:t>- </a:t>
            </a:r>
            <a:r>
              <a:rPr lang="vi-VN" sz="2000">
                <a:solidFill>
                  <a:srgbClr val="000000"/>
                </a:solidFill>
                <a:latin typeface="Times New Roman" panose="02020603050405020304" pitchFamily="18" charset="0"/>
                <a:cs typeface="Times New Roman" panose="02020603050405020304" pitchFamily="18" charset="0"/>
              </a:rPr>
              <a:t>Quan sát thí nghiệm, mô tả và giải thích các hiện tượng xảy ra.</a:t>
            </a:r>
            <a:endParaRPr lang="vi-VN" sz="2000" dirty="0">
              <a:solidFill>
                <a:srgbClr val="000000"/>
              </a:solidFill>
              <a:latin typeface="Times New Roman" panose="02020603050405020304" pitchFamily="18" charset="0"/>
              <a:cs typeface="Times New Roman" panose="02020603050405020304" pitchFamily="18" charset="0"/>
            </a:endParaRPr>
          </a:p>
        </p:txBody>
      </p:sp>
      <p:grpSp>
        <p:nvGrpSpPr>
          <p:cNvPr id="1957" name="Google Shape;1957;p46"/>
          <p:cNvGrpSpPr/>
          <p:nvPr/>
        </p:nvGrpSpPr>
        <p:grpSpPr>
          <a:xfrm>
            <a:off x="5708124" y="863476"/>
            <a:ext cx="2392555" cy="3416548"/>
            <a:chOff x="3832161" y="1630101"/>
            <a:chExt cx="2392555" cy="3416548"/>
          </a:xfrm>
        </p:grpSpPr>
        <p:sp>
          <p:nvSpPr>
            <p:cNvPr id="1958" name="Google Shape;1958;p46"/>
            <p:cNvSpPr/>
            <p:nvPr/>
          </p:nvSpPr>
          <p:spPr>
            <a:xfrm>
              <a:off x="4278453" y="4661334"/>
              <a:ext cx="499090" cy="297936"/>
            </a:xfrm>
            <a:custGeom>
              <a:avLst/>
              <a:gdLst/>
              <a:ahLst/>
              <a:cxnLst/>
              <a:rect l="l" t="t" r="r" b="b"/>
              <a:pathLst>
                <a:path w="9669" h="5772" extrusionOk="0">
                  <a:moveTo>
                    <a:pt x="2258" y="746"/>
                  </a:moveTo>
                  <a:lnTo>
                    <a:pt x="2258" y="746"/>
                  </a:lnTo>
                  <a:cubicBezTo>
                    <a:pt x="2059" y="872"/>
                    <a:pt x="1870" y="1013"/>
                    <a:pt x="1692" y="1166"/>
                  </a:cubicBezTo>
                  <a:lnTo>
                    <a:pt x="1692" y="1166"/>
                  </a:lnTo>
                  <a:cubicBezTo>
                    <a:pt x="1869" y="1014"/>
                    <a:pt x="2057" y="875"/>
                    <a:pt x="2255" y="750"/>
                  </a:cubicBezTo>
                  <a:lnTo>
                    <a:pt x="2255" y="750"/>
                  </a:lnTo>
                  <a:cubicBezTo>
                    <a:pt x="2256" y="749"/>
                    <a:pt x="2257" y="747"/>
                    <a:pt x="2258" y="746"/>
                  </a:cubicBezTo>
                  <a:close/>
                  <a:moveTo>
                    <a:pt x="5963" y="735"/>
                  </a:moveTo>
                  <a:cubicBezTo>
                    <a:pt x="6165" y="735"/>
                    <a:pt x="6368" y="756"/>
                    <a:pt x="6570" y="798"/>
                  </a:cubicBezTo>
                  <a:cubicBezTo>
                    <a:pt x="6857" y="852"/>
                    <a:pt x="7134" y="959"/>
                    <a:pt x="7400" y="1097"/>
                  </a:cubicBezTo>
                  <a:cubicBezTo>
                    <a:pt x="7528" y="1172"/>
                    <a:pt x="7656" y="1246"/>
                    <a:pt x="7795" y="1331"/>
                  </a:cubicBezTo>
                  <a:cubicBezTo>
                    <a:pt x="7911" y="1427"/>
                    <a:pt x="8029" y="1523"/>
                    <a:pt x="8114" y="1650"/>
                  </a:cubicBezTo>
                  <a:cubicBezTo>
                    <a:pt x="8284" y="1906"/>
                    <a:pt x="8391" y="2204"/>
                    <a:pt x="8380" y="2513"/>
                  </a:cubicBezTo>
                  <a:lnTo>
                    <a:pt x="8337" y="2535"/>
                  </a:lnTo>
                  <a:cubicBezTo>
                    <a:pt x="8082" y="2353"/>
                    <a:pt x="7911" y="2161"/>
                    <a:pt x="7709" y="2002"/>
                  </a:cubicBezTo>
                  <a:cubicBezTo>
                    <a:pt x="7518" y="1832"/>
                    <a:pt x="7379" y="1619"/>
                    <a:pt x="7166" y="1459"/>
                  </a:cubicBezTo>
                  <a:cubicBezTo>
                    <a:pt x="6761" y="1139"/>
                    <a:pt x="6261" y="905"/>
                    <a:pt x="5708" y="798"/>
                  </a:cubicBezTo>
                  <a:lnTo>
                    <a:pt x="5708" y="746"/>
                  </a:lnTo>
                  <a:cubicBezTo>
                    <a:pt x="5793" y="746"/>
                    <a:pt x="5878" y="735"/>
                    <a:pt x="5963" y="735"/>
                  </a:cubicBezTo>
                  <a:close/>
                  <a:moveTo>
                    <a:pt x="9253" y="2875"/>
                  </a:moveTo>
                  <a:cubicBezTo>
                    <a:pt x="9253" y="2876"/>
                    <a:pt x="9253" y="2876"/>
                    <a:pt x="9253" y="2876"/>
                  </a:cubicBezTo>
                  <a:lnTo>
                    <a:pt x="9253" y="2876"/>
                  </a:lnTo>
                  <a:cubicBezTo>
                    <a:pt x="9283" y="2944"/>
                    <a:pt x="9311" y="3013"/>
                    <a:pt x="9339" y="3083"/>
                  </a:cubicBezTo>
                  <a:lnTo>
                    <a:pt x="9339" y="3083"/>
                  </a:lnTo>
                  <a:cubicBezTo>
                    <a:pt x="9312" y="3013"/>
                    <a:pt x="9283" y="2944"/>
                    <a:pt x="9253" y="2875"/>
                  </a:cubicBezTo>
                  <a:close/>
                  <a:moveTo>
                    <a:pt x="4078" y="64"/>
                  </a:moveTo>
                  <a:cubicBezTo>
                    <a:pt x="3416" y="168"/>
                    <a:pt x="2799" y="406"/>
                    <a:pt x="2255" y="750"/>
                  </a:cubicBezTo>
                  <a:lnTo>
                    <a:pt x="2255" y="750"/>
                  </a:lnTo>
                  <a:cubicBezTo>
                    <a:pt x="1703" y="1665"/>
                    <a:pt x="1449" y="2738"/>
                    <a:pt x="1683" y="3695"/>
                  </a:cubicBezTo>
                  <a:cubicBezTo>
                    <a:pt x="2854" y="3588"/>
                    <a:pt x="4920" y="3535"/>
                    <a:pt x="6506" y="3503"/>
                  </a:cubicBezTo>
                  <a:cubicBezTo>
                    <a:pt x="6229" y="3311"/>
                    <a:pt x="5675" y="3152"/>
                    <a:pt x="4856" y="3035"/>
                  </a:cubicBezTo>
                  <a:cubicBezTo>
                    <a:pt x="4472" y="2982"/>
                    <a:pt x="4196" y="2790"/>
                    <a:pt x="4025" y="2481"/>
                  </a:cubicBezTo>
                  <a:cubicBezTo>
                    <a:pt x="3706" y="1885"/>
                    <a:pt x="3844" y="916"/>
                    <a:pt x="4078" y="64"/>
                  </a:cubicBezTo>
                  <a:close/>
                  <a:moveTo>
                    <a:pt x="4834" y="0"/>
                  </a:moveTo>
                  <a:cubicBezTo>
                    <a:pt x="4685" y="0"/>
                    <a:pt x="4546" y="11"/>
                    <a:pt x="4408" y="22"/>
                  </a:cubicBezTo>
                  <a:cubicBezTo>
                    <a:pt x="4163" y="852"/>
                    <a:pt x="4004" y="1799"/>
                    <a:pt x="4291" y="2332"/>
                  </a:cubicBezTo>
                  <a:cubicBezTo>
                    <a:pt x="4419" y="2556"/>
                    <a:pt x="4610" y="2684"/>
                    <a:pt x="4898" y="2726"/>
                  </a:cubicBezTo>
                  <a:cubicBezTo>
                    <a:pt x="6048" y="2897"/>
                    <a:pt x="6687" y="3131"/>
                    <a:pt x="6921" y="3503"/>
                  </a:cubicBezTo>
                  <a:cubicBezTo>
                    <a:pt x="7922" y="3482"/>
                    <a:pt x="8646" y="3482"/>
                    <a:pt x="8646" y="3482"/>
                  </a:cubicBezTo>
                  <a:cubicBezTo>
                    <a:pt x="8720" y="3642"/>
                    <a:pt x="8784" y="3812"/>
                    <a:pt x="8838" y="3983"/>
                  </a:cubicBezTo>
                  <a:cubicBezTo>
                    <a:pt x="9030" y="3642"/>
                    <a:pt x="9157" y="3269"/>
                    <a:pt x="9253" y="2876"/>
                  </a:cubicBezTo>
                  <a:lnTo>
                    <a:pt x="9253" y="2876"/>
                  </a:lnTo>
                  <a:cubicBezTo>
                    <a:pt x="8500" y="1183"/>
                    <a:pt x="6806" y="0"/>
                    <a:pt x="4834" y="0"/>
                  </a:cubicBezTo>
                  <a:close/>
                  <a:moveTo>
                    <a:pt x="9339" y="3083"/>
                  </a:moveTo>
                  <a:cubicBezTo>
                    <a:pt x="9505" y="3513"/>
                    <a:pt x="9613" y="3968"/>
                    <a:pt x="9652" y="4446"/>
                  </a:cubicBezTo>
                  <a:lnTo>
                    <a:pt x="9652" y="4446"/>
                  </a:lnTo>
                  <a:cubicBezTo>
                    <a:pt x="9613" y="3968"/>
                    <a:pt x="9506" y="3511"/>
                    <a:pt x="9339" y="3083"/>
                  </a:cubicBezTo>
                  <a:close/>
                  <a:moveTo>
                    <a:pt x="1692" y="1166"/>
                  </a:moveTo>
                  <a:lnTo>
                    <a:pt x="1692" y="1166"/>
                  </a:lnTo>
                  <a:cubicBezTo>
                    <a:pt x="657" y="2053"/>
                    <a:pt x="0" y="3372"/>
                    <a:pt x="0" y="4845"/>
                  </a:cubicBezTo>
                  <a:cubicBezTo>
                    <a:pt x="0" y="3373"/>
                    <a:pt x="659" y="2056"/>
                    <a:pt x="1692" y="1166"/>
                  </a:cubicBezTo>
                  <a:close/>
                  <a:moveTo>
                    <a:pt x="9652" y="4446"/>
                  </a:moveTo>
                  <a:lnTo>
                    <a:pt x="9652" y="4446"/>
                  </a:lnTo>
                  <a:cubicBezTo>
                    <a:pt x="9663" y="4577"/>
                    <a:pt x="9669" y="4710"/>
                    <a:pt x="9669" y="4845"/>
                  </a:cubicBezTo>
                  <a:cubicBezTo>
                    <a:pt x="9669" y="4710"/>
                    <a:pt x="9663" y="4577"/>
                    <a:pt x="9652" y="4446"/>
                  </a:cubicBezTo>
                  <a:close/>
                  <a:moveTo>
                    <a:pt x="0" y="4846"/>
                  </a:moveTo>
                  <a:cubicBezTo>
                    <a:pt x="0" y="4939"/>
                    <a:pt x="3" y="5031"/>
                    <a:pt x="8" y="5122"/>
                  </a:cubicBezTo>
                  <a:lnTo>
                    <a:pt x="8" y="5122"/>
                  </a:lnTo>
                  <a:cubicBezTo>
                    <a:pt x="3" y="5030"/>
                    <a:pt x="0" y="4937"/>
                    <a:pt x="0" y="4846"/>
                  </a:cubicBezTo>
                  <a:close/>
                  <a:moveTo>
                    <a:pt x="8" y="5122"/>
                  </a:moveTo>
                  <a:lnTo>
                    <a:pt x="8" y="5122"/>
                  </a:lnTo>
                  <a:cubicBezTo>
                    <a:pt x="21" y="5342"/>
                    <a:pt x="48" y="5562"/>
                    <a:pt x="85" y="5772"/>
                  </a:cubicBezTo>
                  <a:lnTo>
                    <a:pt x="96" y="5772"/>
                  </a:lnTo>
                  <a:cubicBezTo>
                    <a:pt x="50" y="5560"/>
                    <a:pt x="21" y="5344"/>
                    <a:pt x="8" y="51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46"/>
            <p:cNvSpPr/>
            <p:nvPr/>
          </p:nvSpPr>
          <p:spPr>
            <a:xfrm>
              <a:off x="4233907" y="4959223"/>
              <a:ext cx="587614" cy="73710"/>
            </a:xfrm>
            <a:custGeom>
              <a:avLst/>
              <a:gdLst/>
              <a:ahLst/>
              <a:cxnLst/>
              <a:rect l="l" t="t" r="r" b="b"/>
              <a:pathLst>
                <a:path w="11384" h="1428" extrusionOk="0">
                  <a:moveTo>
                    <a:pt x="554" y="1"/>
                  </a:moveTo>
                  <a:cubicBezTo>
                    <a:pt x="256" y="1"/>
                    <a:pt x="0" y="245"/>
                    <a:pt x="0" y="554"/>
                  </a:cubicBezTo>
                  <a:lnTo>
                    <a:pt x="0" y="874"/>
                  </a:lnTo>
                  <a:cubicBezTo>
                    <a:pt x="0" y="1172"/>
                    <a:pt x="256" y="1427"/>
                    <a:pt x="554" y="1427"/>
                  </a:cubicBezTo>
                  <a:lnTo>
                    <a:pt x="10840" y="1427"/>
                  </a:lnTo>
                  <a:cubicBezTo>
                    <a:pt x="11138" y="1427"/>
                    <a:pt x="11383" y="1172"/>
                    <a:pt x="11383" y="874"/>
                  </a:cubicBezTo>
                  <a:lnTo>
                    <a:pt x="11383" y="554"/>
                  </a:lnTo>
                  <a:cubicBezTo>
                    <a:pt x="11383" y="245"/>
                    <a:pt x="11138" y="1"/>
                    <a:pt x="10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6"/>
            <p:cNvSpPr/>
            <p:nvPr/>
          </p:nvSpPr>
          <p:spPr>
            <a:xfrm>
              <a:off x="4238862" y="4959223"/>
              <a:ext cx="578271" cy="19821"/>
            </a:xfrm>
            <a:custGeom>
              <a:avLst/>
              <a:gdLst/>
              <a:ahLst/>
              <a:cxnLst/>
              <a:rect l="l" t="t" r="r" b="b"/>
              <a:pathLst>
                <a:path w="11203" h="384" extrusionOk="0">
                  <a:moveTo>
                    <a:pt x="4376" y="53"/>
                  </a:moveTo>
                  <a:cubicBezTo>
                    <a:pt x="4824" y="235"/>
                    <a:pt x="5313" y="320"/>
                    <a:pt x="5814" y="320"/>
                  </a:cubicBezTo>
                  <a:cubicBezTo>
                    <a:pt x="6336" y="320"/>
                    <a:pt x="6858" y="224"/>
                    <a:pt x="7348" y="53"/>
                  </a:cubicBezTo>
                  <a:close/>
                  <a:moveTo>
                    <a:pt x="618" y="1"/>
                  </a:moveTo>
                  <a:cubicBezTo>
                    <a:pt x="352" y="1"/>
                    <a:pt x="117" y="150"/>
                    <a:pt x="1" y="384"/>
                  </a:cubicBezTo>
                  <a:lnTo>
                    <a:pt x="948" y="384"/>
                  </a:lnTo>
                  <a:cubicBezTo>
                    <a:pt x="916" y="256"/>
                    <a:pt x="884" y="128"/>
                    <a:pt x="863" y="1"/>
                  </a:cubicBezTo>
                  <a:close/>
                  <a:moveTo>
                    <a:pt x="10339" y="1"/>
                  </a:moveTo>
                  <a:cubicBezTo>
                    <a:pt x="10318" y="128"/>
                    <a:pt x="10286" y="256"/>
                    <a:pt x="10244" y="384"/>
                  </a:cubicBezTo>
                  <a:lnTo>
                    <a:pt x="11202" y="384"/>
                  </a:lnTo>
                  <a:cubicBezTo>
                    <a:pt x="11085" y="150"/>
                    <a:pt x="10850" y="1"/>
                    <a:pt x="105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6"/>
            <p:cNvSpPr/>
            <p:nvPr/>
          </p:nvSpPr>
          <p:spPr>
            <a:xfrm>
              <a:off x="4311437" y="4841017"/>
              <a:ext cx="428167" cy="120991"/>
            </a:xfrm>
            <a:custGeom>
              <a:avLst/>
              <a:gdLst/>
              <a:ahLst/>
              <a:cxnLst/>
              <a:rect l="l" t="t" r="r" b="b"/>
              <a:pathLst>
                <a:path w="8295" h="2344" extrusionOk="0">
                  <a:moveTo>
                    <a:pt x="8007" y="1"/>
                  </a:moveTo>
                  <a:cubicBezTo>
                    <a:pt x="7011" y="424"/>
                    <a:pt x="5933" y="573"/>
                    <a:pt x="4793" y="573"/>
                  </a:cubicBezTo>
                  <a:cubicBezTo>
                    <a:pt x="4641" y="573"/>
                    <a:pt x="4487" y="571"/>
                    <a:pt x="4333" y="566"/>
                  </a:cubicBezTo>
                  <a:cubicBezTo>
                    <a:pt x="3459" y="541"/>
                    <a:pt x="2266" y="314"/>
                    <a:pt x="1149" y="314"/>
                  </a:cubicBezTo>
                  <a:cubicBezTo>
                    <a:pt x="797" y="314"/>
                    <a:pt x="452" y="336"/>
                    <a:pt x="128" y="395"/>
                  </a:cubicBezTo>
                  <a:cubicBezTo>
                    <a:pt x="53" y="661"/>
                    <a:pt x="0" y="938"/>
                    <a:pt x="0" y="1215"/>
                  </a:cubicBezTo>
                  <a:cubicBezTo>
                    <a:pt x="0" y="1619"/>
                    <a:pt x="85" y="1992"/>
                    <a:pt x="245" y="2343"/>
                  </a:cubicBezTo>
                  <a:lnTo>
                    <a:pt x="8050" y="2343"/>
                  </a:lnTo>
                  <a:cubicBezTo>
                    <a:pt x="8209" y="1992"/>
                    <a:pt x="8294" y="1619"/>
                    <a:pt x="8294" y="1215"/>
                  </a:cubicBezTo>
                  <a:cubicBezTo>
                    <a:pt x="8294" y="789"/>
                    <a:pt x="8188" y="384"/>
                    <a:pt x="8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6"/>
            <p:cNvSpPr/>
            <p:nvPr/>
          </p:nvSpPr>
          <p:spPr>
            <a:xfrm>
              <a:off x="4317993" y="4841017"/>
              <a:ext cx="406798" cy="39281"/>
            </a:xfrm>
            <a:custGeom>
              <a:avLst/>
              <a:gdLst/>
              <a:ahLst/>
              <a:cxnLst/>
              <a:rect l="l" t="t" r="r" b="b"/>
              <a:pathLst>
                <a:path w="7881" h="761" extrusionOk="0">
                  <a:moveTo>
                    <a:pt x="7880" y="1"/>
                  </a:moveTo>
                  <a:cubicBezTo>
                    <a:pt x="7880" y="1"/>
                    <a:pt x="160" y="33"/>
                    <a:pt x="1" y="395"/>
                  </a:cubicBezTo>
                  <a:cubicBezTo>
                    <a:pt x="1" y="395"/>
                    <a:pt x="2274" y="761"/>
                    <a:pt x="4418" y="761"/>
                  </a:cubicBezTo>
                  <a:cubicBezTo>
                    <a:pt x="5895" y="761"/>
                    <a:pt x="7311" y="587"/>
                    <a:pt x="78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6"/>
            <p:cNvSpPr/>
            <p:nvPr/>
          </p:nvSpPr>
          <p:spPr>
            <a:xfrm>
              <a:off x="4377354" y="4358438"/>
              <a:ext cx="281470" cy="276567"/>
            </a:xfrm>
            <a:custGeom>
              <a:avLst/>
              <a:gdLst/>
              <a:ahLst/>
              <a:cxnLst/>
              <a:rect l="l" t="t" r="r" b="b"/>
              <a:pathLst>
                <a:path w="5453" h="5358" extrusionOk="0">
                  <a:moveTo>
                    <a:pt x="2727" y="1"/>
                  </a:moveTo>
                  <a:cubicBezTo>
                    <a:pt x="1225" y="1"/>
                    <a:pt x="1" y="1226"/>
                    <a:pt x="1" y="2738"/>
                  </a:cubicBezTo>
                  <a:cubicBezTo>
                    <a:pt x="1" y="3952"/>
                    <a:pt x="799" y="4984"/>
                    <a:pt x="1906" y="5336"/>
                  </a:cubicBezTo>
                  <a:cubicBezTo>
                    <a:pt x="1896" y="5240"/>
                    <a:pt x="1906" y="5154"/>
                    <a:pt x="1960" y="5112"/>
                  </a:cubicBezTo>
                  <a:cubicBezTo>
                    <a:pt x="1981" y="5102"/>
                    <a:pt x="2003" y="5091"/>
                    <a:pt x="2034" y="5080"/>
                  </a:cubicBezTo>
                  <a:cubicBezTo>
                    <a:pt x="2119" y="5069"/>
                    <a:pt x="2268" y="5059"/>
                    <a:pt x="2450" y="5038"/>
                  </a:cubicBezTo>
                  <a:cubicBezTo>
                    <a:pt x="2460" y="5005"/>
                    <a:pt x="2471" y="4984"/>
                    <a:pt x="2481" y="4953"/>
                  </a:cubicBezTo>
                  <a:cubicBezTo>
                    <a:pt x="2237" y="4878"/>
                    <a:pt x="2024" y="4697"/>
                    <a:pt x="1854" y="4452"/>
                  </a:cubicBezTo>
                  <a:cubicBezTo>
                    <a:pt x="1236" y="4132"/>
                    <a:pt x="810" y="3483"/>
                    <a:pt x="810" y="2738"/>
                  </a:cubicBezTo>
                  <a:cubicBezTo>
                    <a:pt x="810" y="1673"/>
                    <a:pt x="1662" y="810"/>
                    <a:pt x="2727" y="810"/>
                  </a:cubicBezTo>
                  <a:cubicBezTo>
                    <a:pt x="3792" y="810"/>
                    <a:pt x="4654" y="1673"/>
                    <a:pt x="4654" y="2738"/>
                  </a:cubicBezTo>
                  <a:cubicBezTo>
                    <a:pt x="4654" y="3451"/>
                    <a:pt x="4260" y="4079"/>
                    <a:pt x="3674" y="4409"/>
                  </a:cubicBezTo>
                  <a:cubicBezTo>
                    <a:pt x="3461" y="4750"/>
                    <a:pt x="3142" y="4974"/>
                    <a:pt x="2791" y="4995"/>
                  </a:cubicBezTo>
                  <a:lnTo>
                    <a:pt x="2791" y="5005"/>
                  </a:lnTo>
                  <a:lnTo>
                    <a:pt x="3035" y="5005"/>
                  </a:lnTo>
                  <a:cubicBezTo>
                    <a:pt x="3248" y="5005"/>
                    <a:pt x="3408" y="5027"/>
                    <a:pt x="3461" y="5080"/>
                  </a:cubicBezTo>
                  <a:cubicBezTo>
                    <a:pt x="3461" y="5091"/>
                    <a:pt x="3472" y="5091"/>
                    <a:pt x="3472" y="5102"/>
                  </a:cubicBezTo>
                  <a:cubicBezTo>
                    <a:pt x="3504" y="5154"/>
                    <a:pt x="3504" y="5251"/>
                    <a:pt x="3482" y="5357"/>
                  </a:cubicBezTo>
                  <a:cubicBezTo>
                    <a:pt x="4622" y="5027"/>
                    <a:pt x="5453" y="3983"/>
                    <a:pt x="5453" y="2738"/>
                  </a:cubicBezTo>
                  <a:cubicBezTo>
                    <a:pt x="5453" y="1226"/>
                    <a:pt x="4239" y="1"/>
                    <a:pt x="27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6"/>
            <p:cNvSpPr/>
            <p:nvPr/>
          </p:nvSpPr>
          <p:spPr>
            <a:xfrm>
              <a:off x="4419165" y="4400249"/>
              <a:ext cx="198418" cy="187991"/>
            </a:xfrm>
            <a:custGeom>
              <a:avLst/>
              <a:gdLst/>
              <a:ahLst/>
              <a:cxnLst/>
              <a:rect l="l" t="t" r="r" b="b"/>
              <a:pathLst>
                <a:path w="3844" h="3642" extrusionOk="0">
                  <a:moveTo>
                    <a:pt x="1917" y="0"/>
                  </a:moveTo>
                  <a:cubicBezTo>
                    <a:pt x="852" y="0"/>
                    <a:pt x="0" y="863"/>
                    <a:pt x="0" y="1928"/>
                  </a:cubicBezTo>
                  <a:cubicBezTo>
                    <a:pt x="0" y="2673"/>
                    <a:pt x="426" y="3322"/>
                    <a:pt x="1044" y="3642"/>
                  </a:cubicBezTo>
                  <a:cubicBezTo>
                    <a:pt x="852" y="3344"/>
                    <a:pt x="734" y="2939"/>
                    <a:pt x="734" y="2503"/>
                  </a:cubicBezTo>
                  <a:cubicBezTo>
                    <a:pt x="734" y="1566"/>
                    <a:pt x="1938" y="820"/>
                    <a:pt x="1938" y="820"/>
                  </a:cubicBezTo>
                  <a:cubicBezTo>
                    <a:pt x="1938" y="820"/>
                    <a:pt x="3152" y="1566"/>
                    <a:pt x="3152" y="2503"/>
                  </a:cubicBezTo>
                  <a:cubicBezTo>
                    <a:pt x="3152" y="2918"/>
                    <a:pt x="3045" y="3301"/>
                    <a:pt x="2864" y="3599"/>
                  </a:cubicBezTo>
                  <a:cubicBezTo>
                    <a:pt x="3450" y="3269"/>
                    <a:pt x="3844" y="2641"/>
                    <a:pt x="3844" y="1928"/>
                  </a:cubicBezTo>
                  <a:cubicBezTo>
                    <a:pt x="3844" y="863"/>
                    <a:pt x="2982" y="0"/>
                    <a:pt x="19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6"/>
            <p:cNvSpPr/>
            <p:nvPr/>
          </p:nvSpPr>
          <p:spPr>
            <a:xfrm>
              <a:off x="4457053" y="4442576"/>
              <a:ext cx="124811" cy="173745"/>
            </a:xfrm>
            <a:custGeom>
              <a:avLst/>
              <a:gdLst/>
              <a:ahLst/>
              <a:cxnLst/>
              <a:rect l="l" t="t" r="r" b="b"/>
              <a:pathLst>
                <a:path w="2418" h="3366" extrusionOk="0">
                  <a:moveTo>
                    <a:pt x="1204" y="0"/>
                  </a:moveTo>
                  <a:cubicBezTo>
                    <a:pt x="1204" y="0"/>
                    <a:pt x="0" y="746"/>
                    <a:pt x="0" y="1683"/>
                  </a:cubicBezTo>
                  <a:cubicBezTo>
                    <a:pt x="0" y="2609"/>
                    <a:pt x="544" y="3365"/>
                    <a:pt x="1204" y="3365"/>
                  </a:cubicBezTo>
                  <a:cubicBezTo>
                    <a:pt x="1874" y="3365"/>
                    <a:pt x="2418" y="2609"/>
                    <a:pt x="2418" y="1683"/>
                  </a:cubicBezTo>
                  <a:cubicBezTo>
                    <a:pt x="2418" y="746"/>
                    <a:pt x="1204" y="0"/>
                    <a:pt x="1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6"/>
            <p:cNvSpPr/>
            <p:nvPr/>
          </p:nvSpPr>
          <p:spPr>
            <a:xfrm>
              <a:off x="4475739" y="4490374"/>
              <a:ext cx="87440" cy="121508"/>
            </a:xfrm>
            <a:custGeom>
              <a:avLst/>
              <a:gdLst/>
              <a:ahLst/>
              <a:cxnLst/>
              <a:rect l="l" t="t" r="r" b="b"/>
              <a:pathLst>
                <a:path w="1694" h="2354" extrusionOk="0">
                  <a:moveTo>
                    <a:pt x="842" y="0"/>
                  </a:moveTo>
                  <a:cubicBezTo>
                    <a:pt x="842" y="0"/>
                    <a:pt x="0" y="533"/>
                    <a:pt x="0" y="1183"/>
                  </a:cubicBezTo>
                  <a:cubicBezTo>
                    <a:pt x="0" y="1832"/>
                    <a:pt x="374" y="2354"/>
                    <a:pt x="842" y="2354"/>
                  </a:cubicBezTo>
                  <a:cubicBezTo>
                    <a:pt x="1311" y="2354"/>
                    <a:pt x="1694" y="1832"/>
                    <a:pt x="1694" y="1183"/>
                  </a:cubicBezTo>
                  <a:cubicBezTo>
                    <a:pt x="1694" y="533"/>
                    <a:pt x="842" y="0"/>
                    <a:pt x="8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6"/>
            <p:cNvSpPr/>
            <p:nvPr/>
          </p:nvSpPr>
          <p:spPr>
            <a:xfrm>
              <a:off x="4451530" y="4567027"/>
              <a:ext cx="193514" cy="368601"/>
            </a:xfrm>
            <a:custGeom>
              <a:avLst/>
              <a:gdLst/>
              <a:ahLst/>
              <a:cxnLst/>
              <a:rect l="l" t="t" r="r" b="b"/>
              <a:pathLst>
                <a:path w="3749" h="7141" extrusionOk="0">
                  <a:moveTo>
                    <a:pt x="1519" y="0"/>
                  </a:moveTo>
                  <a:cubicBezTo>
                    <a:pt x="1459" y="0"/>
                    <a:pt x="1406" y="37"/>
                    <a:pt x="1375" y="91"/>
                  </a:cubicBezTo>
                  <a:cubicBezTo>
                    <a:pt x="1321" y="209"/>
                    <a:pt x="1" y="3073"/>
                    <a:pt x="672" y="4308"/>
                  </a:cubicBezTo>
                  <a:cubicBezTo>
                    <a:pt x="843" y="4617"/>
                    <a:pt x="1119" y="4809"/>
                    <a:pt x="1503" y="4862"/>
                  </a:cubicBezTo>
                  <a:cubicBezTo>
                    <a:pt x="2642" y="5022"/>
                    <a:pt x="3270" y="5266"/>
                    <a:pt x="3344" y="5586"/>
                  </a:cubicBezTo>
                  <a:cubicBezTo>
                    <a:pt x="3398" y="5788"/>
                    <a:pt x="3249" y="6172"/>
                    <a:pt x="2280" y="6853"/>
                  </a:cubicBezTo>
                  <a:cubicBezTo>
                    <a:pt x="2216" y="6906"/>
                    <a:pt x="2194" y="7002"/>
                    <a:pt x="2248" y="7076"/>
                  </a:cubicBezTo>
                  <a:cubicBezTo>
                    <a:pt x="2280" y="7109"/>
                    <a:pt x="2322" y="7140"/>
                    <a:pt x="2376" y="7140"/>
                  </a:cubicBezTo>
                  <a:cubicBezTo>
                    <a:pt x="2407" y="7140"/>
                    <a:pt x="2440" y="7130"/>
                    <a:pt x="2461" y="7109"/>
                  </a:cubicBezTo>
                  <a:cubicBezTo>
                    <a:pt x="3377" y="6459"/>
                    <a:pt x="3749" y="5948"/>
                    <a:pt x="3642" y="5511"/>
                  </a:cubicBezTo>
                  <a:cubicBezTo>
                    <a:pt x="3526" y="5043"/>
                    <a:pt x="2876" y="4745"/>
                    <a:pt x="1545" y="4553"/>
                  </a:cubicBezTo>
                  <a:cubicBezTo>
                    <a:pt x="1257" y="4511"/>
                    <a:pt x="1066" y="4383"/>
                    <a:pt x="938" y="4159"/>
                  </a:cubicBezTo>
                  <a:cubicBezTo>
                    <a:pt x="342" y="3062"/>
                    <a:pt x="1641" y="251"/>
                    <a:pt x="1662" y="219"/>
                  </a:cubicBezTo>
                  <a:cubicBezTo>
                    <a:pt x="1694" y="145"/>
                    <a:pt x="1662" y="49"/>
                    <a:pt x="1588" y="17"/>
                  </a:cubicBezTo>
                  <a:cubicBezTo>
                    <a:pt x="1565" y="5"/>
                    <a:pt x="1541" y="0"/>
                    <a:pt x="15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6"/>
            <p:cNvSpPr/>
            <p:nvPr/>
          </p:nvSpPr>
          <p:spPr>
            <a:xfrm>
              <a:off x="4466396" y="4616581"/>
              <a:ext cx="96215" cy="47540"/>
            </a:xfrm>
            <a:custGeom>
              <a:avLst/>
              <a:gdLst/>
              <a:ahLst/>
              <a:cxnLst/>
              <a:rect l="l" t="t" r="r" b="b"/>
              <a:pathLst>
                <a:path w="1864" h="921" extrusionOk="0">
                  <a:moveTo>
                    <a:pt x="1313" y="0"/>
                  </a:moveTo>
                  <a:cubicBezTo>
                    <a:pt x="962" y="0"/>
                    <a:pt x="497" y="59"/>
                    <a:pt x="309" y="79"/>
                  </a:cubicBezTo>
                  <a:cubicBezTo>
                    <a:pt x="1" y="122"/>
                    <a:pt x="342" y="920"/>
                    <a:pt x="342" y="920"/>
                  </a:cubicBezTo>
                  <a:lnTo>
                    <a:pt x="1598" y="814"/>
                  </a:lnTo>
                  <a:cubicBezTo>
                    <a:pt x="1598" y="814"/>
                    <a:pt x="1864" y="250"/>
                    <a:pt x="1736" y="79"/>
                  </a:cubicBezTo>
                  <a:cubicBezTo>
                    <a:pt x="1685" y="20"/>
                    <a:pt x="1519" y="0"/>
                    <a:pt x="13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6"/>
            <p:cNvSpPr/>
            <p:nvPr/>
          </p:nvSpPr>
          <p:spPr>
            <a:xfrm>
              <a:off x="4478526" y="4616787"/>
              <a:ext cx="78097" cy="5523"/>
            </a:xfrm>
            <a:custGeom>
              <a:avLst/>
              <a:gdLst/>
              <a:ahLst/>
              <a:cxnLst/>
              <a:rect l="l" t="t" r="r" b="b"/>
              <a:pathLst>
                <a:path w="1513" h="107" extrusionOk="0">
                  <a:moveTo>
                    <a:pt x="490" y="33"/>
                  </a:moveTo>
                  <a:cubicBezTo>
                    <a:pt x="308" y="54"/>
                    <a:pt x="159" y="64"/>
                    <a:pt x="74" y="75"/>
                  </a:cubicBezTo>
                  <a:cubicBezTo>
                    <a:pt x="43" y="86"/>
                    <a:pt x="21" y="97"/>
                    <a:pt x="0" y="107"/>
                  </a:cubicBezTo>
                  <a:cubicBezTo>
                    <a:pt x="21" y="97"/>
                    <a:pt x="43" y="86"/>
                    <a:pt x="74" y="75"/>
                  </a:cubicBezTo>
                  <a:cubicBezTo>
                    <a:pt x="159" y="64"/>
                    <a:pt x="308" y="54"/>
                    <a:pt x="490" y="33"/>
                  </a:cubicBezTo>
                  <a:lnTo>
                    <a:pt x="490" y="33"/>
                  </a:lnTo>
                  <a:close/>
                  <a:moveTo>
                    <a:pt x="1075" y="0"/>
                  </a:moveTo>
                  <a:lnTo>
                    <a:pt x="831" y="0"/>
                  </a:lnTo>
                  <a:lnTo>
                    <a:pt x="831" y="0"/>
                  </a:lnTo>
                  <a:lnTo>
                    <a:pt x="1075" y="0"/>
                  </a:lnTo>
                  <a:cubicBezTo>
                    <a:pt x="1288" y="0"/>
                    <a:pt x="1448" y="22"/>
                    <a:pt x="1501" y="75"/>
                  </a:cubicBezTo>
                  <a:cubicBezTo>
                    <a:pt x="1501" y="86"/>
                    <a:pt x="1512" y="86"/>
                    <a:pt x="1512" y="97"/>
                  </a:cubicBezTo>
                  <a:cubicBezTo>
                    <a:pt x="1512" y="86"/>
                    <a:pt x="1501" y="86"/>
                    <a:pt x="1501" y="75"/>
                  </a:cubicBezTo>
                  <a:cubicBezTo>
                    <a:pt x="1448" y="22"/>
                    <a:pt x="1288" y="0"/>
                    <a:pt x="1075" y="0"/>
                  </a:cubicBezTo>
                  <a:close/>
                </a:path>
              </a:pathLst>
            </a:custGeom>
            <a:solidFill>
              <a:srgbClr val="C8D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6"/>
            <p:cNvSpPr/>
            <p:nvPr/>
          </p:nvSpPr>
          <p:spPr>
            <a:xfrm>
              <a:off x="4503767" y="4616787"/>
              <a:ext cx="17653" cy="1703"/>
            </a:xfrm>
            <a:custGeom>
              <a:avLst/>
              <a:gdLst/>
              <a:ahLst/>
              <a:cxnLst/>
              <a:rect l="l" t="t" r="r" b="b"/>
              <a:pathLst>
                <a:path w="342" h="33" extrusionOk="0">
                  <a:moveTo>
                    <a:pt x="342" y="0"/>
                  </a:moveTo>
                  <a:cubicBezTo>
                    <a:pt x="224" y="11"/>
                    <a:pt x="107" y="22"/>
                    <a:pt x="1" y="33"/>
                  </a:cubicBezTo>
                  <a:lnTo>
                    <a:pt x="1" y="33"/>
                  </a:lnTo>
                  <a:cubicBezTo>
                    <a:pt x="107" y="22"/>
                    <a:pt x="224" y="11"/>
                    <a:pt x="342" y="0"/>
                  </a:cubicBez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6"/>
            <p:cNvSpPr/>
            <p:nvPr/>
          </p:nvSpPr>
          <p:spPr>
            <a:xfrm>
              <a:off x="4478526" y="4622259"/>
              <a:ext cx="52" cy="52"/>
            </a:xfrm>
            <a:custGeom>
              <a:avLst/>
              <a:gdLst/>
              <a:ahLst/>
              <a:cxnLst/>
              <a:rect l="l" t="t" r="r" b="b"/>
              <a:pathLst>
                <a:path w="1" h="1" extrusionOk="0">
                  <a:moveTo>
                    <a:pt x="0" y="1"/>
                  </a:moveTo>
                  <a:lnTo>
                    <a:pt x="0" y="1"/>
                  </a:lnTo>
                  <a:lnTo>
                    <a:pt x="0" y="1"/>
                  </a:lnTo>
                  <a:close/>
                  <a:moveTo>
                    <a:pt x="0" y="1"/>
                  </a:moveTo>
                  <a:lnTo>
                    <a:pt x="0" y="1"/>
                  </a:lnTo>
                  <a:lnTo>
                    <a:pt x="0" y="1"/>
                  </a:lnTo>
                  <a:close/>
                  <a:moveTo>
                    <a:pt x="0" y="1"/>
                  </a:moveTo>
                  <a:lnTo>
                    <a:pt x="0" y="1"/>
                  </a:lnTo>
                  <a:lnTo>
                    <a:pt x="0" y="1"/>
                  </a:lnTo>
                  <a:close/>
                  <a:moveTo>
                    <a:pt x="0" y="1"/>
                  </a:moveTo>
                  <a:lnTo>
                    <a:pt x="0" y="1"/>
                  </a:lnTo>
                  <a:close/>
                </a:path>
              </a:pathLst>
            </a:custGeom>
            <a:solidFill>
              <a:srgbClr val="C8D1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6"/>
            <p:cNvSpPr/>
            <p:nvPr/>
          </p:nvSpPr>
          <p:spPr>
            <a:xfrm>
              <a:off x="4475222" y="4616787"/>
              <a:ext cx="83001" cy="18737"/>
            </a:xfrm>
            <a:custGeom>
              <a:avLst/>
              <a:gdLst/>
              <a:ahLst/>
              <a:cxnLst/>
              <a:rect l="l" t="t" r="r" b="b"/>
              <a:pathLst>
                <a:path w="1608" h="363" extrusionOk="0">
                  <a:moveTo>
                    <a:pt x="895" y="0"/>
                  </a:moveTo>
                  <a:cubicBezTo>
                    <a:pt x="777" y="11"/>
                    <a:pt x="660" y="22"/>
                    <a:pt x="554" y="33"/>
                  </a:cubicBezTo>
                  <a:cubicBezTo>
                    <a:pt x="372" y="54"/>
                    <a:pt x="223" y="64"/>
                    <a:pt x="138" y="75"/>
                  </a:cubicBezTo>
                  <a:cubicBezTo>
                    <a:pt x="107" y="86"/>
                    <a:pt x="85" y="97"/>
                    <a:pt x="64" y="107"/>
                  </a:cubicBezTo>
                  <a:cubicBezTo>
                    <a:pt x="10" y="161"/>
                    <a:pt x="0" y="246"/>
                    <a:pt x="10" y="362"/>
                  </a:cubicBezTo>
                  <a:lnTo>
                    <a:pt x="1586" y="362"/>
                  </a:lnTo>
                  <a:cubicBezTo>
                    <a:pt x="1608" y="256"/>
                    <a:pt x="1608" y="149"/>
                    <a:pt x="1576" y="97"/>
                  </a:cubicBezTo>
                  <a:cubicBezTo>
                    <a:pt x="1576" y="86"/>
                    <a:pt x="1565" y="86"/>
                    <a:pt x="1565" y="75"/>
                  </a:cubicBezTo>
                  <a:cubicBezTo>
                    <a:pt x="1512" y="22"/>
                    <a:pt x="1352" y="0"/>
                    <a:pt x="11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6"/>
            <p:cNvSpPr/>
            <p:nvPr/>
          </p:nvSpPr>
          <p:spPr>
            <a:xfrm>
              <a:off x="4777499" y="4911373"/>
              <a:ext cx="52" cy="619"/>
            </a:xfrm>
            <a:custGeom>
              <a:avLst/>
              <a:gdLst/>
              <a:ahLst/>
              <a:cxnLst/>
              <a:rect l="l" t="t" r="r" b="b"/>
              <a:pathLst>
                <a:path w="1" h="12" extrusionOk="0">
                  <a:moveTo>
                    <a:pt x="1" y="12"/>
                  </a:moveTo>
                  <a:lnTo>
                    <a:pt x="1" y="12"/>
                  </a:lnTo>
                  <a:lnTo>
                    <a:pt x="1" y="12"/>
                  </a:lnTo>
                  <a:close/>
                  <a:moveTo>
                    <a:pt x="1" y="1"/>
                  </a:moveTo>
                  <a:lnTo>
                    <a:pt x="1" y="1"/>
                  </a:ln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6"/>
            <p:cNvSpPr/>
            <p:nvPr/>
          </p:nvSpPr>
          <p:spPr>
            <a:xfrm>
              <a:off x="4278453" y="4699790"/>
              <a:ext cx="499090" cy="259481"/>
            </a:xfrm>
            <a:custGeom>
              <a:avLst/>
              <a:gdLst/>
              <a:ahLst/>
              <a:cxnLst/>
              <a:rect l="l" t="t" r="r" b="b"/>
              <a:pathLst>
                <a:path w="9669" h="5027" extrusionOk="0">
                  <a:moveTo>
                    <a:pt x="2258" y="1"/>
                  </a:moveTo>
                  <a:lnTo>
                    <a:pt x="2258" y="1"/>
                  </a:lnTo>
                  <a:cubicBezTo>
                    <a:pt x="905" y="863"/>
                    <a:pt x="0" y="2375"/>
                    <a:pt x="0" y="4100"/>
                  </a:cubicBezTo>
                  <a:cubicBezTo>
                    <a:pt x="0" y="4419"/>
                    <a:pt x="32" y="4728"/>
                    <a:pt x="96" y="5027"/>
                  </a:cubicBezTo>
                  <a:lnTo>
                    <a:pt x="862" y="5027"/>
                  </a:lnTo>
                  <a:cubicBezTo>
                    <a:pt x="724" y="4686"/>
                    <a:pt x="639" y="4334"/>
                    <a:pt x="639" y="3951"/>
                  </a:cubicBezTo>
                  <a:cubicBezTo>
                    <a:pt x="639" y="3674"/>
                    <a:pt x="692" y="3397"/>
                    <a:pt x="767" y="3131"/>
                  </a:cubicBezTo>
                  <a:cubicBezTo>
                    <a:pt x="798" y="3056"/>
                    <a:pt x="1150" y="2992"/>
                    <a:pt x="1683" y="2950"/>
                  </a:cubicBezTo>
                  <a:cubicBezTo>
                    <a:pt x="1448" y="1991"/>
                    <a:pt x="1704" y="916"/>
                    <a:pt x="2258" y="1"/>
                  </a:cubicBezTo>
                  <a:close/>
                  <a:moveTo>
                    <a:pt x="9253" y="2130"/>
                  </a:moveTo>
                  <a:cubicBezTo>
                    <a:pt x="9157" y="2524"/>
                    <a:pt x="9030" y="2897"/>
                    <a:pt x="8838" y="3238"/>
                  </a:cubicBezTo>
                  <a:cubicBezTo>
                    <a:pt x="8902" y="3472"/>
                    <a:pt x="8933" y="3706"/>
                    <a:pt x="8933" y="3951"/>
                  </a:cubicBezTo>
                  <a:cubicBezTo>
                    <a:pt x="8933" y="4334"/>
                    <a:pt x="8859" y="4686"/>
                    <a:pt x="8710" y="5027"/>
                  </a:cubicBezTo>
                  <a:lnTo>
                    <a:pt x="9572" y="5027"/>
                  </a:lnTo>
                  <a:cubicBezTo>
                    <a:pt x="9636" y="4728"/>
                    <a:pt x="9669" y="4419"/>
                    <a:pt x="9669" y="4111"/>
                  </a:cubicBezTo>
                  <a:lnTo>
                    <a:pt x="9669" y="4100"/>
                  </a:lnTo>
                  <a:cubicBezTo>
                    <a:pt x="9669" y="3397"/>
                    <a:pt x="9519" y="2737"/>
                    <a:pt x="9253" y="213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6"/>
            <p:cNvSpPr/>
            <p:nvPr/>
          </p:nvSpPr>
          <p:spPr>
            <a:xfrm>
              <a:off x="4287745" y="4978993"/>
              <a:ext cx="479888" cy="5007"/>
            </a:xfrm>
            <a:custGeom>
              <a:avLst/>
              <a:gdLst/>
              <a:ahLst/>
              <a:cxnLst/>
              <a:rect l="l" t="t" r="r" b="b"/>
              <a:pathLst>
                <a:path w="9297" h="97" extrusionOk="0">
                  <a:moveTo>
                    <a:pt x="1" y="1"/>
                  </a:moveTo>
                  <a:lnTo>
                    <a:pt x="33" y="96"/>
                  </a:lnTo>
                  <a:lnTo>
                    <a:pt x="9265" y="96"/>
                  </a:lnTo>
                  <a:lnTo>
                    <a:pt x="92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6"/>
            <p:cNvSpPr/>
            <p:nvPr/>
          </p:nvSpPr>
          <p:spPr>
            <a:xfrm>
              <a:off x="4283357" y="4959223"/>
              <a:ext cx="489231" cy="19821"/>
            </a:xfrm>
            <a:custGeom>
              <a:avLst/>
              <a:gdLst/>
              <a:ahLst/>
              <a:cxnLst/>
              <a:rect l="l" t="t" r="r" b="b"/>
              <a:pathLst>
                <a:path w="9478" h="384" extrusionOk="0">
                  <a:moveTo>
                    <a:pt x="1" y="1"/>
                  </a:moveTo>
                  <a:cubicBezTo>
                    <a:pt x="22" y="128"/>
                    <a:pt x="54" y="256"/>
                    <a:pt x="86" y="384"/>
                  </a:cubicBezTo>
                  <a:lnTo>
                    <a:pt x="9382" y="384"/>
                  </a:lnTo>
                  <a:cubicBezTo>
                    <a:pt x="9424" y="256"/>
                    <a:pt x="9456" y="128"/>
                    <a:pt x="9477" y="1"/>
                  </a:cubicBezTo>
                  <a:lnTo>
                    <a:pt x="8615" y="1"/>
                  </a:lnTo>
                  <a:cubicBezTo>
                    <a:pt x="8615" y="22"/>
                    <a:pt x="8604" y="32"/>
                    <a:pt x="8594" y="53"/>
                  </a:cubicBezTo>
                  <a:lnTo>
                    <a:pt x="6486" y="53"/>
                  </a:lnTo>
                  <a:cubicBezTo>
                    <a:pt x="5996" y="224"/>
                    <a:pt x="5474" y="320"/>
                    <a:pt x="4952" y="320"/>
                  </a:cubicBezTo>
                  <a:cubicBezTo>
                    <a:pt x="4451" y="320"/>
                    <a:pt x="3962" y="235"/>
                    <a:pt x="3514" y="53"/>
                  </a:cubicBezTo>
                  <a:lnTo>
                    <a:pt x="789" y="53"/>
                  </a:lnTo>
                  <a:cubicBezTo>
                    <a:pt x="778" y="32"/>
                    <a:pt x="778" y="22"/>
                    <a:pt x="7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6"/>
            <p:cNvSpPr/>
            <p:nvPr/>
          </p:nvSpPr>
          <p:spPr>
            <a:xfrm>
              <a:off x="4317993" y="4852012"/>
              <a:ext cx="52237" cy="16569"/>
            </a:xfrm>
            <a:custGeom>
              <a:avLst/>
              <a:gdLst/>
              <a:ahLst/>
              <a:cxnLst/>
              <a:rect l="l" t="t" r="r" b="b"/>
              <a:pathLst>
                <a:path w="1012" h="321" extrusionOk="0">
                  <a:moveTo>
                    <a:pt x="917" y="1"/>
                  </a:moveTo>
                  <a:cubicBezTo>
                    <a:pt x="384" y="43"/>
                    <a:pt x="32" y="107"/>
                    <a:pt x="1" y="182"/>
                  </a:cubicBezTo>
                  <a:cubicBezTo>
                    <a:pt x="1" y="182"/>
                    <a:pt x="394" y="246"/>
                    <a:pt x="1012" y="320"/>
                  </a:cubicBezTo>
                  <a:lnTo>
                    <a:pt x="91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6"/>
            <p:cNvSpPr/>
            <p:nvPr/>
          </p:nvSpPr>
          <p:spPr>
            <a:xfrm>
              <a:off x="4573039" y="4699222"/>
              <a:ext cx="138541" cy="92963"/>
            </a:xfrm>
            <a:custGeom>
              <a:avLst/>
              <a:gdLst/>
              <a:ahLst/>
              <a:cxnLst/>
              <a:rect l="l" t="t" r="r" b="b"/>
              <a:pathLst>
                <a:path w="2684" h="1801" extrusionOk="0">
                  <a:moveTo>
                    <a:pt x="256" y="1"/>
                  </a:moveTo>
                  <a:cubicBezTo>
                    <a:pt x="171" y="1"/>
                    <a:pt x="86" y="12"/>
                    <a:pt x="1" y="12"/>
                  </a:cubicBezTo>
                  <a:lnTo>
                    <a:pt x="1" y="64"/>
                  </a:lnTo>
                  <a:cubicBezTo>
                    <a:pt x="554" y="171"/>
                    <a:pt x="1054" y="405"/>
                    <a:pt x="1459" y="725"/>
                  </a:cubicBezTo>
                  <a:cubicBezTo>
                    <a:pt x="1672" y="885"/>
                    <a:pt x="1811" y="1098"/>
                    <a:pt x="2002" y="1268"/>
                  </a:cubicBezTo>
                  <a:cubicBezTo>
                    <a:pt x="2204" y="1427"/>
                    <a:pt x="2375" y="1619"/>
                    <a:pt x="2630" y="1801"/>
                  </a:cubicBezTo>
                  <a:lnTo>
                    <a:pt x="2673" y="1779"/>
                  </a:lnTo>
                  <a:cubicBezTo>
                    <a:pt x="2684" y="1470"/>
                    <a:pt x="2577" y="1172"/>
                    <a:pt x="2407" y="916"/>
                  </a:cubicBezTo>
                  <a:cubicBezTo>
                    <a:pt x="2322" y="789"/>
                    <a:pt x="2204" y="693"/>
                    <a:pt x="2088" y="597"/>
                  </a:cubicBezTo>
                  <a:cubicBezTo>
                    <a:pt x="1949" y="512"/>
                    <a:pt x="1821" y="438"/>
                    <a:pt x="1693" y="363"/>
                  </a:cubicBezTo>
                  <a:cubicBezTo>
                    <a:pt x="1427" y="225"/>
                    <a:pt x="1150" y="118"/>
                    <a:pt x="863" y="64"/>
                  </a:cubicBezTo>
                  <a:cubicBezTo>
                    <a:pt x="661" y="22"/>
                    <a:pt x="458" y="1"/>
                    <a:pt x="2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6"/>
            <p:cNvSpPr/>
            <p:nvPr/>
          </p:nvSpPr>
          <p:spPr>
            <a:xfrm>
              <a:off x="4022323" y="3476332"/>
              <a:ext cx="1423559" cy="737046"/>
            </a:xfrm>
            <a:custGeom>
              <a:avLst/>
              <a:gdLst/>
              <a:ahLst/>
              <a:cxnLst/>
              <a:rect l="l" t="t" r="r" b="b"/>
              <a:pathLst>
                <a:path w="27579" h="14279" extrusionOk="0">
                  <a:moveTo>
                    <a:pt x="328" y="1382"/>
                  </a:moveTo>
                  <a:cubicBezTo>
                    <a:pt x="202" y="1455"/>
                    <a:pt x="88" y="1554"/>
                    <a:pt x="0" y="1661"/>
                  </a:cubicBezTo>
                  <a:cubicBezTo>
                    <a:pt x="94" y="1551"/>
                    <a:pt x="204" y="1457"/>
                    <a:pt x="328" y="1382"/>
                  </a:cubicBezTo>
                  <a:close/>
                  <a:moveTo>
                    <a:pt x="10116" y="0"/>
                  </a:moveTo>
                  <a:cubicBezTo>
                    <a:pt x="8071" y="0"/>
                    <a:pt x="6144" y="831"/>
                    <a:pt x="4749" y="2236"/>
                  </a:cubicBezTo>
                  <a:cubicBezTo>
                    <a:pt x="4387" y="1948"/>
                    <a:pt x="3929" y="1768"/>
                    <a:pt x="3429" y="1768"/>
                  </a:cubicBezTo>
                  <a:cubicBezTo>
                    <a:pt x="3013" y="1768"/>
                    <a:pt x="2620" y="1896"/>
                    <a:pt x="2289" y="2109"/>
                  </a:cubicBezTo>
                  <a:cubicBezTo>
                    <a:pt x="2109" y="1576"/>
                    <a:pt x="1608" y="1193"/>
                    <a:pt x="1011" y="1193"/>
                  </a:cubicBezTo>
                  <a:cubicBezTo>
                    <a:pt x="761" y="1193"/>
                    <a:pt x="528" y="1262"/>
                    <a:pt x="328" y="1382"/>
                  </a:cubicBezTo>
                  <a:lnTo>
                    <a:pt x="328" y="1382"/>
                  </a:lnTo>
                  <a:cubicBezTo>
                    <a:pt x="339" y="1376"/>
                    <a:pt x="351" y="1369"/>
                    <a:pt x="362" y="1363"/>
                  </a:cubicBezTo>
                  <a:cubicBezTo>
                    <a:pt x="618" y="2097"/>
                    <a:pt x="1416" y="2566"/>
                    <a:pt x="2322" y="2609"/>
                  </a:cubicBezTo>
                  <a:cubicBezTo>
                    <a:pt x="2215" y="3844"/>
                    <a:pt x="3056" y="4887"/>
                    <a:pt x="4366" y="5047"/>
                  </a:cubicBezTo>
                  <a:cubicBezTo>
                    <a:pt x="4355" y="5420"/>
                    <a:pt x="4366" y="5782"/>
                    <a:pt x="4409" y="6133"/>
                  </a:cubicBezTo>
                  <a:cubicBezTo>
                    <a:pt x="4536" y="5771"/>
                    <a:pt x="4685" y="5431"/>
                    <a:pt x="4877" y="5100"/>
                  </a:cubicBezTo>
                  <a:cubicBezTo>
                    <a:pt x="6250" y="5750"/>
                    <a:pt x="7720" y="6155"/>
                    <a:pt x="9232" y="6155"/>
                  </a:cubicBezTo>
                  <a:cubicBezTo>
                    <a:pt x="9775" y="6155"/>
                    <a:pt x="10318" y="6101"/>
                    <a:pt x="10871" y="5995"/>
                  </a:cubicBezTo>
                  <a:cubicBezTo>
                    <a:pt x="12192" y="5739"/>
                    <a:pt x="13384" y="5175"/>
                    <a:pt x="14481" y="4430"/>
                  </a:cubicBezTo>
                  <a:cubicBezTo>
                    <a:pt x="15258" y="5420"/>
                    <a:pt x="15727" y="6666"/>
                    <a:pt x="15727" y="8029"/>
                  </a:cubicBezTo>
                  <a:cubicBezTo>
                    <a:pt x="15727" y="8923"/>
                    <a:pt x="15525" y="9775"/>
                    <a:pt x="15163" y="10542"/>
                  </a:cubicBezTo>
                  <a:lnTo>
                    <a:pt x="15163" y="10542"/>
                  </a:lnTo>
                  <a:cubicBezTo>
                    <a:pt x="16228" y="9541"/>
                    <a:pt x="16919" y="8135"/>
                    <a:pt x="17069" y="6484"/>
                  </a:cubicBezTo>
                  <a:lnTo>
                    <a:pt x="17271" y="6484"/>
                  </a:lnTo>
                  <a:cubicBezTo>
                    <a:pt x="20061" y="6484"/>
                    <a:pt x="22617" y="8433"/>
                    <a:pt x="24320" y="10520"/>
                  </a:cubicBezTo>
                  <a:cubicBezTo>
                    <a:pt x="25236" y="11659"/>
                    <a:pt x="25779" y="12958"/>
                    <a:pt x="26268" y="14279"/>
                  </a:cubicBezTo>
                  <a:lnTo>
                    <a:pt x="27578" y="14279"/>
                  </a:lnTo>
                  <a:cubicBezTo>
                    <a:pt x="27195" y="6048"/>
                    <a:pt x="17782" y="2822"/>
                    <a:pt x="15397" y="2140"/>
                  </a:cubicBezTo>
                  <a:cubicBezTo>
                    <a:pt x="14375" y="1139"/>
                    <a:pt x="13065" y="426"/>
                    <a:pt x="11564" y="138"/>
                  </a:cubicBezTo>
                  <a:cubicBezTo>
                    <a:pt x="11074" y="43"/>
                    <a:pt x="10595" y="0"/>
                    <a:pt x="101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6"/>
            <p:cNvSpPr/>
            <p:nvPr/>
          </p:nvSpPr>
          <p:spPr>
            <a:xfrm>
              <a:off x="4233391" y="3704950"/>
              <a:ext cx="600724" cy="485927"/>
            </a:xfrm>
            <a:custGeom>
              <a:avLst/>
              <a:gdLst/>
              <a:ahLst/>
              <a:cxnLst/>
              <a:rect l="l" t="t" r="r" b="b"/>
              <a:pathLst>
                <a:path w="11638" h="9414" extrusionOk="0">
                  <a:moveTo>
                    <a:pt x="10392" y="1"/>
                  </a:moveTo>
                  <a:cubicBezTo>
                    <a:pt x="9295" y="746"/>
                    <a:pt x="8103" y="1310"/>
                    <a:pt x="6782" y="1566"/>
                  </a:cubicBezTo>
                  <a:cubicBezTo>
                    <a:pt x="6232" y="1675"/>
                    <a:pt x="5685" y="1726"/>
                    <a:pt x="5145" y="1726"/>
                  </a:cubicBezTo>
                  <a:cubicBezTo>
                    <a:pt x="3628" y="1726"/>
                    <a:pt x="2162" y="1323"/>
                    <a:pt x="788" y="671"/>
                  </a:cubicBezTo>
                  <a:cubicBezTo>
                    <a:pt x="287" y="1534"/>
                    <a:pt x="0" y="2535"/>
                    <a:pt x="0" y="3600"/>
                  </a:cubicBezTo>
                  <a:cubicBezTo>
                    <a:pt x="0" y="6815"/>
                    <a:pt x="2608" y="9414"/>
                    <a:pt x="5814" y="9414"/>
                  </a:cubicBezTo>
                  <a:cubicBezTo>
                    <a:pt x="9030" y="9414"/>
                    <a:pt x="11638" y="6815"/>
                    <a:pt x="11638" y="3600"/>
                  </a:cubicBezTo>
                  <a:cubicBezTo>
                    <a:pt x="11638" y="2237"/>
                    <a:pt x="11169" y="991"/>
                    <a:pt x="10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6"/>
            <p:cNvSpPr/>
            <p:nvPr/>
          </p:nvSpPr>
          <p:spPr>
            <a:xfrm>
              <a:off x="4274066" y="3689361"/>
              <a:ext cx="495786" cy="127392"/>
            </a:xfrm>
            <a:custGeom>
              <a:avLst/>
              <a:gdLst/>
              <a:ahLst/>
              <a:cxnLst/>
              <a:rect l="l" t="t" r="r" b="b"/>
              <a:pathLst>
                <a:path w="9605" h="2468" extrusionOk="0">
                  <a:moveTo>
                    <a:pt x="7518" y="1"/>
                  </a:moveTo>
                  <a:cubicBezTo>
                    <a:pt x="4526" y="1"/>
                    <a:pt x="0" y="973"/>
                    <a:pt x="0" y="973"/>
                  </a:cubicBezTo>
                  <a:cubicBezTo>
                    <a:pt x="1676" y="2079"/>
                    <a:pt x="3205" y="2467"/>
                    <a:pt x="4526" y="2467"/>
                  </a:cubicBezTo>
                  <a:cubicBezTo>
                    <a:pt x="7645" y="2467"/>
                    <a:pt x="9604" y="303"/>
                    <a:pt x="9604" y="303"/>
                  </a:cubicBezTo>
                  <a:cubicBezTo>
                    <a:pt x="9145" y="85"/>
                    <a:pt x="8397" y="1"/>
                    <a:pt x="75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6"/>
            <p:cNvSpPr/>
            <p:nvPr/>
          </p:nvSpPr>
          <p:spPr>
            <a:xfrm>
              <a:off x="4355932" y="3859392"/>
              <a:ext cx="69271" cy="69322"/>
            </a:xfrm>
            <a:custGeom>
              <a:avLst/>
              <a:gdLst/>
              <a:ahLst/>
              <a:cxnLst/>
              <a:rect l="l" t="t" r="r" b="b"/>
              <a:pathLst>
                <a:path w="1342" h="1343" extrusionOk="0">
                  <a:moveTo>
                    <a:pt x="671" y="0"/>
                  </a:moveTo>
                  <a:cubicBezTo>
                    <a:pt x="298" y="0"/>
                    <a:pt x="0" y="299"/>
                    <a:pt x="0" y="672"/>
                  </a:cubicBezTo>
                  <a:cubicBezTo>
                    <a:pt x="0" y="1044"/>
                    <a:pt x="298" y="1342"/>
                    <a:pt x="671" y="1342"/>
                  </a:cubicBezTo>
                  <a:cubicBezTo>
                    <a:pt x="1044" y="1342"/>
                    <a:pt x="1342" y="1044"/>
                    <a:pt x="1342" y="672"/>
                  </a:cubicBezTo>
                  <a:cubicBezTo>
                    <a:pt x="1342" y="299"/>
                    <a:pt x="1044" y="0"/>
                    <a:pt x="6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6"/>
            <p:cNvSpPr/>
            <p:nvPr/>
          </p:nvSpPr>
          <p:spPr>
            <a:xfrm>
              <a:off x="4542791" y="3886337"/>
              <a:ext cx="69322" cy="69322"/>
            </a:xfrm>
            <a:custGeom>
              <a:avLst/>
              <a:gdLst/>
              <a:ahLst/>
              <a:cxnLst/>
              <a:rect l="l" t="t" r="r" b="b"/>
              <a:pathLst>
                <a:path w="1343" h="1343" extrusionOk="0">
                  <a:moveTo>
                    <a:pt x="672" y="1"/>
                  </a:moveTo>
                  <a:cubicBezTo>
                    <a:pt x="299" y="1"/>
                    <a:pt x="0" y="299"/>
                    <a:pt x="0" y="671"/>
                  </a:cubicBezTo>
                  <a:cubicBezTo>
                    <a:pt x="0" y="1033"/>
                    <a:pt x="299" y="1342"/>
                    <a:pt x="672" y="1342"/>
                  </a:cubicBezTo>
                  <a:cubicBezTo>
                    <a:pt x="1034" y="1342"/>
                    <a:pt x="1342" y="1033"/>
                    <a:pt x="1342" y="671"/>
                  </a:cubicBezTo>
                  <a:cubicBezTo>
                    <a:pt x="1342" y="299"/>
                    <a:pt x="1034" y="1"/>
                    <a:pt x="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6"/>
            <p:cNvSpPr/>
            <p:nvPr/>
          </p:nvSpPr>
          <p:spPr>
            <a:xfrm>
              <a:off x="4450446" y="4034171"/>
              <a:ext cx="77581" cy="77581"/>
            </a:xfrm>
            <a:custGeom>
              <a:avLst/>
              <a:gdLst/>
              <a:ahLst/>
              <a:cxnLst/>
              <a:rect l="l" t="t" r="r" b="b"/>
              <a:pathLst>
                <a:path w="1503" h="1503" extrusionOk="0">
                  <a:moveTo>
                    <a:pt x="757" y="0"/>
                  </a:moveTo>
                  <a:cubicBezTo>
                    <a:pt x="341" y="0"/>
                    <a:pt x="1" y="331"/>
                    <a:pt x="1" y="746"/>
                  </a:cubicBezTo>
                  <a:cubicBezTo>
                    <a:pt x="1" y="1162"/>
                    <a:pt x="341" y="1502"/>
                    <a:pt x="757" y="1502"/>
                  </a:cubicBezTo>
                  <a:cubicBezTo>
                    <a:pt x="1162" y="1502"/>
                    <a:pt x="1502" y="1162"/>
                    <a:pt x="1502" y="746"/>
                  </a:cubicBezTo>
                  <a:cubicBezTo>
                    <a:pt x="1502" y="331"/>
                    <a:pt x="1162" y="0"/>
                    <a:pt x="7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6"/>
            <p:cNvSpPr/>
            <p:nvPr/>
          </p:nvSpPr>
          <p:spPr>
            <a:xfrm>
              <a:off x="4457620" y="3923141"/>
              <a:ext cx="41242" cy="41294"/>
            </a:xfrm>
            <a:custGeom>
              <a:avLst/>
              <a:gdLst/>
              <a:ahLst/>
              <a:cxnLst/>
              <a:rect l="l" t="t" r="r" b="b"/>
              <a:pathLst>
                <a:path w="799" h="800" extrusionOk="0">
                  <a:moveTo>
                    <a:pt x="405" y="1"/>
                  </a:moveTo>
                  <a:cubicBezTo>
                    <a:pt x="181" y="1"/>
                    <a:pt x="0" y="171"/>
                    <a:pt x="0" y="395"/>
                  </a:cubicBezTo>
                  <a:cubicBezTo>
                    <a:pt x="0" y="618"/>
                    <a:pt x="181" y="800"/>
                    <a:pt x="405" y="800"/>
                  </a:cubicBezTo>
                  <a:cubicBezTo>
                    <a:pt x="618" y="800"/>
                    <a:pt x="799" y="618"/>
                    <a:pt x="799" y="395"/>
                  </a:cubicBezTo>
                  <a:cubicBezTo>
                    <a:pt x="799" y="171"/>
                    <a:pt x="618"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6"/>
            <p:cNvSpPr/>
            <p:nvPr/>
          </p:nvSpPr>
          <p:spPr>
            <a:xfrm>
              <a:off x="4576859" y="4019873"/>
              <a:ext cx="46249" cy="46249"/>
            </a:xfrm>
            <a:custGeom>
              <a:avLst/>
              <a:gdLst/>
              <a:ahLst/>
              <a:cxnLst/>
              <a:rect l="l" t="t" r="r" b="b"/>
              <a:pathLst>
                <a:path w="896" h="896" extrusionOk="0">
                  <a:moveTo>
                    <a:pt x="448" y="1"/>
                  </a:moveTo>
                  <a:cubicBezTo>
                    <a:pt x="203" y="1"/>
                    <a:pt x="1" y="203"/>
                    <a:pt x="1" y="448"/>
                  </a:cubicBezTo>
                  <a:cubicBezTo>
                    <a:pt x="1" y="693"/>
                    <a:pt x="203" y="895"/>
                    <a:pt x="448" y="895"/>
                  </a:cubicBezTo>
                  <a:cubicBezTo>
                    <a:pt x="693" y="895"/>
                    <a:pt x="895" y="693"/>
                    <a:pt x="895" y="448"/>
                  </a:cubicBezTo>
                  <a:cubicBezTo>
                    <a:pt x="895" y="203"/>
                    <a:pt x="693" y="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46"/>
            <p:cNvSpPr/>
            <p:nvPr/>
          </p:nvSpPr>
          <p:spPr>
            <a:xfrm>
              <a:off x="4651602" y="3876994"/>
              <a:ext cx="41810" cy="41810"/>
            </a:xfrm>
            <a:custGeom>
              <a:avLst/>
              <a:gdLst/>
              <a:ahLst/>
              <a:cxnLst/>
              <a:rect l="l" t="t" r="r" b="b"/>
              <a:pathLst>
                <a:path w="810" h="810" extrusionOk="0">
                  <a:moveTo>
                    <a:pt x="405" y="0"/>
                  </a:moveTo>
                  <a:cubicBezTo>
                    <a:pt x="182" y="0"/>
                    <a:pt x="1" y="182"/>
                    <a:pt x="1" y="405"/>
                  </a:cubicBezTo>
                  <a:cubicBezTo>
                    <a:pt x="1" y="629"/>
                    <a:pt x="182" y="809"/>
                    <a:pt x="405" y="809"/>
                  </a:cubicBezTo>
                  <a:cubicBezTo>
                    <a:pt x="629" y="809"/>
                    <a:pt x="810" y="629"/>
                    <a:pt x="810" y="405"/>
                  </a:cubicBezTo>
                  <a:cubicBezTo>
                    <a:pt x="810" y="182"/>
                    <a:pt x="629"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46"/>
            <p:cNvSpPr/>
            <p:nvPr/>
          </p:nvSpPr>
          <p:spPr>
            <a:xfrm>
              <a:off x="4732436" y="3994064"/>
              <a:ext cx="46198" cy="46765"/>
            </a:xfrm>
            <a:custGeom>
              <a:avLst/>
              <a:gdLst/>
              <a:ahLst/>
              <a:cxnLst/>
              <a:rect l="l" t="t" r="r" b="b"/>
              <a:pathLst>
                <a:path w="895" h="906" extrusionOk="0">
                  <a:moveTo>
                    <a:pt x="448" y="1"/>
                  </a:moveTo>
                  <a:cubicBezTo>
                    <a:pt x="202" y="1"/>
                    <a:pt x="0" y="203"/>
                    <a:pt x="0" y="458"/>
                  </a:cubicBezTo>
                  <a:cubicBezTo>
                    <a:pt x="0" y="703"/>
                    <a:pt x="202" y="905"/>
                    <a:pt x="448" y="905"/>
                  </a:cubicBezTo>
                  <a:cubicBezTo>
                    <a:pt x="703" y="905"/>
                    <a:pt x="895" y="703"/>
                    <a:pt x="895" y="458"/>
                  </a:cubicBezTo>
                  <a:cubicBezTo>
                    <a:pt x="895" y="203"/>
                    <a:pt x="703" y="1"/>
                    <a:pt x="4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46"/>
            <p:cNvSpPr/>
            <p:nvPr/>
          </p:nvSpPr>
          <p:spPr>
            <a:xfrm>
              <a:off x="4663732" y="4053941"/>
              <a:ext cx="46198" cy="46249"/>
            </a:xfrm>
            <a:custGeom>
              <a:avLst/>
              <a:gdLst/>
              <a:ahLst/>
              <a:cxnLst/>
              <a:rect l="l" t="t" r="r" b="b"/>
              <a:pathLst>
                <a:path w="895" h="896" extrusionOk="0">
                  <a:moveTo>
                    <a:pt x="447" y="1"/>
                  </a:moveTo>
                  <a:cubicBezTo>
                    <a:pt x="203" y="1"/>
                    <a:pt x="0" y="204"/>
                    <a:pt x="0" y="448"/>
                  </a:cubicBezTo>
                  <a:cubicBezTo>
                    <a:pt x="0" y="693"/>
                    <a:pt x="203" y="895"/>
                    <a:pt x="447" y="895"/>
                  </a:cubicBezTo>
                  <a:cubicBezTo>
                    <a:pt x="703" y="895"/>
                    <a:pt x="894" y="693"/>
                    <a:pt x="894" y="448"/>
                  </a:cubicBezTo>
                  <a:cubicBezTo>
                    <a:pt x="894" y="204"/>
                    <a:pt x="703" y="1"/>
                    <a:pt x="447" y="1"/>
                  </a:cubicBezTo>
                  <a:close/>
                </a:path>
              </a:pathLst>
            </a:custGeom>
            <a:solidFill>
              <a:srgbClr val="24B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46"/>
            <p:cNvSpPr/>
            <p:nvPr/>
          </p:nvSpPr>
          <p:spPr>
            <a:xfrm>
              <a:off x="4293836" y="4014402"/>
              <a:ext cx="41242" cy="41294"/>
            </a:xfrm>
            <a:custGeom>
              <a:avLst/>
              <a:gdLst/>
              <a:ahLst/>
              <a:cxnLst/>
              <a:rect l="l" t="t" r="r" b="b"/>
              <a:pathLst>
                <a:path w="799" h="800" extrusionOk="0">
                  <a:moveTo>
                    <a:pt x="405" y="0"/>
                  </a:moveTo>
                  <a:cubicBezTo>
                    <a:pt x="181" y="0"/>
                    <a:pt x="0" y="182"/>
                    <a:pt x="0" y="405"/>
                  </a:cubicBezTo>
                  <a:cubicBezTo>
                    <a:pt x="0" y="618"/>
                    <a:pt x="181" y="799"/>
                    <a:pt x="405" y="799"/>
                  </a:cubicBezTo>
                  <a:cubicBezTo>
                    <a:pt x="618" y="799"/>
                    <a:pt x="799" y="618"/>
                    <a:pt x="799" y="405"/>
                  </a:cubicBezTo>
                  <a:cubicBezTo>
                    <a:pt x="799" y="182"/>
                    <a:pt x="618" y="0"/>
                    <a:pt x="405" y="0"/>
                  </a:cubicBezTo>
                  <a:close/>
                </a:path>
              </a:pathLst>
            </a:custGeom>
            <a:solidFill>
              <a:srgbClr val="24B5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46"/>
            <p:cNvSpPr/>
            <p:nvPr/>
          </p:nvSpPr>
          <p:spPr>
            <a:xfrm>
              <a:off x="4377354" y="3983586"/>
              <a:ext cx="41862" cy="41862"/>
            </a:xfrm>
            <a:custGeom>
              <a:avLst/>
              <a:gdLst/>
              <a:ahLst/>
              <a:cxnLst/>
              <a:rect l="l" t="t" r="r" b="b"/>
              <a:pathLst>
                <a:path w="811" h="811" extrusionOk="0">
                  <a:moveTo>
                    <a:pt x="405" y="1"/>
                  </a:moveTo>
                  <a:cubicBezTo>
                    <a:pt x="181" y="1"/>
                    <a:pt x="1" y="182"/>
                    <a:pt x="1" y="406"/>
                  </a:cubicBezTo>
                  <a:cubicBezTo>
                    <a:pt x="1" y="630"/>
                    <a:pt x="181" y="810"/>
                    <a:pt x="405" y="810"/>
                  </a:cubicBezTo>
                  <a:cubicBezTo>
                    <a:pt x="629" y="810"/>
                    <a:pt x="810" y="630"/>
                    <a:pt x="810" y="406"/>
                  </a:cubicBezTo>
                  <a:cubicBezTo>
                    <a:pt x="810" y="182"/>
                    <a:pt x="629" y="1"/>
                    <a:pt x="4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46"/>
            <p:cNvSpPr/>
            <p:nvPr/>
          </p:nvSpPr>
          <p:spPr>
            <a:xfrm>
              <a:off x="4005238" y="3604346"/>
              <a:ext cx="52" cy="2839"/>
            </a:xfrm>
            <a:custGeom>
              <a:avLst/>
              <a:gdLst/>
              <a:ahLst/>
              <a:cxnLst/>
              <a:rect l="l" t="t" r="r" b="b"/>
              <a:pathLst>
                <a:path w="1" h="55" extrusionOk="0">
                  <a:moveTo>
                    <a:pt x="1" y="54"/>
                  </a:moveTo>
                  <a:lnTo>
                    <a:pt x="1" y="54"/>
                  </a:lnTo>
                  <a:lnTo>
                    <a:pt x="1" y="54"/>
                  </a:lnTo>
                  <a:close/>
                  <a:moveTo>
                    <a:pt x="1" y="43"/>
                  </a:moveTo>
                  <a:lnTo>
                    <a:pt x="1" y="43"/>
                  </a:lnTo>
                  <a:lnTo>
                    <a:pt x="1" y="43"/>
                  </a:lnTo>
                  <a:close/>
                  <a:moveTo>
                    <a:pt x="1" y="43"/>
                  </a:moveTo>
                  <a:lnTo>
                    <a:pt x="1" y="43"/>
                  </a:lnTo>
                  <a:lnTo>
                    <a:pt x="1" y="43"/>
                  </a:lnTo>
                  <a:close/>
                  <a:moveTo>
                    <a:pt x="1" y="33"/>
                  </a:moveTo>
                  <a:lnTo>
                    <a:pt x="1" y="33"/>
                  </a:lnTo>
                  <a:lnTo>
                    <a:pt x="1" y="33"/>
                  </a:lnTo>
                  <a:close/>
                  <a:moveTo>
                    <a:pt x="1" y="33"/>
                  </a:moveTo>
                  <a:lnTo>
                    <a:pt x="1" y="33"/>
                  </a:lnTo>
                  <a:lnTo>
                    <a:pt x="1" y="33"/>
                  </a:lnTo>
                  <a:close/>
                  <a:moveTo>
                    <a:pt x="1" y="22"/>
                  </a:moveTo>
                  <a:lnTo>
                    <a:pt x="1" y="22"/>
                  </a:lnTo>
                  <a:lnTo>
                    <a:pt x="1" y="22"/>
                  </a:lnTo>
                  <a:close/>
                  <a:moveTo>
                    <a:pt x="1" y="12"/>
                  </a:moveTo>
                  <a:lnTo>
                    <a:pt x="1" y="22"/>
                  </a:lnTo>
                  <a:lnTo>
                    <a:pt x="1" y="12"/>
                  </a:lnTo>
                  <a:close/>
                  <a:moveTo>
                    <a:pt x="1" y="1"/>
                  </a:moveTo>
                  <a:lnTo>
                    <a:pt x="1" y="1"/>
                  </a:lnTo>
                  <a:lnTo>
                    <a:pt x="1" y="1"/>
                  </a:lnTo>
                  <a:close/>
                  <a:moveTo>
                    <a:pt x="1" y="1"/>
                  </a:moveTo>
                  <a:lnTo>
                    <a:pt x="1" y="1"/>
                  </a:lnTo>
                  <a:close/>
                </a:path>
              </a:pathLst>
            </a:custGeom>
            <a:solidFill>
              <a:srgbClr val="9DA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46"/>
            <p:cNvSpPr/>
            <p:nvPr/>
          </p:nvSpPr>
          <p:spPr>
            <a:xfrm>
              <a:off x="4005238" y="3546688"/>
              <a:ext cx="1373025" cy="711754"/>
            </a:xfrm>
            <a:custGeom>
              <a:avLst/>
              <a:gdLst/>
              <a:ahLst/>
              <a:cxnLst/>
              <a:rect l="l" t="t" r="r" b="b"/>
              <a:pathLst>
                <a:path w="26600" h="13789" extrusionOk="0">
                  <a:moveTo>
                    <a:pt x="693" y="0"/>
                  </a:moveTo>
                  <a:cubicBezTo>
                    <a:pt x="554" y="74"/>
                    <a:pt x="427" y="181"/>
                    <a:pt x="331" y="298"/>
                  </a:cubicBezTo>
                  <a:cubicBezTo>
                    <a:pt x="427" y="543"/>
                    <a:pt x="363" y="831"/>
                    <a:pt x="140" y="1001"/>
                  </a:cubicBezTo>
                  <a:cubicBezTo>
                    <a:pt x="97" y="1033"/>
                    <a:pt x="54" y="1054"/>
                    <a:pt x="1" y="1075"/>
                  </a:cubicBezTo>
                  <a:lnTo>
                    <a:pt x="1" y="1118"/>
                  </a:lnTo>
                  <a:lnTo>
                    <a:pt x="1" y="1129"/>
                  </a:lnTo>
                  <a:lnTo>
                    <a:pt x="1" y="1139"/>
                  </a:lnTo>
                  <a:lnTo>
                    <a:pt x="1" y="1150"/>
                  </a:lnTo>
                  <a:lnTo>
                    <a:pt x="1" y="1160"/>
                  </a:lnTo>
                  <a:lnTo>
                    <a:pt x="1" y="1171"/>
                  </a:lnTo>
                  <a:cubicBezTo>
                    <a:pt x="1" y="1917"/>
                    <a:pt x="608" y="2523"/>
                    <a:pt x="1342" y="2523"/>
                  </a:cubicBezTo>
                  <a:cubicBezTo>
                    <a:pt x="1460" y="2523"/>
                    <a:pt x="1566" y="2502"/>
                    <a:pt x="1673" y="2481"/>
                  </a:cubicBezTo>
                  <a:lnTo>
                    <a:pt x="1673" y="2492"/>
                  </a:lnTo>
                  <a:cubicBezTo>
                    <a:pt x="1673" y="3408"/>
                    <a:pt x="2269" y="4184"/>
                    <a:pt x="3089" y="4461"/>
                  </a:cubicBezTo>
                  <a:cubicBezTo>
                    <a:pt x="3067" y="4568"/>
                    <a:pt x="3036" y="4674"/>
                    <a:pt x="3015" y="4781"/>
                  </a:cubicBezTo>
                  <a:cubicBezTo>
                    <a:pt x="2929" y="5260"/>
                    <a:pt x="2876" y="5750"/>
                    <a:pt x="2876" y="6219"/>
                  </a:cubicBezTo>
                  <a:cubicBezTo>
                    <a:pt x="2887" y="9775"/>
                    <a:pt x="5400" y="12948"/>
                    <a:pt x="9020" y="13651"/>
                  </a:cubicBezTo>
                  <a:cubicBezTo>
                    <a:pt x="9510" y="13746"/>
                    <a:pt x="9989" y="13789"/>
                    <a:pt x="10468" y="13789"/>
                  </a:cubicBezTo>
                  <a:cubicBezTo>
                    <a:pt x="14025" y="13789"/>
                    <a:pt x="17198" y="11266"/>
                    <a:pt x="17889" y="7645"/>
                  </a:cubicBezTo>
                  <a:cubicBezTo>
                    <a:pt x="17986" y="7166"/>
                    <a:pt x="18028" y="6687"/>
                    <a:pt x="18028" y="6208"/>
                  </a:cubicBezTo>
                  <a:lnTo>
                    <a:pt x="18028" y="6048"/>
                  </a:lnTo>
                  <a:cubicBezTo>
                    <a:pt x="24374" y="7208"/>
                    <a:pt x="26152" y="12916"/>
                    <a:pt x="26152" y="12916"/>
                  </a:cubicBezTo>
                  <a:lnTo>
                    <a:pt x="26599" y="12916"/>
                  </a:lnTo>
                  <a:cubicBezTo>
                    <a:pt x="26110" y="11595"/>
                    <a:pt x="25567" y="10296"/>
                    <a:pt x="24651" y="9157"/>
                  </a:cubicBezTo>
                  <a:cubicBezTo>
                    <a:pt x="22948" y="7070"/>
                    <a:pt x="20392" y="5121"/>
                    <a:pt x="17602" y="5121"/>
                  </a:cubicBezTo>
                  <a:lnTo>
                    <a:pt x="17400" y="5121"/>
                  </a:lnTo>
                  <a:cubicBezTo>
                    <a:pt x="17250" y="6772"/>
                    <a:pt x="16559" y="8178"/>
                    <a:pt x="15494" y="9179"/>
                  </a:cubicBezTo>
                  <a:cubicBezTo>
                    <a:pt x="14557" y="11127"/>
                    <a:pt x="12555" y="12480"/>
                    <a:pt x="10234" y="12480"/>
                  </a:cubicBezTo>
                  <a:cubicBezTo>
                    <a:pt x="7028" y="12480"/>
                    <a:pt x="4420" y="9881"/>
                    <a:pt x="4420" y="6666"/>
                  </a:cubicBezTo>
                  <a:cubicBezTo>
                    <a:pt x="4420" y="5995"/>
                    <a:pt x="4537" y="5356"/>
                    <a:pt x="4740" y="4770"/>
                  </a:cubicBezTo>
                  <a:cubicBezTo>
                    <a:pt x="4697" y="4419"/>
                    <a:pt x="4686" y="4057"/>
                    <a:pt x="4697" y="3684"/>
                  </a:cubicBezTo>
                  <a:cubicBezTo>
                    <a:pt x="3387" y="3524"/>
                    <a:pt x="2546" y="2481"/>
                    <a:pt x="2653" y="1246"/>
                  </a:cubicBezTo>
                  <a:cubicBezTo>
                    <a:pt x="1747" y="1203"/>
                    <a:pt x="949" y="734"/>
                    <a:pt x="6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46"/>
            <p:cNvSpPr/>
            <p:nvPr/>
          </p:nvSpPr>
          <p:spPr>
            <a:xfrm>
              <a:off x="4450446" y="4068240"/>
              <a:ext cx="72626" cy="43514"/>
            </a:xfrm>
            <a:custGeom>
              <a:avLst/>
              <a:gdLst/>
              <a:ahLst/>
              <a:cxnLst/>
              <a:rect l="l" t="t" r="r" b="b"/>
              <a:pathLst>
                <a:path w="1407" h="843" extrusionOk="0">
                  <a:moveTo>
                    <a:pt x="12" y="1"/>
                  </a:moveTo>
                  <a:cubicBezTo>
                    <a:pt x="1" y="33"/>
                    <a:pt x="1" y="54"/>
                    <a:pt x="1" y="86"/>
                  </a:cubicBezTo>
                  <a:cubicBezTo>
                    <a:pt x="1" y="502"/>
                    <a:pt x="341" y="842"/>
                    <a:pt x="757" y="842"/>
                  </a:cubicBezTo>
                  <a:cubicBezTo>
                    <a:pt x="1034" y="842"/>
                    <a:pt x="1278" y="682"/>
                    <a:pt x="1406" y="448"/>
                  </a:cubicBezTo>
                  <a:cubicBezTo>
                    <a:pt x="916" y="341"/>
                    <a:pt x="448" y="192"/>
                    <a:pt x="12" y="1"/>
                  </a:cubicBezTo>
                  <a:close/>
                </a:path>
              </a:pathLst>
            </a:custGeom>
            <a:solidFill>
              <a:srgbClr val="A1DF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46"/>
            <p:cNvSpPr/>
            <p:nvPr/>
          </p:nvSpPr>
          <p:spPr>
            <a:xfrm>
              <a:off x="4668688" y="4078718"/>
              <a:ext cx="41242" cy="21473"/>
            </a:xfrm>
            <a:custGeom>
              <a:avLst/>
              <a:gdLst/>
              <a:ahLst/>
              <a:cxnLst/>
              <a:rect l="l" t="t" r="r" b="b"/>
              <a:pathLst>
                <a:path w="799" h="416" extrusionOk="0">
                  <a:moveTo>
                    <a:pt x="798" y="0"/>
                  </a:moveTo>
                  <a:cubicBezTo>
                    <a:pt x="543" y="96"/>
                    <a:pt x="277" y="181"/>
                    <a:pt x="0" y="245"/>
                  </a:cubicBezTo>
                  <a:cubicBezTo>
                    <a:pt x="85" y="351"/>
                    <a:pt x="213" y="415"/>
                    <a:pt x="351" y="415"/>
                  </a:cubicBezTo>
                  <a:cubicBezTo>
                    <a:pt x="597" y="415"/>
                    <a:pt x="788" y="235"/>
                    <a:pt x="798" y="0"/>
                  </a:cubicBezTo>
                  <a:close/>
                </a:path>
              </a:pathLst>
            </a:custGeom>
            <a:solidFill>
              <a:srgbClr val="A1DF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46"/>
            <p:cNvSpPr/>
            <p:nvPr/>
          </p:nvSpPr>
          <p:spPr>
            <a:xfrm>
              <a:off x="4293836" y="4014402"/>
              <a:ext cx="41242" cy="41294"/>
            </a:xfrm>
            <a:custGeom>
              <a:avLst/>
              <a:gdLst/>
              <a:ahLst/>
              <a:cxnLst/>
              <a:rect l="l" t="t" r="r" b="b"/>
              <a:pathLst>
                <a:path w="799" h="800" extrusionOk="0">
                  <a:moveTo>
                    <a:pt x="405" y="0"/>
                  </a:moveTo>
                  <a:cubicBezTo>
                    <a:pt x="181" y="0"/>
                    <a:pt x="0" y="182"/>
                    <a:pt x="0" y="405"/>
                  </a:cubicBezTo>
                  <a:cubicBezTo>
                    <a:pt x="0" y="618"/>
                    <a:pt x="181" y="799"/>
                    <a:pt x="405" y="799"/>
                  </a:cubicBezTo>
                  <a:cubicBezTo>
                    <a:pt x="618" y="799"/>
                    <a:pt x="799" y="618"/>
                    <a:pt x="799" y="405"/>
                  </a:cubicBezTo>
                  <a:cubicBezTo>
                    <a:pt x="799" y="182"/>
                    <a:pt x="618" y="0"/>
                    <a:pt x="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46"/>
            <p:cNvSpPr/>
            <p:nvPr/>
          </p:nvSpPr>
          <p:spPr>
            <a:xfrm>
              <a:off x="4887962" y="3651628"/>
              <a:ext cx="483191" cy="372678"/>
            </a:xfrm>
            <a:custGeom>
              <a:avLst/>
              <a:gdLst/>
              <a:ahLst/>
              <a:cxnLst/>
              <a:rect l="l" t="t" r="r" b="b"/>
              <a:pathLst>
                <a:path w="9361" h="7220" extrusionOk="0">
                  <a:moveTo>
                    <a:pt x="0" y="0"/>
                  </a:moveTo>
                  <a:lnTo>
                    <a:pt x="0" y="0"/>
                  </a:lnTo>
                  <a:cubicBezTo>
                    <a:pt x="916" y="448"/>
                    <a:pt x="1800" y="916"/>
                    <a:pt x="2662" y="1417"/>
                  </a:cubicBezTo>
                  <a:cubicBezTo>
                    <a:pt x="3088" y="1683"/>
                    <a:pt x="3525" y="1917"/>
                    <a:pt x="3930" y="2205"/>
                  </a:cubicBezTo>
                  <a:lnTo>
                    <a:pt x="4249" y="2397"/>
                  </a:lnTo>
                  <a:lnTo>
                    <a:pt x="4547" y="2610"/>
                  </a:lnTo>
                  <a:cubicBezTo>
                    <a:pt x="4749" y="2748"/>
                    <a:pt x="4962" y="2887"/>
                    <a:pt x="5154" y="3036"/>
                  </a:cubicBezTo>
                  <a:cubicBezTo>
                    <a:pt x="5963" y="3611"/>
                    <a:pt x="6709" y="4260"/>
                    <a:pt x="7422" y="4941"/>
                  </a:cubicBezTo>
                  <a:cubicBezTo>
                    <a:pt x="8135" y="5634"/>
                    <a:pt x="8743" y="6411"/>
                    <a:pt x="9360" y="7220"/>
                  </a:cubicBezTo>
                  <a:cubicBezTo>
                    <a:pt x="9009" y="6273"/>
                    <a:pt x="8497" y="5357"/>
                    <a:pt x="7827" y="4569"/>
                  </a:cubicBezTo>
                  <a:cubicBezTo>
                    <a:pt x="7167" y="3781"/>
                    <a:pt x="6410" y="3057"/>
                    <a:pt x="5580" y="2461"/>
                  </a:cubicBezTo>
                  <a:cubicBezTo>
                    <a:pt x="5367" y="2300"/>
                    <a:pt x="5144" y="2173"/>
                    <a:pt x="4941" y="2024"/>
                  </a:cubicBezTo>
                  <a:cubicBezTo>
                    <a:pt x="4728" y="1886"/>
                    <a:pt x="4505" y="1747"/>
                    <a:pt x="4281" y="1630"/>
                  </a:cubicBezTo>
                  <a:cubicBezTo>
                    <a:pt x="3834" y="1375"/>
                    <a:pt x="3376" y="1129"/>
                    <a:pt x="2908" y="927"/>
                  </a:cubicBezTo>
                  <a:cubicBezTo>
                    <a:pt x="1981" y="512"/>
                    <a:pt x="1012" y="17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46"/>
            <p:cNvSpPr/>
            <p:nvPr/>
          </p:nvSpPr>
          <p:spPr>
            <a:xfrm>
              <a:off x="4363056" y="3515717"/>
              <a:ext cx="400707" cy="87595"/>
            </a:xfrm>
            <a:custGeom>
              <a:avLst/>
              <a:gdLst/>
              <a:ahLst/>
              <a:cxnLst/>
              <a:rect l="l" t="t" r="r" b="b"/>
              <a:pathLst>
                <a:path w="7763" h="1697" extrusionOk="0">
                  <a:moveTo>
                    <a:pt x="3770" y="1"/>
                  </a:moveTo>
                  <a:cubicBezTo>
                    <a:pt x="3129" y="1"/>
                    <a:pt x="2499" y="87"/>
                    <a:pt x="1885" y="259"/>
                  </a:cubicBezTo>
                  <a:cubicBezTo>
                    <a:pt x="1215" y="461"/>
                    <a:pt x="565" y="738"/>
                    <a:pt x="1" y="1164"/>
                  </a:cubicBezTo>
                  <a:cubicBezTo>
                    <a:pt x="682" y="1015"/>
                    <a:pt x="1343" y="887"/>
                    <a:pt x="2003" y="813"/>
                  </a:cubicBezTo>
                  <a:cubicBezTo>
                    <a:pt x="2523" y="745"/>
                    <a:pt x="3050" y="711"/>
                    <a:pt x="3574" y="711"/>
                  </a:cubicBezTo>
                  <a:cubicBezTo>
                    <a:pt x="3703" y="711"/>
                    <a:pt x="3833" y="713"/>
                    <a:pt x="3962" y="717"/>
                  </a:cubicBezTo>
                  <a:cubicBezTo>
                    <a:pt x="4611" y="728"/>
                    <a:pt x="5250" y="834"/>
                    <a:pt x="5879" y="994"/>
                  </a:cubicBezTo>
                  <a:lnTo>
                    <a:pt x="6357" y="1133"/>
                  </a:lnTo>
                  <a:lnTo>
                    <a:pt x="6816" y="1303"/>
                  </a:lnTo>
                  <a:cubicBezTo>
                    <a:pt x="6901" y="1324"/>
                    <a:pt x="6975" y="1356"/>
                    <a:pt x="7060" y="1388"/>
                  </a:cubicBezTo>
                  <a:cubicBezTo>
                    <a:pt x="7135" y="1420"/>
                    <a:pt x="7209" y="1462"/>
                    <a:pt x="7284" y="1495"/>
                  </a:cubicBezTo>
                  <a:cubicBezTo>
                    <a:pt x="7443" y="1558"/>
                    <a:pt x="7593" y="1633"/>
                    <a:pt x="7763" y="1696"/>
                  </a:cubicBezTo>
                  <a:cubicBezTo>
                    <a:pt x="7294" y="1185"/>
                    <a:pt x="6731" y="738"/>
                    <a:pt x="6059" y="472"/>
                  </a:cubicBezTo>
                  <a:cubicBezTo>
                    <a:pt x="5410" y="184"/>
                    <a:pt x="4696" y="14"/>
                    <a:pt x="3983" y="4"/>
                  </a:cubicBezTo>
                  <a:cubicBezTo>
                    <a:pt x="3912" y="2"/>
                    <a:pt x="3841" y="1"/>
                    <a:pt x="37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46"/>
            <p:cNvSpPr/>
            <p:nvPr/>
          </p:nvSpPr>
          <p:spPr>
            <a:xfrm>
              <a:off x="3832161" y="2726060"/>
              <a:ext cx="1759899" cy="878323"/>
            </a:xfrm>
            <a:custGeom>
              <a:avLst/>
              <a:gdLst/>
              <a:ahLst/>
              <a:cxnLst/>
              <a:rect l="l" t="t" r="r" b="b"/>
              <a:pathLst>
                <a:path w="34095" h="17016" extrusionOk="0">
                  <a:moveTo>
                    <a:pt x="4014" y="0"/>
                  </a:moveTo>
                  <a:cubicBezTo>
                    <a:pt x="3088" y="0"/>
                    <a:pt x="2332" y="757"/>
                    <a:pt x="2332" y="1683"/>
                  </a:cubicBezTo>
                  <a:lnTo>
                    <a:pt x="2332" y="6145"/>
                  </a:lnTo>
                  <a:cubicBezTo>
                    <a:pt x="1565" y="6954"/>
                    <a:pt x="745" y="8135"/>
                    <a:pt x="436" y="9680"/>
                  </a:cubicBezTo>
                  <a:cubicBezTo>
                    <a:pt x="0" y="11916"/>
                    <a:pt x="745" y="14311"/>
                    <a:pt x="2662" y="16793"/>
                  </a:cubicBezTo>
                  <a:cubicBezTo>
                    <a:pt x="2779" y="16942"/>
                    <a:pt x="2949" y="17016"/>
                    <a:pt x="3131" y="17016"/>
                  </a:cubicBezTo>
                  <a:cubicBezTo>
                    <a:pt x="3205" y="17016"/>
                    <a:pt x="3280" y="17006"/>
                    <a:pt x="3354" y="16973"/>
                  </a:cubicBezTo>
                  <a:cubicBezTo>
                    <a:pt x="3375" y="16675"/>
                    <a:pt x="3493" y="16409"/>
                    <a:pt x="3684" y="16196"/>
                  </a:cubicBezTo>
                  <a:cubicBezTo>
                    <a:pt x="3663" y="16154"/>
                    <a:pt x="3631" y="16100"/>
                    <a:pt x="3599" y="16057"/>
                  </a:cubicBezTo>
                  <a:cubicBezTo>
                    <a:pt x="1906" y="13875"/>
                    <a:pt x="1235" y="11809"/>
                    <a:pt x="1607" y="9924"/>
                  </a:cubicBezTo>
                  <a:cubicBezTo>
                    <a:pt x="1735" y="9221"/>
                    <a:pt x="2012" y="8615"/>
                    <a:pt x="2332" y="8083"/>
                  </a:cubicBezTo>
                  <a:lnTo>
                    <a:pt x="2332" y="10478"/>
                  </a:lnTo>
                  <a:cubicBezTo>
                    <a:pt x="2332" y="11405"/>
                    <a:pt x="3088" y="12160"/>
                    <a:pt x="4014" y="12160"/>
                  </a:cubicBezTo>
                  <a:cubicBezTo>
                    <a:pt x="4941" y="12160"/>
                    <a:pt x="5696" y="11405"/>
                    <a:pt x="5696" y="10478"/>
                  </a:cubicBezTo>
                  <a:lnTo>
                    <a:pt x="5696" y="7209"/>
                  </a:lnTo>
                  <a:cubicBezTo>
                    <a:pt x="5835" y="7454"/>
                    <a:pt x="5984" y="7731"/>
                    <a:pt x="6133" y="8040"/>
                  </a:cubicBezTo>
                  <a:cubicBezTo>
                    <a:pt x="6782" y="9339"/>
                    <a:pt x="7518" y="10808"/>
                    <a:pt x="9104" y="10808"/>
                  </a:cubicBezTo>
                  <a:cubicBezTo>
                    <a:pt x="10680" y="10808"/>
                    <a:pt x="11415" y="9339"/>
                    <a:pt x="12064" y="8040"/>
                  </a:cubicBezTo>
                  <a:cubicBezTo>
                    <a:pt x="12724" y="6730"/>
                    <a:pt x="13182" y="5932"/>
                    <a:pt x="13970" y="5932"/>
                  </a:cubicBezTo>
                  <a:cubicBezTo>
                    <a:pt x="14758" y="5932"/>
                    <a:pt x="15216" y="6730"/>
                    <a:pt x="15876" y="8040"/>
                  </a:cubicBezTo>
                  <a:cubicBezTo>
                    <a:pt x="16526" y="9339"/>
                    <a:pt x="17260" y="10808"/>
                    <a:pt x="18836" y="10808"/>
                  </a:cubicBezTo>
                  <a:cubicBezTo>
                    <a:pt x="20423" y="10808"/>
                    <a:pt x="21157" y="9339"/>
                    <a:pt x="21807" y="8040"/>
                  </a:cubicBezTo>
                  <a:cubicBezTo>
                    <a:pt x="22467" y="6730"/>
                    <a:pt x="22914" y="5932"/>
                    <a:pt x="23713" y="5932"/>
                  </a:cubicBezTo>
                  <a:cubicBezTo>
                    <a:pt x="24501" y="5932"/>
                    <a:pt x="24959" y="6730"/>
                    <a:pt x="25619" y="8040"/>
                  </a:cubicBezTo>
                  <a:cubicBezTo>
                    <a:pt x="26258" y="9339"/>
                    <a:pt x="26992" y="10808"/>
                    <a:pt x="28579" y="10808"/>
                  </a:cubicBezTo>
                  <a:lnTo>
                    <a:pt x="33499" y="10808"/>
                  </a:lnTo>
                  <a:cubicBezTo>
                    <a:pt x="33828" y="10808"/>
                    <a:pt x="34095" y="10542"/>
                    <a:pt x="34095" y="10212"/>
                  </a:cubicBezTo>
                  <a:lnTo>
                    <a:pt x="34095" y="4590"/>
                  </a:lnTo>
                  <a:cubicBezTo>
                    <a:pt x="33892" y="4611"/>
                    <a:pt x="33700" y="4621"/>
                    <a:pt x="33499" y="4621"/>
                  </a:cubicBezTo>
                  <a:cubicBezTo>
                    <a:pt x="33296" y="4621"/>
                    <a:pt x="33094" y="4611"/>
                    <a:pt x="32902" y="4590"/>
                  </a:cubicBezTo>
                  <a:lnTo>
                    <a:pt x="32902" y="9616"/>
                  </a:lnTo>
                  <a:lnTo>
                    <a:pt x="28579" y="9616"/>
                  </a:lnTo>
                  <a:cubicBezTo>
                    <a:pt x="27791" y="9616"/>
                    <a:pt x="27333" y="8817"/>
                    <a:pt x="26673" y="7508"/>
                  </a:cubicBezTo>
                  <a:cubicBezTo>
                    <a:pt x="26034" y="6208"/>
                    <a:pt x="25300" y="4749"/>
                    <a:pt x="23713" y="4749"/>
                  </a:cubicBezTo>
                  <a:cubicBezTo>
                    <a:pt x="22127" y="4749"/>
                    <a:pt x="21391" y="6208"/>
                    <a:pt x="20742" y="7508"/>
                  </a:cubicBezTo>
                  <a:cubicBezTo>
                    <a:pt x="20092" y="8817"/>
                    <a:pt x="19635" y="9616"/>
                    <a:pt x="18836" y="9616"/>
                  </a:cubicBezTo>
                  <a:cubicBezTo>
                    <a:pt x="18048" y="9616"/>
                    <a:pt x="17590" y="8817"/>
                    <a:pt x="16941" y="7508"/>
                  </a:cubicBezTo>
                  <a:cubicBezTo>
                    <a:pt x="16291" y="6208"/>
                    <a:pt x="15556" y="4749"/>
                    <a:pt x="13970" y="4749"/>
                  </a:cubicBezTo>
                  <a:cubicBezTo>
                    <a:pt x="12383" y="4749"/>
                    <a:pt x="11649" y="6208"/>
                    <a:pt x="10999" y="7508"/>
                  </a:cubicBezTo>
                  <a:cubicBezTo>
                    <a:pt x="10350" y="8817"/>
                    <a:pt x="9892" y="9616"/>
                    <a:pt x="9104" y="9616"/>
                  </a:cubicBezTo>
                  <a:cubicBezTo>
                    <a:pt x="8305" y="9616"/>
                    <a:pt x="7847" y="8817"/>
                    <a:pt x="7198" y="7508"/>
                  </a:cubicBezTo>
                  <a:cubicBezTo>
                    <a:pt x="6793" y="6698"/>
                    <a:pt x="6356" y="5825"/>
                    <a:pt x="5696" y="5282"/>
                  </a:cubicBezTo>
                  <a:lnTo>
                    <a:pt x="5696" y="1683"/>
                  </a:lnTo>
                  <a:cubicBezTo>
                    <a:pt x="5696" y="757"/>
                    <a:pt x="4941" y="0"/>
                    <a:pt x="40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46"/>
            <p:cNvSpPr/>
            <p:nvPr/>
          </p:nvSpPr>
          <p:spPr>
            <a:xfrm>
              <a:off x="4005238" y="3562070"/>
              <a:ext cx="17137" cy="40158"/>
            </a:xfrm>
            <a:custGeom>
              <a:avLst/>
              <a:gdLst/>
              <a:ahLst/>
              <a:cxnLst/>
              <a:rect l="l" t="t" r="r" b="b"/>
              <a:pathLst>
                <a:path w="332" h="778" extrusionOk="0">
                  <a:moveTo>
                    <a:pt x="331" y="0"/>
                  </a:moveTo>
                  <a:cubicBezTo>
                    <a:pt x="140" y="213"/>
                    <a:pt x="22" y="479"/>
                    <a:pt x="1" y="777"/>
                  </a:cubicBezTo>
                  <a:lnTo>
                    <a:pt x="1" y="777"/>
                  </a:lnTo>
                  <a:cubicBezTo>
                    <a:pt x="22" y="479"/>
                    <a:pt x="140" y="213"/>
                    <a:pt x="331" y="0"/>
                  </a:cubicBezTo>
                  <a:close/>
                </a:path>
              </a:pathLst>
            </a:custGeom>
            <a:solidFill>
              <a:srgbClr val="D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46"/>
            <p:cNvSpPr/>
            <p:nvPr/>
          </p:nvSpPr>
          <p:spPr>
            <a:xfrm>
              <a:off x="4005238" y="3562070"/>
              <a:ext cx="22041" cy="40158"/>
            </a:xfrm>
            <a:custGeom>
              <a:avLst/>
              <a:gdLst/>
              <a:ahLst/>
              <a:cxnLst/>
              <a:rect l="l" t="t" r="r" b="b"/>
              <a:pathLst>
                <a:path w="427" h="778" extrusionOk="0">
                  <a:moveTo>
                    <a:pt x="331" y="0"/>
                  </a:moveTo>
                  <a:lnTo>
                    <a:pt x="331" y="0"/>
                  </a:lnTo>
                  <a:cubicBezTo>
                    <a:pt x="140" y="213"/>
                    <a:pt x="22" y="479"/>
                    <a:pt x="1" y="777"/>
                  </a:cubicBezTo>
                  <a:cubicBezTo>
                    <a:pt x="54" y="756"/>
                    <a:pt x="97" y="735"/>
                    <a:pt x="140" y="703"/>
                  </a:cubicBezTo>
                  <a:cubicBezTo>
                    <a:pt x="363" y="533"/>
                    <a:pt x="427" y="245"/>
                    <a:pt x="3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46"/>
            <p:cNvSpPr/>
            <p:nvPr/>
          </p:nvSpPr>
          <p:spPr>
            <a:xfrm>
              <a:off x="3986552" y="2790377"/>
              <a:ext cx="109481" cy="510084"/>
            </a:xfrm>
            <a:custGeom>
              <a:avLst/>
              <a:gdLst/>
              <a:ahLst/>
              <a:cxnLst/>
              <a:rect l="l" t="t" r="r" b="b"/>
              <a:pathLst>
                <a:path w="2121" h="9882" extrusionOk="0">
                  <a:moveTo>
                    <a:pt x="1055" y="1"/>
                  </a:moveTo>
                  <a:cubicBezTo>
                    <a:pt x="800" y="1"/>
                    <a:pt x="597" y="202"/>
                    <a:pt x="597" y="458"/>
                  </a:cubicBezTo>
                  <a:lnTo>
                    <a:pt x="597" y="7795"/>
                  </a:lnTo>
                  <a:cubicBezTo>
                    <a:pt x="246" y="7975"/>
                    <a:pt x="1" y="8349"/>
                    <a:pt x="1" y="8785"/>
                  </a:cubicBezTo>
                  <a:cubicBezTo>
                    <a:pt x="1" y="9392"/>
                    <a:pt x="469" y="9882"/>
                    <a:pt x="1055" y="9882"/>
                  </a:cubicBezTo>
                  <a:cubicBezTo>
                    <a:pt x="1641" y="9882"/>
                    <a:pt x="2120" y="9392"/>
                    <a:pt x="2120" y="8785"/>
                  </a:cubicBezTo>
                  <a:cubicBezTo>
                    <a:pt x="2120" y="8349"/>
                    <a:pt x="1865" y="7975"/>
                    <a:pt x="1513" y="7795"/>
                  </a:cubicBezTo>
                  <a:lnTo>
                    <a:pt x="1513" y="458"/>
                  </a:lnTo>
                  <a:cubicBezTo>
                    <a:pt x="1513" y="202"/>
                    <a:pt x="1311" y="1"/>
                    <a:pt x="1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46"/>
            <p:cNvSpPr/>
            <p:nvPr/>
          </p:nvSpPr>
          <p:spPr>
            <a:xfrm>
              <a:off x="3986552" y="3028337"/>
              <a:ext cx="109481" cy="272127"/>
            </a:xfrm>
            <a:custGeom>
              <a:avLst/>
              <a:gdLst/>
              <a:ahLst/>
              <a:cxnLst/>
              <a:rect l="l" t="t" r="r" b="b"/>
              <a:pathLst>
                <a:path w="2121" h="5272" extrusionOk="0">
                  <a:moveTo>
                    <a:pt x="597" y="1"/>
                  </a:moveTo>
                  <a:lnTo>
                    <a:pt x="597" y="3185"/>
                  </a:lnTo>
                  <a:cubicBezTo>
                    <a:pt x="246" y="3365"/>
                    <a:pt x="1" y="3739"/>
                    <a:pt x="1" y="4175"/>
                  </a:cubicBezTo>
                  <a:cubicBezTo>
                    <a:pt x="1" y="4782"/>
                    <a:pt x="469" y="5272"/>
                    <a:pt x="1055" y="5272"/>
                  </a:cubicBezTo>
                  <a:cubicBezTo>
                    <a:pt x="1641" y="5272"/>
                    <a:pt x="2120" y="4782"/>
                    <a:pt x="2120" y="4175"/>
                  </a:cubicBezTo>
                  <a:cubicBezTo>
                    <a:pt x="2120" y="3739"/>
                    <a:pt x="1865" y="3365"/>
                    <a:pt x="1513" y="3185"/>
                  </a:cubicBezTo>
                  <a:lnTo>
                    <a:pt x="15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46"/>
            <p:cNvSpPr/>
            <p:nvPr/>
          </p:nvSpPr>
          <p:spPr>
            <a:xfrm>
              <a:off x="3970653" y="2831568"/>
              <a:ext cx="32467" cy="12130"/>
            </a:xfrm>
            <a:custGeom>
              <a:avLst/>
              <a:gdLst/>
              <a:ahLst/>
              <a:cxnLst/>
              <a:rect l="l" t="t" r="r" b="b"/>
              <a:pathLst>
                <a:path w="629" h="235" extrusionOk="0">
                  <a:moveTo>
                    <a:pt x="86" y="1"/>
                  </a:moveTo>
                  <a:cubicBezTo>
                    <a:pt x="43" y="1"/>
                    <a:pt x="0" y="54"/>
                    <a:pt x="0" y="118"/>
                  </a:cubicBezTo>
                  <a:cubicBezTo>
                    <a:pt x="0" y="182"/>
                    <a:pt x="43" y="235"/>
                    <a:pt x="86" y="235"/>
                  </a:cubicBezTo>
                  <a:lnTo>
                    <a:pt x="543" y="235"/>
                  </a:lnTo>
                  <a:cubicBezTo>
                    <a:pt x="586" y="235"/>
                    <a:pt x="628" y="182"/>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46"/>
            <p:cNvSpPr/>
            <p:nvPr/>
          </p:nvSpPr>
          <p:spPr>
            <a:xfrm>
              <a:off x="3970653" y="2873947"/>
              <a:ext cx="32467" cy="12646"/>
            </a:xfrm>
            <a:custGeom>
              <a:avLst/>
              <a:gdLst/>
              <a:ahLst/>
              <a:cxnLst/>
              <a:rect l="l" t="t" r="r" b="b"/>
              <a:pathLst>
                <a:path w="629" h="245" extrusionOk="0">
                  <a:moveTo>
                    <a:pt x="86" y="0"/>
                  </a:moveTo>
                  <a:cubicBezTo>
                    <a:pt x="43" y="0"/>
                    <a:pt x="0" y="53"/>
                    <a:pt x="0" y="117"/>
                  </a:cubicBezTo>
                  <a:cubicBezTo>
                    <a:pt x="0" y="192"/>
                    <a:pt x="43" y="244"/>
                    <a:pt x="86" y="244"/>
                  </a:cubicBezTo>
                  <a:lnTo>
                    <a:pt x="543" y="244"/>
                  </a:lnTo>
                  <a:cubicBezTo>
                    <a:pt x="586" y="244"/>
                    <a:pt x="628" y="192"/>
                    <a:pt x="628" y="117"/>
                  </a:cubicBezTo>
                  <a:cubicBezTo>
                    <a:pt x="628" y="53"/>
                    <a:pt x="58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46"/>
            <p:cNvSpPr/>
            <p:nvPr/>
          </p:nvSpPr>
          <p:spPr>
            <a:xfrm>
              <a:off x="3970653" y="2916790"/>
              <a:ext cx="32467" cy="12130"/>
            </a:xfrm>
            <a:custGeom>
              <a:avLst/>
              <a:gdLst/>
              <a:ahLst/>
              <a:cxnLst/>
              <a:rect l="l" t="t" r="r" b="b"/>
              <a:pathLst>
                <a:path w="629" h="235" extrusionOk="0">
                  <a:moveTo>
                    <a:pt x="86" y="1"/>
                  </a:moveTo>
                  <a:cubicBezTo>
                    <a:pt x="43" y="1"/>
                    <a:pt x="0" y="53"/>
                    <a:pt x="0" y="117"/>
                  </a:cubicBezTo>
                  <a:cubicBezTo>
                    <a:pt x="0" y="181"/>
                    <a:pt x="43" y="235"/>
                    <a:pt x="86" y="235"/>
                  </a:cubicBezTo>
                  <a:lnTo>
                    <a:pt x="543" y="235"/>
                  </a:lnTo>
                  <a:cubicBezTo>
                    <a:pt x="586" y="235"/>
                    <a:pt x="628" y="181"/>
                    <a:pt x="628" y="117"/>
                  </a:cubicBezTo>
                  <a:cubicBezTo>
                    <a:pt x="628" y="53"/>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46"/>
            <p:cNvSpPr/>
            <p:nvPr/>
          </p:nvSpPr>
          <p:spPr>
            <a:xfrm>
              <a:off x="3970653" y="2959117"/>
              <a:ext cx="32467" cy="12130"/>
            </a:xfrm>
            <a:custGeom>
              <a:avLst/>
              <a:gdLst/>
              <a:ahLst/>
              <a:cxnLst/>
              <a:rect l="l" t="t" r="r" b="b"/>
              <a:pathLst>
                <a:path w="629" h="235" extrusionOk="0">
                  <a:moveTo>
                    <a:pt x="86" y="0"/>
                  </a:moveTo>
                  <a:cubicBezTo>
                    <a:pt x="43" y="0"/>
                    <a:pt x="0" y="54"/>
                    <a:pt x="0" y="118"/>
                  </a:cubicBezTo>
                  <a:cubicBezTo>
                    <a:pt x="0" y="181"/>
                    <a:pt x="43" y="234"/>
                    <a:pt x="86" y="234"/>
                  </a:cubicBezTo>
                  <a:lnTo>
                    <a:pt x="543" y="234"/>
                  </a:lnTo>
                  <a:cubicBezTo>
                    <a:pt x="586" y="234"/>
                    <a:pt x="628" y="181"/>
                    <a:pt x="628" y="118"/>
                  </a:cubicBezTo>
                  <a:cubicBezTo>
                    <a:pt x="628" y="54"/>
                    <a:pt x="58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46"/>
            <p:cNvSpPr/>
            <p:nvPr/>
          </p:nvSpPr>
          <p:spPr>
            <a:xfrm>
              <a:off x="3970653" y="3001960"/>
              <a:ext cx="32467" cy="12130"/>
            </a:xfrm>
            <a:custGeom>
              <a:avLst/>
              <a:gdLst/>
              <a:ahLst/>
              <a:cxnLst/>
              <a:rect l="l" t="t" r="r" b="b"/>
              <a:pathLst>
                <a:path w="629" h="235" extrusionOk="0">
                  <a:moveTo>
                    <a:pt x="86" y="1"/>
                  </a:moveTo>
                  <a:cubicBezTo>
                    <a:pt x="43" y="1"/>
                    <a:pt x="0" y="54"/>
                    <a:pt x="0" y="118"/>
                  </a:cubicBezTo>
                  <a:cubicBezTo>
                    <a:pt x="0" y="182"/>
                    <a:pt x="43" y="235"/>
                    <a:pt x="86" y="235"/>
                  </a:cubicBezTo>
                  <a:lnTo>
                    <a:pt x="543" y="235"/>
                  </a:lnTo>
                  <a:cubicBezTo>
                    <a:pt x="586" y="235"/>
                    <a:pt x="628" y="182"/>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46"/>
            <p:cNvSpPr/>
            <p:nvPr/>
          </p:nvSpPr>
          <p:spPr>
            <a:xfrm>
              <a:off x="3970653" y="3044287"/>
              <a:ext cx="32467" cy="12182"/>
            </a:xfrm>
            <a:custGeom>
              <a:avLst/>
              <a:gdLst/>
              <a:ahLst/>
              <a:cxnLst/>
              <a:rect l="l" t="t" r="r" b="b"/>
              <a:pathLst>
                <a:path w="629" h="236" extrusionOk="0">
                  <a:moveTo>
                    <a:pt x="86" y="1"/>
                  </a:moveTo>
                  <a:cubicBezTo>
                    <a:pt x="43" y="1"/>
                    <a:pt x="0" y="54"/>
                    <a:pt x="0" y="118"/>
                  </a:cubicBezTo>
                  <a:cubicBezTo>
                    <a:pt x="0" y="181"/>
                    <a:pt x="43" y="235"/>
                    <a:pt x="86" y="235"/>
                  </a:cubicBezTo>
                  <a:lnTo>
                    <a:pt x="543" y="235"/>
                  </a:lnTo>
                  <a:cubicBezTo>
                    <a:pt x="586" y="235"/>
                    <a:pt x="628" y="181"/>
                    <a:pt x="628" y="118"/>
                  </a:cubicBezTo>
                  <a:cubicBezTo>
                    <a:pt x="628" y="54"/>
                    <a:pt x="586" y="1"/>
                    <a:pt x="5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46"/>
            <p:cNvSpPr/>
            <p:nvPr/>
          </p:nvSpPr>
          <p:spPr>
            <a:xfrm>
              <a:off x="3972254" y="4009446"/>
              <a:ext cx="1122371" cy="1037202"/>
            </a:xfrm>
            <a:custGeom>
              <a:avLst/>
              <a:gdLst/>
              <a:ahLst/>
              <a:cxnLst/>
              <a:rect l="l" t="t" r="r" b="b"/>
              <a:pathLst>
                <a:path w="21744" h="20094" extrusionOk="0">
                  <a:moveTo>
                    <a:pt x="1470" y="1"/>
                  </a:moveTo>
                  <a:cubicBezTo>
                    <a:pt x="746" y="1"/>
                    <a:pt x="161" y="671"/>
                    <a:pt x="161" y="1491"/>
                  </a:cubicBezTo>
                  <a:cubicBezTo>
                    <a:pt x="161" y="2311"/>
                    <a:pt x="746" y="2982"/>
                    <a:pt x="1470" y="2982"/>
                  </a:cubicBezTo>
                  <a:cubicBezTo>
                    <a:pt x="1641" y="2982"/>
                    <a:pt x="1811" y="2940"/>
                    <a:pt x="1960" y="2865"/>
                  </a:cubicBezTo>
                  <a:lnTo>
                    <a:pt x="4825" y="2865"/>
                  </a:lnTo>
                  <a:lnTo>
                    <a:pt x="1801" y="18773"/>
                  </a:lnTo>
                  <a:lnTo>
                    <a:pt x="544" y="18879"/>
                  </a:lnTo>
                  <a:cubicBezTo>
                    <a:pt x="235" y="18912"/>
                    <a:pt x="1" y="19210"/>
                    <a:pt x="22" y="19539"/>
                  </a:cubicBezTo>
                  <a:cubicBezTo>
                    <a:pt x="43" y="19849"/>
                    <a:pt x="299" y="20093"/>
                    <a:pt x="587" y="20093"/>
                  </a:cubicBezTo>
                  <a:lnTo>
                    <a:pt x="640" y="20093"/>
                  </a:lnTo>
                  <a:lnTo>
                    <a:pt x="2748" y="19901"/>
                  </a:lnTo>
                  <a:lnTo>
                    <a:pt x="5985" y="2865"/>
                  </a:lnTo>
                  <a:lnTo>
                    <a:pt x="15760" y="2865"/>
                  </a:lnTo>
                  <a:lnTo>
                    <a:pt x="18997" y="19901"/>
                  </a:lnTo>
                  <a:lnTo>
                    <a:pt x="21105" y="20093"/>
                  </a:lnTo>
                  <a:lnTo>
                    <a:pt x="21159" y="20093"/>
                  </a:lnTo>
                  <a:cubicBezTo>
                    <a:pt x="21446" y="20093"/>
                    <a:pt x="21701" y="19849"/>
                    <a:pt x="21723" y="19539"/>
                  </a:cubicBezTo>
                  <a:cubicBezTo>
                    <a:pt x="21744" y="19210"/>
                    <a:pt x="21510" y="18912"/>
                    <a:pt x="21201" y="18879"/>
                  </a:cubicBezTo>
                  <a:lnTo>
                    <a:pt x="19945" y="18773"/>
                  </a:lnTo>
                  <a:lnTo>
                    <a:pt x="16921" y="2865"/>
                  </a:lnTo>
                  <a:lnTo>
                    <a:pt x="19349" y="2865"/>
                  </a:lnTo>
                  <a:cubicBezTo>
                    <a:pt x="19498" y="2940"/>
                    <a:pt x="19668" y="2982"/>
                    <a:pt x="19849" y="2982"/>
                  </a:cubicBezTo>
                  <a:cubicBezTo>
                    <a:pt x="20563" y="2982"/>
                    <a:pt x="21148" y="2311"/>
                    <a:pt x="21148" y="1491"/>
                  </a:cubicBezTo>
                  <a:cubicBezTo>
                    <a:pt x="21148" y="671"/>
                    <a:pt x="20563" y="1"/>
                    <a:pt x="19849" y="1"/>
                  </a:cubicBezTo>
                  <a:cubicBezTo>
                    <a:pt x="19391" y="1"/>
                    <a:pt x="18987" y="267"/>
                    <a:pt x="18752" y="671"/>
                  </a:cubicBezTo>
                  <a:lnTo>
                    <a:pt x="2556" y="671"/>
                  </a:lnTo>
                  <a:cubicBezTo>
                    <a:pt x="2333" y="267"/>
                    <a:pt x="1929" y="1"/>
                    <a:pt x="14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46"/>
            <p:cNvSpPr/>
            <p:nvPr/>
          </p:nvSpPr>
          <p:spPr>
            <a:xfrm>
              <a:off x="5422212" y="1963142"/>
              <a:ext cx="442517" cy="892673"/>
            </a:xfrm>
            <a:custGeom>
              <a:avLst/>
              <a:gdLst/>
              <a:ahLst/>
              <a:cxnLst/>
              <a:rect l="l" t="t" r="r" b="b"/>
              <a:pathLst>
                <a:path w="8573" h="17294" extrusionOk="0">
                  <a:moveTo>
                    <a:pt x="4153" y="8924"/>
                  </a:moveTo>
                  <a:cubicBezTo>
                    <a:pt x="4483" y="8924"/>
                    <a:pt x="4813" y="8978"/>
                    <a:pt x="5133" y="9073"/>
                  </a:cubicBezTo>
                  <a:cubicBezTo>
                    <a:pt x="5250" y="9116"/>
                    <a:pt x="5367" y="9148"/>
                    <a:pt x="5473" y="9201"/>
                  </a:cubicBezTo>
                  <a:cubicBezTo>
                    <a:pt x="5580" y="9254"/>
                    <a:pt x="5697" y="9297"/>
                    <a:pt x="5804" y="9361"/>
                  </a:cubicBezTo>
                  <a:cubicBezTo>
                    <a:pt x="6017" y="9478"/>
                    <a:pt x="6208" y="9638"/>
                    <a:pt x="6400" y="9787"/>
                  </a:cubicBezTo>
                  <a:cubicBezTo>
                    <a:pt x="6762" y="10116"/>
                    <a:pt x="7156" y="10478"/>
                    <a:pt x="7294" y="10947"/>
                  </a:cubicBezTo>
                  <a:cubicBezTo>
                    <a:pt x="7380" y="11181"/>
                    <a:pt x="7411" y="11427"/>
                    <a:pt x="7444" y="11671"/>
                  </a:cubicBezTo>
                  <a:cubicBezTo>
                    <a:pt x="7444" y="11916"/>
                    <a:pt x="7422" y="12161"/>
                    <a:pt x="7347" y="12406"/>
                  </a:cubicBezTo>
                  <a:lnTo>
                    <a:pt x="7252" y="12427"/>
                  </a:lnTo>
                  <a:cubicBezTo>
                    <a:pt x="7060" y="12246"/>
                    <a:pt x="6921" y="12065"/>
                    <a:pt x="6805" y="11884"/>
                  </a:cubicBezTo>
                  <a:cubicBezTo>
                    <a:pt x="6656" y="11714"/>
                    <a:pt x="6559" y="11522"/>
                    <a:pt x="6443" y="11363"/>
                  </a:cubicBezTo>
                  <a:cubicBezTo>
                    <a:pt x="6325" y="11192"/>
                    <a:pt x="6240" y="11011"/>
                    <a:pt x="6144" y="10841"/>
                  </a:cubicBezTo>
                  <a:cubicBezTo>
                    <a:pt x="6070" y="10649"/>
                    <a:pt x="5963" y="10490"/>
                    <a:pt x="5857" y="10319"/>
                  </a:cubicBezTo>
                  <a:cubicBezTo>
                    <a:pt x="5601" y="10010"/>
                    <a:pt x="5303" y="9733"/>
                    <a:pt x="4941" y="9510"/>
                  </a:cubicBezTo>
                  <a:cubicBezTo>
                    <a:pt x="4590" y="9276"/>
                    <a:pt x="4185" y="9127"/>
                    <a:pt x="3748" y="9052"/>
                  </a:cubicBezTo>
                  <a:lnTo>
                    <a:pt x="3748" y="8956"/>
                  </a:lnTo>
                  <a:cubicBezTo>
                    <a:pt x="3887" y="8935"/>
                    <a:pt x="4015" y="8924"/>
                    <a:pt x="4153" y="8924"/>
                  </a:cubicBezTo>
                  <a:close/>
                  <a:moveTo>
                    <a:pt x="8572" y="13480"/>
                  </a:moveTo>
                  <a:cubicBezTo>
                    <a:pt x="8572" y="13488"/>
                    <a:pt x="8572" y="13495"/>
                    <a:pt x="8572" y="13503"/>
                  </a:cubicBezTo>
                  <a:cubicBezTo>
                    <a:pt x="8572" y="13495"/>
                    <a:pt x="8572" y="13488"/>
                    <a:pt x="8572" y="13480"/>
                  </a:cubicBezTo>
                  <a:close/>
                  <a:moveTo>
                    <a:pt x="1235" y="1"/>
                  </a:moveTo>
                  <a:lnTo>
                    <a:pt x="1235" y="1"/>
                  </a:lnTo>
                  <a:cubicBezTo>
                    <a:pt x="1235" y="1"/>
                    <a:pt x="1235" y="1"/>
                    <a:pt x="1235" y="1"/>
                  </a:cubicBezTo>
                  <a:lnTo>
                    <a:pt x="1235" y="1"/>
                  </a:lnTo>
                  <a:lnTo>
                    <a:pt x="2439" y="55"/>
                  </a:lnTo>
                  <a:cubicBezTo>
                    <a:pt x="2545" y="1598"/>
                    <a:pt x="2811" y="3131"/>
                    <a:pt x="2844" y="4686"/>
                  </a:cubicBezTo>
                  <a:cubicBezTo>
                    <a:pt x="2896" y="6486"/>
                    <a:pt x="2407" y="7785"/>
                    <a:pt x="1417" y="9243"/>
                  </a:cubicBezTo>
                  <a:cubicBezTo>
                    <a:pt x="746" y="10223"/>
                    <a:pt x="213" y="11256"/>
                    <a:pt x="0" y="12331"/>
                  </a:cubicBezTo>
                  <a:cubicBezTo>
                    <a:pt x="405" y="12310"/>
                    <a:pt x="863" y="12300"/>
                    <a:pt x="1363" y="12300"/>
                  </a:cubicBezTo>
                  <a:cubicBezTo>
                    <a:pt x="3109" y="12300"/>
                    <a:pt x="5357" y="12470"/>
                    <a:pt x="7752" y="13119"/>
                  </a:cubicBezTo>
                  <a:cubicBezTo>
                    <a:pt x="7773" y="13311"/>
                    <a:pt x="7784" y="13503"/>
                    <a:pt x="7784" y="13694"/>
                  </a:cubicBezTo>
                  <a:cubicBezTo>
                    <a:pt x="7784" y="15111"/>
                    <a:pt x="7209" y="16389"/>
                    <a:pt x="6272" y="17293"/>
                  </a:cubicBezTo>
                  <a:cubicBezTo>
                    <a:pt x="7507" y="16335"/>
                    <a:pt x="8274" y="14652"/>
                    <a:pt x="8551" y="13140"/>
                  </a:cubicBezTo>
                  <a:cubicBezTo>
                    <a:pt x="8561" y="13260"/>
                    <a:pt x="8571" y="13371"/>
                    <a:pt x="8572" y="13480"/>
                  </a:cubicBezTo>
                  <a:lnTo>
                    <a:pt x="8572" y="13480"/>
                  </a:lnTo>
                  <a:cubicBezTo>
                    <a:pt x="8551" y="10754"/>
                    <a:pt x="6670" y="8465"/>
                    <a:pt x="4121" y="7828"/>
                  </a:cubicBezTo>
                  <a:cubicBezTo>
                    <a:pt x="3344" y="6262"/>
                    <a:pt x="4121" y="1151"/>
                    <a:pt x="4153" y="1"/>
                  </a:cubicBezTo>
                  <a:lnTo>
                    <a:pt x="4153" y="1"/>
                  </a:lnTo>
                  <a:lnTo>
                    <a:pt x="2695" y="65"/>
                  </a:lnTo>
                  <a:lnTo>
                    <a:pt x="123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46"/>
            <p:cNvSpPr/>
            <p:nvPr/>
          </p:nvSpPr>
          <p:spPr>
            <a:xfrm>
              <a:off x="5305658" y="2609558"/>
              <a:ext cx="518395" cy="319925"/>
            </a:xfrm>
            <a:custGeom>
              <a:avLst/>
              <a:gdLst/>
              <a:ahLst/>
              <a:cxnLst/>
              <a:rect l="l" t="t" r="r" b="b"/>
              <a:pathLst>
                <a:path w="10043" h="6198" extrusionOk="0">
                  <a:moveTo>
                    <a:pt x="830" y="1"/>
                  </a:moveTo>
                  <a:cubicBezTo>
                    <a:pt x="596" y="1"/>
                    <a:pt x="362" y="11"/>
                    <a:pt x="129" y="32"/>
                  </a:cubicBezTo>
                  <a:cubicBezTo>
                    <a:pt x="43" y="405"/>
                    <a:pt x="1" y="778"/>
                    <a:pt x="1" y="1171"/>
                  </a:cubicBezTo>
                  <a:cubicBezTo>
                    <a:pt x="1" y="3951"/>
                    <a:pt x="2248" y="6197"/>
                    <a:pt x="5016" y="6197"/>
                  </a:cubicBezTo>
                  <a:cubicBezTo>
                    <a:pt x="7795" y="6197"/>
                    <a:pt x="10042" y="3951"/>
                    <a:pt x="10042" y="1171"/>
                  </a:cubicBezTo>
                  <a:cubicBezTo>
                    <a:pt x="10042" y="980"/>
                    <a:pt x="10031" y="788"/>
                    <a:pt x="10010" y="596"/>
                  </a:cubicBezTo>
                  <a:cubicBezTo>
                    <a:pt x="9309" y="849"/>
                    <a:pt x="8552" y="971"/>
                    <a:pt x="7748" y="971"/>
                  </a:cubicBezTo>
                  <a:cubicBezTo>
                    <a:pt x="7502" y="971"/>
                    <a:pt x="7252" y="959"/>
                    <a:pt x="6997" y="937"/>
                  </a:cubicBezTo>
                  <a:cubicBezTo>
                    <a:pt x="4960" y="765"/>
                    <a:pt x="2889" y="1"/>
                    <a:pt x="8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46"/>
            <p:cNvSpPr/>
            <p:nvPr/>
          </p:nvSpPr>
          <p:spPr>
            <a:xfrm>
              <a:off x="5312265" y="2598099"/>
              <a:ext cx="510084" cy="90227"/>
            </a:xfrm>
            <a:custGeom>
              <a:avLst/>
              <a:gdLst/>
              <a:ahLst/>
              <a:cxnLst/>
              <a:rect l="l" t="t" r="r" b="b"/>
              <a:pathLst>
                <a:path w="9882" h="1748" extrusionOk="0">
                  <a:moveTo>
                    <a:pt x="3478" y="0"/>
                  </a:moveTo>
                  <a:cubicBezTo>
                    <a:pt x="1373" y="0"/>
                    <a:pt x="1" y="254"/>
                    <a:pt x="1" y="254"/>
                  </a:cubicBezTo>
                  <a:cubicBezTo>
                    <a:pt x="2250" y="1395"/>
                    <a:pt x="4220" y="1748"/>
                    <a:pt x="5797" y="1748"/>
                  </a:cubicBezTo>
                  <a:cubicBezTo>
                    <a:pt x="8357" y="1748"/>
                    <a:pt x="9882" y="818"/>
                    <a:pt x="9882" y="818"/>
                  </a:cubicBezTo>
                  <a:cubicBezTo>
                    <a:pt x="7485" y="176"/>
                    <a:pt x="5228" y="0"/>
                    <a:pt x="34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46"/>
            <p:cNvSpPr/>
            <p:nvPr/>
          </p:nvSpPr>
          <p:spPr>
            <a:xfrm>
              <a:off x="5439246" y="2812882"/>
              <a:ext cx="44546" cy="44030"/>
            </a:xfrm>
            <a:custGeom>
              <a:avLst/>
              <a:gdLst/>
              <a:ahLst/>
              <a:cxnLst/>
              <a:rect l="l" t="t" r="r" b="b"/>
              <a:pathLst>
                <a:path w="863" h="853" extrusionOk="0">
                  <a:moveTo>
                    <a:pt x="427" y="1"/>
                  </a:moveTo>
                  <a:cubicBezTo>
                    <a:pt x="192" y="1"/>
                    <a:pt x="1" y="192"/>
                    <a:pt x="1" y="427"/>
                  </a:cubicBezTo>
                  <a:cubicBezTo>
                    <a:pt x="1" y="661"/>
                    <a:pt x="192" y="852"/>
                    <a:pt x="427" y="852"/>
                  </a:cubicBezTo>
                  <a:cubicBezTo>
                    <a:pt x="661" y="852"/>
                    <a:pt x="863" y="661"/>
                    <a:pt x="863" y="427"/>
                  </a:cubicBezTo>
                  <a:cubicBezTo>
                    <a:pt x="863" y="192"/>
                    <a:pt x="661" y="1"/>
                    <a:pt x="427" y="1"/>
                  </a:cubicBezTo>
                  <a:close/>
                </a:path>
              </a:pathLst>
            </a:custGeom>
            <a:solidFill>
              <a:srgbClr val="CC62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46"/>
            <p:cNvSpPr/>
            <p:nvPr/>
          </p:nvSpPr>
          <p:spPr>
            <a:xfrm>
              <a:off x="5493652" y="2760128"/>
              <a:ext cx="44030" cy="44598"/>
            </a:xfrm>
            <a:custGeom>
              <a:avLst/>
              <a:gdLst/>
              <a:ahLst/>
              <a:cxnLst/>
              <a:rect l="l" t="t" r="r" b="b"/>
              <a:pathLst>
                <a:path w="853" h="864" extrusionOk="0">
                  <a:moveTo>
                    <a:pt x="426" y="0"/>
                  </a:moveTo>
                  <a:cubicBezTo>
                    <a:pt x="192" y="0"/>
                    <a:pt x="0" y="192"/>
                    <a:pt x="0" y="437"/>
                  </a:cubicBezTo>
                  <a:cubicBezTo>
                    <a:pt x="0" y="672"/>
                    <a:pt x="192" y="863"/>
                    <a:pt x="426" y="863"/>
                  </a:cubicBezTo>
                  <a:cubicBezTo>
                    <a:pt x="661" y="863"/>
                    <a:pt x="852" y="672"/>
                    <a:pt x="852" y="437"/>
                  </a:cubicBezTo>
                  <a:cubicBezTo>
                    <a:pt x="852" y="192"/>
                    <a:pt x="661"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46"/>
            <p:cNvSpPr/>
            <p:nvPr/>
          </p:nvSpPr>
          <p:spPr>
            <a:xfrm>
              <a:off x="5539282" y="2839827"/>
              <a:ext cx="44030" cy="44546"/>
            </a:xfrm>
            <a:custGeom>
              <a:avLst/>
              <a:gdLst/>
              <a:ahLst/>
              <a:cxnLst/>
              <a:rect l="l" t="t" r="r" b="b"/>
              <a:pathLst>
                <a:path w="853" h="863" extrusionOk="0">
                  <a:moveTo>
                    <a:pt x="427" y="1"/>
                  </a:moveTo>
                  <a:cubicBezTo>
                    <a:pt x="192" y="1"/>
                    <a:pt x="1" y="192"/>
                    <a:pt x="1" y="427"/>
                  </a:cubicBezTo>
                  <a:cubicBezTo>
                    <a:pt x="1" y="671"/>
                    <a:pt x="192" y="863"/>
                    <a:pt x="427" y="863"/>
                  </a:cubicBezTo>
                  <a:cubicBezTo>
                    <a:pt x="661" y="863"/>
                    <a:pt x="852" y="671"/>
                    <a:pt x="852" y="427"/>
                  </a:cubicBezTo>
                  <a:cubicBezTo>
                    <a:pt x="852" y="192"/>
                    <a:pt x="661" y="1"/>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46"/>
            <p:cNvSpPr/>
            <p:nvPr/>
          </p:nvSpPr>
          <p:spPr>
            <a:xfrm>
              <a:off x="5731096" y="2710678"/>
              <a:ext cx="44030" cy="44598"/>
            </a:xfrm>
            <a:custGeom>
              <a:avLst/>
              <a:gdLst/>
              <a:ahLst/>
              <a:cxnLst/>
              <a:rect l="l" t="t" r="r" b="b"/>
              <a:pathLst>
                <a:path w="853" h="864" extrusionOk="0">
                  <a:moveTo>
                    <a:pt x="426" y="0"/>
                  </a:moveTo>
                  <a:cubicBezTo>
                    <a:pt x="192" y="0"/>
                    <a:pt x="0" y="203"/>
                    <a:pt x="0" y="437"/>
                  </a:cubicBezTo>
                  <a:cubicBezTo>
                    <a:pt x="0" y="671"/>
                    <a:pt x="192" y="863"/>
                    <a:pt x="426" y="863"/>
                  </a:cubicBezTo>
                  <a:cubicBezTo>
                    <a:pt x="661" y="863"/>
                    <a:pt x="852" y="671"/>
                    <a:pt x="852" y="437"/>
                  </a:cubicBezTo>
                  <a:cubicBezTo>
                    <a:pt x="852" y="203"/>
                    <a:pt x="661" y="0"/>
                    <a:pt x="4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46"/>
            <p:cNvSpPr/>
            <p:nvPr/>
          </p:nvSpPr>
          <p:spPr>
            <a:xfrm>
              <a:off x="5358463" y="2692560"/>
              <a:ext cx="97351" cy="97299"/>
            </a:xfrm>
            <a:custGeom>
              <a:avLst/>
              <a:gdLst/>
              <a:ahLst/>
              <a:cxnLst/>
              <a:rect l="l" t="t" r="r" b="b"/>
              <a:pathLst>
                <a:path w="1886" h="1885" extrusionOk="0">
                  <a:moveTo>
                    <a:pt x="937" y="0"/>
                  </a:moveTo>
                  <a:cubicBezTo>
                    <a:pt x="416" y="0"/>
                    <a:pt x="0" y="415"/>
                    <a:pt x="0" y="937"/>
                  </a:cubicBezTo>
                  <a:cubicBezTo>
                    <a:pt x="0" y="1459"/>
                    <a:pt x="416" y="1884"/>
                    <a:pt x="937" y="1884"/>
                  </a:cubicBezTo>
                  <a:cubicBezTo>
                    <a:pt x="1459" y="1884"/>
                    <a:pt x="1885" y="1459"/>
                    <a:pt x="1885" y="937"/>
                  </a:cubicBezTo>
                  <a:cubicBezTo>
                    <a:pt x="1885" y="415"/>
                    <a:pt x="1459"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46"/>
            <p:cNvSpPr/>
            <p:nvPr/>
          </p:nvSpPr>
          <p:spPr>
            <a:xfrm>
              <a:off x="5616245" y="2738707"/>
              <a:ext cx="97299" cy="97299"/>
            </a:xfrm>
            <a:custGeom>
              <a:avLst/>
              <a:gdLst/>
              <a:ahLst/>
              <a:cxnLst/>
              <a:rect l="l" t="t" r="r" b="b"/>
              <a:pathLst>
                <a:path w="1885" h="1885" extrusionOk="0">
                  <a:moveTo>
                    <a:pt x="948" y="1"/>
                  </a:moveTo>
                  <a:cubicBezTo>
                    <a:pt x="426" y="1"/>
                    <a:pt x="0" y="427"/>
                    <a:pt x="0" y="948"/>
                  </a:cubicBezTo>
                  <a:cubicBezTo>
                    <a:pt x="0" y="1470"/>
                    <a:pt x="426" y="1885"/>
                    <a:pt x="948" y="1885"/>
                  </a:cubicBezTo>
                  <a:cubicBezTo>
                    <a:pt x="1459" y="1885"/>
                    <a:pt x="1885" y="1470"/>
                    <a:pt x="1885" y="948"/>
                  </a:cubicBezTo>
                  <a:cubicBezTo>
                    <a:pt x="1885" y="427"/>
                    <a:pt x="1459" y="1"/>
                    <a:pt x="9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46"/>
            <p:cNvSpPr/>
            <p:nvPr/>
          </p:nvSpPr>
          <p:spPr>
            <a:xfrm>
              <a:off x="5258427" y="2660092"/>
              <a:ext cx="606299" cy="302891"/>
            </a:xfrm>
            <a:custGeom>
              <a:avLst/>
              <a:gdLst/>
              <a:ahLst/>
              <a:cxnLst/>
              <a:rect l="l" t="t" r="r" b="b"/>
              <a:pathLst>
                <a:path w="11746" h="5868" extrusionOk="0">
                  <a:moveTo>
                    <a:pt x="0" y="299"/>
                  </a:moveTo>
                  <a:cubicBezTo>
                    <a:pt x="139" y="3216"/>
                    <a:pt x="2396" y="5580"/>
                    <a:pt x="5271" y="5868"/>
                  </a:cubicBezTo>
                  <a:lnTo>
                    <a:pt x="5271" y="5868"/>
                  </a:lnTo>
                  <a:cubicBezTo>
                    <a:pt x="2396" y="5580"/>
                    <a:pt x="139" y="3216"/>
                    <a:pt x="0" y="299"/>
                  </a:cubicBezTo>
                  <a:close/>
                  <a:moveTo>
                    <a:pt x="11745" y="1"/>
                  </a:moveTo>
                  <a:lnTo>
                    <a:pt x="11745" y="22"/>
                  </a:lnTo>
                  <a:cubicBezTo>
                    <a:pt x="11745" y="3067"/>
                    <a:pt x="9424" y="5570"/>
                    <a:pt x="6464" y="5868"/>
                  </a:cubicBezTo>
                  <a:lnTo>
                    <a:pt x="6464" y="5868"/>
                  </a:lnTo>
                  <a:cubicBezTo>
                    <a:pt x="9424" y="5570"/>
                    <a:pt x="11745" y="3067"/>
                    <a:pt x="11745" y="22"/>
                  </a:cubicBezTo>
                  <a:close/>
                </a:path>
              </a:pathLst>
            </a:custGeom>
            <a:solidFill>
              <a:srgbClr val="9DAD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6"/>
            <p:cNvSpPr/>
            <p:nvPr/>
          </p:nvSpPr>
          <p:spPr>
            <a:xfrm>
              <a:off x="5530507" y="2962937"/>
              <a:ext cx="61580" cy="1703"/>
            </a:xfrm>
            <a:custGeom>
              <a:avLst/>
              <a:gdLst/>
              <a:ahLst/>
              <a:cxnLst/>
              <a:rect l="l" t="t" r="r" b="b"/>
              <a:pathLst>
                <a:path w="1193" h="33" extrusionOk="0">
                  <a:moveTo>
                    <a:pt x="0" y="1"/>
                  </a:moveTo>
                  <a:lnTo>
                    <a:pt x="0" y="1"/>
                  </a:lnTo>
                  <a:cubicBezTo>
                    <a:pt x="192" y="22"/>
                    <a:pt x="394" y="32"/>
                    <a:pt x="597" y="32"/>
                  </a:cubicBezTo>
                  <a:cubicBezTo>
                    <a:pt x="798" y="32"/>
                    <a:pt x="990" y="22"/>
                    <a:pt x="1193" y="1"/>
                  </a:cubicBezTo>
                  <a:lnTo>
                    <a:pt x="1193" y="1"/>
                  </a:lnTo>
                  <a:cubicBezTo>
                    <a:pt x="990" y="22"/>
                    <a:pt x="798" y="32"/>
                    <a:pt x="597" y="32"/>
                  </a:cubicBezTo>
                  <a:cubicBezTo>
                    <a:pt x="394" y="32"/>
                    <a:pt x="192" y="22"/>
                    <a:pt x="0" y="1"/>
                  </a:cubicBezTo>
                  <a:close/>
                </a:path>
              </a:pathLst>
            </a:custGeom>
            <a:solidFill>
              <a:srgbClr val="D5D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6"/>
            <p:cNvSpPr/>
            <p:nvPr/>
          </p:nvSpPr>
          <p:spPr>
            <a:xfrm>
              <a:off x="5257859" y="1963142"/>
              <a:ext cx="606867" cy="999831"/>
            </a:xfrm>
            <a:custGeom>
              <a:avLst/>
              <a:gdLst/>
              <a:ahLst/>
              <a:cxnLst/>
              <a:rect l="l" t="t" r="r" b="b"/>
              <a:pathLst>
                <a:path w="11757" h="19370" extrusionOk="0">
                  <a:moveTo>
                    <a:pt x="4419" y="1"/>
                  </a:moveTo>
                  <a:lnTo>
                    <a:pt x="4419" y="1"/>
                  </a:lnTo>
                  <a:cubicBezTo>
                    <a:pt x="4452" y="1151"/>
                    <a:pt x="5229" y="6262"/>
                    <a:pt x="4452" y="7828"/>
                  </a:cubicBezTo>
                  <a:cubicBezTo>
                    <a:pt x="2067" y="8424"/>
                    <a:pt x="256" y="10490"/>
                    <a:pt x="32" y="13002"/>
                  </a:cubicBezTo>
                  <a:cubicBezTo>
                    <a:pt x="11" y="13173"/>
                    <a:pt x="1" y="13353"/>
                    <a:pt x="1" y="13524"/>
                  </a:cubicBezTo>
                  <a:cubicBezTo>
                    <a:pt x="1" y="13620"/>
                    <a:pt x="11" y="13705"/>
                    <a:pt x="11" y="13801"/>
                  </a:cubicBezTo>
                  <a:cubicBezTo>
                    <a:pt x="150" y="16718"/>
                    <a:pt x="2407" y="19082"/>
                    <a:pt x="5282" y="19370"/>
                  </a:cubicBezTo>
                  <a:lnTo>
                    <a:pt x="5282" y="18752"/>
                  </a:lnTo>
                  <a:cubicBezTo>
                    <a:pt x="5282" y="18731"/>
                    <a:pt x="5282" y="18699"/>
                    <a:pt x="5292" y="18677"/>
                  </a:cubicBezTo>
                  <a:cubicBezTo>
                    <a:pt x="2822" y="18358"/>
                    <a:pt x="927" y="16250"/>
                    <a:pt x="927" y="13694"/>
                  </a:cubicBezTo>
                  <a:cubicBezTo>
                    <a:pt x="927" y="13301"/>
                    <a:pt x="969" y="12928"/>
                    <a:pt x="1055" y="12555"/>
                  </a:cubicBezTo>
                  <a:cubicBezTo>
                    <a:pt x="1055" y="12555"/>
                    <a:pt x="1864" y="12406"/>
                    <a:pt x="3184" y="12331"/>
                  </a:cubicBezTo>
                  <a:cubicBezTo>
                    <a:pt x="3397" y="11256"/>
                    <a:pt x="3930" y="10223"/>
                    <a:pt x="4601" y="9243"/>
                  </a:cubicBezTo>
                  <a:cubicBezTo>
                    <a:pt x="5591" y="7785"/>
                    <a:pt x="6080" y="6486"/>
                    <a:pt x="6028" y="4686"/>
                  </a:cubicBezTo>
                  <a:cubicBezTo>
                    <a:pt x="5995" y="3131"/>
                    <a:pt x="5729" y="1598"/>
                    <a:pt x="5623" y="55"/>
                  </a:cubicBezTo>
                  <a:lnTo>
                    <a:pt x="4419" y="1"/>
                  </a:lnTo>
                  <a:close/>
                  <a:moveTo>
                    <a:pt x="11735" y="13140"/>
                  </a:moveTo>
                  <a:cubicBezTo>
                    <a:pt x="11458" y="14652"/>
                    <a:pt x="10691" y="16335"/>
                    <a:pt x="9456" y="17293"/>
                  </a:cubicBezTo>
                  <a:cubicBezTo>
                    <a:pt x="8668" y="18060"/>
                    <a:pt x="7625" y="18571"/>
                    <a:pt x="6464" y="18699"/>
                  </a:cubicBezTo>
                  <a:cubicBezTo>
                    <a:pt x="6475" y="18720"/>
                    <a:pt x="6475" y="18731"/>
                    <a:pt x="6475" y="18752"/>
                  </a:cubicBezTo>
                  <a:lnTo>
                    <a:pt x="6475" y="19370"/>
                  </a:lnTo>
                  <a:cubicBezTo>
                    <a:pt x="9435" y="19072"/>
                    <a:pt x="11756" y="16569"/>
                    <a:pt x="11756" y="13524"/>
                  </a:cubicBezTo>
                  <a:lnTo>
                    <a:pt x="11756" y="13503"/>
                  </a:lnTo>
                  <a:cubicBezTo>
                    <a:pt x="11756" y="13386"/>
                    <a:pt x="11745" y="13268"/>
                    <a:pt x="11735" y="1314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6"/>
            <p:cNvSpPr/>
            <p:nvPr/>
          </p:nvSpPr>
          <p:spPr>
            <a:xfrm>
              <a:off x="5530507" y="2927217"/>
              <a:ext cx="61580" cy="37423"/>
            </a:xfrm>
            <a:custGeom>
              <a:avLst/>
              <a:gdLst/>
              <a:ahLst/>
              <a:cxnLst/>
              <a:rect l="l" t="t" r="r" b="b"/>
              <a:pathLst>
                <a:path w="1193" h="725" extrusionOk="0">
                  <a:moveTo>
                    <a:pt x="10" y="0"/>
                  </a:moveTo>
                  <a:cubicBezTo>
                    <a:pt x="0" y="22"/>
                    <a:pt x="0" y="54"/>
                    <a:pt x="0" y="75"/>
                  </a:cubicBezTo>
                  <a:lnTo>
                    <a:pt x="0" y="693"/>
                  </a:lnTo>
                  <a:cubicBezTo>
                    <a:pt x="192" y="714"/>
                    <a:pt x="394" y="724"/>
                    <a:pt x="597" y="724"/>
                  </a:cubicBezTo>
                  <a:cubicBezTo>
                    <a:pt x="798" y="724"/>
                    <a:pt x="990" y="714"/>
                    <a:pt x="1193" y="693"/>
                  </a:cubicBezTo>
                  <a:lnTo>
                    <a:pt x="1193" y="75"/>
                  </a:lnTo>
                  <a:cubicBezTo>
                    <a:pt x="1193" y="54"/>
                    <a:pt x="1193" y="43"/>
                    <a:pt x="1182" y="22"/>
                  </a:cubicBezTo>
                  <a:cubicBezTo>
                    <a:pt x="1011" y="33"/>
                    <a:pt x="841" y="43"/>
                    <a:pt x="660" y="43"/>
                  </a:cubicBezTo>
                  <a:cubicBezTo>
                    <a:pt x="436" y="43"/>
                    <a:pt x="223" y="33"/>
                    <a:pt x="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6"/>
            <p:cNvSpPr/>
            <p:nvPr/>
          </p:nvSpPr>
          <p:spPr>
            <a:xfrm>
              <a:off x="5312265" y="2599647"/>
              <a:ext cx="109997" cy="55592"/>
            </a:xfrm>
            <a:custGeom>
              <a:avLst/>
              <a:gdLst/>
              <a:ahLst/>
              <a:cxnLst/>
              <a:rect l="l" t="t" r="r" b="b"/>
              <a:pathLst>
                <a:path w="2131" h="1077" extrusionOk="0">
                  <a:moveTo>
                    <a:pt x="2130" y="0"/>
                  </a:moveTo>
                  <a:lnTo>
                    <a:pt x="2130" y="0"/>
                  </a:lnTo>
                  <a:cubicBezTo>
                    <a:pt x="810" y="75"/>
                    <a:pt x="1" y="224"/>
                    <a:pt x="1" y="224"/>
                  </a:cubicBezTo>
                  <a:cubicBezTo>
                    <a:pt x="703" y="586"/>
                    <a:pt x="1375" y="863"/>
                    <a:pt x="2024" y="1076"/>
                  </a:cubicBezTo>
                  <a:cubicBezTo>
                    <a:pt x="2013" y="714"/>
                    <a:pt x="2056" y="362"/>
                    <a:pt x="213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6"/>
            <p:cNvSpPr/>
            <p:nvPr/>
          </p:nvSpPr>
          <p:spPr>
            <a:xfrm>
              <a:off x="5439246" y="2812882"/>
              <a:ext cx="44546" cy="44030"/>
            </a:xfrm>
            <a:custGeom>
              <a:avLst/>
              <a:gdLst/>
              <a:ahLst/>
              <a:cxnLst/>
              <a:rect l="l" t="t" r="r" b="b"/>
              <a:pathLst>
                <a:path w="863" h="853" extrusionOk="0">
                  <a:moveTo>
                    <a:pt x="427" y="1"/>
                  </a:moveTo>
                  <a:cubicBezTo>
                    <a:pt x="192" y="1"/>
                    <a:pt x="1" y="192"/>
                    <a:pt x="1" y="427"/>
                  </a:cubicBezTo>
                  <a:cubicBezTo>
                    <a:pt x="1" y="661"/>
                    <a:pt x="192" y="852"/>
                    <a:pt x="427" y="852"/>
                  </a:cubicBezTo>
                  <a:cubicBezTo>
                    <a:pt x="661" y="852"/>
                    <a:pt x="863" y="661"/>
                    <a:pt x="863" y="427"/>
                  </a:cubicBezTo>
                  <a:cubicBezTo>
                    <a:pt x="863" y="192"/>
                    <a:pt x="661" y="1"/>
                    <a:pt x="4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6"/>
            <p:cNvSpPr/>
            <p:nvPr/>
          </p:nvSpPr>
          <p:spPr>
            <a:xfrm>
              <a:off x="5540934" y="2871159"/>
              <a:ext cx="25912" cy="13214"/>
            </a:xfrm>
            <a:custGeom>
              <a:avLst/>
              <a:gdLst/>
              <a:ahLst/>
              <a:cxnLst/>
              <a:rect l="l" t="t" r="r" b="b"/>
              <a:pathLst>
                <a:path w="502" h="256" extrusionOk="0">
                  <a:moveTo>
                    <a:pt x="0" y="0"/>
                  </a:moveTo>
                  <a:lnTo>
                    <a:pt x="0" y="0"/>
                  </a:lnTo>
                  <a:cubicBezTo>
                    <a:pt x="75" y="149"/>
                    <a:pt x="224" y="256"/>
                    <a:pt x="395" y="256"/>
                  </a:cubicBezTo>
                  <a:cubicBezTo>
                    <a:pt x="426" y="256"/>
                    <a:pt x="469" y="246"/>
                    <a:pt x="501" y="246"/>
                  </a:cubicBezTo>
                  <a:cubicBezTo>
                    <a:pt x="331" y="171"/>
                    <a:pt x="160" y="97"/>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6"/>
            <p:cNvSpPr/>
            <p:nvPr/>
          </p:nvSpPr>
          <p:spPr>
            <a:xfrm>
              <a:off x="5358463" y="2692560"/>
              <a:ext cx="86872" cy="97299"/>
            </a:xfrm>
            <a:custGeom>
              <a:avLst/>
              <a:gdLst/>
              <a:ahLst/>
              <a:cxnLst/>
              <a:rect l="l" t="t" r="r" b="b"/>
              <a:pathLst>
                <a:path w="1683" h="1885" extrusionOk="0">
                  <a:moveTo>
                    <a:pt x="937" y="0"/>
                  </a:moveTo>
                  <a:cubicBezTo>
                    <a:pt x="416" y="0"/>
                    <a:pt x="0" y="415"/>
                    <a:pt x="0" y="937"/>
                  </a:cubicBezTo>
                  <a:cubicBezTo>
                    <a:pt x="0" y="1459"/>
                    <a:pt x="416" y="1884"/>
                    <a:pt x="937" y="1884"/>
                  </a:cubicBezTo>
                  <a:cubicBezTo>
                    <a:pt x="1246" y="1884"/>
                    <a:pt x="1512" y="1735"/>
                    <a:pt x="1682" y="1512"/>
                  </a:cubicBezTo>
                  <a:cubicBezTo>
                    <a:pt x="1661" y="1470"/>
                    <a:pt x="1630" y="1416"/>
                    <a:pt x="1608" y="1363"/>
                  </a:cubicBezTo>
                  <a:cubicBezTo>
                    <a:pt x="1395" y="916"/>
                    <a:pt x="1268" y="469"/>
                    <a:pt x="1193" y="32"/>
                  </a:cubicBezTo>
                  <a:cubicBezTo>
                    <a:pt x="1107" y="10"/>
                    <a:pt x="1022" y="0"/>
                    <a:pt x="9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6"/>
            <p:cNvSpPr/>
            <p:nvPr/>
          </p:nvSpPr>
          <p:spPr>
            <a:xfrm>
              <a:off x="5467275" y="1886798"/>
              <a:ext cx="192998" cy="133070"/>
            </a:xfrm>
            <a:custGeom>
              <a:avLst/>
              <a:gdLst/>
              <a:ahLst/>
              <a:cxnLst/>
              <a:rect l="l" t="t" r="r" b="b"/>
              <a:pathLst>
                <a:path w="3739" h="2578" extrusionOk="0">
                  <a:moveTo>
                    <a:pt x="1874" y="0"/>
                  </a:moveTo>
                  <a:cubicBezTo>
                    <a:pt x="1491" y="0"/>
                    <a:pt x="1183" y="309"/>
                    <a:pt x="1183" y="692"/>
                  </a:cubicBezTo>
                  <a:cubicBezTo>
                    <a:pt x="1183" y="788"/>
                    <a:pt x="1204" y="873"/>
                    <a:pt x="1235" y="947"/>
                  </a:cubicBezTo>
                  <a:lnTo>
                    <a:pt x="821" y="947"/>
                  </a:lnTo>
                  <a:cubicBezTo>
                    <a:pt x="373" y="947"/>
                    <a:pt x="0" y="1321"/>
                    <a:pt x="0" y="1768"/>
                  </a:cubicBezTo>
                  <a:cubicBezTo>
                    <a:pt x="0" y="2215"/>
                    <a:pt x="373" y="2577"/>
                    <a:pt x="821" y="2577"/>
                  </a:cubicBezTo>
                  <a:lnTo>
                    <a:pt x="2929" y="2577"/>
                  </a:lnTo>
                  <a:cubicBezTo>
                    <a:pt x="3376" y="2577"/>
                    <a:pt x="3738" y="2215"/>
                    <a:pt x="3738" y="1768"/>
                  </a:cubicBezTo>
                  <a:cubicBezTo>
                    <a:pt x="3738" y="1321"/>
                    <a:pt x="3376" y="947"/>
                    <a:pt x="2929" y="947"/>
                  </a:cubicBezTo>
                  <a:lnTo>
                    <a:pt x="2513" y="947"/>
                  </a:lnTo>
                  <a:cubicBezTo>
                    <a:pt x="2546" y="873"/>
                    <a:pt x="2567" y="788"/>
                    <a:pt x="2567" y="692"/>
                  </a:cubicBezTo>
                  <a:cubicBezTo>
                    <a:pt x="2567" y="309"/>
                    <a:pt x="2258" y="0"/>
                    <a:pt x="1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6"/>
            <p:cNvSpPr/>
            <p:nvPr/>
          </p:nvSpPr>
          <p:spPr>
            <a:xfrm>
              <a:off x="5615677" y="2423732"/>
              <a:ext cx="190778" cy="180919"/>
            </a:xfrm>
            <a:custGeom>
              <a:avLst/>
              <a:gdLst/>
              <a:ahLst/>
              <a:cxnLst/>
              <a:rect l="l" t="t" r="r" b="b"/>
              <a:pathLst>
                <a:path w="3696" h="3505" extrusionOk="0">
                  <a:moveTo>
                    <a:pt x="405" y="1"/>
                  </a:moveTo>
                  <a:cubicBezTo>
                    <a:pt x="267" y="1"/>
                    <a:pt x="139" y="12"/>
                    <a:pt x="0" y="33"/>
                  </a:cubicBezTo>
                  <a:lnTo>
                    <a:pt x="0" y="129"/>
                  </a:lnTo>
                  <a:cubicBezTo>
                    <a:pt x="437" y="204"/>
                    <a:pt x="842" y="353"/>
                    <a:pt x="1193" y="587"/>
                  </a:cubicBezTo>
                  <a:cubicBezTo>
                    <a:pt x="1555" y="810"/>
                    <a:pt x="1853" y="1087"/>
                    <a:pt x="2109" y="1396"/>
                  </a:cubicBezTo>
                  <a:cubicBezTo>
                    <a:pt x="2215" y="1567"/>
                    <a:pt x="2322" y="1726"/>
                    <a:pt x="2396" y="1918"/>
                  </a:cubicBezTo>
                  <a:cubicBezTo>
                    <a:pt x="2492" y="2088"/>
                    <a:pt x="2577" y="2269"/>
                    <a:pt x="2695" y="2440"/>
                  </a:cubicBezTo>
                  <a:cubicBezTo>
                    <a:pt x="2811" y="2599"/>
                    <a:pt x="2908" y="2791"/>
                    <a:pt x="3057" y="2961"/>
                  </a:cubicBezTo>
                  <a:cubicBezTo>
                    <a:pt x="3173" y="3142"/>
                    <a:pt x="3312" y="3323"/>
                    <a:pt x="3504" y="3504"/>
                  </a:cubicBezTo>
                  <a:lnTo>
                    <a:pt x="3599" y="3483"/>
                  </a:lnTo>
                  <a:cubicBezTo>
                    <a:pt x="3674" y="3238"/>
                    <a:pt x="3696" y="2993"/>
                    <a:pt x="3696" y="2748"/>
                  </a:cubicBezTo>
                  <a:cubicBezTo>
                    <a:pt x="3663" y="2504"/>
                    <a:pt x="3632" y="2258"/>
                    <a:pt x="3546" y="2024"/>
                  </a:cubicBezTo>
                  <a:cubicBezTo>
                    <a:pt x="3408" y="1555"/>
                    <a:pt x="3014" y="1193"/>
                    <a:pt x="2652" y="864"/>
                  </a:cubicBezTo>
                  <a:cubicBezTo>
                    <a:pt x="2460" y="715"/>
                    <a:pt x="2269" y="555"/>
                    <a:pt x="2056" y="438"/>
                  </a:cubicBezTo>
                  <a:cubicBezTo>
                    <a:pt x="1949" y="374"/>
                    <a:pt x="1832" y="331"/>
                    <a:pt x="1725" y="278"/>
                  </a:cubicBezTo>
                  <a:cubicBezTo>
                    <a:pt x="1619" y="225"/>
                    <a:pt x="1502" y="193"/>
                    <a:pt x="1385" y="150"/>
                  </a:cubicBezTo>
                  <a:cubicBezTo>
                    <a:pt x="1065" y="55"/>
                    <a:pt x="735" y="1"/>
                    <a:pt x="4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6"/>
            <p:cNvSpPr/>
            <p:nvPr/>
          </p:nvSpPr>
          <p:spPr>
            <a:xfrm>
              <a:off x="4380658" y="1835645"/>
              <a:ext cx="234189" cy="554630"/>
            </a:xfrm>
            <a:custGeom>
              <a:avLst/>
              <a:gdLst/>
              <a:ahLst/>
              <a:cxnLst/>
              <a:rect l="l" t="t" r="r" b="b"/>
              <a:pathLst>
                <a:path w="4537" h="10745" extrusionOk="0">
                  <a:moveTo>
                    <a:pt x="1" y="1"/>
                  </a:moveTo>
                  <a:cubicBezTo>
                    <a:pt x="150" y="1098"/>
                    <a:pt x="129" y="2205"/>
                    <a:pt x="86" y="3312"/>
                  </a:cubicBezTo>
                  <a:cubicBezTo>
                    <a:pt x="458" y="3195"/>
                    <a:pt x="1066" y="3163"/>
                    <a:pt x="1555" y="3163"/>
                  </a:cubicBezTo>
                  <a:cubicBezTo>
                    <a:pt x="1991" y="3163"/>
                    <a:pt x="2343" y="3185"/>
                    <a:pt x="2343" y="3185"/>
                  </a:cubicBezTo>
                  <a:lnTo>
                    <a:pt x="2343" y="10745"/>
                  </a:lnTo>
                  <a:cubicBezTo>
                    <a:pt x="2641" y="10745"/>
                    <a:pt x="2907" y="10660"/>
                    <a:pt x="3141" y="10511"/>
                  </a:cubicBezTo>
                  <a:lnTo>
                    <a:pt x="3141" y="1268"/>
                  </a:lnTo>
                  <a:lnTo>
                    <a:pt x="3908" y="1268"/>
                  </a:lnTo>
                  <a:cubicBezTo>
                    <a:pt x="4249" y="1268"/>
                    <a:pt x="4537" y="980"/>
                    <a:pt x="4537" y="629"/>
                  </a:cubicBezTo>
                  <a:cubicBezTo>
                    <a:pt x="4537" y="288"/>
                    <a:pt x="4249" y="1"/>
                    <a:pt x="39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6"/>
            <p:cNvSpPr/>
            <p:nvPr/>
          </p:nvSpPr>
          <p:spPr>
            <a:xfrm>
              <a:off x="4370798" y="1999997"/>
              <a:ext cx="130850" cy="501309"/>
            </a:xfrm>
            <a:custGeom>
              <a:avLst/>
              <a:gdLst/>
              <a:ahLst/>
              <a:cxnLst/>
              <a:rect l="l" t="t" r="r" b="b"/>
              <a:pathLst>
                <a:path w="2535" h="9712" extrusionOk="0">
                  <a:moveTo>
                    <a:pt x="2194" y="1"/>
                  </a:moveTo>
                  <a:cubicBezTo>
                    <a:pt x="1832" y="117"/>
                    <a:pt x="1469" y="245"/>
                    <a:pt x="1107" y="309"/>
                  </a:cubicBezTo>
                  <a:cubicBezTo>
                    <a:pt x="935" y="341"/>
                    <a:pt x="771" y="357"/>
                    <a:pt x="612" y="357"/>
                  </a:cubicBezTo>
                  <a:cubicBezTo>
                    <a:pt x="398" y="357"/>
                    <a:pt x="196" y="328"/>
                    <a:pt x="0" y="266"/>
                  </a:cubicBezTo>
                  <a:lnTo>
                    <a:pt x="0" y="8231"/>
                  </a:lnTo>
                  <a:cubicBezTo>
                    <a:pt x="0" y="9040"/>
                    <a:pt x="575" y="9712"/>
                    <a:pt x="1267" y="9712"/>
                  </a:cubicBezTo>
                  <a:cubicBezTo>
                    <a:pt x="1959" y="9712"/>
                    <a:pt x="2534" y="9040"/>
                    <a:pt x="2534" y="8231"/>
                  </a:cubicBezTo>
                  <a:lnTo>
                    <a:pt x="25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6"/>
            <p:cNvSpPr/>
            <p:nvPr/>
          </p:nvSpPr>
          <p:spPr>
            <a:xfrm>
              <a:off x="4370798" y="1998810"/>
              <a:ext cx="130850" cy="30506"/>
            </a:xfrm>
            <a:custGeom>
              <a:avLst/>
              <a:gdLst/>
              <a:ahLst/>
              <a:cxnLst/>
              <a:rect l="l" t="t" r="r" b="b"/>
              <a:pathLst>
                <a:path w="2535" h="591" extrusionOk="0">
                  <a:moveTo>
                    <a:pt x="1755" y="1"/>
                  </a:moveTo>
                  <a:cubicBezTo>
                    <a:pt x="1117" y="1"/>
                    <a:pt x="278" y="50"/>
                    <a:pt x="0" y="289"/>
                  </a:cubicBezTo>
                  <a:cubicBezTo>
                    <a:pt x="0" y="289"/>
                    <a:pt x="421" y="591"/>
                    <a:pt x="1056" y="591"/>
                  </a:cubicBezTo>
                  <a:cubicBezTo>
                    <a:pt x="1475" y="591"/>
                    <a:pt x="1988" y="460"/>
                    <a:pt x="2534" y="24"/>
                  </a:cubicBezTo>
                  <a:cubicBezTo>
                    <a:pt x="2534" y="24"/>
                    <a:pt x="2192" y="1"/>
                    <a:pt x="1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6"/>
            <p:cNvSpPr/>
            <p:nvPr/>
          </p:nvSpPr>
          <p:spPr>
            <a:xfrm>
              <a:off x="4388349" y="2250088"/>
              <a:ext cx="30867" cy="30816"/>
            </a:xfrm>
            <a:custGeom>
              <a:avLst/>
              <a:gdLst/>
              <a:ahLst/>
              <a:cxnLst/>
              <a:rect l="l" t="t" r="r" b="b"/>
              <a:pathLst>
                <a:path w="598" h="597" extrusionOk="0">
                  <a:moveTo>
                    <a:pt x="299" y="0"/>
                  </a:moveTo>
                  <a:cubicBezTo>
                    <a:pt x="150" y="0"/>
                    <a:pt x="32" y="96"/>
                    <a:pt x="1" y="234"/>
                  </a:cubicBezTo>
                  <a:cubicBezTo>
                    <a:pt x="22" y="320"/>
                    <a:pt x="32" y="395"/>
                    <a:pt x="54" y="480"/>
                  </a:cubicBezTo>
                  <a:cubicBezTo>
                    <a:pt x="107" y="554"/>
                    <a:pt x="203" y="596"/>
                    <a:pt x="299" y="596"/>
                  </a:cubicBezTo>
                  <a:cubicBezTo>
                    <a:pt x="458" y="596"/>
                    <a:pt x="597" y="469"/>
                    <a:pt x="597" y="298"/>
                  </a:cubicBezTo>
                  <a:cubicBezTo>
                    <a:pt x="597" y="128"/>
                    <a:pt x="458"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6"/>
            <p:cNvSpPr/>
            <p:nvPr/>
          </p:nvSpPr>
          <p:spPr>
            <a:xfrm>
              <a:off x="4429540" y="2309449"/>
              <a:ext cx="31435" cy="31383"/>
            </a:xfrm>
            <a:custGeom>
              <a:avLst/>
              <a:gdLst/>
              <a:ahLst/>
              <a:cxnLst/>
              <a:rect l="l" t="t" r="r" b="b"/>
              <a:pathLst>
                <a:path w="609" h="608" extrusionOk="0">
                  <a:moveTo>
                    <a:pt x="299" y="0"/>
                  </a:moveTo>
                  <a:cubicBezTo>
                    <a:pt x="140" y="0"/>
                    <a:pt x="1" y="139"/>
                    <a:pt x="1" y="309"/>
                  </a:cubicBezTo>
                  <a:cubicBezTo>
                    <a:pt x="1" y="469"/>
                    <a:pt x="140" y="607"/>
                    <a:pt x="299" y="607"/>
                  </a:cubicBezTo>
                  <a:cubicBezTo>
                    <a:pt x="469" y="607"/>
                    <a:pt x="608" y="469"/>
                    <a:pt x="608" y="309"/>
                  </a:cubicBezTo>
                  <a:cubicBezTo>
                    <a:pt x="608" y="139"/>
                    <a:pt x="46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46"/>
            <p:cNvSpPr/>
            <p:nvPr/>
          </p:nvSpPr>
          <p:spPr>
            <a:xfrm>
              <a:off x="4333427" y="1901097"/>
              <a:ext cx="104474" cy="640883"/>
            </a:xfrm>
            <a:custGeom>
              <a:avLst/>
              <a:gdLst/>
              <a:ahLst/>
              <a:cxnLst/>
              <a:rect l="l" t="t" r="r" b="b"/>
              <a:pathLst>
                <a:path w="2024" h="12416" extrusionOk="0">
                  <a:moveTo>
                    <a:pt x="0" y="0"/>
                  </a:moveTo>
                  <a:lnTo>
                    <a:pt x="0" y="0"/>
                  </a:lnTo>
                  <a:lnTo>
                    <a:pt x="0" y="10392"/>
                  </a:lnTo>
                  <a:cubicBezTo>
                    <a:pt x="0" y="11510"/>
                    <a:pt x="916" y="12416"/>
                    <a:pt x="2023" y="12416"/>
                  </a:cubicBezTo>
                  <a:cubicBezTo>
                    <a:pt x="916" y="12416"/>
                    <a:pt x="0" y="11510"/>
                    <a:pt x="0" y="10392"/>
                  </a:cubicBez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46"/>
            <p:cNvSpPr/>
            <p:nvPr/>
          </p:nvSpPr>
          <p:spPr>
            <a:xfrm>
              <a:off x="4261368" y="1835645"/>
              <a:ext cx="281470" cy="706334"/>
            </a:xfrm>
            <a:custGeom>
              <a:avLst/>
              <a:gdLst/>
              <a:ahLst/>
              <a:cxnLst/>
              <a:rect l="l" t="t" r="r" b="b"/>
              <a:pathLst>
                <a:path w="5453" h="13684" extrusionOk="0">
                  <a:moveTo>
                    <a:pt x="640" y="1"/>
                  </a:moveTo>
                  <a:cubicBezTo>
                    <a:pt x="289" y="1"/>
                    <a:pt x="1" y="288"/>
                    <a:pt x="1" y="629"/>
                  </a:cubicBezTo>
                  <a:cubicBezTo>
                    <a:pt x="1" y="980"/>
                    <a:pt x="289" y="1268"/>
                    <a:pt x="640" y="1268"/>
                  </a:cubicBezTo>
                  <a:lnTo>
                    <a:pt x="1396" y="1268"/>
                  </a:lnTo>
                  <a:lnTo>
                    <a:pt x="1396" y="11660"/>
                  </a:lnTo>
                  <a:cubicBezTo>
                    <a:pt x="1396" y="12778"/>
                    <a:pt x="2312" y="13684"/>
                    <a:pt x="3419" y="13684"/>
                  </a:cubicBezTo>
                  <a:lnTo>
                    <a:pt x="3429" y="13684"/>
                  </a:lnTo>
                  <a:cubicBezTo>
                    <a:pt x="4537" y="13684"/>
                    <a:pt x="5452" y="12778"/>
                    <a:pt x="5452" y="11660"/>
                  </a:cubicBezTo>
                  <a:lnTo>
                    <a:pt x="5452" y="10511"/>
                  </a:lnTo>
                  <a:cubicBezTo>
                    <a:pt x="5218" y="10660"/>
                    <a:pt x="4952" y="10745"/>
                    <a:pt x="4654" y="10745"/>
                  </a:cubicBezTo>
                  <a:lnTo>
                    <a:pt x="4654" y="11415"/>
                  </a:lnTo>
                  <a:cubicBezTo>
                    <a:pt x="4654" y="12224"/>
                    <a:pt x="4079" y="12896"/>
                    <a:pt x="3387" y="12896"/>
                  </a:cubicBezTo>
                  <a:cubicBezTo>
                    <a:pt x="2695" y="12896"/>
                    <a:pt x="2120" y="12224"/>
                    <a:pt x="2120" y="11415"/>
                  </a:cubicBezTo>
                  <a:lnTo>
                    <a:pt x="2120" y="3450"/>
                  </a:lnTo>
                  <a:cubicBezTo>
                    <a:pt x="2184" y="3398"/>
                    <a:pt x="2279" y="3355"/>
                    <a:pt x="2397" y="3312"/>
                  </a:cubicBezTo>
                  <a:cubicBezTo>
                    <a:pt x="2440" y="2205"/>
                    <a:pt x="2461" y="1098"/>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46"/>
            <p:cNvSpPr/>
            <p:nvPr/>
          </p:nvSpPr>
          <p:spPr>
            <a:xfrm>
              <a:off x="4370798" y="2006604"/>
              <a:ext cx="14298" cy="14350"/>
            </a:xfrm>
            <a:custGeom>
              <a:avLst/>
              <a:gdLst/>
              <a:ahLst/>
              <a:cxnLst/>
              <a:rect l="l" t="t" r="r" b="b"/>
              <a:pathLst>
                <a:path w="277" h="278" extrusionOk="0">
                  <a:moveTo>
                    <a:pt x="277" y="0"/>
                  </a:moveTo>
                  <a:lnTo>
                    <a:pt x="277" y="0"/>
                  </a:lnTo>
                  <a:cubicBezTo>
                    <a:pt x="159" y="43"/>
                    <a:pt x="64" y="86"/>
                    <a:pt x="0" y="138"/>
                  </a:cubicBezTo>
                  <a:cubicBezTo>
                    <a:pt x="0" y="138"/>
                    <a:pt x="95" y="202"/>
                    <a:pt x="266" y="277"/>
                  </a:cubicBezTo>
                  <a:cubicBezTo>
                    <a:pt x="266" y="181"/>
                    <a:pt x="266" y="96"/>
                    <a:pt x="2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6"/>
            <p:cNvSpPr/>
            <p:nvPr/>
          </p:nvSpPr>
          <p:spPr>
            <a:xfrm>
              <a:off x="4387781" y="2262167"/>
              <a:ext cx="3355" cy="12698"/>
            </a:xfrm>
            <a:custGeom>
              <a:avLst/>
              <a:gdLst/>
              <a:ahLst/>
              <a:cxnLst/>
              <a:rect l="l" t="t" r="r" b="b"/>
              <a:pathLst>
                <a:path w="65" h="246" extrusionOk="0">
                  <a:moveTo>
                    <a:pt x="12" y="0"/>
                  </a:moveTo>
                  <a:cubicBezTo>
                    <a:pt x="12" y="22"/>
                    <a:pt x="1" y="43"/>
                    <a:pt x="1" y="64"/>
                  </a:cubicBezTo>
                  <a:cubicBezTo>
                    <a:pt x="1" y="128"/>
                    <a:pt x="33" y="192"/>
                    <a:pt x="65" y="246"/>
                  </a:cubicBezTo>
                  <a:cubicBezTo>
                    <a:pt x="43" y="161"/>
                    <a:pt x="33" y="86"/>
                    <a:pt x="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6"/>
            <p:cNvSpPr/>
            <p:nvPr/>
          </p:nvSpPr>
          <p:spPr>
            <a:xfrm>
              <a:off x="4396040" y="2369378"/>
              <a:ext cx="30867" cy="31332"/>
            </a:xfrm>
            <a:custGeom>
              <a:avLst/>
              <a:gdLst/>
              <a:ahLst/>
              <a:cxnLst/>
              <a:rect l="l" t="t" r="r" b="b"/>
              <a:pathLst>
                <a:path w="598" h="607" extrusionOk="0">
                  <a:moveTo>
                    <a:pt x="299" y="0"/>
                  </a:moveTo>
                  <a:cubicBezTo>
                    <a:pt x="129" y="0"/>
                    <a:pt x="1" y="138"/>
                    <a:pt x="1" y="298"/>
                  </a:cubicBezTo>
                  <a:cubicBezTo>
                    <a:pt x="1" y="469"/>
                    <a:pt x="129" y="607"/>
                    <a:pt x="299" y="607"/>
                  </a:cubicBezTo>
                  <a:cubicBezTo>
                    <a:pt x="469" y="607"/>
                    <a:pt x="597" y="469"/>
                    <a:pt x="597" y="298"/>
                  </a:cubicBezTo>
                  <a:cubicBezTo>
                    <a:pt x="597" y="138"/>
                    <a:pt x="469" y="0"/>
                    <a:pt x="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6"/>
            <p:cNvSpPr/>
            <p:nvPr/>
          </p:nvSpPr>
          <p:spPr>
            <a:xfrm>
              <a:off x="4434547" y="2428739"/>
              <a:ext cx="31332" cy="31332"/>
            </a:xfrm>
            <a:custGeom>
              <a:avLst/>
              <a:gdLst/>
              <a:ahLst/>
              <a:cxnLst/>
              <a:rect l="l" t="t" r="r" b="b"/>
              <a:pathLst>
                <a:path w="607" h="607" extrusionOk="0">
                  <a:moveTo>
                    <a:pt x="309" y="0"/>
                  </a:moveTo>
                  <a:cubicBezTo>
                    <a:pt x="138" y="0"/>
                    <a:pt x="0" y="138"/>
                    <a:pt x="0" y="308"/>
                  </a:cubicBezTo>
                  <a:cubicBezTo>
                    <a:pt x="0" y="469"/>
                    <a:pt x="138" y="607"/>
                    <a:pt x="309" y="607"/>
                  </a:cubicBezTo>
                  <a:cubicBezTo>
                    <a:pt x="469" y="607"/>
                    <a:pt x="607" y="469"/>
                    <a:pt x="607" y="308"/>
                  </a:cubicBezTo>
                  <a:cubicBezTo>
                    <a:pt x="607" y="138"/>
                    <a:pt x="469" y="0"/>
                    <a:pt x="3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6"/>
            <p:cNvSpPr/>
            <p:nvPr/>
          </p:nvSpPr>
          <p:spPr>
            <a:xfrm>
              <a:off x="4795101" y="1835645"/>
              <a:ext cx="242964" cy="554630"/>
            </a:xfrm>
            <a:custGeom>
              <a:avLst/>
              <a:gdLst/>
              <a:ahLst/>
              <a:cxnLst/>
              <a:rect l="l" t="t" r="r" b="b"/>
              <a:pathLst>
                <a:path w="4707" h="10745" extrusionOk="0">
                  <a:moveTo>
                    <a:pt x="171" y="1"/>
                  </a:moveTo>
                  <a:cubicBezTo>
                    <a:pt x="490" y="2450"/>
                    <a:pt x="0" y="4941"/>
                    <a:pt x="202" y="7412"/>
                  </a:cubicBezTo>
                  <a:cubicBezTo>
                    <a:pt x="223" y="7667"/>
                    <a:pt x="256" y="7965"/>
                    <a:pt x="320" y="8263"/>
                  </a:cubicBezTo>
                  <a:cubicBezTo>
                    <a:pt x="341" y="8125"/>
                    <a:pt x="469" y="8029"/>
                    <a:pt x="607" y="8029"/>
                  </a:cubicBezTo>
                  <a:cubicBezTo>
                    <a:pt x="777" y="8029"/>
                    <a:pt x="916" y="8157"/>
                    <a:pt x="916" y="8327"/>
                  </a:cubicBezTo>
                  <a:cubicBezTo>
                    <a:pt x="916" y="8498"/>
                    <a:pt x="777" y="8625"/>
                    <a:pt x="607" y="8625"/>
                  </a:cubicBezTo>
                  <a:cubicBezTo>
                    <a:pt x="511" y="8625"/>
                    <a:pt x="426" y="8583"/>
                    <a:pt x="373" y="8509"/>
                  </a:cubicBezTo>
                  <a:lnTo>
                    <a:pt x="373" y="8509"/>
                  </a:lnTo>
                  <a:cubicBezTo>
                    <a:pt x="426" y="8753"/>
                    <a:pt x="500" y="8998"/>
                    <a:pt x="597" y="9233"/>
                  </a:cubicBezTo>
                  <a:lnTo>
                    <a:pt x="1257" y="9233"/>
                  </a:lnTo>
                  <a:cubicBezTo>
                    <a:pt x="1299" y="9200"/>
                    <a:pt x="1352" y="9179"/>
                    <a:pt x="1416" y="9179"/>
                  </a:cubicBezTo>
                  <a:cubicBezTo>
                    <a:pt x="1470" y="9179"/>
                    <a:pt x="1534" y="9200"/>
                    <a:pt x="1576" y="9233"/>
                  </a:cubicBezTo>
                  <a:lnTo>
                    <a:pt x="2502" y="9233"/>
                  </a:lnTo>
                  <a:lnTo>
                    <a:pt x="2502" y="10745"/>
                  </a:lnTo>
                  <a:cubicBezTo>
                    <a:pt x="2811" y="10745"/>
                    <a:pt x="3067" y="10660"/>
                    <a:pt x="3311" y="10511"/>
                  </a:cubicBezTo>
                  <a:lnTo>
                    <a:pt x="3311" y="1268"/>
                  </a:lnTo>
                  <a:lnTo>
                    <a:pt x="4068" y="1268"/>
                  </a:lnTo>
                  <a:cubicBezTo>
                    <a:pt x="4419" y="1268"/>
                    <a:pt x="4707" y="980"/>
                    <a:pt x="4707" y="629"/>
                  </a:cubicBezTo>
                  <a:cubicBezTo>
                    <a:pt x="4707" y="288"/>
                    <a:pt x="4419" y="1"/>
                    <a:pt x="40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6"/>
            <p:cNvSpPr/>
            <p:nvPr/>
          </p:nvSpPr>
          <p:spPr>
            <a:xfrm>
              <a:off x="4793965" y="2312185"/>
              <a:ext cx="130334" cy="189127"/>
            </a:xfrm>
            <a:custGeom>
              <a:avLst/>
              <a:gdLst/>
              <a:ahLst/>
              <a:cxnLst/>
              <a:rect l="l" t="t" r="r" b="b"/>
              <a:pathLst>
                <a:path w="2525" h="3664" extrusionOk="0">
                  <a:moveTo>
                    <a:pt x="1" y="1"/>
                  </a:moveTo>
                  <a:lnTo>
                    <a:pt x="1" y="2183"/>
                  </a:lnTo>
                  <a:cubicBezTo>
                    <a:pt x="1" y="2992"/>
                    <a:pt x="565" y="3664"/>
                    <a:pt x="1268" y="3664"/>
                  </a:cubicBezTo>
                  <a:cubicBezTo>
                    <a:pt x="1960" y="3664"/>
                    <a:pt x="2524" y="2992"/>
                    <a:pt x="2524" y="2183"/>
                  </a:cubicBezTo>
                  <a:lnTo>
                    <a:pt x="25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6"/>
            <p:cNvSpPr/>
            <p:nvPr/>
          </p:nvSpPr>
          <p:spPr>
            <a:xfrm>
              <a:off x="4811567" y="2250088"/>
              <a:ext cx="30867" cy="30816"/>
            </a:xfrm>
            <a:custGeom>
              <a:avLst/>
              <a:gdLst/>
              <a:ahLst/>
              <a:cxnLst/>
              <a:rect l="l" t="t" r="r" b="b"/>
              <a:pathLst>
                <a:path w="598" h="597" extrusionOk="0">
                  <a:moveTo>
                    <a:pt x="288" y="0"/>
                  </a:moveTo>
                  <a:cubicBezTo>
                    <a:pt x="150" y="0"/>
                    <a:pt x="22" y="96"/>
                    <a:pt x="1" y="234"/>
                  </a:cubicBezTo>
                  <a:cubicBezTo>
                    <a:pt x="11" y="320"/>
                    <a:pt x="32" y="395"/>
                    <a:pt x="54" y="480"/>
                  </a:cubicBezTo>
                  <a:cubicBezTo>
                    <a:pt x="107" y="554"/>
                    <a:pt x="192" y="596"/>
                    <a:pt x="288" y="596"/>
                  </a:cubicBezTo>
                  <a:cubicBezTo>
                    <a:pt x="458" y="596"/>
                    <a:pt x="597" y="469"/>
                    <a:pt x="597" y="298"/>
                  </a:cubicBezTo>
                  <a:cubicBezTo>
                    <a:pt x="597" y="128"/>
                    <a:pt x="458"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6"/>
            <p:cNvSpPr/>
            <p:nvPr/>
          </p:nvSpPr>
          <p:spPr>
            <a:xfrm>
              <a:off x="4859934" y="2309449"/>
              <a:ext cx="16569" cy="2787"/>
            </a:xfrm>
            <a:custGeom>
              <a:avLst/>
              <a:gdLst/>
              <a:ahLst/>
              <a:cxnLst/>
              <a:rect l="l" t="t" r="r" b="b"/>
              <a:pathLst>
                <a:path w="321" h="54" extrusionOk="0">
                  <a:moveTo>
                    <a:pt x="160" y="0"/>
                  </a:moveTo>
                  <a:cubicBezTo>
                    <a:pt x="96" y="0"/>
                    <a:pt x="43" y="21"/>
                    <a:pt x="1" y="54"/>
                  </a:cubicBezTo>
                  <a:lnTo>
                    <a:pt x="320" y="54"/>
                  </a:lnTo>
                  <a:cubicBezTo>
                    <a:pt x="278" y="21"/>
                    <a:pt x="214" y="0"/>
                    <a:pt x="160" y="0"/>
                  </a:cubicBezTo>
                  <a:close/>
                </a:path>
              </a:pathLst>
            </a:custGeom>
            <a:solidFill>
              <a:srgbClr val="C7C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6"/>
            <p:cNvSpPr/>
            <p:nvPr/>
          </p:nvSpPr>
          <p:spPr>
            <a:xfrm>
              <a:off x="4852759" y="2312185"/>
              <a:ext cx="30867" cy="28648"/>
            </a:xfrm>
            <a:custGeom>
              <a:avLst/>
              <a:gdLst/>
              <a:ahLst/>
              <a:cxnLst/>
              <a:rect l="l" t="t" r="r" b="b"/>
              <a:pathLst>
                <a:path w="598" h="555" extrusionOk="0">
                  <a:moveTo>
                    <a:pt x="140" y="1"/>
                  </a:moveTo>
                  <a:cubicBezTo>
                    <a:pt x="55" y="54"/>
                    <a:pt x="1" y="150"/>
                    <a:pt x="1" y="256"/>
                  </a:cubicBezTo>
                  <a:cubicBezTo>
                    <a:pt x="1" y="416"/>
                    <a:pt x="129" y="554"/>
                    <a:pt x="299" y="554"/>
                  </a:cubicBezTo>
                  <a:cubicBezTo>
                    <a:pt x="469" y="554"/>
                    <a:pt x="597" y="416"/>
                    <a:pt x="597" y="256"/>
                  </a:cubicBezTo>
                  <a:cubicBezTo>
                    <a:pt x="597" y="150"/>
                    <a:pt x="544" y="54"/>
                    <a:pt x="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6"/>
            <p:cNvSpPr/>
            <p:nvPr/>
          </p:nvSpPr>
          <p:spPr>
            <a:xfrm>
              <a:off x="4684586" y="1835645"/>
              <a:ext cx="119340" cy="65503"/>
            </a:xfrm>
            <a:custGeom>
              <a:avLst/>
              <a:gdLst/>
              <a:ahLst/>
              <a:cxnLst/>
              <a:rect l="l" t="t" r="r" b="b"/>
              <a:pathLst>
                <a:path w="2312" h="1269" extrusionOk="0">
                  <a:moveTo>
                    <a:pt x="1" y="661"/>
                  </a:moveTo>
                  <a:cubicBezTo>
                    <a:pt x="12" y="991"/>
                    <a:pt x="289" y="1268"/>
                    <a:pt x="629" y="1268"/>
                  </a:cubicBezTo>
                  <a:cubicBezTo>
                    <a:pt x="289" y="1268"/>
                    <a:pt x="12" y="991"/>
                    <a:pt x="1" y="661"/>
                  </a:cubicBezTo>
                  <a:close/>
                  <a:moveTo>
                    <a:pt x="2312" y="1"/>
                  </a:moveTo>
                  <a:lnTo>
                    <a:pt x="629" y="1"/>
                  </a:lnTo>
                  <a:cubicBezTo>
                    <a:pt x="289" y="1"/>
                    <a:pt x="1" y="288"/>
                    <a:pt x="1" y="629"/>
                  </a:cubicBezTo>
                  <a:lnTo>
                    <a:pt x="1" y="629"/>
                  </a:lnTo>
                  <a:cubicBezTo>
                    <a:pt x="1" y="288"/>
                    <a:pt x="289" y="1"/>
                    <a:pt x="629" y="1"/>
                  </a:cubicBezTo>
                  <a:lnTo>
                    <a:pt x="2312" y="1"/>
                  </a:lnTo>
                  <a:close/>
                </a:path>
              </a:pathLst>
            </a:custGeom>
            <a:solidFill>
              <a:srgbClr val="8094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6"/>
            <p:cNvSpPr/>
            <p:nvPr/>
          </p:nvSpPr>
          <p:spPr>
            <a:xfrm>
              <a:off x="4684586" y="1835645"/>
              <a:ext cx="281470" cy="706334"/>
            </a:xfrm>
            <a:custGeom>
              <a:avLst/>
              <a:gdLst/>
              <a:ahLst/>
              <a:cxnLst/>
              <a:rect l="l" t="t" r="r" b="b"/>
              <a:pathLst>
                <a:path w="5453" h="13684" extrusionOk="0">
                  <a:moveTo>
                    <a:pt x="629" y="1"/>
                  </a:moveTo>
                  <a:cubicBezTo>
                    <a:pt x="289" y="1"/>
                    <a:pt x="1" y="288"/>
                    <a:pt x="1" y="629"/>
                  </a:cubicBezTo>
                  <a:lnTo>
                    <a:pt x="1" y="661"/>
                  </a:lnTo>
                  <a:cubicBezTo>
                    <a:pt x="12" y="991"/>
                    <a:pt x="289" y="1268"/>
                    <a:pt x="629" y="1268"/>
                  </a:cubicBezTo>
                  <a:lnTo>
                    <a:pt x="1396" y="1268"/>
                  </a:lnTo>
                  <a:lnTo>
                    <a:pt x="1396" y="11660"/>
                  </a:lnTo>
                  <a:cubicBezTo>
                    <a:pt x="1396" y="12778"/>
                    <a:pt x="2301" y="13684"/>
                    <a:pt x="3419" y="13684"/>
                  </a:cubicBezTo>
                  <a:cubicBezTo>
                    <a:pt x="4537" y="13684"/>
                    <a:pt x="5452" y="12778"/>
                    <a:pt x="5452" y="11660"/>
                  </a:cubicBezTo>
                  <a:lnTo>
                    <a:pt x="5452" y="10511"/>
                  </a:lnTo>
                  <a:cubicBezTo>
                    <a:pt x="5208" y="10660"/>
                    <a:pt x="4952" y="10745"/>
                    <a:pt x="4643" y="10745"/>
                  </a:cubicBezTo>
                  <a:lnTo>
                    <a:pt x="4643" y="11415"/>
                  </a:lnTo>
                  <a:cubicBezTo>
                    <a:pt x="4643" y="12224"/>
                    <a:pt x="4079" y="12896"/>
                    <a:pt x="3387" y="12896"/>
                  </a:cubicBezTo>
                  <a:cubicBezTo>
                    <a:pt x="2684" y="12896"/>
                    <a:pt x="2120" y="12224"/>
                    <a:pt x="2120" y="11415"/>
                  </a:cubicBezTo>
                  <a:lnTo>
                    <a:pt x="2120" y="9233"/>
                  </a:lnTo>
                  <a:lnTo>
                    <a:pt x="2738" y="9233"/>
                  </a:lnTo>
                  <a:cubicBezTo>
                    <a:pt x="2641" y="8998"/>
                    <a:pt x="2567" y="8753"/>
                    <a:pt x="2514" y="8509"/>
                  </a:cubicBezTo>
                  <a:cubicBezTo>
                    <a:pt x="2471" y="8455"/>
                    <a:pt x="2450" y="8391"/>
                    <a:pt x="2450" y="8327"/>
                  </a:cubicBezTo>
                  <a:cubicBezTo>
                    <a:pt x="2450" y="8306"/>
                    <a:pt x="2450" y="8285"/>
                    <a:pt x="2461" y="8263"/>
                  </a:cubicBezTo>
                  <a:cubicBezTo>
                    <a:pt x="2397" y="7965"/>
                    <a:pt x="2364" y="7667"/>
                    <a:pt x="2343" y="7412"/>
                  </a:cubicBezTo>
                  <a:cubicBezTo>
                    <a:pt x="2141" y="4941"/>
                    <a:pt x="2631" y="2450"/>
                    <a:pt x="23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6"/>
            <p:cNvSpPr/>
            <p:nvPr/>
          </p:nvSpPr>
          <p:spPr>
            <a:xfrm>
              <a:off x="4793965" y="2312185"/>
              <a:ext cx="130334" cy="189127"/>
            </a:xfrm>
            <a:custGeom>
              <a:avLst/>
              <a:gdLst/>
              <a:ahLst/>
              <a:cxnLst/>
              <a:rect l="l" t="t" r="r" b="b"/>
              <a:pathLst>
                <a:path w="2525" h="3664" extrusionOk="0">
                  <a:moveTo>
                    <a:pt x="778" y="1108"/>
                  </a:moveTo>
                  <a:cubicBezTo>
                    <a:pt x="948" y="1108"/>
                    <a:pt x="1087" y="1246"/>
                    <a:pt x="1087" y="1406"/>
                  </a:cubicBezTo>
                  <a:cubicBezTo>
                    <a:pt x="1087" y="1577"/>
                    <a:pt x="948" y="1715"/>
                    <a:pt x="778" y="1715"/>
                  </a:cubicBezTo>
                  <a:cubicBezTo>
                    <a:pt x="619" y="1715"/>
                    <a:pt x="480" y="1577"/>
                    <a:pt x="480" y="1406"/>
                  </a:cubicBezTo>
                  <a:cubicBezTo>
                    <a:pt x="480" y="1246"/>
                    <a:pt x="619" y="1108"/>
                    <a:pt x="778" y="1108"/>
                  </a:cubicBezTo>
                  <a:close/>
                  <a:moveTo>
                    <a:pt x="1534" y="2258"/>
                  </a:moveTo>
                  <a:cubicBezTo>
                    <a:pt x="1705" y="2258"/>
                    <a:pt x="1843" y="2396"/>
                    <a:pt x="1843" y="2566"/>
                  </a:cubicBezTo>
                  <a:cubicBezTo>
                    <a:pt x="1843" y="2727"/>
                    <a:pt x="1705" y="2865"/>
                    <a:pt x="1534" y="2865"/>
                  </a:cubicBezTo>
                  <a:cubicBezTo>
                    <a:pt x="1374" y="2865"/>
                    <a:pt x="1236" y="2727"/>
                    <a:pt x="1236" y="2566"/>
                  </a:cubicBezTo>
                  <a:cubicBezTo>
                    <a:pt x="1236" y="2396"/>
                    <a:pt x="1374" y="2258"/>
                    <a:pt x="1534" y="2258"/>
                  </a:cubicBezTo>
                  <a:close/>
                  <a:moveTo>
                    <a:pt x="1" y="1"/>
                  </a:moveTo>
                  <a:lnTo>
                    <a:pt x="1" y="2183"/>
                  </a:lnTo>
                  <a:cubicBezTo>
                    <a:pt x="1" y="2992"/>
                    <a:pt x="565" y="3664"/>
                    <a:pt x="1268" y="3664"/>
                  </a:cubicBezTo>
                  <a:cubicBezTo>
                    <a:pt x="1960" y="3664"/>
                    <a:pt x="2524" y="2992"/>
                    <a:pt x="2524" y="2183"/>
                  </a:cubicBezTo>
                  <a:lnTo>
                    <a:pt x="2524" y="1513"/>
                  </a:lnTo>
                  <a:lnTo>
                    <a:pt x="2514" y="1513"/>
                  </a:lnTo>
                  <a:cubicBezTo>
                    <a:pt x="2471" y="1513"/>
                    <a:pt x="2418" y="1513"/>
                    <a:pt x="2375" y="1502"/>
                  </a:cubicBezTo>
                  <a:cubicBezTo>
                    <a:pt x="1481" y="1438"/>
                    <a:pt x="938" y="778"/>
                    <a:pt x="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6"/>
            <p:cNvSpPr/>
            <p:nvPr/>
          </p:nvSpPr>
          <p:spPr>
            <a:xfrm>
              <a:off x="4810999" y="2262167"/>
              <a:ext cx="3355" cy="12698"/>
            </a:xfrm>
            <a:custGeom>
              <a:avLst/>
              <a:gdLst/>
              <a:ahLst/>
              <a:cxnLst/>
              <a:rect l="l" t="t" r="r" b="b"/>
              <a:pathLst>
                <a:path w="65" h="246" extrusionOk="0">
                  <a:moveTo>
                    <a:pt x="12" y="0"/>
                  </a:moveTo>
                  <a:cubicBezTo>
                    <a:pt x="1" y="22"/>
                    <a:pt x="1" y="43"/>
                    <a:pt x="1" y="64"/>
                  </a:cubicBezTo>
                  <a:cubicBezTo>
                    <a:pt x="1" y="128"/>
                    <a:pt x="22" y="192"/>
                    <a:pt x="65" y="246"/>
                  </a:cubicBezTo>
                  <a:cubicBezTo>
                    <a:pt x="43" y="161"/>
                    <a:pt x="22" y="86"/>
                    <a:pt x="12" y="0"/>
                  </a:cubicBezTo>
                  <a:close/>
                </a:path>
              </a:pathLst>
            </a:custGeom>
            <a:solidFill>
              <a:srgbClr val="E0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6"/>
            <p:cNvSpPr/>
            <p:nvPr/>
          </p:nvSpPr>
          <p:spPr>
            <a:xfrm>
              <a:off x="4818691" y="2369378"/>
              <a:ext cx="31435" cy="31332"/>
            </a:xfrm>
            <a:custGeom>
              <a:avLst/>
              <a:gdLst/>
              <a:ahLst/>
              <a:cxnLst/>
              <a:rect l="l" t="t" r="r" b="b"/>
              <a:pathLst>
                <a:path w="609" h="607" extrusionOk="0">
                  <a:moveTo>
                    <a:pt x="299" y="0"/>
                  </a:moveTo>
                  <a:cubicBezTo>
                    <a:pt x="140" y="0"/>
                    <a:pt x="1" y="138"/>
                    <a:pt x="1" y="298"/>
                  </a:cubicBezTo>
                  <a:cubicBezTo>
                    <a:pt x="1" y="469"/>
                    <a:pt x="140" y="607"/>
                    <a:pt x="299" y="607"/>
                  </a:cubicBezTo>
                  <a:cubicBezTo>
                    <a:pt x="469" y="607"/>
                    <a:pt x="608" y="469"/>
                    <a:pt x="608" y="298"/>
                  </a:cubicBezTo>
                  <a:cubicBezTo>
                    <a:pt x="608" y="138"/>
                    <a:pt x="469" y="0"/>
                    <a:pt x="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6"/>
            <p:cNvSpPr/>
            <p:nvPr/>
          </p:nvSpPr>
          <p:spPr>
            <a:xfrm>
              <a:off x="4857766" y="2428739"/>
              <a:ext cx="31332" cy="31332"/>
            </a:xfrm>
            <a:custGeom>
              <a:avLst/>
              <a:gdLst/>
              <a:ahLst/>
              <a:cxnLst/>
              <a:rect l="l" t="t" r="r" b="b"/>
              <a:pathLst>
                <a:path w="607" h="607" extrusionOk="0">
                  <a:moveTo>
                    <a:pt x="298" y="0"/>
                  </a:moveTo>
                  <a:cubicBezTo>
                    <a:pt x="138" y="0"/>
                    <a:pt x="0" y="138"/>
                    <a:pt x="0" y="308"/>
                  </a:cubicBezTo>
                  <a:cubicBezTo>
                    <a:pt x="0" y="469"/>
                    <a:pt x="138" y="607"/>
                    <a:pt x="298" y="607"/>
                  </a:cubicBezTo>
                  <a:cubicBezTo>
                    <a:pt x="469" y="607"/>
                    <a:pt x="607" y="469"/>
                    <a:pt x="607" y="308"/>
                  </a:cubicBezTo>
                  <a:cubicBezTo>
                    <a:pt x="607" y="138"/>
                    <a:pt x="469" y="0"/>
                    <a:pt x="29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6"/>
            <p:cNvSpPr/>
            <p:nvPr/>
          </p:nvSpPr>
          <p:spPr>
            <a:xfrm>
              <a:off x="5861897" y="1630101"/>
              <a:ext cx="362819" cy="3237863"/>
            </a:xfrm>
            <a:custGeom>
              <a:avLst/>
              <a:gdLst/>
              <a:ahLst/>
              <a:cxnLst/>
              <a:rect l="l" t="t" r="r" b="b"/>
              <a:pathLst>
                <a:path w="7029" h="62728" extrusionOk="0">
                  <a:moveTo>
                    <a:pt x="192" y="0"/>
                  </a:moveTo>
                  <a:cubicBezTo>
                    <a:pt x="64" y="309"/>
                    <a:pt x="1" y="639"/>
                    <a:pt x="1" y="1001"/>
                  </a:cubicBezTo>
                  <a:cubicBezTo>
                    <a:pt x="1" y="1683"/>
                    <a:pt x="246" y="2290"/>
                    <a:pt x="651" y="2726"/>
                  </a:cubicBezTo>
                  <a:lnTo>
                    <a:pt x="1044" y="2726"/>
                  </a:lnTo>
                  <a:lnTo>
                    <a:pt x="1044" y="24672"/>
                  </a:lnTo>
                  <a:lnTo>
                    <a:pt x="469" y="24672"/>
                  </a:lnTo>
                  <a:cubicBezTo>
                    <a:pt x="182" y="25087"/>
                    <a:pt x="1" y="25609"/>
                    <a:pt x="1" y="26184"/>
                  </a:cubicBezTo>
                  <a:cubicBezTo>
                    <a:pt x="1" y="26854"/>
                    <a:pt x="246" y="27472"/>
                    <a:pt x="651" y="27909"/>
                  </a:cubicBezTo>
                  <a:lnTo>
                    <a:pt x="1044" y="27909"/>
                  </a:lnTo>
                  <a:lnTo>
                    <a:pt x="1044" y="62728"/>
                  </a:lnTo>
                  <a:lnTo>
                    <a:pt x="3206" y="62728"/>
                  </a:lnTo>
                  <a:lnTo>
                    <a:pt x="3206" y="27909"/>
                  </a:lnTo>
                  <a:lnTo>
                    <a:pt x="3600" y="27909"/>
                  </a:lnTo>
                  <a:cubicBezTo>
                    <a:pt x="3898" y="27578"/>
                    <a:pt x="4111" y="27153"/>
                    <a:pt x="4196" y="26674"/>
                  </a:cubicBezTo>
                  <a:lnTo>
                    <a:pt x="5346" y="26674"/>
                  </a:lnTo>
                  <a:cubicBezTo>
                    <a:pt x="5388" y="27089"/>
                    <a:pt x="5740" y="27419"/>
                    <a:pt x="6176" y="27419"/>
                  </a:cubicBezTo>
                  <a:cubicBezTo>
                    <a:pt x="6645" y="27419"/>
                    <a:pt x="7028" y="27046"/>
                    <a:pt x="7028" y="26567"/>
                  </a:cubicBezTo>
                  <a:cubicBezTo>
                    <a:pt x="7028" y="26099"/>
                    <a:pt x="6645" y="25726"/>
                    <a:pt x="6176" y="25726"/>
                  </a:cubicBezTo>
                  <a:cubicBezTo>
                    <a:pt x="5847" y="25726"/>
                    <a:pt x="5570" y="25917"/>
                    <a:pt x="5421" y="26194"/>
                  </a:cubicBezTo>
                  <a:lnTo>
                    <a:pt x="4238" y="26194"/>
                  </a:lnTo>
                  <a:lnTo>
                    <a:pt x="4238" y="26184"/>
                  </a:lnTo>
                  <a:cubicBezTo>
                    <a:pt x="4238" y="25609"/>
                    <a:pt x="4068" y="25087"/>
                    <a:pt x="3770" y="24672"/>
                  </a:cubicBezTo>
                  <a:lnTo>
                    <a:pt x="3206" y="24672"/>
                  </a:lnTo>
                  <a:lnTo>
                    <a:pt x="3206" y="2726"/>
                  </a:lnTo>
                  <a:lnTo>
                    <a:pt x="3600" y="2726"/>
                  </a:lnTo>
                  <a:cubicBezTo>
                    <a:pt x="3994" y="2290"/>
                    <a:pt x="4238" y="1683"/>
                    <a:pt x="4238" y="1001"/>
                  </a:cubicBezTo>
                  <a:cubicBezTo>
                    <a:pt x="4238" y="650"/>
                    <a:pt x="4175" y="309"/>
                    <a:pt x="4058" y="11"/>
                  </a:cubicBezTo>
                  <a:lnTo>
                    <a:pt x="256" y="11"/>
                  </a:lnTo>
                  <a:cubicBezTo>
                    <a:pt x="235" y="11"/>
                    <a:pt x="214" y="0"/>
                    <a:pt x="1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6"/>
            <p:cNvSpPr/>
            <p:nvPr/>
          </p:nvSpPr>
          <p:spPr>
            <a:xfrm>
              <a:off x="5082512" y="4811337"/>
              <a:ext cx="1089387" cy="210599"/>
            </a:xfrm>
            <a:custGeom>
              <a:avLst/>
              <a:gdLst/>
              <a:ahLst/>
              <a:cxnLst/>
              <a:rect l="l" t="t" r="r" b="b"/>
              <a:pathLst>
                <a:path w="21105" h="4080" extrusionOk="0">
                  <a:moveTo>
                    <a:pt x="2035" y="1"/>
                  </a:moveTo>
                  <a:cubicBezTo>
                    <a:pt x="916" y="1"/>
                    <a:pt x="1" y="916"/>
                    <a:pt x="1" y="2035"/>
                  </a:cubicBezTo>
                  <a:cubicBezTo>
                    <a:pt x="1" y="3164"/>
                    <a:pt x="916" y="4079"/>
                    <a:pt x="2035" y="4079"/>
                  </a:cubicBezTo>
                  <a:lnTo>
                    <a:pt x="19061" y="4079"/>
                  </a:lnTo>
                  <a:cubicBezTo>
                    <a:pt x="20189" y="4079"/>
                    <a:pt x="21105" y="3164"/>
                    <a:pt x="21105" y="2035"/>
                  </a:cubicBezTo>
                  <a:cubicBezTo>
                    <a:pt x="21105" y="916"/>
                    <a:pt x="20189" y="1"/>
                    <a:pt x="19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6"/>
            <p:cNvSpPr/>
            <p:nvPr/>
          </p:nvSpPr>
          <p:spPr>
            <a:xfrm>
              <a:off x="5904224" y="4811337"/>
              <a:ext cx="177564" cy="1187"/>
            </a:xfrm>
            <a:custGeom>
              <a:avLst/>
              <a:gdLst/>
              <a:ahLst/>
              <a:cxnLst/>
              <a:rect l="l" t="t" r="r" b="b"/>
              <a:pathLst>
                <a:path w="3440" h="23" extrusionOk="0">
                  <a:moveTo>
                    <a:pt x="224" y="1"/>
                  </a:moveTo>
                  <a:lnTo>
                    <a:pt x="1" y="1"/>
                  </a:lnTo>
                  <a:lnTo>
                    <a:pt x="1" y="1"/>
                  </a:lnTo>
                  <a:lnTo>
                    <a:pt x="224" y="1"/>
                  </a:lnTo>
                  <a:lnTo>
                    <a:pt x="224" y="1"/>
                  </a:lnTo>
                  <a:close/>
                  <a:moveTo>
                    <a:pt x="3142" y="1"/>
                  </a:moveTo>
                  <a:lnTo>
                    <a:pt x="2386" y="1"/>
                  </a:lnTo>
                  <a:lnTo>
                    <a:pt x="2386" y="1"/>
                  </a:lnTo>
                  <a:lnTo>
                    <a:pt x="3142" y="1"/>
                  </a:lnTo>
                  <a:cubicBezTo>
                    <a:pt x="3248" y="1"/>
                    <a:pt x="3344" y="1"/>
                    <a:pt x="3440" y="22"/>
                  </a:cubicBezTo>
                  <a:cubicBezTo>
                    <a:pt x="3344" y="1"/>
                    <a:pt x="3248" y="1"/>
                    <a:pt x="31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6"/>
            <p:cNvSpPr/>
            <p:nvPr/>
          </p:nvSpPr>
          <p:spPr>
            <a:xfrm>
              <a:off x="5712978" y="4811337"/>
              <a:ext cx="191294" cy="52"/>
            </a:xfrm>
            <a:custGeom>
              <a:avLst/>
              <a:gdLst/>
              <a:ahLst/>
              <a:cxnLst/>
              <a:rect l="l" t="t" r="r" b="b"/>
              <a:pathLst>
                <a:path w="3706" h="1" extrusionOk="0">
                  <a:moveTo>
                    <a:pt x="3706" y="1"/>
                  </a:moveTo>
                  <a:lnTo>
                    <a:pt x="0" y="1"/>
                  </a:lnTo>
                  <a:lnTo>
                    <a:pt x="0"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46"/>
            <p:cNvSpPr/>
            <p:nvPr/>
          </p:nvSpPr>
          <p:spPr>
            <a:xfrm>
              <a:off x="5915786" y="4811337"/>
              <a:ext cx="111649" cy="52"/>
            </a:xfrm>
            <a:custGeom>
              <a:avLst/>
              <a:gdLst/>
              <a:ahLst/>
              <a:cxnLst/>
              <a:rect l="l" t="t" r="r" b="b"/>
              <a:pathLst>
                <a:path w="2163" h="1" extrusionOk="0">
                  <a:moveTo>
                    <a:pt x="2162" y="1"/>
                  </a:moveTo>
                  <a:lnTo>
                    <a:pt x="0" y="1"/>
                  </a:lnTo>
                  <a:lnTo>
                    <a:pt x="0"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46"/>
            <p:cNvSpPr/>
            <p:nvPr/>
          </p:nvSpPr>
          <p:spPr>
            <a:xfrm>
              <a:off x="5172689" y="4811337"/>
              <a:ext cx="199553" cy="1187"/>
            </a:xfrm>
            <a:custGeom>
              <a:avLst/>
              <a:gdLst/>
              <a:ahLst/>
              <a:cxnLst/>
              <a:rect l="l" t="t" r="r" b="b"/>
              <a:pathLst>
                <a:path w="3866" h="23" extrusionOk="0">
                  <a:moveTo>
                    <a:pt x="0" y="22"/>
                  </a:moveTo>
                  <a:lnTo>
                    <a:pt x="0" y="22"/>
                  </a:lnTo>
                  <a:lnTo>
                    <a:pt x="0" y="22"/>
                  </a:lnTo>
                  <a:close/>
                  <a:moveTo>
                    <a:pt x="11" y="22"/>
                  </a:moveTo>
                  <a:lnTo>
                    <a:pt x="11" y="22"/>
                  </a:lnTo>
                  <a:lnTo>
                    <a:pt x="11" y="22"/>
                  </a:lnTo>
                  <a:close/>
                  <a:moveTo>
                    <a:pt x="3866" y="1"/>
                  </a:moveTo>
                  <a:lnTo>
                    <a:pt x="288" y="1"/>
                  </a:lnTo>
                  <a:cubicBezTo>
                    <a:pt x="192" y="1"/>
                    <a:pt x="106" y="1"/>
                    <a:pt x="11" y="22"/>
                  </a:cubicBezTo>
                  <a:cubicBezTo>
                    <a:pt x="106" y="1"/>
                    <a:pt x="192" y="1"/>
                    <a:pt x="288" y="1"/>
                  </a:cubicBezTo>
                  <a:lnTo>
                    <a:pt x="3866" y="1"/>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46"/>
            <p:cNvSpPr/>
            <p:nvPr/>
          </p:nvSpPr>
          <p:spPr>
            <a:xfrm>
              <a:off x="6081739" y="4812472"/>
              <a:ext cx="52" cy="52"/>
            </a:xfrm>
            <a:custGeom>
              <a:avLst/>
              <a:gdLst/>
              <a:ahLst/>
              <a:cxnLst/>
              <a:rect l="l" t="t" r="r" b="b"/>
              <a:pathLst>
                <a:path w="1" h="1" extrusionOk="0">
                  <a:moveTo>
                    <a:pt x="1"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46"/>
            <p:cNvSpPr/>
            <p:nvPr/>
          </p:nvSpPr>
          <p:spPr>
            <a:xfrm>
              <a:off x="5172689" y="4812472"/>
              <a:ext cx="52" cy="52"/>
            </a:xfrm>
            <a:custGeom>
              <a:avLst/>
              <a:gdLst/>
              <a:ahLst/>
              <a:cxnLst/>
              <a:rect l="l" t="t" r="r" b="b"/>
              <a:pathLst>
                <a:path w="1" h="1" extrusionOk="0">
                  <a:moveTo>
                    <a:pt x="0" y="0"/>
                  </a:moveTo>
                  <a:lnTo>
                    <a:pt x="0" y="0"/>
                  </a:lnTo>
                  <a:close/>
                </a:path>
              </a:pathLst>
            </a:custGeom>
            <a:solidFill>
              <a:srgbClr val="698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46"/>
            <p:cNvSpPr/>
            <p:nvPr/>
          </p:nvSpPr>
          <p:spPr>
            <a:xfrm>
              <a:off x="6081739" y="4812472"/>
              <a:ext cx="619" cy="52"/>
            </a:xfrm>
            <a:custGeom>
              <a:avLst/>
              <a:gdLst/>
              <a:ahLst/>
              <a:cxnLst/>
              <a:rect l="l" t="t" r="r" b="b"/>
              <a:pathLst>
                <a:path w="12" h="1" extrusionOk="0">
                  <a:moveTo>
                    <a:pt x="12" y="0"/>
                  </a:moveTo>
                  <a:lnTo>
                    <a:pt x="12" y="0"/>
                  </a:lnTo>
                  <a:lnTo>
                    <a:pt x="12" y="0"/>
                  </a:lnTo>
                  <a:close/>
                  <a:moveTo>
                    <a:pt x="1" y="0"/>
                  </a:moveTo>
                  <a:lnTo>
                    <a:pt x="1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a:off x="5084215" y="4811337"/>
              <a:ext cx="1086084" cy="86924"/>
            </a:xfrm>
            <a:custGeom>
              <a:avLst/>
              <a:gdLst/>
              <a:ahLst/>
              <a:cxnLst/>
              <a:rect l="l" t="t" r="r" b="b"/>
              <a:pathLst>
                <a:path w="21041" h="1684" extrusionOk="0">
                  <a:moveTo>
                    <a:pt x="2002" y="1"/>
                  </a:moveTo>
                  <a:cubicBezTo>
                    <a:pt x="1906" y="1"/>
                    <a:pt x="1820" y="1"/>
                    <a:pt x="1725" y="22"/>
                  </a:cubicBezTo>
                  <a:lnTo>
                    <a:pt x="1714" y="22"/>
                  </a:lnTo>
                  <a:cubicBezTo>
                    <a:pt x="841" y="150"/>
                    <a:pt x="149" y="821"/>
                    <a:pt x="0" y="1683"/>
                  </a:cubicBezTo>
                  <a:lnTo>
                    <a:pt x="21040" y="1683"/>
                  </a:lnTo>
                  <a:cubicBezTo>
                    <a:pt x="20891" y="831"/>
                    <a:pt x="20199" y="150"/>
                    <a:pt x="19337" y="22"/>
                  </a:cubicBezTo>
                  <a:lnTo>
                    <a:pt x="19326" y="22"/>
                  </a:lnTo>
                  <a:cubicBezTo>
                    <a:pt x="19230" y="1"/>
                    <a:pt x="19134" y="1"/>
                    <a:pt x="19028" y="1"/>
                  </a:cubicBezTo>
                  <a:lnTo>
                    <a:pt x="12181" y="1"/>
                  </a:lnTo>
                  <a:lnTo>
                    <a:pt x="12181" y="523"/>
                  </a:lnTo>
                  <a:lnTo>
                    <a:pt x="12170" y="523"/>
                  </a:lnTo>
                  <a:cubicBezTo>
                    <a:pt x="12213" y="576"/>
                    <a:pt x="12234" y="640"/>
                    <a:pt x="12234" y="693"/>
                  </a:cubicBezTo>
                  <a:cubicBezTo>
                    <a:pt x="12234" y="1141"/>
                    <a:pt x="10733" y="1503"/>
                    <a:pt x="8881" y="1503"/>
                  </a:cubicBezTo>
                  <a:cubicBezTo>
                    <a:pt x="7028" y="1503"/>
                    <a:pt x="5516" y="1141"/>
                    <a:pt x="5516" y="693"/>
                  </a:cubicBezTo>
                  <a:cubicBezTo>
                    <a:pt x="5516" y="640"/>
                    <a:pt x="5547" y="576"/>
                    <a:pt x="5590" y="523"/>
                  </a:cubicBezTo>
                  <a:lnTo>
                    <a:pt x="5580" y="523"/>
                  </a:lnTo>
                  <a:lnTo>
                    <a:pt x="55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46"/>
            <p:cNvSpPr/>
            <p:nvPr/>
          </p:nvSpPr>
          <p:spPr>
            <a:xfrm>
              <a:off x="4134438" y="2122539"/>
              <a:ext cx="1863289" cy="101790"/>
            </a:xfrm>
            <a:custGeom>
              <a:avLst/>
              <a:gdLst/>
              <a:ahLst/>
              <a:cxnLst/>
              <a:rect l="l" t="t" r="r" b="b"/>
              <a:pathLst>
                <a:path w="36098" h="1972" extrusionOk="0">
                  <a:moveTo>
                    <a:pt x="980" y="1"/>
                  </a:moveTo>
                  <a:cubicBezTo>
                    <a:pt x="437" y="1"/>
                    <a:pt x="0" y="438"/>
                    <a:pt x="0" y="980"/>
                  </a:cubicBezTo>
                  <a:cubicBezTo>
                    <a:pt x="0" y="1524"/>
                    <a:pt x="437" y="1971"/>
                    <a:pt x="980" y="1971"/>
                  </a:cubicBezTo>
                  <a:lnTo>
                    <a:pt x="35106" y="1971"/>
                  </a:lnTo>
                  <a:cubicBezTo>
                    <a:pt x="35650" y="1971"/>
                    <a:pt x="36097" y="1524"/>
                    <a:pt x="36097" y="980"/>
                  </a:cubicBezTo>
                  <a:cubicBezTo>
                    <a:pt x="36097" y="438"/>
                    <a:pt x="35650" y="1"/>
                    <a:pt x="35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46"/>
            <p:cNvSpPr/>
            <p:nvPr/>
          </p:nvSpPr>
          <p:spPr>
            <a:xfrm>
              <a:off x="5417824" y="4385950"/>
              <a:ext cx="404526" cy="401842"/>
            </a:xfrm>
            <a:custGeom>
              <a:avLst/>
              <a:gdLst/>
              <a:ahLst/>
              <a:cxnLst/>
              <a:rect l="l" t="t" r="r" b="b"/>
              <a:pathLst>
                <a:path w="7837" h="7785" extrusionOk="0">
                  <a:moveTo>
                    <a:pt x="3844" y="895"/>
                  </a:moveTo>
                  <a:cubicBezTo>
                    <a:pt x="4004" y="895"/>
                    <a:pt x="4131" y="1012"/>
                    <a:pt x="4131" y="1171"/>
                  </a:cubicBezTo>
                  <a:cubicBezTo>
                    <a:pt x="4131" y="1321"/>
                    <a:pt x="4004" y="1448"/>
                    <a:pt x="3844" y="1448"/>
                  </a:cubicBezTo>
                  <a:cubicBezTo>
                    <a:pt x="3695" y="1448"/>
                    <a:pt x="3568" y="1321"/>
                    <a:pt x="3568" y="1171"/>
                  </a:cubicBezTo>
                  <a:cubicBezTo>
                    <a:pt x="3568" y="1012"/>
                    <a:pt x="3695" y="895"/>
                    <a:pt x="3844" y="895"/>
                  </a:cubicBezTo>
                  <a:close/>
                  <a:moveTo>
                    <a:pt x="1523" y="959"/>
                  </a:moveTo>
                  <a:cubicBezTo>
                    <a:pt x="1768" y="959"/>
                    <a:pt x="1970" y="1161"/>
                    <a:pt x="1970" y="1406"/>
                  </a:cubicBezTo>
                  <a:cubicBezTo>
                    <a:pt x="1970" y="1661"/>
                    <a:pt x="1768" y="1864"/>
                    <a:pt x="1523" y="1864"/>
                  </a:cubicBezTo>
                  <a:cubicBezTo>
                    <a:pt x="1268" y="1864"/>
                    <a:pt x="1065" y="1661"/>
                    <a:pt x="1065" y="1406"/>
                  </a:cubicBezTo>
                  <a:cubicBezTo>
                    <a:pt x="1065" y="1161"/>
                    <a:pt x="1268" y="959"/>
                    <a:pt x="1523" y="959"/>
                  </a:cubicBezTo>
                  <a:close/>
                  <a:moveTo>
                    <a:pt x="2556" y="2162"/>
                  </a:moveTo>
                  <a:cubicBezTo>
                    <a:pt x="2705" y="2162"/>
                    <a:pt x="2832" y="2290"/>
                    <a:pt x="2832" y="2439"/>
                  </a:cubicBezTo>
                  <a:cubicBezTo>
                    <a:pt x="2832" y="2598"/>
                    <a:pt x="2705" y="2726"/>
                    <a:pt x="2556" y="2726"/>
                  </a:cubicBezTo>
                  <a:cubicBezTo>
                    <a:pt x="2396" y="2726"/>
                    <a:pt x="2268" y="2598"/>
                    <a:pt x="2268" y="2439"/>
                  </a:cubicBezTo>
                  <a:cubicBezTo>
                    <a:pt x="2268" y="2290"/>
                    <a:pt x="2396" y="2162"/>
                    <a:pt x="2556" y="2162"/>
                  </a:cubicBezTo>
                  <a:close/>
                  <a:moveTo>
                    <a:pt x="298" y="0"/>
                  </a:moveTo>
                  <a:cubicBezTo>
                    <a:pt x="54" y="1235"/>
                    <a:pt x="0" y="2588"/>
                    <a:pt x="203" y="3845"/>
                  </a:cubicBezTo>
                  <a:lnTo>
                    <a:pt x="181" y="3291"/>
                  </a:lnTo>
                  <a:lnTo>
                    <a:pt x="181" y="3291"/>
                  </a:lnTo>
                  <a:cubicBezTo>
                    <a:pt x="501" y="3419"/>
                    <a:pt x="1150" y="3461"/>
                    <a:pt x="1864" y="3461"/>
                  </a:cubicBezTo>
                  <a:cubicBezTo>
                    <a:pt x="3291" y="3461"/>
                    <a:pt x="5015" y="3291"/>
                    <a:pt x="5016" y="3291"/>
                  </a:cubicBezTo>
                  <a:lnTo>
                    <a:pt x="5016" y="3291"/>
                  </a:lnTo>
                  <a:lnTo>
                    <a:pt x="4685" y="7784"/>
                  </a:lnTo>
                  <a:cubicBezTo>
                    <a:pt x="4706" y="7784"/>
                    <a:pt x="4717" y="7784"/>
                    <a:pt x="4728" y="7773"/>
                  </a:cubicBezTo>
                  <a:cubicBezTo>
                    <a:pt x="5090" y="7678"/>
                    <a:pt x="5420" y="7496"/>
                    <a:pt x="5718" y="7273"/>
                  </a:cubicBezTo>
                  <a:lnTo>
                    <a:pt x="5718" y="1907"/>
                  </a:lnTo>
                  <a:cubicBezTo>
                    <a:pt x="6315" y="991"/>
                    <a:pt x="7837" y="0"/>
                    <a:pt x="7837" y="0"/>
                  </a:cubicBezTo>
                  <a:lnTo>
                    <a:pt x="7837" y="0"/>
                  </a:lnTo>
                  <a:lnTo>
                    <a:pt x="5718" y="75"/>
                  </a:lnTo>
                  <a:lnTo>
                    <a:pt x="57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46"/>
            <p:cNvSpPr/>
            <p:nvPr/>
          </p:nvSpPr>
          <p:spPr>
            <a:xfrm>
              <a:off x="5427167" y="4555774"/>
              <a:ext cx="249571" cy="290297"/>
            </a:xfrm>
            <a:custGeom>
              <a:avLst/>
              <a:gdLst/>
              <a:ahLst/>
              <a:cxnLst/>
              <a:rect l="l" t="t" r="r" b="b"/>
              <a:pathLst>
                <a:path w="4835" h="5624" extrusionOk="0">
                  <a:moveTo>
                    <a:pt x="4835" y="1"/>
                  </a:moveTo>
                  <a:cubicBezTo>
                    <a:pt x="4834" y="1"/>
                    <a:pt x="3116" y="171"/>
                    <a:pt x="1684" y="171"/>
                  </a:cubicBezTo>
                  <a:cubicBezTo>
                    <a:pt x="968" y="171"/>
                    <a:pt x="323" y="129"/>
                    <a:pt x="0" y="1"/>
                  </a:cubicBezTo>
                  <a:lnTo>
                    <a:pt x="0" y="1"/>
                  </a:lnTo>
                  <a:lnTo>
                    <a:pt x="192" y="5218"/>
                  </a:lnTo>
                  <a:cubicBezTo>
                    <a:pt x="192" y="5218"/>
                    <a:pt x="1932" y="5624"/>
                    <a:pt x="3250" y="5624"/>
                  </a:cubicBezTo>
                  <a:cubicBezTo>
                    <a:pt x="3744" y="5624"/>
                    <a:pt x="4179" y="5567"/>
                    <a:pt x="4440" y="5410"/>
                  </a:cubicBezTo>
                  <a:lnTo>
                    <a:pt x="48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46"/>
            <p:cNvSpPr/>
            <p:nvPr/>
          </p:nvSpPr>
          <p:spPr>
            <a:xfrm>
              <a:off x="5372194" y="4385950"/>
              <a:ext cx="340830" cy="425431"/>
            </a:xfrm>
            <a:custGeom>
              <a:avLst/>
              <a:gdLst/>
              <a:ahLst/>
              <a:cxnLst/>
              <a:rect l="l" t="t" r="r" b="b"/>
              <a:pathLst>
                <a:path w="6603" h="8242" extrusionOk="0">
                  <a:moveTo>
                    <a:pt x="1" y="0"/>
                  </a:moveTo>
                  <a:lnTo>
                    <a:pt x="1" y="8242"/>
                  </a:lnTo>
                  <a:lnTo>
                    <a:pt x="1246" y="8242"/>
                  </a:lnTo>
                  <a:lnTo>
                    <a:pt x="1087" y="3845"/>
                  </a:lnTo>
                  <a:cubicBezTo>
                    <a:pt x="884" y="2588"/>
                    <a:pt x="938" y="1235"/>
                    <a:pt x="1182" y="0"/>
                  </a:cubicBezTo>
                  <a:close/>
                  <a:moveTo>
                    <a:pt x="6602" y="7273"/>
                  </a:moveTo>
                  <a:cubicBezTo>
                    <a:pt x="6304" y="7496"/>
                    <a:pt x="5974" y="7678"/>
                    <a:pt x="5612" y="7773"/>
                  </a:cubicBezTo>
                  <a:cubicBezTo>
                    <a:pt x="5601" y="7784"/>
                    <a:pt x="5590" y="7784"/>
                    <a:pt x="5569" y="7784"/>
                  </a:cubicBezTo>
                  <a:lnTo>
                    <a:pt x="5538" y="8242"/>
                  </a:lnTo>
                  <a:lnTo>
                    <a:pt x="6602" y="8242"/>
                  </a:lnTo>
                  <a:lnTo>
                    <a:pt x="6602" y="727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46"/>
            <p:cNvSpPr/>
            <p:nvPr/>
          </p:nvSpPr>
          <p:spPr>
            <a:xfrm>
              <a:off x="5372194" y="4811337"/>
              <a:ext cx="340830" cy="52"/>
            </a:xfrm>
            <a:custGeom>
              <a:avLst/>
              <a:gdLst/>
              <a:ahLst/>
              <a:cxnLst/>
              <a:rect l="l" t="t" r="r" b="b"/>
              <a:pathLst>
                <a:path w="6603" h="1" extrusionOk="0">
                  <a:moveTo>
                    <a:pt x="1246" y="1"/>
                  </a:moveTo>
                  <a:lnTo>
                    <a:pt x="1" y="1"/>
                  </a:lnTo>
                  <a:lnTo>
                    <a:pt x="1" y="1"/>
                  </a:lnTo>
                  <a:close/>
                  <a:moveTo>
                    <a:pt x="6602" y="1"/>
                  </a:moveTo>
                  <a:lnTo>
                    <a:pt x="5538" y="1"/>
                  </a:lnTo>
                  <a:lnTo>
                    <a:pt x="5538" y="1"/>
                  </a:lnTo>
                  <a:close/>
                </a:path>
              </a:pathLst>
            </a:custGeom>
            <a:solidFill>
              <a:srgbClr val="E3E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6"/>
            <p:cNvSpPr/>
            <p:nvPr/>
          </p:nvSpPr>
          <p:spPr>
            <a:xfrm>
              <a:off x="5368890" y="4811337"/>
              <a:ext cx="346870" cy="77581"/>
            </a:xfrm>
            <a:custGeom>
              <a:avLst/>
              <a:gdLst/>
              <a:ahLst/>
              <a:cxnLst/>
              <a:rect l="l" t="t" r="r" b="b"/>
              <a:pathLst>
                <a:path w="6720" h="1503" extrusionOk="0">
                  <a:moveTo>
                    <a:pt x="65" y="1"/>
                  </a:moveTo>
                  <a:lnTo>
                    <a:pt x="65" y="523"/>
                  </a:lnTo>
                  <a:lnTo>
                    <a:pt x="75" y="523"/>
                  </a:lnTo>
                  <a:cubicBezTo>
                    <a:pt x="32" y="576"/>
                    <a:pt x="1" y="640"/>
                    <a:pt x="1" y="693"/>
                  </a:cubicBezTo>
                  <a:cubicBezTo>
                    <a:pt x="1" y="1141"/>
                    <a:pt x="1513" y="1503"/>
                    <a:pt x="3366" y="1503"/>
                  </a:cubicBezTo>
                  <a:cubicBezTo>
                    <a:pt x="5218" y="1503"/>
                    <a:pt x="6719" y="1141"/>
                    <a:pt x="6719" y="693"/>
                  </a:cubicBezTo>
                  <a:cubicBezTo>
                    <a:pt x="6719" y="640"/>
                    <a:pt x="6698" y="576"/>
                    <a:pt x="6655" y="523"/>
                  </a:cubicBezTo>
                  <a:lnTo>
                    <a:pt x="6666" y="523"/>
                  </a:lnTo>
                  <a:lnTo>
                    <a:pt x="6666" y="1"/>
                  </a:lnTo>
                  <a:lnTo>
                    <a:pt x="5602" y="1"/>
                  </a:lnTo>
                  <a:lnTo>
                    <a:pt x="5569" y="459"/>
                  </a:lnTo>
                  <a:cubicBezTo>
                    <a:pt x="5314" y="618"/>
                    <a:pt x="4878" y="672"/>
                    <a:pt x="4377" y="672"/>
                  </a:cubicBezTo>
                  <a:cubicBezTo>
                    <a:pt x="3056" y="672"/>
                    <a:pt x="1321" y="267"/>
                    <a:pt x="1321" y="267"/>
                  </a:cubicBezTo>
                  <a:lnTo>
                    <a:pt x="1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46"/>
            <p:cNvSpPr/>
            <p:nvPr/>
          </p:nvSpPr>
          <p:spPr>
            <a:xfrm>
              <a:off x="5593172" y="4515667"/>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46"/>
            <p:cNvSpPr/>
            <p:nvPr/>
          </p:nvSpPr>
          <p:spPr>
            <a:xfrm>
              <a:off x="5593172" y="4565685"/>
              <a:ext cx="73090" cy="12646"/>
            </a:xfrm>
            <a:custGeom>
              <a:avLst/>
              <a:gdLst/>
              <a:ahLst/>
              <a:cxnLst/>
              <a:rect l="l" t="t" r="r" b="b"/>
              <a:pathLst>
                <a:path w="1416" h="245" extrusionOk="0">
                  <a:moveTo>
                    <a:pt x="0" y="1"/>
                  </a:moveTo>
                  <a:lnTo>
                    <a:pt x="0" y="245"/>
                  </a:lnTo>
                  <a:lnTo>
                    <a:pt x="1416" y="245"/>
                  </a:ln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46"/>
            <p:cNvSpPr/>
            <p:nvPr/>
          </p:nvSpPr>
          <p:spPr>
            <a:xfrm>
              <a:off x="5593172" y="4615703"/>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6"/>
            <p:cNvSpPr/>
            <p:nvPr/>
          </p:nvSpPr>
          <p:spPr>
            <a:xfrm>
              <a:off x="5593172" y="4665721"/>
              <a:ext cx="73090" cy="12646"/>
            </a:xfrm>
            <a:custGeom>
              <a:avLst/>
              <a:gdLst/>
              <a:ahLst/>
              <a:cxnLst/>
              <a:rect l="l" t="t" r="r" b="b"/>
              <a:pathLst>
                <a:path w="1416" h="245"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46"/>
            <p:cNvSpPr/>
            <p:nvPr/>
          </p:nvSpPr>
          <p:spPr>
            <a:xfrm>
              <a:off x="5593172" y="4715740"/>
              <a:ext cx="73090" cy="12698"/>
            </a:xfrm>
            <a:custGeom>
              <a:avLst/>
              <a:gdLst/>
              <a:ahLst/>
              <a:cxnLst/>
              <a:rect l="l" t="t" r="r" b="b"/>
              <a:pathLst>
                <a:path w="1416" h="246"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46"/>
            <p:cNvSpPr/>
            <p:nvPr/>
          </p:nvSpPr>
          <p:spPr>
            <a:xfrm>
              <a:off x="5593172" y="4765758"/>
              <a:ext cx="73090" cy="12646"/>
            </a:xfrm>
            <a:custGeom>
              <a:avLst/>
              <a:gdLst/>
              <a:ahLst/>
              <a:cxnLst/>
              <a:rect l="l" t="t" r="r" b="b"/>
              <a:pathLst>
                <a:path w="1416" h="245" extrusionOk="0">
                  <a:moveTo>
                    <a:pt x="0" y="0"/>
                  </a:moveTo>
                  <a:lnTo>
                    <a:pt x="0" y="245"/>
                  </a:lnTo>
                  <a:lnTo>
                    <a:pt x="1416" y="245"/>
                  </a:lnTo>
                  <a:lnTo>
                    <a:pt x="14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6"/>
            <p:cNvSpPr/>
            <p:nvPr/>
          </p:nvSpPr>
          <p:spPr>
            <a:xfrm>
              <a:off x="5593172" y="4815724"/>
              <a:ext cx="73090" cy="12750"/>
            </a:xfrm>
            <a:custGeom>
              <a:avLst/>
              <a:gdLst/>
              <a:ahLst/>
              <a:cxnLst/>
              <a:rect l="l" t="t" r="r" b="b"/>
              <a:pathLst>
                <a:path w="1416" h="247" extrusionOk="0">
                  <a:moveTo>
                    <a:pt x="0" y="1"/>
                  </a:moveTo>
                  <a:lnTo>
                    <a:pt x="0" y="246"/>
                  </a:lnTo>
                  <a:lnTo>
                    <a:pt x="1416" y="246"/>
                  </a:lnTo>
                  <a:lnTo>
                    <a:pt x="14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6"/>
            <p:cNvSpPr/>
            <p:nvPr/>
          </p:nvSpPr>
          <p:spPr>
            <a:xfrm>
              <a:off x="5479353" y="4605276"/>
              <a:ext cx="46817" cy="46714"/>
            </a:xfrm>
            <a:custGeom>
              <a:avLst/>
              <a:gdLst/>
              <a:ahLst/>
              <a:cxnLst/>
              <a:rect l="l" t="t" r="r" b="b"/>
              <a:pathLst>
                <a:path w="907" h="905" extrusionOk="0">
                  <a:moveTo>
                    <a:pt x="459" y="0"/>
                  </a:moveTo>
                  <a:cubicBezTo>
                    <a:pt x="203" y="0"/>
                    <a:pt x="1" y="202"/>
                    <a:pt x="1" y="447"/>
                  </a:cubicBezTo>
                  <a:cubicBezTo>
                    <a:pt x="1" y="703"/>
                    <a:pt x="203" y="905"/>
                    <a:pt x="459" y="905"/>
                  </a:cubicBezTo>
                  <a:cubicBezTo>
                    <a:pt x="703" y="905"/>
                    <a:pt x="906" y="703"/>
                    <a:pt x="906" y="447"/>
                  </a:cubicBezTo>
                  <a:cubicBezTo>
                    <a:pt x="906" y="202"/>
                    <a:pt x="703" y="0"/>
                    <a:pt x="4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6"/>
            <p:cNvSpPr/>
            <p:nvPr/>
          </p:nvSpPr>
          <p:spPr>
            <a:xfrm>
              <a:off x="5472746" y="4435401"/>
              <a:ext cx="46817" cy="46817"/>
            </a:xfrm>
            <a:custGeom>
              <a:avLst/>
              <a:gdLst/>
              <a:ahLst/>
              <a:cxnLst/>
              <a:rect l="l" t="t" r="r" b="b"/>
              <a:pathLst>
                <a:path w="907" h="907" extrusionOk="0">
                  <a:moveTo>
                    <a:pt x="459" y="1"/>
                  </a:moveTo>
                  <a:cubicBezTo>
                    <a:pt x="204" y="1"/>
                    <a:pt x="1" y="203"/>
                    <a:pt x="1" y="448"/>
                  </a:cubicBezTo>
                  <a:cubicBezTo>
                    <a:pt x="1" y="703"/>
                    <a:pt x="204" y="906"/>
                    <a:pt x="459" y="906"/>
                  </a:cubicBezTo>
                  <a:cubicBezTo>
                    <a:pt x="704" y="906"/>
                    <a:pt x="906" y="703"/>
                    <a:pt x="906" y="448"/>
                  </a:cubicBezTo>
                  <a:cubicBezTo>
                    <a:pt x="906" y="203"/>
                    <a:pt x="704" y="1"/>
                    <a:pt x="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6"/>
            <p:cNvSpPr/>
            <p:nvPr/>
          </p:nvSpPr>
          <p:spPr>
            <a:xfrm>
              <a:off x="5549709" y="4301864"/>
              <a:ext cx="46817" cy="46765"/>
            </a:xfrm>
            <a:custGeom>
              <a:avLst/>
              <a:gdLst/>
              <a:ahLst/>
              <a:cxnLst/>
              <a:rect l="l" t="t" r="r" b="b"/>
              <a:pathLst>
                <a:path w="907" h="906" extrusionOk="0">
                  <a:moveTo>
                    <a:pt x="448" y="0"/>
                  </a:moveTo>
                  <a:cubicBezTo>
                    <a:pt x="203" y="0"/>
                    <a:pt x="1" y="202"/>
                    <a:pt x="1" y="448"/>
                  </a:cubicBezTo>
                  <a:cubicBezTo>
                    <a:pt x="1" y="703"/>
                    <a:pt x="203" y="905"/>
                    <a:pt x="448" y="905"/>
                  </a:cubicBezTo>
                  <a:cubicBezTo>
                    <a:pt x="703" y="905"/>
                    <a:pt x="906" y="703"/>
                    <a:pt x="906" y="448"/>
                  </a:cubicBezTo>
                  <a:cubicBezTo>
                    <a:pt x="906" y="202"/>
                    <a:pt x="703" y="0"/>
                    <a:pt x="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6"/>
            <p:cNvSpPr/>
            <p:nvPr/>
          </p:nvSpPr>
          <p:spPr>
            <a:xfrm>
              <a:off x="5583261" y="4031436"/>
              <a:ext cx="46198" cy="46765"/>
            </a:xfrm>
            <a:custGeom>
              <a:avLst/>
              <a:gdLst/>
              <a:ahLst/>
              <a:cxnLst/>
              <a:rect l="l" t="t" r="r" b="b"/>
              <a:pathLst>
                <a:path w="895" h="906" extrusionOk="0">
                  <a:moveTo>
                    <a:pt x="448" y="1"/>
                  </a:moveTo>
                  <a:cubicBezTo>
                    <a:pt x="202" y="1"/>
                    <a:pt x="0" y="203"/>
                    <a:pt x="0" y="458"/>
                  </a:cubicBezTo>
                  <a:cubicBezTo>
                    <a:pt x="0" y="703"/>
                    <a:pt x="202" y="905"/>
                    <a:pt x="448" y="905"/>
                  </a:cubicBezTo>
                  <a:cubicBezTo>
                    <a:pt x="692" y="905"/>
                    <a:pt x="895" y="703"/>
                    <a:pt x="895" y="458"/>
                  </a:cubicBezTo>
                  <a:cubicBezTo>
                    <a:pt x="895" y="203"/>
                    <a:pt x="692" y="1"/>
                    <a:pt x="4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6"/>
            <p:cNvSpPr/>
            <p:nvPr/>
          </p:nvSpPr>
          <p:spPr>
            <a:xfrm>
              <a:off x="5545889" y="4159501"/>
              <a:ext cx="107210" cy="97867"/>
            </a:xfrm>
            <a:custGeom>
              <a:avLst/>
              <a:gdLst/>
              <a:ahLst/>
              <a:cxnLst/>
              <a:rect l="l" t="t" r="r" b="b"/>
              <a:pathLst>
                <a:path w="2077" h="1896" extrusionOk="0">
                  <a:moveTo>
                    <a:pt x="1044" y="0"/>
                  </a:moveTo>
                  <a:cubicBezTo>
                    <a:pt x="799" y="0"/>
                    <a:pt x="554" y="97"/>
                    <a:pt x="373" y="277"/>
                  </a:cubicBezTo>
                  <a:cubicBezTo>
                    <a:pt x="0" y="650"/>
                    <a:pt x="0" y="1246"/>
                    <a:pt x="373" y="1619"/>
                  </a:cubicBezTo>
                  <a:cubicBezTo>
                    <a:pt x="554" y="1800"/>
                    <a:pt x="799" y="1896"/>
                    <a:pt x="1044" y="1896"/>
                  </a:cubicBezTo>
                  <a:cubicBezTo>
                    <a:pt x="1288" y="1896"/>
                    <a:pt x="1523" y="1800"/>
                    <a:pt x="1714" y="1619"/>
                  </a:cubicBezTo>
                  <a:cubicBezTo>
                    <a:pt x="2076" y="1246"/>
                    <a:pt x="2076" y="650"/>
                    <a:pt x="1714" y="277"/>
                  </a:cubicBezTo>
                  <a:cubicBezTo>
                    <a:pt x="1523" y="97"/>
                    <a:pt x="1288" y="0"/>
                    <a:pt x="10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6"/>
            <p:cNvSpPr/>
            <p:nvPr/>
          </p:nvSpPr>
          <p:spPr>
            <a:xfrm>
              <a:off x="5528288" y="4667322"/>
              <a:ext cx="29164" cy="29216"/>
            </a:xfrm>
            <a:custGeom>
              <a:avLst/>
              <a:gdLst/>
              <a:ahLst/>
              <a:cxnLst/>
              <a:rect l="l" t="t" r="r" b="b"/>
              <a:pathLst>
                <a:path w="565" h="566" extrusionOk="0">
                  <a:moveTo>
                    <a:pt x="288" y="1"/>
                  </a:moveTo>
                  <a:cubicBezTo>
                    <a:pt x="128" y="1"/>
                    <a:pt x="1" y="129"/>
                    <a:pt x="1" y="289"/>
                  </a:cubicBezTo>
                  <a:cubicBezTo>
                    <a:pt x="1" y="438"/>
                    <a:pt x="128" y="566"/>
                    <a:pt x="288" y="566"/>
                  </a:cubicBezTo>
                  <a:cubicBezTo>
                    <a:pt x="437" y="566"/>
                    <a:pt x="565" y="438"/>
                    <a:pt x="565" y="289"/>
                  </a:cubicBezTo>
                  <a:cubicBezTo>
                    <a:pt x="565" y="129"/>
                    <a:pt x="437"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6"/>
            <p:cNvSpPr/>
            <p:nvPr/>
          </p:nvSpPr>
          <p:spPr>
            <a:xfrm>
              <a:off x="5534895" y="4497549"/>
              <a:ext cx="29164" cy="29164"/>
            </a:xfrm>
            <a:custGeom>
              <a:avLst/>
              <a:gdLst/>
              <a:ahLst/>
              <a:cxnLst/>
              <a:rect l="l" t="t" r="r" b="b"/>
              <a:pathLst>
                <a:path w="565" h="565" extrusionOk="0">
                  <a:moveTo>
                    <a:pt x="288" y="0"/>
                  </a:moveTo>
                  <a:cubicBezTo>
                    <a:pt x="128" y="0"/>
                    <a:pt x="0" y="128"/>
                    <a:pt x="0" y="277"/>
                  </a:cubicBezTo>
                  <a:cubicBezTo>
                    <a:pt x="0" y="436"/>
                    <a:pt x="128" y="564"/>
                    <a:pt x="288" y="564"/>
                  </a:cubicBezTo>
                  <a:cubicBezTo>
                    <a:pt x="437" y="564"/>
                    <a:pt x="564" y="436"/>
                    <a:pt x="564" y="277"/>
                  </a:cubicBezTo>
                  <a:cubicBezTo>
                    <a:pt x="564" y="128"/>
                    <a:pt x="437" y="0"/>
                    <a:pt x="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6"/>
            <p:cNvSpPr/>
            <p:nvPr/>
          </p:nvSpPr>
          <p:spPr>
            <a:xfrm>
              <a:off x="5601947" y="4432097"/>
              <a:ext cx="29164" cy="28648"/>
            </a:xfrm>
            <a:custGeom>
              <a:avLst/>
              <a:gdLst/>
              <a:ahLst/>
              <a:cxnLst/>
              <a:rect l="l" t="t" r="r" b="b"/>
              <a:pathLst>
                <a:path w="565" h="555" extrusionOk="0">
                  <a:moveTo>
                    <a:pt x="277" y="1"/>
                  </a:moveTo>
                  <a:cubicBezTo>
                    <a:pt x="128" y="1"/>
                    <a:pt x="1" y="118"/>
                    <a:pt x="1" y="277"/>
                  </a:cubicBezTo>
                  <a:cubicBezTo>
                    <a:pt x="1" y="427"/>
                    <a:pt x="128" y="554"/>
                    <a:pt x="277" y="554"/>
                  </a:cubicBezTo>
                  <a:cubicBezTo>
                    <a:pt x="437" y="554"/>
                    <a:pt x="564" y="427"/>
                    <a:pt x="564" y="277"/>
                  </a:cubicBezTo>
                  <a:cubicBezTo>
                    <a:pt x="564" y="118"/>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6"/>
            <p:cNvSpPr/>
            <p:nvPr/>
          </p:nvSpPr>
          <p:spPr>
            <a:xfrm>
              <a:off x="5478269" y="4313943"/>
              <a:ext cx="29216" cy="29164"/>
            </a:xfrm>
            <a:custGeom>
              <a:avLst/>
              <a:gdLst/>
              <a:ahLst/>
              <a:cxnLst/>
              <a:rect l="l" t="t" r="r" b="b"/>
              <a:pathLst>
                <a:path w="566" h="565" extrusionOk="0">
                  <a:moveTo>
                    <a:pt x="288" y="1"/>
                  </a:moveTo>
                  <a:cubicBezTo>
                    <a:pt x="128" y="1"/>
                    <a:pt x="0" y="129"/>
                    <a:pt x="0" y="278"/>
                  </a:cubicBezTo>
                  <a:cubicBezTo>
                    <a:pt x="0" y="437"/>
                    <a:pt x="128" y="565"/>
                    <a:pt x="288" y="565"/>
                  </a:cubicBezTo>
                  <a:cubicBezTo>
                    <a:pt x="437" y="565"/>
                    <a:pt x="565" y="437"/>
                    <a:pt x="565" y="278"/>
                  </a:cubicBezTo>
                  <a:cubicBezTo>
                    <a:pt x="565" y="129"/>
                    <a:pt x="437" y="1"/>
                    <a:pt x="28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6"/>
            <p:cNvSpPr/>
            <p:nvPr/>
          </p:nvSpPr>
          <p:spPr>
            <a:xfrm>
              <a:off x="5642054" y="4313943"/>
              <a:ext cx="28648" cy="29164"/>
            </a:xfrm>
            <a:custGeom>
              <a:avLst/>
              <a:gdLst/>
              <a:ahLst/>
              <a:cxnLst/>
              <a:rect l="l" t="t" r="r" b="b"/>
              <a:pathLst>
                <a:path w="555" h="565" extrusionOk="0">
                  <a:moveTo>
                    <a:pt x="277" y="1"/>
                  </a:moveTo>
                  <a:cubicBezTo>
                    <a:pt x="118" y="1"/>
                    <a:pt x="0" y="129"/>
                    <a:pt x="0" y="278"/>
                  </a:cubicBezTo>
                  <a:cubicBezTo>
                    <a:pt x="0" y="437"/>
                    <a:pt x="118" y="565"/>
                    <a:pt x="277" y="565"/>
                  </a:cubicBezTo>
                  <a:cubicBezTo>
                    <a:pt x="437" y="565"/>
                    <a:pt x="554" y="437"/>
                    <a:pt x="554" y="278"/>
                  </a:cubicBezTo>
                  <a:cubicBezTo>
                    <a:pt x="554" y="129"/>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6"/>
            <p:cNvSpPr/>
            <p:nvPr/>
          </p:nvSpPr>
          <p:spPr>
            <a:xfrm>
              <a:off x="5505214" y="4094100"/>
              <a:ext cx="29164" cy="28648"/>
            </a:xfrm>
            <a:custGeom>
              <a:avLst/>
              <a:gdLst/>
              <a:ahLst/>
              <a:cxnLst/>
              <a:rect l="l" t="t" r="r" b="b"/>
              <a:pathLst>
                <a:path w="565" h="555" extrusionOk="0">
                  <a:moveTo>
                    <a:pt x="277" y="1"/>
                  </a:moveTo>
                  <a:cubicBezTo>
                    <a:pt x="128" y="1"/>
                    <a:pt x="0" y="117"/>
                    <a:pt x="0" y="277"/>
                  </a:cubicBezTo>
                  <a:cubicBezTo>
                    <a:pt x="0" y="437"/>
                    <a:pt x="128" y="554"/>
                    <a:pt x="277" y="554"/>
                  </a:cubicBezTo>
                  <a:cubicBezTo>
                    <a:pt x="437" y="554"/>
                    <a:pt x="564" y="437"/>
                    <a:pt x="564" y="277"/>
                  </a:cubicBezTo>
                  <a:cubicBezTo>
                    <a:pt x="564" y="117"/>
                    <a:pt x="437" y="1"/>
                    <a:pt x="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6"/>
            <p:cNvSpPr/>
            <p:nvPr/>
          </p:nvSpPr>
          <p:spPr>
            <a:xfrm>
              <a:off x="5465055" y="4747588"/>
              <a:ext cx="29216" cy="29216"/>
            </a:xfrm>
            <a:custGeom>
              <a:avLst/>
              <a:gdLst/>
              <a:ahLst/>
              <a:cxnLst/>
              <a:rect l="l" t="t" r="r" b="b"/>
              <a:pathLst>
                <a:path w="566" h="566" extrusionOk="0">
                  <a:moveTo>
                    <a:pt x="278" y="1"/>
                  </a:moveTo>
                  <a:cubicBezTo>
                    <a:pt x="129" y="1"/>
                    <a:pt x="1" y="128"/>
                    <a:pt x="1" y="277"/>
                  </a:cubicBezTo>
                  <a:cubicBezTo>
                    <a:pt x="1" y="438"/>
                    <a:pt x="129" y="565"/>
                    <a:pt x="278" y="565"/>
                  </a:cubicBezTo>
                  <a:cubicBezTo>
                    <a:pt x="438" y="565"/>
                    <a:pt x="566" y="438"/>
                    <a:pt x="566" y="277"/>
                  </a:cubicBezTo>
                  <a:cubicBezTo>
                    <a:pt x="566" y="128"/>
                    <a:pt x="438" y="1"/>
                    <a:pt x="2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955;p46">
            <a:extLst>
              <a:ext uri="{FF2B5EF4-FFF2-40B4-BE49-F238E27FC236}">
                <a16:creationId xmlns:a16="http://schemas.microsoft.com/office/drawing/2014/main" id="{A9A6DE00-D29D-03E3-EBBC-426A93DB1C42}"/>
              </a:ext>
            </a:extLst>
          </p:cNvPr>
          <p:cNvSpPr txBox="1">
            <a:spLocks/>
          </p:cNvSpPr>
          <p:nvPr/>
        </p:nvSpPr>
        <p:spPr>
          <a:xfrm>
            <a:off x="270472" y="1221890"/>
            <a:ext cx="503686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9pPr>
          </a:lstStyle>
          <a:p>
            <a:pPr algn="ctr"/>
            <a:r>
              <a:rPr lang="vi-VN" sz="2400" b="1" i="1" u="sng">
                <a:solidFill>
                  <a:srgbClr val="C00000"/>
                </a:solidFill>
                <a:latin typeface="Times New Roman" panose="02020603050405020304" pitchFamily="18" charset="0"/>
                <a:cs typeface="Times New Roman" panose="02020603050405020304" pitchFamily="18" charset="0"/>
              </a:rPr>
              <a:t>Thí nghiệm</a:t>
            </a:r>
            <a:r>
              <a:rPr lang="en-US" sz="2400" b="1" i="1" u="sng">
                <a:solidFill>
                  <a:srgbClr val="C00000"/>
                </a:solidFill>
                <a:latin typeface="Times New Roman" panose="02020603050405020304" pitchFamily="18" charset="0"/>
                <a:cs typeface="Times New Roman" panose="02020603050405020304" pitchFamily="18" charset="0"/>
              </a:rPr>
              <a:t> 1</a:t>
            </a:r>
            <a:endParaRPr lang="en-US" sz="2400" i="1" dirty="0">
              <a:solidFill>
                <a:srgbClr val="C00000"/>
              </a:solidFill>
              <a:latin typeface="Times New Roman" panose="02020603050405020304" pitchFamily="18" charset="0"/>
              <a:cs typeface="Times New Roman" panose="02020603050405020304" pitchFamily="18" charset="0"/>
            </a:endParaRPr>
          </a:p>
        </p:txBody>
      </p:sp>
      <p:sp>
        <p:nvSpPr>
          <p:cNvPr id="5" name="Google Shape;891;p39">
            <a:extLst>
              <a:ext uri="{FF2B5EF4-FFF2-40B4-BE49-F238E27FC236}">
                <a16:creationId xmlns:a16="http://schemas.microsoft.com/office/drawing/2014/main" id="{0A015904-BB65-0FC5-6360-930AFEC38D22}"/>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3.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96BD41F-8CA3-B653-465B-613AB077F2DC}"/>
              </a:ext>
            </a:extLst>
          </p:cNvPr>
          <p:cNvSpPr txBox="1"/>
          <p:nvPr/>
        </p:nvSpPr>
        <p:spPr>
          <a:xfrm>
            <a:off x="453796" y="725043"/>
            <a:ext cx="3382872" cy="461665"/>
          </a:xfrm>
          <a:prstGeom prst="rect">
            <a:avLst/>
          </a:prstGeom>
          <a:noFill/>
        </p:spPr>
        <p:txBody>
          <a:bodyPr wrap="square" rtlCol="0">
            <a:spAutoFit/>
          </a:bodyPr>
          <a:lstStyle/>
          <a:p>
            <a:pPr algn="ctr"/>
            <a:r>
              <a:rPr lang="en-US" sz="2400">
                <a:solidFill>
                  <a:srgbClr val="00B050"/>
                </a:solidFill>
                <a:latin typeface="Times New Roman" panose="02020603050405020304" pitchFamily="18" charset="0"/>
                <a:cs typeface="Times New Roman" panose="02020603050405020304" pitchFamily="18" charset="0"/>
              </a:rPr>
              <a:t>c. Phản ứng cháy</a:t>
            </a:r>
          </a:p>
        </p:txBody>
      </p:sp>
    </p:spTree>
    <p:extLst>
      <p:ext uri="{BB962C8B-B14F-4D97-AF65-F5344CB8AC3E}">
        <p14:creationId xmlns:p14="http://schemas.microsoft.com/office/powerpoint/2010/main" val="264593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56">
                                            <p:bg/>
                                          </p:spTgt>
                                        </p:tgtEl>
                                        <p:attrNameLst>
                                          <p:attrName>style.visibility</p:attrName>
                                        </p:attrNameLst>
                                      </p:cBhvr>
                                      <p:to>
                                        <p:strVal val="visible"/>
                                      </p:to>
                                    </p:set>
                                    <p:animEffect transition="in" filter="barn(inVertical)">
                                      <p:cBhvr>
                                        <p:cTn id="7" dur="500"/>
                                        <p:tgtEl>
                                          <p:spTgt spid="1956">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56">
                                            <p:txEl>
                                              <p:pRg st="0" end="0"/>
                                            </p:txEl>
                                          </p:spTgt>
                                        </p:tgtEl>
                                        <p:attrNameLst>
                                          <p:attrName>style.visibility</p:attrName>
                                        </p:attrNameLst>
                                      </p:cBhvr>
                                      <p:to>
                                        <p:strVal val="visible"/>
                                      </p:to>
                                    </p:set>
                                    <p:animEffect transition="in" filter="barn(inVertical)">
                                      <p:cBhvr>
                                        <p:cTn id="10" dur="500"/>
                                        <p:tgtEl>
                                          <p:spTgt spid="195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6"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218" y="642452"/>
            <a:ext cx="7704000" cy="572700"/>
          </a:xfrm>
        </p:spPr>
        <p:txBody>
          <a:bodyPr/>
          <a:lstStyle/>
          <a:p>
            <a:r>
              <a:rPr lang="en-US" sz="3200" dirty="0">
                <a:solidFill>
                  <a:srgbClr val="C00000"/>
                </a:solidFill>
                <a:latin typeface="Times New Roman" panose="02020603050405020304" pitchFamily="18" charset="0"/>
                <a:cs typeface="Times New Roman" panose="02020603050405020304" pitchFamily="18" charset="0"/>
              </a:rPr>
              <a:t>Lời giải</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EBCDBBB-2F71-7E14-D854-A83F384A0EE2}"/>
                  </a:ext>
                </a:extLst>
              </p:cNvPr>
              <p:cNvSpPr txBox="1"/>
              <p:nvPr/>
            </p:nvSpPr>
            <p:spPr>
              <a:xfrm>
                <a:off x="1172746" y="1433916"/>
                <a:ext cx="7097675" cy="1980350"/>
              </a:xfrm>
              <a:prstGeom prst="rect">
                <a:avLst/>
              </a:prstGeom>
              <a:noFill/>
            </p:spPr>
            <p:txBody>
              <a:bodyPr wrap="square">
                <a:spAutoFit/>
              </a:bodyPr>
              <a:lstStyle/>
              <a:p>
                <a:pPr algn="just"/>
                <a:r>
                  <a:rPr lang="vi-VN" sz="2400" b="0" i="0">
                    <a:solidFill>
                      <a:srgbClr val="000000"/>
                    </a:solidFill>
                    <a:effectLst/>
                    <a:latin typeface="Times New Roman" panose="02020603050405020304" pitchFamily="18" charset="0"/>
                    <a:cs typeface="Times New Roman" panose="02020603050405020304" pitchFamily="18" charset="0"/>
                  </a:rPr>
                  <a:t>- Hiện tượng: Khi đốt ethylene thấy ngọn lửa cháy có màu xanh nhạt.</a:t>
                </a:r>
              </a:p>
              <a:p>
                <a:pPr algn="just"/>
                <a:r>
                  <a:rPr lang="vi-VN" sz="2400" b="0" i="0">
                    <a:solidFill>
                      <a:srgbClr val="000000"/>
                    </a:solidFill>
                    <a:effectLst/>
                    <a:latin typeface="Times New Roman" panose="02020603050405020304" pitchFamily="18" charset="0"/>
                    <a:cs typeface="Times New Roman" panose="02020603050405020304" pitchFamily="18" charset="0"/>
                  </a:rPr>
                  <a:t>- Giải thích: Ethylene dễ cháy trong không khí tạo ra CO</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và 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O theo phương trình hoá học:</a:t>
                </a:r>
                <a:endParaRPr lang="en-US" sz="2400" b="0" i="0">
                  <a:solidFill>
                    <a:srgbClr val="000000"/>
                  </a:solidFill>
                  <a:effectLst/>
                  <a:latin typeface="Times New Roman" panose="02020603050405020304" pitchFamily="18" charset="0"/>
                  <a:cs typeface="Times New Roman" panose="02020603050405020304" pitchFamily="18" charset="0"/>
                </a:endParaRPr>
              </a:p>
              <a:p>
                <a:pPr algn="ctr"/>
                <a:r>
                  <a:rPr lang="vi-VN" sz="2400" b="0" i="0">
                    <a:solidFill>
                      <a:srgbClr val="000000"/>
                    </a:solidFill>
                    <a:effectLst/>
                    <a:latin typeface="Times New Roman" panose="02020603050405020304" pitchFamily="18" charset="0"/>
                    <a:cs typeface="Times New Roman" panose="02020603050405020304" pitchFamily="18" charset="0"/>
                  </a:rPr>
                  <a:t>C</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H</a:t>
                </a:r>
                <a:r>
                  <a:rPr lang="vi-VN" sz="2400" b="0" i="0" baseline="-25000">
                    <a:solidFill>
                      <a:srgbClr val="000000"/>
                    </a:solidFill>
                    <a:effectLst/>
                    <a:latin typeface="Times New Roman" panose="02020603050405020304" pitchFamily="18" charset="0"/>
                    <a:cs typeface="Times New Roman" panose="02020603050405020304" pitchFamily="18" charset="0"/>
                  </a:rPr>
                  <a:t>4</a:t>
                </a:r>
                <a:r>
                  <a:rPr lang="vi-VN" sz="2400" b="0" i="0">
                    <a:solidFill>
                      <a:srgbClr val="000000"/>
                    </a:solidFill>
                    <a:effectLst/>
                    <a:latin typeface="Times New Roman" panose="02020603050405020304" pitchFamily="18" charset="0"/>
                    <a:cs typeface="Times New Roman" panose="02020603050405020304" pitchFamily="18" charset="0"/>
                  </a:rPr>
                  <a:t> + 3O</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a:t>
                </a:r>
                <a14:m>
                  <m:oMath xmlns:m="http://schemas.openxmlformats.org/officeDocument/2006/math">
                    <m:box>
                      <m:boxPr>
                        <m:ctrlPr>
                          <a:rPr lang="en-US" sz="1800" i="1" smtClean="0">
                            <a:effectLst/>
                            <a:latin typeface="Cambria Math" panose="02040503050406030204" pitchFamily="18" charset="0"/>
                            <a:ea typeface="Calibri" panose="020F0502020204030204" pitchFamily="34" charset="0"/>
                            <a:cs typeface="Times New Roman" panose="02020603050405020304" pitchFamily="18" charset="0"/>
                          </a:rPr>
                        </m:ctrlPr>
                      </m:boxPr>
                      <m:e>
                        <m:groupChr>
                          <m:groupChrPr>
                            <m:chr m:val="→"/>
                            <m:vertJc m:val="bot"/>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groupChr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0</m:t>
                                </m:r>
                              </m:sup>
                            </m:sSup>
                          </m:e>
                        </m:groupChr>
                      </m:e>
                    </m:box>
                  </m:oMath>
                </a14:m>
                <a:r>
                  <a:rPr lang="en-US" sz="1800">
                    <a:latin typeface="Calibri" panose="020F0502020204030204" pitchFamily="34" charset="0"/>
                    <a:ea typeface="Calibri" panose="020F0502020204030204" pitchFamily="34"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2CO</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+ 2H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O</a:t>
                </a:r>
              </a:p>
            </p:txBody>
          </p:sp>
        </mc:Choice>
        <mc:Fallback xmlns="">
          <p:sp>
            <p:nvSpPr>
              <p:cNvPr id="5" name="TextBox 4">
                <a:extLst>
                  <a:ext uri="{FF2B5EF4-FFF2-40B4-BE49-F238E27FC236}">
                    <a16:creationId xmlns:a16="http://schemas.microsoft.com/office/drawing/2014/main" id="{EEBCDBBB-2F71-7E14-D854-A83F384A0EE2}"/>
                  </a:ext>
                </a:extLst>
              </p:cNvPr>
              <p:cNvSpPr txBox="1">
                <a:spLocks noRot="1" noChangeAspect="1" noMove="1" noResize="1" noEditPoints="1" noAdjustHandles="1" noChangeArrowheads="1" noChangeShapeType="1" noTextEdit="1"/>
              </p:cNvSpPr>
              <p:nvPr/>
            </p:nvSpPr>
            <p:spPr>
              <a:xfrm>
                <a:off x="1172746" y="1433916"/>
                <a:ext cx="7097675" cy="1980350"/>
              </a:xfrm>
              <a:prstGeom prst="rect">
                <a:avLst/>
              </a:prstGeom>
              <a:blipFill>
                <a:blip r:embed="rId2"/>
                <a:stretch>
                  <a:fillRect l="-1288" t="-2462" r="-1288" b="-6462"/>
                </a:stretch>
              </a:blipFill>
            </p:spPr>
            <p:txBody>
              <a:bodyPr/>
              <a:lstStyle/>
              <a:p>
                <a:r>
                  <a:rPr lang="en-US">
                    <a:noFill/>
                  </a:rPr>
                  <a:t> </a:t>
                </a:r>
              </a:p>
            </p:txBody>
          </p:sp>
        </mc:Fallback>
      </mc:AlternateContent>
    </p:spTree>
    <p:extLst>
      <p:ext uri="{BB962C8B-B14F-4D97-AF65-F5344CB8AC3E}">
        <p14:creationId xmlns:p14="http://schemas.microsoft.com/office/powerpoint/2010/main" val="1500636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CFBF9"/>
        </a:solidFill>
        <a:effectLst/>
      </p:bgPr>
    </p:bg>
    <p:spTree>
      <p:nvGrpSpPr>
        <p:cNvPr id="1" name=""/>
        <p:cNvGrpSpPr/>
        <p:nvPr/>
      </p:nvGrpSpPr>
      <p:grpSpPr>
        <a:xfrm>
          <a:off x="0" y="0"/>
          <a:ext cx="0" cy="0"/>
          <a:chOff x="0" y="0"/>
          <a:chExt cx="0" cy="0"/>
        </a:xfrm>
      </p:grpSpPr>
      <p:sp>
        <p:nvSpPr>
          <p:cNvPr id="2" name="Google Shape;891;p39">
            <a:extLst>
              <a:ext uri="{FF2B5EF4-FFF2-40B4-BE49-F238E27FC236}">
                <a16:creationId xmlns:a16="http://schemas.microsoft.com/office/drawing/2014/main" id="{B6D8E380-D83B-B645-36B6-DC912DA83AAC}"/>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3.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6533A36-AD7C-8F0A-C782-0F3F7E91CB1B}"/>
              </a:ext>
            </a:extLst>
          </p:cNvPr>
          <p:cNvSpPr txBox="1"/>
          <p:nvPr/>
        </p:nvSpPr>
        <p:spPr>
          <a:xfrm>
            <a:off x="1236889" y="1017687"/>
            <a:ext cx="4923064" cy="461665"/>
          </a:xfrm>
          <a:prstGeom prst="rect">
            <a:avLst/>
          </a:prstGeom>
          <a:noFill/>
        </p:spPr>
        <p:txBody>
          <a:bodyPr wrap="square">
            <a:spAutoFit/>
          </a:bodyPr>
          <a:lstStyle/>
          <a:p>
            <a:r>
              <a:rPr lang="en-US" sz="2400">
                <a:solidFill>
                  <a:srgbClr val="00B050"/>
                </a:solidFill>
                <a:latin typeface="Times New Roman" panose="02020603050405020304" pitchFamily="18" charset="0"/>
                <a:cs typeface="Times New Roman" panose="02020603050405020304" pitchFamily="18" charset="0"/>
              </a:rPr>
              <a:t>c. Phản ứng cháy</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BE4E905-3E23-F795-3CD9-639AC31D4549}"/>
                  </a:ext>
                </a:extLst>
              </p:cNvPr>
              <p:cNvSpPr txBox="1"/>
              <p:nvPr/>
            </p:nvSpPr>
            <p:spPr>
              <a:xfrm>
                <a:off x="2110468" y="1824712"/>
                <a:ext cx="4923064" cy="640047"/>
              </a:xfrm>
              <a:prstGeom prst="rect">
                <a:avLst/>
              </a:prstGeom>
              <a:noFill/>
            </p:spPr>
            <p:txBody>
              <a:bodyPr wrap="square">
                <a:spAutoFit/>
              </a:bodyPr>
              <a:lstStyle/>
              <a:p>
                <a:pPr algn="ctr"/>
                <a:r>
                  <a:rPr lang="vi-VN" sz="3200" b="0" i="0">
                    <a:solidFill>
                      <a:srgbClr val="000000"/>
                    </a:solidFill>
                    <a:effectLst/>
                    <a:latin typeface="Times New Roman" panose="02020603050405020304" pitchFamily="18" charset="0"/>
                    <a:cs typeface="Times New Roman" panose="02020603050405020304" pitchFamily="18" charset="0"/>
                  </a:rPr>
                  <a:t>C</a:t>
                </a:r>
                <a:r>
                  <a:rPr lang="vi-VN" sz="3200" b="0" i="0" baseline="-25000">
                    <a:solidFill>
                      <a:srgbClr val="000000"/>
                    </a:solidFill>
                    <a:effectLst/>
                    <a:latin typeface="Times New Roman" panose="02020603050405020304" pitchFamily="18" charset="0"/>
                    <a:cs typeface="Times New Roman" panose="02020603050405020304" pitchFamily="18" charset="0"/>
                  </a:rPr>
                  <a:t>2</a:t>
                </a:r>
                <a:r>
                  <a:rPr lang="vi-VN" sz="3200" b="0" i="0">
                    <a:solidFill>
                      <a:srgbClr val="000000"/>
                    </a:solidFill>
                    <a:effectLst/>
                    <a:latin typeface="Times New Roman" panose="02020603050405020304" pitchFamily="18" charset="0"/>
                    <a:cs typeface="Times New Roman" panose="02020603050405020304" pitchFamily="18" charset="0"/>
                  </a:rPr>
                  <a:t>H</a:t>
                </a:r>
                <a:r>
                  <a:rPr lang="vi-VN" sz="3200" b="0" i="0" baseline="-25000">
                    <a:solidFill>
                      <a:srgbClr val="000000"/>
                    </a:solidFill>
                    <a:effectLst/>
                    <a:latin typeface="Times New Roman" panose="02020603050405020304" pitchFamily="18" charset="0"/>
                    <a:cs typeface="Times New Roman" panose="02020603050405020304" pitchFamily="18" charset="0"/>
                  </a:rPr>
                  <a:t>4</a:t>
                </a:r>
                <a:r>
                  <a:rPr lang="vi-VN" sz="3200" b="0" i="0">
                    <a:solidFill>
                      <a:srgbClr val="000000"/>
                    </a:solidFill>
                    <a:effectLst/>
                    <a:latin typeface="Times New Roman" panose="02020603050405020304" pitchFamily="18" charset="0"/>
                    <a:cs typeface="Times New Roman" panose="02020603050405020304" pitchFamily="18" charset="0"/>
                  </a:rPr>
                  <a:t> + 3O</a:t>
                </a:r>
                <a:r>
                  <a:rPr lang="vi-VN" sz="3200" b="0" i="0" baseline="-25000">
                    <a:solidFill>
                      <a:srgbClr val="000000"/>
                    </a:solidFill>
                    <a:effectLst/>
                    <a:latin typeface="Times New Roman" panose="02020603050405020304" pitchFamily="18" charset="0"/>
                    <a:cs typeface="Times New Roman" panose="02020603050405020304" pitchFamily="18" charset="0"/>
                  </a:rPr>
                  <a:t>2</a:t>
                </a:r>
                <a:r>
                  <a:rPr lang="vi-VN" sz="3200" b="0" i="0">
                    <a:solidFill>
                      <a:srgbClr val="000000"/>
                    </a:solidFill>
                    <a:effectLst/>
                    <a:latin typeface="Times New Roman" panose="02020603050405020304" pitchFamily="18" charset="0"/>
                    <a:cs typeface="Times New Roman" panose="02020603050405020304" pitchFamily="18" charset="0"/>
                  </a:rPr>
                  <a:t> </a:t>
                </a:r>
                <a14:m>
                  <m:oMath xmlns:m="http://schemas.openxmlformats.org/officeDocument/2006/math">
                    <m:box>
                      <m:boxPr>
                        <m:ctrlPr>
                          <a:rPr lang="en-US" sz="2400" i="1" smtClean="0">
                            <a:effectLst/>
                            <a:latin typeface="Cambria Math" panose="02040503050406030204" pitchFamily="18" charset="0"/>
                            <a:ea typeface="Calibri" panose="020F0502020204030204" pitchFamily="34" charset="0"/>
                            <a:cs typeface="Times New Roman" panose="02020603050405020304" pitchFamily="18" charset="0"/>
                          </a:rPr>
                        </m:ctrlPr>
                      </m:boxPr>
                      <m:e>
                        <m:groupChr>
                          <m:groupChrPr>
                            <m:chr m:val="→"/>
                            <m:vertJc m:val="bot"/>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groupChrPr>
                          <m:e>
                            <m:sSup>
                              <m:sSupPr>
                                <m:ctrlPr>
                                  <a:rPr lang="en-US" sz="24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400" i="1">
                                    <a:effectLst/>
                                    <a:latin typeface="Cambria Math" panose="02040503050406030204" pitchFamily="18" charset="0"/>
                                    <a:ea typeface="Calibri" panose="020F0502020204030204" pitchFamily="34" charset="0"/>
                                    <a:cs typeface="Times New Roman" panose="02020603050405020304" pitchFamily="18" charset="0"/>
                                  </a:rPr>
                                  <m:t>𝑡</m:t>
                                </m:r>
                              </m:e>
                              <m:sup>
                                <m:r>
                                  <a:rPr lang="en-US" sz="2400" i="1">
                                    <a:effectLst/>
                                    <a:latin typeface="Cambria Math" panose="02040503050406030204" pitchFamily="18" charset="0"/>
                                    <a:ea typeface="Calibri" panose="020F0502020204030204" pitchFamily="34" charset="0"/>
                                    <a:cs typeface="Times New Roman" panose="02020603050405020304" pitchFamily="18" charset="0"/>
                                  </a:rPr>
                                  <m:t>0</m:t>
                                </m:r>
                              </m:sup>
                            </m:sSup>
                          </m:e>
                        </m:groupChr>
                      </m:e>
                    </m:box>
                  </m:oMath>
                </a14:m>
                <a:r>
                  <a:rPr lang="en-US" sz="2400">
                    <a:latin typeface="Calibri" panose="020F0502020204030204" pitchFamily="34" charset="0"/>
                    <a:ea typeface="Calibri" panose="020F0502020204030204" pitchFamily="34" charset="0"/>
                    <a:cs typeface="Times New Roman" panose="02020603050405020304" pitchFamily="18" charset="0"/>
                  </a:rPr>
                  <a:t> </a:t>
                </a:r>
                <a:r>
                  <a:rPr lang="vi-VN" sz="3200" b="0" i="0">
                    <a:solidFill>
                      <a:srgbClr val="000000"/>
                    </a:solidFill>
                    <a:effectLst/>
                    <a:latin typeface="Times New Roman" panose="02020603050405020304" pitchFamily="18" charset="0"/>
                    <a:cs typeface="Times New Roman" panose="02020603050405020304" pitchFamily="18" charset="0"/>
                  </a:rPr>
                  <a:t>2CO</a:t>
                </a:r>
                <a:r>
                  <a:rPr lang="vi-VN" sz="3200" b="0" i="0" baseline="-25000">
                    <a:solidFill>
                      <a:srgbClr val="000000"/>
                    </a:solidFill>
                    <a:effectLst/>
                    <a:latin typeface="Times New Roman" panose="02020603050405020304" pitchFamily="18" charset="0"/>
                    <a:cs typeface="Times New Roman" panose="02020603050405020304" pitchFamily="18" charset="0"/>
                  </a:rPr>
                  <a:t>2</a:t>
                </a:r>
                <a:r>
                  <a:rPr lang="vi-VN" sz="3200" b="0" i="0">
                    <a:solidFill>
                      <a:srgbClr val="000000"/>
                    </a:solidFill>
                    <a:effectLst/>
                    <a:latin typeface="Times New Roman" panose="02020603050405020304" pitchFamily="18" charset="0"/>
                    <a:cs typeface="Times New Roman" panose="02020603050405020304" pitchFamily="18" charset="0"/>
                  </a:rPr>
                  <a:t> + 2H</a:t>
                </a:r>
                <a:r>
                  <a:rPr lang="vi-VN" sz="3200" b="0" i="0" baseline="-25000">
                    <a:solidFill>
                      <a:srgbClr val="000000"/>
                    </a:solidFill>
                    <a:effectLst/>
                    <a:latin typeface="Times New Roman" panose="02020603050405020304" pitchFamily="18" charset="0"/>
                    <a:cs typeface="Times New Roman" panose="02020603050405020304" pitchFamily="18" charset="0"/>
                  </a:rPr>
                  <a:t>2</a:t>
                </a:r>
                <a:r>
                  <a:rPr lang="vi-VN" sz="3200" b="0" i="0">
                    <a:solidFill>
                      <a:srgbClr val="000000"/>
                    </a:solidFill>
                    <a:effectLst/>
                    <a:latin typeface="Times New Roman" panose="02020603050405020304" pitchFamily="18" charset="0"/>
                    <a:cs typeface="Times New Roman" panose="02020603050405020304" pitchFamily="18" charset="0"/>
                  </a:rPr>
                  <a:t>O</a:t>
                </a:r>
              </a:p>
            </p:txBody>
          </p:sp>
        </mc:Choice>
        <mc:Fallback xmlns="">
          <p:sp>
            <p:nvSpPr>
              <p:cNvPr id="6" name="TextBox 5">
                <a:extLst>
                  <a:ext uri="{FF2B5EF4-FFF2-40B4-BE49-F238E27FC236}">
                    <a16:creationId xmlns:a16="http://schemas.microsoft.com/office/drawing/2014/main" id="{1BE4E905-3E23-F795-3CD9-639AC31D4549}"/>
                  </a:ext>
                </a:extLst>
              </p:cNvPr>
              <p:cNvSpPr txBox="1">
                <a:spLocks noRot="1" noChangeAspect="1" noMove="1" noResize="1" noEditPoints="1" noAdjustHandles="1" noChangeArrowheads="1" noChangeShapeType="1" noTextEdit="1"/>
              </p:cNvSpPr>
              <p:nvPr/>
            </p:nvSpPr>
            <p:spPr>
              <a:xfrm>
                <a:off x="2110468" y="1824712"/>
                <a:ext cx="4923064" cy="640047"/>
              </a:xfrm>
              <a:prstGeom prst="rect">
                <a:avLst/>
              </a:prstGeom>
              <a:blipFill>
                <a:blip r:embed="rId2"/>
                <a:stretch>
                  <a:fillRect l="-1609" t="-3810" r="-1485" b="-3047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0EE3176D-B500-8428-A855-8D1CAE87A736}"/>
              </a:ext>
            </a:extLst>
          </p:cNvPr>
          <p:cNvSpPr txBox="1"/>
          <p:nvPr/>
        </p:nvSpPr>
        <p:spPr>
          <a:xfrm>
            <a:off x="2842532" y="2995664"/>
            <a:ext cx="3648076" cy="461665"/>
          </a:xfrm>
          <a:prstGeom prst="rect">
            <a:avLst/>
          </a:prstGeom>
          <a:noFill/>
          <a:ln w="28575">
            <a:solidFill>
              <a:srgbClr val="7030A0"/>
            </a:solidFill>
            <a:prstDash val="lgDashDotDot"/>
          </a:ln>
        </p:spPr>
        <p:txBody>
          <a:bodyPr wrap="square">
            <a:spAutoFit/>
          </a:bodyPr>
          <a:lstStyle/>
          <a:p>
            <a:r>
              <a:rPr lang="en-US" sz="2400">
                <a:solidFill>
                  <a:srgbClr val="7030A0"/>
                </a:solidFill>
                <a:latin typeface="Times New Roman" panose="02020603050405020304" pitchFamily="18" charset="0"/>
                <a:cs typeface="Times New Roman" panose="02020603050405020304" pitchFamily="18" charset="0"/>
              </a:rPr>
              <a:t>Phản ứng toả ra nhiều nhiệt.</a:t>
            </a:r>
          </a:p>
        </p:txBody>
      </p:sp>
      <p:sp>
        <p:nvSpPr>
          <p:cNvPr id="14" name="Arrow: Right 13">
            <a:extLst>
              <a:ext uri="{FF2B5EF4-FFF2-40B4-BE49-F238E27FC236}">
                <a16:creationId xmlns:a16="http://schemas.microsoft.com/office/drawing/2014/main" id="{4D876B93-4CD7-ECF6-4D22-556E04B3022B}"/>
              </a:ext>
            </a:extLst>
          </p:cNvPr>
          <p:cNvSpPr/>
          <p:nvPr/>
        </p:nvSpPr>
        <p:spPr>
          <a:xfrm>
            <a:off x="2020661" y="3114429"/>
            <a:ext cx="604157" cy="342900"/>
          </a:xfrm>
          <a:prstGeom prst="rightArrow">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906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3578;p66">
            <a:extLst>
              <a:ext uri="{FF2B5EF4-FFF2-40B4-BE49-F238E27FC236}">
                <a16:creationId xmlns:a16="http://schemas.microsoft.com/office/drawing/2014/main" id="{7C17558C-D5D9-87EB-0F0B-A9DDE366E330}"/>
              </a:ext>
            </a:extLst>
          </p:cNvPr>
          <p:cNvPicPr preferRelativeResize="0"/>
          <p:nvPr/>
        </p:nvPicPr>
        <p:blipFill rotWithShape="1">
          <a:blip r:embed="rId2">
            <a:alphaModFix/>
          </a:blip>
          <a:srcRect l="18548" t="2588" r="19227" b="4301"/>
          <a:stretch/>
        </p:blipFill>
        <p:spPr>
          <a:xfrm>
            <a:off x="6523774" y="538496"/>
            <a:ext cx="2620225" cy="2382504"/>
          </a:xfrm>
          <a:prstGeom prst="rect">
            <a:avLst/>
          </a:prstGeom>
          <a:noFill/>
          <a:ln>
            <a:noFill/>
          </a:ln>
        </p:spPr>
      </p:pic>
      <p:sp>
        <p:nvSpPr>
          <p:cNvPr id="12" name="Google Shape;3579;p66">
            <a:extLst>
              <a:ext uri="{FF2B5EF4-FFF2-40B4-BE49-F238E27FC236}">
                <a16:creationId xmlns:a16="http://schemas.microsoft.com/office/drawing/2014/main" id="{E76E3D51-F0A9-B47B-6317-0D031FFB0EE5}"/>
              </a:ext>
            </a:extLst>
          </p:cNvPr>
          <p:cNvSpPr/>
          <p:nvPr/>
        </p:nvSpPr>
        <p:spPr>
          <a:xfrm>
            <a:off x="6345512" y="390389"/>
            <a:ext cx="2884926" cy="2733811"/>
          </a:xfrm>
          <a:custGeom>
            <a:avLst/>
            <a:gdLst/>
            <a:ahLst/>
            <a:cxnLst/>
            <a:rect l="l" t="t" r="r" b="b"/>
            <a:pathLst>
              <a:path w="15351" h="12712" extrusionOk="0">
                <a:moveTo>
                  <a:pt x="8622" y="578"/>
                </a:moveTo>
                <a:cubicBezTo>
                  <a:pt x="10209" y="578"/>
                  <a:pt x="11769" y="914"/>
                  <a:pt x="12575" y="1961"/>
                </a:cubicBezTo>
                <a:cubicBezTo>
                  <a:pt x="12964" y="2455"/>
                  <a:pt x="13070" y="3067"/>
                  <a:pt x="13352" y="3619"/>
                </a:cubicBezTo>
                <a:cubicBezTo>
                  <a:pt x="13682" y="4221"/>
                  <a:pt x="14176" y="4609"/>
                  <a:pt x="14516" y="5221"/>
                </a:cubicBezTo>
                <a:cubicBezTo>
                  <a:pt x="15340" y="6773"/>
                  <a:pt x="14458" y="8597"/>
                  <a:pt x="13458" y="9868"/>
                </a:cubicBezTo>
                <a:cubicBezTo>
                  <a:pt x="12304" y="11391"/>
                  <a:pt x="10560" y="12040"/>
                  <a:pt x="8750" y="12040"/>
                </a:cubicBezTo>
                <a:cubicBezTo>
                  <a:pt x="6755" y="12040"/>
                  <a:pt x="4681" y="11252"/>
                  <a:pt x="3231" y="9975"/>
                </a:cubicBezTo>
                <a:cubicBezTo>
                  <a:pt x="2232" y="9092"/>
                  <a:pt x="1466" y="7326"/>
                  <a:pt x="1243" y="6103"/>
                </a:cubicBezTo>
                <a:cubicBezTo>
                  <a:pt x="1039" y="5124"/>
                  <a:pt x="1165" y="4037"/>
                  <a:pt x="1767" y="3280"/>
                </a:cubicBezTo>
                <a:cubicBezTo>
                  <a:pt x="2300" y="2125"/>
                  <a:pt x="3649" y="1417"/>
                  <a:pt x="4949" y="1077"/>
                </a:cubicBezTo>
                <a:cubicBezTo>
                  <a:pt x="5892" y="823"/>
                  <a:pt x="7267" y="578"/>
                  <a:pt x="8622" y="578"/>
                </a:cubicBezTo>
                <a:close/>
                <a:moveTo>
                  <a:pt x="1" y="1"/>
                </a:moveTo>
                <a:lnTo>
                  <a:pt x="1" y="12711"/>
                </a:lnTo>
                <a:lnTo>
                  <a:pt x="15350" y="12711"/>
                </a:lnTo>
                <a:lnTo>
                  <a:pt x="1535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580;p66">
            <a:extLst>
              <a:ext uri="{FF2B5EF4-FFF2-40B4-BE49-F238E27FC236}">
                <a16:creationId xmlns:a16="http://schemas.microsoft.com/office/drawing/2014/main" id="{A5061518-7AD9-F836-73AA-5E83E68688B0}"/>
              </a:ext>
            </a:extLst>
          </p:cNvPr>
          <p:cNvSpPr/>
          <p:nvPr/>
        </p:nvSpPr>
        <p:spPr>
          <a:xfrm rot="5400000">
            <a:off x="8487044" y="2270169"/>
            <a:ext cx="1254919" cy="1361775"/>
          </a:xfrm>
          <a:custGeom>
            <a:avLst/>
            <a:gdLst/>
            <a:ahLst/>
            <a:cxnLst/>
            <a:rect l="l" t="t" r="r" b="b"/>
            <a:pathLst>
              <a:path w="25591" h="27544" extrusionOk="0">
                <a:moveTo>
                  <a:pt x="14046" y="70"/>
                </a:moveTo>
                <a:cubicBezTo>
                  <a:pt x="11186" y="-321"/>
                  <a:pt x="8318" y="1001"/>
                  <a:pt x="6315" y="1873"/>
                </a:cubicBezTo>
                <a:cubicBezTo>
                  <a:pt x="4312" y="2745"/>
                  <a:pt x="3013" y="4080"/>
                  <a:pt x="2029" y="5302"/>
                </a:cubicBezTo>
                <a:cubicBezTo>
                  <a:pt x="1045" y="6524"/>
                  <a:pt x="728" y="7683"/>
                  <a:pt x="410" y="9207"/>
                </a:cubicBezTo>
                <a:cubicBezTo>
                  <a:pt x="93" y="10731"/>
                  <a:pt x="-162" y="12541"/>
                  <a:pt x="124" y="14446"/>
                </a:cubicBezTo>
                <a:cubicBezTo>
                  <a:pt x="410" y="16351"/>
                  <a:pt x="330" y="18462"/>
                  <a:pt x="2124" y="20637"/>
                </a:cubicBezTo>
                <a:cubicBezTo>
                  <a:pt x="3918" y="22812"/>
                  <a:pt x="7486" y="27058"/>
                  <a:pt x="10887" y="27495"/>
                </a:cubicBezTo>
                <a:cubicBezTo>
                  <a:pt x="14288" y="27932"/>
                  <a:pt x="20087" y="25355"/>
                  <a:pt x="22532" y="23259"/>
                </a:cubicBezTo>
                <a:cubicBezTo>
                  <a:pt x="24977" y="21164"/>
                  <a:pt x="25399" y="18096"/>
                  <a:pt x="25556" y="14922"/>
                </a:cubicBezTo>
                <a:cubicBezTo>
                  <a:pt x="25713" y="11748"/>
                  <a:pt x="25392" y="6692"/>
                  <a:pt x="23474" y="4217"/>
                </a:cubicBezTo>
                <a:cubicBezTo>
                  <a:pt x="21556" y="1742"/>
                  <a:pt x="16906" y="461"/>
                  <a:pt x="14046" y="70"/>
                </a:cubicBezTo>
                <a:close/>
              </a:path>
            </a:pathLst>
          </a:custGeom>
          <a:solidFill>
            <a:schemeClr val="accent4"/>
          </a:solidFill>
          <a:ln>
            <a:noFill/>
          </a:ln>
        </p:spPr>
      </p:sp>
      <p:sp>
        <p:nvSpPr>
          <p:cNvPr id="9" name="Google Shape;3594;p66">
            <a:extLst>
              <a:ext uri="{FF2B5EF4-FFF2-40B4-BE49-F238E27FC236}">
                <a16:creationId xmlns:a16="http://schemas.microsoft.com/office/drawing/2014/main" id="{31B16045-849B-0A9D-FF02-C3A38FE28113}"/>
              </a:ext>
            </a:extLst>
          </p:cNvPr>
          <p:cNvSpPr txBox="1">
            <a:spLocks/>
          </p:cNvSpPr>
          <p:nvPr/>
        </p:nvSpPr>
        <p:spPr>
          <a:xfrm>
            <a:off x="953054" y="1494930"/>
            <a:ext cx="5392458" cy="1003126"/>
          </a:xfrm>
          <a:prstGeom prst="rect">
            <a:avLst/>
          </a:prstGeom>
          <a:ln w="38100">
            <a:solidFill>
              <a:schemeClr val="tx1"/>
            </a:solid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a:solidFill>
                  <a:schemeClr val="bg2">
                    <a:lumMod val="10000"/>
                  </a:schemeClr>
                </a:solidFill>
                <a:latin typeface="Times New Roman" panose="02020603050405020304" pitchFamily="18" charset="0"/>
                <a:cs typeface="Times New Roman" panose="02020603050405020304" pitchFamily="18" charset="0"/>
              </a:rPr>
              <a:t>Làm thế nào để xác định có khí CO</a:t>
            </a:r>
            <a:r>
              <a:rPr lang="vi-VN" sz="2400" baseline="-25000">
                <a:solidFill>
                  <a:schemeClr val="bg2">
                    <a:lumMod val="10000"/>
                  </a:schemeClr>
                </a:solidFill>
                <a:latin typeface="Times New Roman" panose="02020603050405020304" pitchFamily="18" charset="0"/>
                <a:cs typeface="Times New Roman" panose="02020603050405020304" pitchFamily="18" charset="0"/>
              </a:rPr>
              <a:t>2</a:t>
            </a:r>
            <a:r>
              <a:rPr lang="vi-VN" sz="2400">
                <a:solidFill>
                  <a:schemeClr val="bg2">
                    <a:lumMod val="10000"/>
                  </a:schemeClr>
                </a:solidFill>
                <a:latin typeface="Times New Roman" panose="02020603050405020304" pitchFamily="18" charset="0"/>
                <a:cs typeface="Times New Roman" panose="02020603050405020304" pitchFamily="18" charset="0"/>
              </a:rPr>
              <a:t> tạo ra khi đốt cháy ethylene?</a:t>
            </a:r>
            <a:endParaRPr lang="vi-VN" sz="2400" i="1" baseline="-25000" dirty="0">
              <a:solidFill>
                <a:schemeClr val="bg2">
                  <a:lumMod val="10000"/>
                </a:schemeClr>
              </a:solidFill>
              <a:latin typeface="Times New Roman" panose="02020603050405020304" pitchFamily="18" charset="0"/>
              <a:cs typeface="Times New Roman" panose="02020603050405020304" pitchFamily="18" charset="0"/>
            </a:endParaRPr>
          </a:p>
        </p:txBody>
      </p:sp>
      <p:sp>
        <p:nvSpPr>
          <p:cNvPr id="10" name="Google Shape;3605;p66">
            <a:extLst>
              <a:ext uri="{FF2B5EF4-FFF2-40B4-BE49-F238E27FC236}">
                <a16:creationId xmlns:a16="http://schemas.microsoft.com/office/drawing/2014/main" id="{7086208E-68E4-C9AE-8C60-C02824B567A1}"/>
              </a:ext>
            </a:extLst>
          </p:cNvPr>
          <p:cNvSpPr/>
          <p:nvPr/>
        </p:nvSpPr>
        <p:spPr>
          <a:xfrm>
            <a:off x="8631179" y="2529233"/>
            <a:ext cx="1025642" cy="918913"/>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41;p50">
            <a:extLst>
              <a:ext uri="{FF2B5EF4-FFF2-40B4-BE49-F238E27FC236}">
                <a16:creationId xmlns:a16="http://schemas.microsoft.com/office/drawing/2014/main" id="{899C55E0-322F-F910-3C84-8B57C3EBBA3F}"/>
              </a:ext>
            </a:extLst>
          </p:cNvPr>
          <p:cNvSpPr txBox="1">
            <a:spLocks/>
          </p:cNvSpPr>
          <p:nvPr/>
        </p:nvSpPr>
        <p:spPr>
          <a:xfrm>
            <a:off x="-427355" y="801866"/>
            <a:ext cx="7708500" cy="420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3000"/>
              <a:buFont typeface="Fredoka One"/>
              <a:buNone/>
              <a:defRPr sz="3000" b="0" i="0" u="none" strike="noStrike" cap="none">
                <a:solidFill>
                  <a:schemeClr val="dk1"/>
                </a:solidFill>
                <a:latin typeface="Fredoka One"/>
                <a:ea typeface="Fredoka One"/>
                <a:cs typeface="Fredoka One"/>
                <a:sym typeface="Fredoka One"/>
              </a:defRPr>
            </a:lvl9pPr>
          </a:lstStyle>
          <a:p>
            <a:pPr algn="ctr"/>
            <a:r>
              <a:rPr lang="en-US" b="1">
                <a:solidFill>
                  <a:srgbClr val="C00000"/>
                </a:solidFill>
                <a:latin typeface="Times New Roman" panose="02020603050405020304" pitchFamily="18" charset="0"/>
                <a:cs typeface="Times New Roman" panose="02020603050405020304" pitchFamily="18" charset="0"/>
              </a:rPr>
              <a:t>HOẠT ĐỘNG NHÓM</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2" name="Google Shape;891;p39">
            <a:extLst>
              <a:ext uri="{FF2B5EF4-FFF2-40B4-BE49-F238E27FC236}">
                <a16:creationId xmlns:a16="http://schemas.microsoft.com/office/drawing/2014/main" id="{B6D8E380-D83B-B645-36B6-DC912DA83AAC}"/>
              </a:ext>
            </a:extLst>
          </p:cNvPr>
          <p:cNvSpPr/>
          <p:nvPr/>
        </p:nvSpPr>
        <p:spPr>
          <a:xfrm>
            <a:off x="942622" y="-1700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2. TÍNH CHẤT HÓA HỌC</a:t>
            </a:r>
            <a:endParaRPr sz="2400" b="1">
              <a:solidFill>
                <a:srgbClr val="FF0000"/>
              </a:solidFill>
              <a:latin typeface="Times New Roman" panose="020206030504050203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F6D020BE-2F51-24BC-EF97-7AF3C330A349}"/>
              </a:ext>
            </a:extLst>
          </p:cNvPr>
          <p:cNvSpPr txBox="1">
            <a:spLocks/>
          </p:cNvSpPr>
          <p:nvPr/>
        </p:nvSpPr>
        <p:spPr>
          <a:xfrm>
            <a:off x="2979451" y="2571750"/>
            <a:ext cx="1815382"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solidFill>
                  <a:srgbClr val="C00000"/>
                </a:solidFill>
                <a:latin typeface="Times New Roman" panose="02020603050405020304" pitchFamily="18" charset="0"/>
                <a:cs typeface="Times New Roman" panose="02020603050405020304" pitchFamily="18" charset="0"/>
              </a:rPr>
              <a:t>Lời giải</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345541E-1D0C-E21C-35BE-7368A36BEF60}"/>
              </a:ext>
            </a:extLst>
          </p:cNvPr>
          <p:cNvSpPr txBox="1"/>
          <p:nvPr/>
        </p:nvSpPr>
        <p:spPr>
          <a:xfrm>
            <a:off x="724234" y="3023993"/>
            <a:ext cx="7480562" cy="1569660"/>
          </a:xfrm>
          <a:prstGeom prst="rect">
            <a:avLst/>
          </a:prstGeom>
          <a:solidFill>
            <a:schemeClr val="accent5"/>
          </a:solidFill>
        </p:spPr>
        <p:txBody>
          <a:bodyPr wrap="square">
            <a:spAutoFit/>
          </a:bodyPr>
          <a:lstStyle/>
          <a:p>
            <a:pPr algn="just"/>
            <a:r>
              <a:rPr lang="vi-VN" sz="2400">
                <a:latin typeface="Times New Roman" panose="02020603050405020304" pitchFamily="18" charset="0"/>
                <a:cs typeface="Times New Roman" panose="02020603050405020304" pitchFamily="18" charset="0"/>
              </a:rPr>
              <a:t>Dẫn sản phẩm đốt cháy qua nước vôi trong, nếu thấy vẩn đục thì có khí CO</a:t>
            </a:r>
            <a:r>
              <a:rPr lang="vi-VN" sz="2400" baseline="-25000">
                <a:latin typeface="Times New Roman" panose="02020603050405020304" pitchFamily="18" charset="0"/>
                <a:cs typeface="Times New Roman" panose="02020603050405020304" pitchFamily="18" charset="0"/>
              </a:rPr>
              <a:t>2</a:t>
            </a:r>
            <a:r>
              <a:rPr lang="vi-VN" sz="2400">
                <a:latin typeface="Times New Roman" panose="02020603050405020304" pitchFamily="18" charset="0"/>
                <a:cs typeface="Times New Roman" panose="02020603050405020304" pitchFamily="18" charset="0"/>
              </a:rPr>
              <a:t> tạo ra khi đốt cháy ethylene.</a:t>
            </a:r>
          </a:p>
          <a:p>
            <a:pPr algn="just"/>
            <a:r>
              <a:rPr lang="vi-VN" sz="2400">
                <a:latin typeface="Times New Roman" panose="02020603050405020304" pitchFamily="18" charset="0"/>
                <a:cs typeface="Times New Roman" panose="02020603050405020304" pitchFamily="18" charset="0"/>
              </a:rPr>
              <a:t>Phương trình hoá học minh hoạ:</a:t>
            </a:r>
          </a:p>
          <a:p>
            <a:pPr algn="ctr"/>
            <a:r>
              <a:rPr lang="vi-VN" sz="2400">
                <a:latin typeface="Times New Roman" panose="02020603050405020304" pitchFamily="18" charset="0"/>
                <a:cs typeface="Times New Roman" panose="02020603050405020304" pitchFamily="18" charset="0"/>
              </a:rPr>
              <a:t>CO</a:t>
            </a:r>
            <a:r>
              <a:rPr lang="vi-VN" sz="2400" baseline="-25000">
                <a:latin typeface="Times New Roman" panose="02020603050405020304" pitchFamily="18" charset="0"/>
                <a:cs typeface="Times New Roman" panose="02020603050405020304" pitchFamily="18" charset="0"/>
              </a:rPr>
              <a:t>2</a:t>
            </a:r>
            <a:r>
              <a:rPr lang="vi-VN" sz="2400">
                <a:latin typeface="Times New Roman" panose="02020603050405020304" pitchFamily="18" charset="0"/>
                <a:cs typeface="Times New Roman" panose="02020603050405020304" pitchFamily="18" charset="0"/>
              </a:rPr>
              <a:t> + Ca(OH)</a:t>
            </a:r>
            <a:r>
              <a:rPr lang="vi-VN" sz="2400" baseline="-25000">
                <a:latin typeface="Times New Roman" panose="02020603050405020304" pitchFamily="18" charset="0"/>
                <a:cs typeface="Times New Roman" panose="02020603050405020304" pitchFamily="18" charset="0"/>
              </a:rPr>
              <a:t>2</a:t>
            </a:r>
            <a:r>
              <a:rPr lang="vi-VN" sz="2400">
                <a:latin typeface="Times New Roman" panose="02020603050405020304" pitchFamily="18" charset="0"/>
                <a:cs typeface="Times New Roman" panose="02020603050405020304" pitchFamily="18" charset="0"/>
              </a:rPr>
              <a:t> → CaCO</a:t>
            </a:r>
            <a:r>
              <a:rPr lang="vi-VN" sz="2400" baseline="-25000">
                <a:latin typeface="Times New Roman" panose="02020603050405020304" pitchFamily="18" charset="0"/>
                <a:cs typeface="Times New Roman" panose="02020603050405020304" pitchFamily="18" charset="0"/>
              </a:rPr>
              <a:t>3</a:t>
            </a:r>
            <a:r>
              <a:rPr lang="vi-VN" sz="2400">
                <a:latin typeface="Times New Roman" panose="02020603050405020304" pitchFamily="18" charset="0"/>
                <a:cs typeface="Times New Roman" panose="02020603050405020304" pitchFamily="18" charset="0"/>
              </a:rPr>
              <a:t>↓ + H</a:t>
            </a:r>
            <a:r>
              <a:rPr lang="vi-VN" sz="2400" baseline="-25000">
                <a:latin typeface="Times New Roman" panose="02020603050405020304" pitchFamily="18" charset="0"/>
                <a:cs typeface="Times New Roman" panose="02020603050405020304" pitchFamily="18" charset="0"/>
              </a:rPr>
              <a:t>2</a:t>
            </a:r>
            <a:r>
              <a:rPr lang="vi-VN" sz="2400">
                <a:latin typeface="Times New Roman" panose="02020603050405020304" pitchFamily="18" charset="0"/>
                <a:cs typeface="Times New Roman" panose="02020603050405020304" pitchFamily="18" charset="0"/>
              </a:rPr>
              <a:t>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32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3" grpId="0"/>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95864-A2E7-253A-AFCB-AD1BE4155649}"/>
              </a:ext>
            </a:extLst>
          </p:cNvPr>
          <p:cNvSpPr>
            <a:spLocks noGrp="1"/>
          </p:cNvSpPr>
          <p:nvPr>
            <p:ph type="title"/>
          </p:nvPr>
        </p:nvSpPr>
        <p:spPr/>
        <p:txBody>
          <a:bodyPr/>
          <a:lstStyle/>
          <a:p>
            <a:r>
              <a:rPr lang="en-US" b="1">
                <a:solidFill>
                  <a:srgbClr val="7030A0"/>
                </a:solidFill>
                <a:latin typeface="Times New Roman" panose="02020603050405020304" pitchFamily="18" charset="0"/>
                <a:cs typeface="Times New Roman" panose="02020603050405020304" pitchFamily="18" charset="0"/>
              </a:rPr>
              <a:t>VẬN DỤNG</a:t>
            </a:r>
          </a:p>
        </p:txBody>
      </p:sp>
      <p:sp>
        <p:nvSpPr>
          <p:cNvPr id="4" name="TextBox 3">
            <a:extLst>
              <a:ext uri="{FF2B5EF4-FFF2-40B4-BE49-F238E27FC236}">
                <a16:creationId xmlns:a16="http://schemas.microsoft.com/office/drawing/2014/main" id="{682FDA85-F46F-C219-5870-004E875B40AC}"/>
              </a:ext>
            </a:extLst>
          </p:cNvPr>
          <p:cNvSpPr txBox="1"/>
          <p:nvPr/>
        </p:nvSpPr>
        <p:spPr>
          <a:xfrm>
            <a:off x="461433" y="1165023"/>
            <a:ext cx="8221133" cy="2677656"/>
          </a:xfrm>
          <a:prstGeom prst="rect">
            <a:avLst/>
          </a:prstGeom>
          <a:solidFill>
            <a:schemeClr val="accent4">
              <a:lumMod val="40000"/>
              <a:lumOff val="60000"/>
            </a:schemeClr>
          </a:solidFill>
          <a:ln w="28575">
            <a:solidFill>
              <a:schemeClr val="tx1"/>
            </a:solidFill>
            <a:prstDash val="sysDash"/>
          </a:ln>
        </p:spPr>
        <p:txBody>
          <a:bodyPr wrap="square">
            <a:spAutoFit/>
          </a:bodyPr>
          <a:lstStyle/>
          <a:p>
            <a:pPr algn="ctr"/>
            <a:r>
              <a:rPr lang="vi-VN" sz="2800" b="0" i="0">
                <a:solidFill>
                  <a:srgbClr val="000000"/>
                </a:solidFill>
                <a:effectLst/>
                <a:latin typeface="Times New Roman" panose="02020603050405020304" pitchFamily="18" charset="0"/>
                <a:cs typeface="Times New Roman" panose="02020603050405020304" pitchFamily="18" charset="0"/>
              </a:rPr>
              <a:t>1, 2 - dichloroethane (Cl - CH</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 - CH</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 Cl) là hoá chất được sản xuất với một khối lượng lớn trong công nghiệp. 1, 2 -dichloroethane được sản xuất bằng cách cho ethylene tác dụng với Cl</a:t>
            </a:r>
            <a:r>
              <a:rPr lang="vi-VN" sz="2800" b="0" i="0" baseline="-25000">
                <a:solidFill>
                  <a:srgbClr val="000000"/>
                </a:solidFill>
                <a:effectLst/>
                <a:latin typeface="Times New Roman" panose="02020603050405020304" pitchFamily="18" charset="0"/>
                <a:cs typeface="Times New Roman" panose="02020603050405020304" pitchFamily="18" charset="0"/>
              </a:rPr>
              <a:t>2</a:t>
            </a:r>
            <a:r>
              <a:rPr lang="vi-VN" sz="2800" b="0" i="0">
                <a:solidFill>
                  <a:srgbClr val="000000"/>
                </a:solidFill>
                <a:effectLst/>
                <a:latin typeface="Times New Roman" panose="02020603050405020304" pitchFamily="18" charset="0"/>
                <a:cs typeface="Times New Roman" panose="02020603050405020304" pitchFamily="18" charset="0"/>
              </a:rPr>
              <a:t> có mặt xúc tác FeCl</a:t>
            </a:r>
            <a:r>
              <a:rPr lang="vi-VN" sz="2800" b="0" i="0" baseline="-25000">
                <a:solidFill>
                  <a:srgbClr val="000000"/>
                </a:solidFill>
                <a:effectLst/>
                <a:latin typeface="Times New Roman" panose="02020603050405020304" pitchFamily="18" charset="0"/>
                <a:cs typeface="Times New Roman" panose="02020603050405020304" pitchFamily="18" charset="0"/>
              </a:rPr>
              <a:t>3</a:t>
            </a:r>
            <a:r>
              <a:rPr lang="vi-VN" sz="2800" b="0" i="0">
                <a:solidFill>
                  <a:srgbClr val="000000"/>
                </a:solidFill>
                <a:effectLst/>
                <a:latin typeface="Times New Roman" panose="02020603050405020304" pitchFamily="18" charset="0"/>
                <a:cs typeface="Times New Roman" panose="02020603050405020304" pitchFamily="18" charset="0"/>
              </a:rPr>
              <a:t>.</a:t>
            </a:r>
          </a:p>
          <a:p>
            <a:pPr algn="ctr"/>
            <a:r>
              <a:rPr lang="vi-VN" sz="2800" b="0" i="0">
                <a:solidFill>
                  <a:srgbClr val="000000"/>
                </a:solidFill>
                <a:effectLst/>
                <a:latin typeface="Times New Roman" panose="02020603050405020304" pitchFamily="18" charset="0"/>
                <a:cs typeface="Times New Roman" panose="02020603050405020304" pitchFamily="18" charset="0"/>
              </a:rPr>
              <a:t>Phương pháp trên dựa vào tính chất nào của ethylene? Viết phương trình hoá học minh hoạ.</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1997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829" y="692612"/>
            <a:ext cx="7704000" cy="572700"/>
          </a:xfrm>
        </p:spPr>
        <p:txBody>
          <a:bodyPr/>
          <a:lstStyle/>
          <a:p>
            <a:r>
              <a:rPr lang="en-US" sz="2800" dirty="0">
                <a:solidFill>
                  <a:schemeClr val="accent3">
                    <a:lumMod val="50000"/>
                  </a:schemeClr>
                </a:solidFill>
                <a:latin typeface="Times New Roman" panose="02020603050405020304" pitchFamily="18" charset="0"/>
                <a:cs typeface="Times New Roman" panose="02020603050405020304" pitchFamily="18" charset="0"/>
              </a:rPr>
              <a:t>Lời giải</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A4CFB074-F878-825C-8020-9F2B8B563530}"/>
                  </a:ext>
                </a:extLst>
              </p:cNvPr>
              <p:cNvSpPr txBox="1"/>
              <p:nvPr/>
            </p:nvSpPr>
            <p:spPr>
              <a:xfrm>
                <a:off x="898030" y="1401491"/>
                <a:ext cx="7416799" cy="1728999"/>
              </a:xfrm>
              <a:prstGeom prst="rect">
                <a:avLst/>
              </a:prstGeom>
              <a:noFill/>
            </p:spPr>
            <p:txBody>
              <a:bodyPr wrap="square">
                <a:spAutoFit/>
              </a:bodyPr>
              <a:lstStyle/>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Phương pháp trên dựa vào tính chất dễ tham phản ứng cộng của ethylene.</a:t>
                </a:r>
              </a:p>
              <a:p>
                <a:pPr algn="just"/>
                <a:r>
                  <a:rPr lang="en-US" sz="2400" b="0" i="0">
                    <a:solidFill>
                      <a:srgbClr val="000000"/>
                    </a:solidFill>
                    <a:effectLst/>
                    <a:latin typeface="Times New Roman" panose="02020603050405020304" pitchFamily="18"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Phương trình hóa học:</a:t>
                </a:r>
              </a:p>
              <a:p>
                <a:pPr algn="ctr"/>
                <a:r>
                  <a:rPr lang="vi-VN" sz="2400" b="0" i="0">
                    <a:solidFill>
                      <a:srgbClr val="000000"/>
                    </a:solidFill>
                    <a:effectLst/>
                    <a:latin typeface="Times New Roman" panose="02020603050405020304" pitchFamily="18" charset="0"/>
                    <a:cs typeface="Times New Roman" panose="02020603050405020304" pitchFamily="18" charset="0"/>
                  </a:rPr>
                  <a:t>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Cl</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a:t>
                </a:r>
                <a14:m>
                  <m:oMath xmlns:m="http://schemas.openxmlformats.org/officeDocument/2006/math">
                    <m:box>
                      <m:boxPr>
                        <m:ctrlPr>
                          <a:rPr lang="en-US" sz="2400" i="1" smtClean="0">
                            <a:effectLst/>
                            <a:latin typeface="Cambria Math" panose="02040503050406030204" pitchFamily="18" charset="0"/>
                            <a:ea typeface="Calibri" panose="020F0502020204030204" pitchFamily="34" charset="0"/>
                            <a:cs typeface="Times New Roman" panose="02020603050405020304" pitchFamily="18" charset="0"/>
                          </a:rPr>
                        </m:ctrlPr>
                      </m:boxPr>
                      <m:e>
                        <m:groupChr>
                          <m:groupChrPr>
                            <m:chr m:val="→"/>
                            <m:vertJc m:val="bot"/>
                            <m:ctrlPr>
                              <a:rPr lang="en-US" sz="2400" i="1" smtClean="0">
                                <a:effectLst/>
                                <a:latin typeface="Cambria Math" panose="02040503050406030204" pitchFamily="18" charset="0"/>
                                <a:ea typeface="Calibri" panose="020F0502020204030204" pitchFamily="34" charset="0"/>
                                <a:cs typeface="Times New Roman" panose="02020603050405020304" pitchFamily="18" charset="0"/>
                              </a:rPr>
                            </m:ctrlPr>
                          </m:groupChrPr>
                          <m:e>
                            <m:sSub>
                              <m:sSubPr>
                                <m:ctrlPr>
                                  <a:rPr lang="en-US" sz="240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𝐹𝑒𝐶𝑙</m:t>
                                </m:r>
                              </m:e>
                              <m:sub>
                                <m:r>
                                  <a:rPr lang="en-US" sz="2400" b="0" i="1" smtClean="0">
                                    <a:effectLst/>
                                    <a:latin typeface="Cambria Math" panose="02040503050406030204" pitchFamily="18" charset="0"/>
                                    <a:ea typeface="Calibri" panose="020F0502020204030204" pitchFamily="34" charset="0"/>
                                    <a:cs typeface="Times New Roman" panose="02020603050405020304" pitchFamily="18" charset="0"/>
                                  </a:rPr>
                                  <m:t>3</m:t>
                                </m:r>
                              </m:sub>
                            </m:sSub>
                          </m:e>
                        </m:groupChr>
                      </m:e>
                    </m:box>
                  </m:oMath>
                </a14:m>
                <a:r>
                  <a:rPr lang="en-US" sz="2400">
                    <a:latin typeface="Calibri" panose="020F0502020204030204" pitchFamily="34" charset="0"/>
                    <a:ea typeface="Calibri" panose="020F0502020204030204" pitchFamily="34" charset="0"/>
                    <a:cs typeface="Times New Roman" panose="02020603050405020304" pitchFamily="18" charset="0"/>
                  </a:rPr>
                  <a:t> </a:t>
                </a:r>
                <a:r>
                  <a:rPr lang="vi-VN" sz="2400" b="0" i="0">
                    <a:solidFill>
                      <a:srgbClr val="000000"/>
                    </a:solidFill>
                    <a:effectLst/>
                    <a:latin typeface="Times New Roman" panose="02020603050405020304" pitchFamily="18" charset="0"/>
                    <a:cs typeface="Times New Roman" panose="02020603050405020304" pitchFamily="18" charset="0"/>
                  </a:rPr>
                  <a:t>Cl – 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CH</a:t>
                </a:r>
                <a:r>
                  <a:rPr lang="vi-VN" sz="2400" b="0" i="0" baseline="-25000">
                    <a:solidFill>
                      <a:srgbClr val="000000"/>
                    </a:solidFill>
                    <a:effectLst/>
                    <a:latin typeface="Times New Roman" panose="02020603050405020304" pitchFamily="18" charset="0"/>
                    <a:cs typeface="Times New Roman" panose="02020603050405020304" pitchFamily="18" charset="0"/>
                  </a:rPr>
                  <a:t>2</a:t>
                </a:r>
                <a:r>
                  <a:rPr lang="vi-VN" sz="2400" b="0" i="0">
                    <a:solidFill>
                      <a:srgbClr val="000000"/>
                    </a:solidFill>
                    <a:effectLst/>
                    <a:latin typeface="Times New Roman" panose="02020603050405020304" pitchFamily="18" charset="0"/>
                    <a:cs typeface="Times New Roman" panose="02020603050405020304" pitchFamily="18" charset="0"/>
                  </a:rPr>
                  <a:t> - Cl</a:t>
                </a:r>
                <a:r>
                  <a:rPr lang="vi-VN" sz="2400" b="0" i="0" baseline="-25000">
                    <a:solidFill>
                      <a:srgbClr val="000000"/>
                    </a:solidFill>
                    <a:effectLst/>
                    <a:latin typeface="Times New Roman" panose="02020603050405020304" pitchFamily="18" charset="0"/>
                    <a:cs typeface="Times New Roman" panose="02020603050405020304" pitchFamily="18" charset="0"/>
                  </a:rPr>
                  <a:t>2</a:t>
                </a:r>
                <a:endParaRPr lang="en-US" sz="2400" b="0" i="0" baseline="-25000">
                  <a:solidFill>
                    <a:srgbClr val="000000"/>
                  </a:solidFill>
                  <a:effectLst/>
                  <a:latin typeface="Times New Roman" panose="02020603050405020304" pitchFamily="18" charset="0"/>
                  <a:cs typeface="Times New Roman" panose="02020603050405020304" pitchFamily="18" charset="0"/>
                </a:endParaRPr>
              </a:p>
            </p:txBody>
          </p:sp>
        </mc:Choice>
        <mc:Fallback xmlns="">
          <p:sp>
            <p:nvSpPr>
              <p:cNvPr id="4" name="TextBox 3">
                <a:extLst>
                  <a:ext uri="{FF2B5EF4-FFF2-40B4-BE49-F238E27FC236}">
                    <a16:creationId xmlns:a16="http://schemas.microsoft.com/office/drawing/2014/main" id="{A4CFB074-F878-825C-8020-9F2B8B563530}"/>
                  </a:ext>
                </a:extLst>
              </p:cNvPr>
              <p:cNvSpPr txBox="1">
                <a:spLocks noRot="1" noChangeAspect="1" noMove="1" noResize="1" noEditPoints="1" noAdjustHandles="1" noChangeArrowheads="1" noChangeShapeType="1" noTextEdit="1"/>
              </p:cNvSpPr>
              <p:nvPr/>
            </p:nvSpPr>
            <p:spPr>
              <a:xfrm>
                <a:off x="898030" y="1401491"/>
                <a:ext cx="7416799" cy="1728999"/>
              </a:xfrm>
              <a:prstGeom prst="rect">
                <a:avLst/>
              </a:prstGeom>
              <a:blipFill>
                <a:blip r:embed="rId2"/>
                <a:stretch>
                  <a:fillRect l="-1233" t="-2817" r="-1233" b="-5282"/>
                </a:stretch>
              </a:blipFill>
            </p:spPr>
            <p:txBody>
              <a:bodyPr/>
              <a:lstStyle/>
              <a:p>
                <a:r>
                  <a:rPr lang="en-US">
                    <a:noFill/>
                  </a:rPr>
                  <a:t> </a:t>
                </a:r>
              </a:p>
            </p:txBody>
          </p:sp>
        </mc:Fallback>
      </mc:AlternateContent>
    </p:spTree>
    <p:extLst>
      <p:ext uri="{BB962C8B-B14F-4D97-AF65-F5344CB8AC3E}">
        <p14:creationId xmlns:p14="http://schemas.microsoft.com/office/powerpoint/2010/main" val="1457004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CFBF9"/>
        </a:solidFill>
        <a:effectLst/>
      </p:bgPr>
    </p:bg>
    <p:spTree>
      <p:nvGrpSpPr>
        <p:cNvPr id="1" name=""/>
        <p:cNvGrpSpPr/>
        <p:nvPr/>
      </p:nvGrpSpPr>
      <p:grpSpPr>
        <a:xfrm>
          <a:off x="0" y="0"/>
          <a:ext cx="0" cy="0"/>
          <a:chOff x="0" y="0"/>
          <a:chExt cx="0" cy="0"/>
        </a:xfrm>
      </p:grpSpPr>
      <p:sp>
        <p:nvSpPr>
          <p:cNvPr id="38" name="Google Shape;891;p39">
            <a:extLst>
              <a:ext uri="{FF2B5EF4-FFF2-40B4-BE49-F238E27FC236}">
                <a16:creationId xmlns:a16="http://schemas.microsoft.com/office/drawing/2014/main" id="{D54AB75D-2CF1-52ED-4EE7-21FF9BEB120D}"/>
              </a:ext>
            </a:extLst>
          </p:cNvPr>
          <p:cNvSpPr/>
          <p:nvPr/>
        </p:nvSpPr>
        <p:spPr>
          <a:xfrm>
            <a:off x="970226" y="-106733"/>
            <a:ext cx="7426536" cy="689330"/>
          </a:xfrm>
          <a:prstGeom prst="roundRect">
            <a:avLst>
              <a:gd name="adj" fmla="val 8042"/>
            </a:avLst>
          </a:prstGeom>
          <a:solidFill>
            <a:schemeClr val="tx2">
              <a:lumMod val="60000"/>
              <a:lumOff val="40000"/>
            </a:schemeClr>
          </a:solidFill>
          <a:ln>
            <a:noFill/>
          </a:ln>
          <a:effectLst>
            <a:outerShdw dist="66675" dir="2640000" algn="bl" rotWithShape="0">
              <a:schemeClr val="accent4">
                <a:alpha val="2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FF0000"/>
                </a:solidFill>
                <a:latin typeface="Times New Roman" panose="02020603050405020304" pitchFamily="18" charset="0"/>
                <a:cs typeface="Times New Roman" panose="02020603050405020304" pitchFamily="18" charset="0"/>
              </a:rPr>
              <a:t>3. ỨNG DỤNG</a:t>
            </a:r>
            <a:endParaRPr sz="2400" b="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5F73EC5-102F-96B5-D35A-A206CE437079}"/>
              </a:ext>
            </a:extLst>
          </p:cNvPr>
          <p:cNvPicPr>
            <a:picLocks noChangeAspect="1"/>
          </p:cNvPicPr>
          <p:nvPr/>
        </p:nvPicPr>
        <p:blipFill>
          <a:blip r:embed="rId2"/>
          <a:stretch>
            <a:fillRect/>
          </a:stretch>
        </p:blipFill>
        <p:spPr>
          <a:xfrm>
            <a:off x="1139648" y="914299"/>
            <a:ext cx="6864703" cy="3924502"/>
          </a:xfrm>
          <a:prstGeom prst="rect">
            <a:avLst/>
          </a:prstGeom>
        </p:spPr>
      </p:pic>
    </p:spTree>
    <p:extLst>
      <p:ext uri="{BB962C8B-B14F-4D97-AF65-F5344CB8AC3E}">
        <p14:creationId xmlns:p14="http://schemas.microsoft.com/office/powerpoint/2010/main" val="11581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E7D6C75B-4BC9-89B9-16A2-D342E101C677}"/>
              </a:ext>
            </a:extLst>
          </p:cNvPr>
          <p:cNvSpPr/>
          <p:nvPr/>
        </p:nvSpPr>
        <p:spPr>
          <a:xfrm>
            <a:off x="-648598" y="-757767"/>
            <a:ext cx="5220598" cy="6087533"/>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63D4ADA7-52A2-01DF-69D4-7A2EBA3A4FB7}"/>
              </a:ext>
            </a:extLst>
          </p:cNvPr>
          <p:cNvGrpSpPr/>
          <p:nvPr/>
        </p:nvGrpSpPr>
        <p:grpSpPr>
          <a:xfrm>
            <a:off x="4090307" y="789897"/>
            <a:ext cx="5053693" cy="3814760"/>
            <a:chOff x="357565" y="1081566"/>
            <a:chExt cx="7511142" cy="3617405"/>
          </a:xfrm>
        </p:grpSpPr>
        <p:sp>
          <p:nvSpPr>
            <p:cNvPr id="4" name="Rectangle 3">
              <a:extLst>
                <a:ext uri="{FF2B5EF4-FFF2-40B4-BE49-F238E27FC236}">
                  <a16:creationId xmlns:a16="http://schemas.microsoft.com/office/drawing/2014/main" id="{87E1C03A-E49C-E57D-3F5D-52725952FE6F}"/>
                </a:ext>
              </a:extLst>
            </p:cNvPr>
            <p:cNvSpPr/>
            <p:nvPr/>
          </p:nvSpPr>
          <p:spPr>
            <a:xfrm>
              <a:off x="597052" y="1105486"/>
              <a:ext cx="3334869" cy="5840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14276123-731F-4608-D4B5-89FCB4706032}"/>
                </a:ext>
              </a:extLst>
            </p:cNvPr>
            <p:cNvSpPr/>
            <p:nvPr/>
          </p:nvSpPr>
          <p:spPr>
            <a:xfrm>
              <a:off x="357565" y="1618441"/>
              <a:ext cx="7141027" cy="3080530"/>
            </a:xfrm>
            <a:prstGeom prst="roundRect">
              <a:avLst>
                <a:gd name="adj" fmla="val 11923"/>
              </a:avLst>
            </a:prstGeom>
            <a:solidFill>
              <a:srgbClr val="FFFF7D"/>
            </a:solid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BAA4E0E6-3B9C-42AF-B284-37F53E4EE0B0}"/>
                </a:ext>
              </a:extLst>
            </p:cNvPr>
            <p:cNvSpPr txBox="1"/>
            <p:nvPr/>
          </p:nvSpPr>
          <p:spPr>
            <a:xfrm>
              <a:off x="444650" y="1479119"/>
              <a:ext cx="7424057" cy="435884"/>
            </a:xfrm>
            <a:prstGeom prst="rect">
              <a:avLst/>
            </a:prstGeom>
            <a:noFill/>
          </p:spPr>
          <p:txBody>
            <a:bodyPr wrap="square" rtlCol="0">
              <a:spAutoFit/>
            </a:bodyPr>
            <a:lstStyle/>
            <a:p>
              <a:pPr algn="ctr" defTabSz="685800">
                <a:lnSpc>
                  <a:spcPct val="120000"/>
                </a:lnSpc>
                <a:buClrTx/>
                <a:defRPr/>
              </a:pPr>
              <a:endParaRPr lang="vi-VN" sz="2000" kern="1200">
                <a:solidFill>
                  <a:prstClr val="black"/>
                </a:solidFill>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id="{638CC425-69A7-5EA6-D10A-F2316E0B620E}"/>
                </a:ext>
              </a:extLst>
            </p:cNvPr>
            <p:cNvSpPr txBox="1"/>
            <p:nvPr/>
          </p:nvSpPr>
          <p:spPr>
            <a:xfrm>
              <a:off x="803881" y="1081566"/>
              <a:ext cx="2821713" cy="468623"/>
            </a:xfrm>
            <a:prstGeom prst="rect">
              <a:avLst/>
            </a:prstGeom>
            <a:noFill/>
          </p:spPr>
          <p:txBody>
            <a:bodyPr wrap="none" rtlCol="0">
              <a:spAutoFit/>
            </a:bodyPr>
            <a:lstStyle/>
            <a:p>
              <a:pPr defTabSz="685800">
                <a:buClrTx/>
                <a:defRPr/>
              </a:pPr>
              <a:r>
                <a:rPr lang="en-US" sz="2400" b="1" kern="1200">
                  <a:solidFill>
                    <a:prstClr val="white"/>
                  </a:solidFill>
                  <a:latin typeface="Times New Roman" panose="02020603050405020304" pitchFamily="18" charset="0"/>
                  <a:ea typeface="+mn-ea"/>
                  <a:cs typeface="Times New Roman" panose="02020603050405020304" pitchFamily="18" charset="0"/>
                </a:rPr>
                <a:t>Tìm hiểu thêm</a:t>
              </a:r>
            </a:p>
          </p:txBody>
        </p:sp>
      </p:grpSp>
      <p:sp>
        <p:nvSpPr>
          <p:cNvPr id="8" name="TextBox 7">
            <a:extLst>
              <a:ext uri="{FF2B5EF4-FFF2-40B4-BE49-F238E27FC236}">
                <a16:creationId xmlns:a16="http://schemas.microsoft.com/office/drawing/2014/main" id="{0093CF19-6A4F-C089-A199-09E7BF96E490}"/>
              </a:ext>
            </a:extLst>
          </p:cNvPr>
          <p:cNvSpPr txBox="1"/>
          <p:nvPr/>
        </p:nvSpPr>
        <p:spPr>
          <a:xfrm>
            <a:off x="4251440" y="1502984"/>
            <a:ext cx="4572000" cy="2923877"/>
          </a:xfrm>
          <a:prstGeom prst="rect">
            <a:avLst/>
          </a:prstGeom>
          <a:noFill/>
        </p:spPr>
        <p:txBody>
          <a:bodyPr wrap="square">
            <a:spAutoFit/>
          </a:bodyPr>
          <a:lstStyle/>
          <a:p>
            <a:pPr algn="ctr"/>
            <a:r>
              <a:rPr lang="vi-VN" sz="2400" b="1">
                <a:latin typeface="Times New Roman" panose="02020603050405020304" pitchFamily="18" charset="0"/>
                <a:cs typeface="Times New Roman" panose="02020603050405020304" pitchFamily="18" charset="0"/>
              </a:rPr>
              <a:t>Ethylene và sự chín của trái cây</a:t>
            </a:r>
          </a:p>
          <a:p>
            <a:pPr algn="just"/>
            <a:r>
              <a:rPr lang="vi-VN" sz="2000">
                <a:latin typeface="Times New Roman" panose="02020603050405020304" pitchFamily="18" charset="0"/>
                <a:cs typeface="Times New Roman" panose="02020603050405020304" pitchFamily="18" charset="0"/>
              </a:rPr>
              <a:t>Chuẩn bị ba quả chuối xanh và một quả chuối vừa chín, hai túi zipper. Cho hai quả chuối xanh vào túi thứ nhất, quả chuối xanh còn lại và quả chuối chín vào túi thứ hai, đóng kín hai túi. Theo dõi quá trình chín của chuối trong hai túi. Tìm hiểu tác dụng của ethylene đối với sự chín của trái cây và giải thích hiện tượng quan sát được.</a:t>
            </a:r>
            <a:endParaRPr lang="en-US" sz="2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928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C3152B-F277-EA6A-0B6F-D65C37F2CF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38513"/>
            <a:ext cx="1300162"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3485B2-2564-0982-D24B-24E4C6355D14}"/>
              </a:ext>
            </a:extLst>
          </p:cNvPr>
          <p:cNvSpPr txBox="1"/>
          <p:nvPr/>
        </p:nvSpPr>
        <p:spPr>
          <a:xfrm>
            <a:off x="685799" y="1329114"/>
            <a:ext cx="8094133" cy="3046988"/>
          </a:xfrm>
          <a:prstGeom prst="rect">
            <a:avLst/>
          </a:prstGeom>
          <a:solidFill>
            <a:schemeClr val="bg2"/>
          </a:solidFill>
        </p:spPr>
        <p:txBody>
          <a:bodyPr wrap="square">
            <a:spAutoFit/>
          </a:bodyPr>
          <a:lstStyle/>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Alkene là những hydrocarbon mạch hở, trong phân tử có một liên kết đôi, có công thức chung là C</a:t>
            </a:r>
            <a:r>
              <a:rPr lang="vi-VN" sz="2400" baseline="-25000">
                <a:latin typeface="Times New Roman" panose="02020603050405020304" pitchFamily="18" charset="0"/>
                <a:cs typeface="Times New Roman" panose="02020603050405020304" pitchFamily="18" charset="0"/>
              </a:rPr>
              <a:t>n</a:t>
            </a:r>
            <a:r>
              <a:rPr lang="vi-VN" sz="2400">
                <a:latin typeface="Times New Roman" panose="02020603050405020304" pitchFamily="18" charset="0"/>
                <a:cs typeface="Times New Roman" panose="02020603050405020304" pitchFamily="18" charset="0"/>
              </a:rPr>
              <a:t>H</a:t>
            </a:r>
            <a:r>
              <a:rPr lang="vi-VN" sz="2400" baseline="-25000">
                <a:latin typeface="Times New Roman" panose="02020603050405020304" pitchFamily="18" charset="0"/>
                <a:cs typeface="Times New Roman" panose="02020603050405020304" pitchFamily="18" charset="0"/>
              </a:rPr>
              <a:t>2n</a:t>
            </a:r>
            <a:r>
              <a:rPr lang="vi-VN" sz="2400">
                <a:latin typeface="Times New Roman" panose="02020603050405020304" pitchFamily="18" charset="0"/>
                <a:cs typeface="Times New Roman" panose="02020603050405020304" pitchFamily="18" charset="0"/>
              </a:rPr>
              <a:t> (n ≥ 2).</a:t>
            </a:r>
          </a:p>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Ethylene là chất khí không màu, không mùi, ít tan trong nước và có công thức cấu tạo CH</a:t>
            </a:r>
            <a:r>
              <a:rPr lang="vi-VN" sz="2400" baseline="-25000">
                <a:latin typeface="Times New Roman" panose="02020603050405020304" pitchFamily="18" charset="0"/>
                <a:cs typeface="Times New Roman" panose="02020603050405020304" pitchFamily="18" charset="0"/>
              </a:rPr>
              <a:t>2</a:t>
            </a:r>
            <a:r>
              <a:rPr lang="vi-VN" sz="2400">
                <a:latin typeface="Times New Roman" panose="02020603050405020304" pitchFamily="18" charset="0"/>
                <a:cs typeface="Times New Roman" panose="02020603050405020304" pitchFamily="18" charset="0"/>
              </a:rPr>
              <a:t> = CH</a:t>
            </a:r>
            <a:r>
              <a:rPr lang="vi-VN" sz="2400" baseline="-25000">
                <a:latin typeface="Times New Roman" panose="02020603050405020304" pitchFamily="18" charset="0"/>
                <a:cs typeface="Times New Roman" panose="02020603050405020304" pitchFamily="18" charset="0"/>
              </a:rPr>
              <a:t>2</a:t>
            </a:r>
            <a:r>
              <a:rPr lang="vi-VN" sz="2400">
                <a:latin typeface="Times New Roman" panose="02020603050405020304" pitchFamily="18" charset="0"/>
                <a:cs typeface="Times New Roman" panose="02020603050405020304" pitchFamily="18" charset="0"/>
              </a:rPr>
              <a:t>.</a:t>
            </a:r>
          </a:p>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Ethylene tham gia phản ứng với nước bromine, phản ứng trùng hợp, phản ứng cháy.</a:t>
            </a:r>
          </a:p>
          <a:p>
            <a:pPr algn="just"/>
            <a:r>
              <a:rPr lang="en-US"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Ethylene được sử dụng để sản xuất polyethylene (PE), ethylic alcohol,...</a:t>
            </a:r>
            <a:endParaRPr lang="en-US" sz="240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75B0DB47-F912-848B-CCC1-250229B5D937}"/>
              </a:ext>
            </a:extLst>
          </p:cNvPr>
          <p:cNvSpPr/>
          <p:nvPr/>
        </p:nvSpPr>
        <p:spPr>
          <a:xfrm>
            <a:off x="3000829" y="492231"/>
            <a:ext cx="4298043" cy="550333"/>
          </a:xfrm>
          <a:prstGeom prst="roundRect">
            <a:avLst/>
          </a:prstGeom>
          <a:solidFill>
            <a:schemeClr val="accent4"/>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KIẾN THỨC CỐT LỖI</a:t>
            </a:r>
          </a:p>
        </p:txBody>
      </p:sp>
    </p:spTree>
    <p:extLst>
      <p:ext uri="{BB962C8B-B14F-4D97-AF65-F5344CB8AC3E}">
        <p14:creationId xmlns:p14="http://schemas.microsoft.com/office/powerpoint/2010/main" val="344421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3958;p74"/>
          <p:cNvGrpSpPr/>
          <p:nvPr/>
        </p:nvGrpSpPr>
        <p:grpSpPr>
          <a:xfrm>
            <a:off x="7306962" y="2495155"/>
            <a:ext cx="460492" cy="561978"/>
            <a:chOff x="2729975" y="1985125"/>
            <a:chExt cx="284500" cy="347200"/>
          </a:xfrm>
        </p:grpSpPr>
        <p:sp>
          <p:nvSpPr>
            <p:cNvPr id="3" name="Google Shape;3959;p74"/>
            <p:cNvSpPr/>
            <p:nvPr/>
          </p:nvSpPr>
          <p:spPr>
            <a:xfrm>
              <a:off x="2818175" y="1985125"/>
              <a:ext cx="124075" cy="314725"/>
            </a:xfrm>
            <a:custGeom>
              <a:avLst/>
              <a:gdLst/>
              <a:ahLst/>
              <a:cxnLst/>
              <a:rect l="l" t="t" r="r" b="b"/>
              <a:pathLst>
                <a:path w="4963" h="12589" extrusionOk="0">
                  <a:moveTo>
                    <a:pt x="2911" y="0"/>
                  </a:moveTo>
                  <a:cubicBezTo>
                    <a:pt x="1889" y="0"/>
                    <a:pt x="1174" y="2664"/>
                    <a:pt x="1114" y="3275"/>
                  </a:cubicBezTo>
                  <a:cubicBezTo>
                    <a:pt x="970" y="4730"/>
                    <a:pt x="1042" y="6205"/>
                    <a:pt x="960" y="7660"/>
                  </a:cubicBezTo>
                  <a:cubicBezTo>
                    <a:pt x="867" y="9166"/>
                    <a:pt x="609" y="10640"/>
                    <a:pt x="145" y="12064"/>
                  </a:cubicBezTo>
                  <a:cubicBezTo>
                    <a:pt x="124" y="12084"/>
                    <a:pt x="103" y="12116"/>
                    <a:pt x="83" y="12136"/>
                  </a:cubicBezTo>
                  <a:cubicBezTo>
                    <a:pt x="0" y="12240"/>
                    <a:pt x="11" y="12353"/>
                    <a:pt x="73" y="12435"/>
                  </a:cubicBezTo>
                  <a:cubicBezTo>
                    <a:pt x="105" y="12531"/>
                    <a:pt x="206" y="12589"/>
                    <a:pt x="308" y="12589"/>
                  </a:cubicBezTo>
                  <a:cubicBezTo>
                    <a:pt x="402" y="12589"/>
                    <a:pt x="497" y="12539"/>
                    <a:pt x="536" y="12425"/>
                  </a:cubicBezTo>
                  <a:cubicBezTo>
                    <a:pt x="557" y="12373"/>
                    <a:pt x="568" y="12332"/>
                    <a:pt x="578" y="12291"/>
                  </a:cubicBezTo>
                  <a:cubicBezTo>
                    <a:pt x="1145" y="11559"/>
                    <a:pt x="1537" y="10723"/>
                    <a:pt x="1888" y="9867"/>
                  </a:cubicBezTo>
                  <a:cubicBezTo>
                    <a:pt x="2434" y="8557"/>
                    <a:pt x="3033" y="7298"/>
                    <a:pt x="3642" y="6009"/>
                  </a:cubicBezTo>
                  <a:cubicBezTo>
                    <a:pt x="4456" y="4266"/>
                    <a:pt x="4962" y="2048"/>
                    <a:pt x="3610" y="418"/>
                  </a:cubicBezTo>
                  <a:cubicBezTo>
                    <a:pt x="3365" y="124"/>
                    <a:pt x="3131" y="0"/>
                    <a:pt x="29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3960;p74"/>
            <p:cNvSpPr/>
            <p:nvPr/>
          </p:nvSpPr>
          <p:spPr>
            <a:xfrm>
              <a:off x="2729975" y="2079600"/>
              <a:ext cx="79725" cy="209425"/>
            </a:xfrm>
            <a:custGeom>
              <a:avLst/>
              <a:gdLst/>
              <a:ahLst/>
              <a:cxnLst/>
              <a:rect l="l" t="t" r="r" b="b"/>
              <a:pathLst>
                <a:path w="3189" h="8377" extrusionOk="0">
                  <a:moveTo>
                    <a:pt x="1432" y="1"/>
                  </a:moveTo>
                  <a:cubicBezTo>
                    <a:pt x="313" y="1"/>
                    <a:pt x="122" y="1801"/>
                    <a:pt x="83" y="2591"/>
                  </a:cubicBezTo>
                  <a:cubicBezTo>
                    <a:pt x="0" y="4438"/>
                    <a:pt x="630" y="6315"/>
                    <a:pt x="1238" y="8048"/>
                  </a:cubicBezTo>
                  <a:cubicBezTo>
                    <a:pt x="1238" y="8099"/>
                    <a:pt x="1259" y="8140"/>
                    <a:pt x="1279" y="8172"/>
                  </a:cubicBezTo>
                  <a:cubicBezTo>
                    <a:pt x="1279" y="8182"/>
                    <a:pt x="1290" y="8202"/>
                    <a:pt x="1290" y="8213"/>
                  </a:cubicBezTo>
                  <a:cubicBezTo>
                    <a:pt x="1331" y="8327"/>
                    <a:pt x="1428" y="8377"/>
                    <a:pt x="1524" y="8377"/>
                  </a:cubicBezTo>
                  <a:cubicBezTo>
                    <a:pt x="1671" y="8377"/>
                    <a:pt x="1816" y="8260"/>
                    <a:pt x="1754" y="8078"/>
                  </a:cubicBezTo>
                  <a:cubicBezTo>
                    <a:pt x="1744" y="8037"/>
                    <a:pt x="1723" y="7996"/>
                    <a:pt x="1713" y="7955"/>
                  </a:cubicBezTo>
                  <a:cubicBezTo>
                    <a:pt x="1620" y="6139"/>
                    <a:pt x="2827" y="4500"/>
                    <a:pt x="3054" y="2725"/>
                  </a:cubicBezTo>
                  <a:cubicBezTo>
                    <a:pt x="3188" y="1714"/>
                    <a:pt x="2775" y="177"/>
                    <a:pt x="1589" y="12"/>
                  </a:cubicBezTo>
                  <a:cubicBezTo>
                    <a:pt x="1535" y="5"/>
                    <a:pt x="1483"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3961;p74"/>
            <p:cNvSpPr/>
            <p:nvPr/>
          </p:nvSpPr>
          <p:spPr>
            <a:xfrm>
              <a:off x="2837775" y="2177800"/>
              <a:ext cx="176700" cy="154525"/>
            </a:xfrm>
            <a:custGeom>
              <a:avLst/>
              <a:gdLst/>
              <a:ahLst/>
              <a:cxnLst/>
              <a:rect l="l" t="t" r="r" b="b"/>
              <a:pathLst>
                <a:path w="7068" h="6181" extrusionOk="0">
                  <a:moveTo>
                    <a:pt x="4954" y="0"/>
                  </a:moveTo>
                  <a:cubicBezTo>
                    <a:pt x="4778" y="0"/>
                    <a:pt x="4588" y="69"/>
                    <a:pt x="4384" y="231"/>
                  </a:cubicBezTo>
                  <a:cubicBezTo>
                    <a:pt x="3796" y="705"/>
                    <a:pt x="3704" y="1686"/>
                    <a:pt x="3548" y="2356"/>
                  </a:cubicBezTo>
                  <a:cubicBezTo>
                    <a:pt x="3250" y="3759"/>
                    <a:pt x="1816" y="4636"/>
                    <a:pt x="598" y="5213"/>
                  </a:cubicBezTo>
                  <a:cubicBezTo>
                    <a:pt x="527" y="5244"/>
                    <a:pt x="495" y="5306"/>
                    <a:pt x="485" y="5368"/>
                  </a:cubicBezTo>
                  <a:cubicBezTo>
                    <a:pt x="371" y="5420"/>
                    <a:pt x="268" y="5482"/>
                    <a:pt x="165" y="5553"/>
                  </a:cubicBezTo>
                  <a:cubicBezTo>
                    <a:pt x="0" y="5657"/>
                    <a:pt x="21" y="5935"/>
                    <a:pt x="227" y="5987"/>
                  </a:cubicBezTo>
                  <a:cubicBezTo>
                    <a:pt x="696" y="6117"/>
                    <a:pt x="1187" y="6180"/>
                    <a:pt x="1679" y="6180"/>
                  </a:cubicBezTo>
                  <a:cubicBezTo>
                    <a:pt x="4368" y="6180"/>
                    <a:pt x="7068" y="4295"/>
                    <a:pt x="6117" y="1304"/>
                  </a:cubicBezTo>
                  <a:cubicBezTo>
                    <a:pt x="5929" y="706"/>
                    <a:pt x="5518" y="0"/>
                    <a:pt x="4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3897;p74"/>
          <p:cNvGrpSpPr/>
          <p:nvPr/>
        </p:nvGrpSpPr>
        <p:grpSpPr>
          <a:xfrm>
            <a:off x="5401873" y="1458233"/>
            <a:ext cx="2047850" cy="3237123"/>
            <a:chOff x="5100375" y="1139325"/>
            <a:chExt cx="2047850" cy="3237123"/>
          </a:xfrm>
        </p:grpSpPr>
        <p:sp>
          <p:nvSpPr>
            <p:cNvPr id="7" name="Google Shape;3898;p74"/>
            <p:cNvSpPr/>
            <p:nvPr/>
          </p:nvSpPr>
          <p:spPr>
            <a:xfrm>
              <a:off x="5116141" y="4120997"/>
              <a:ext cx="1474767" cy="255452"/>
            </a:xfrm>
            <a:custGeom>
              <a:avLst/>
              <a:gdLst/>
              <a:ahLst/>
              <a:cxnLst/>
              <a:rect l="l" t="t" r="r" b="b"/>
              <a:pathLst>
                <a:path w="22395" h="3879" extrusionOk="0">
                  <a:moveTo>
                    <a:pt x="11203" y="0"/>
                  </a:moveTo>
                  <a:cubicBezTo>
                    <a:pt x="5013" y="0"/>
                    <a:pt x="0" y="867"/>
                    <a:pt x="0" y="1940"/>
                  </a:cubicBezTo>
                  <a:cubicBezTo>
                    <a:pt x="0" y="3012"/>
                    <a:pt x="5013" y="3879"/>
                    <a:pt x="11203" y="3879"/>
                  </a:cubicBezTo>
                  <a:cubicBezTo>
                    <a:pt x="17381" y="3879"/>
                    <a:pt x="22394" y="3012"/>
                    <a:pt x="22394" y="1940"/>
                  </a:cubicBezTo>
                  <a:cubicBezTo>
                    <a:pt x="22394" y="867"/>
                    <a:pt x="17381" y="0"/>
                    <a:pt x="112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3899;p74"/>
            <p:cNvGrpSpPr/>
            <p:nvPr/>
          </p:nvGrpSpPr>
          <p:grpSpPr>
            <a:xfrm>
              <a:off x="5100375" y="1139325"/>
              <a:ext cx="2047850" cy="3173250"/>
              <a:chOff x="5100375" y="1139325"/>
              <a:chExt cx="2047850" cy="3173250"/>
            </a:xfrm>
          </p:grpSpPr>
          <p:sp>
            <p:nvSpPr>
              <p:cNvPr id="9" name="Google Shape;3900;p74"/>
              <p:cNvSpPr/>
              <p:nvPr/>
            </p:nvSpPr>
            <p:spPr>
              <a:xfrm>
                <a:off x="5906929" y="2629312"/>
                <a:ext cx="167191" cy="69043"/>
              </a:xfrm>
              <a:custGeom>
                <a:avLst/>
                <a:gdLst/>
                <a:ahLst/>
                <a:cxnLst/>
                <a:rect l="l" t="t" r="r" b="b"/>
                <a:pathLst>
                  <a:path w="2269" h="937" extrusionOk="0">
                    <a:moveTo>
                      <a:pt x="1338" y="0"/>
                    </a:moveTo>
                    <a:cubicBezTo>
                      <a:pt x="830" y="0"/>
                      <a:pt x="267" y="52"/>
                      <a:pt x="267" y="52"/>
                    </a:cubicBezTo>
                    <a:lnTo>
                      <a:pt x="1" y="244"/>
                    </a:lnTo>
                    <a:lnTo>
                      <a:pt x="416" y="553"/>
                    </a:lnTo>
                    <a:lnTo>
                      <a:pt x="1928" y="936"/>
                    </a:lnTo>
                    <a:cubicBezTo>
                      <a:pt x="1928" y="936"/>
                      <a:pt x="2269" y="702"/>
                      <a:pt x="1981" y="52"/>
                    </a:cubicBezTo>
                    <a:cubicBezTo>
                      <a:pt x="1832" y="13"/>
                      <a:pt x="1592" y="0"/>
                      <a:pt x="1338" y="0"/>
                    </a:cubicBezTo>
                    <a:close/>
                  </a:path>
                </a:pathLst>
              </a:custGeom>
              <a:solidFill>
                <a:srgbClr val="ABDB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901;p74"/>
              <p:cNvSpPr/>
              <p:nvPr/>
            </p:nvSpPr>
            <p:spPr>
              <a:xfrm>
                <a:off x="6609146" y="2993243"/>
                <a:ext cx="94243" cy="193128"/>
              </a:xfrm>
              <a:custGeom>
                <a:avLst/>
                <a:gdLst/>
                <a:ahLst/>
                <a:cxnLst/>
                <a:rect l="l" t="t" r="r" b="b"/>
                <a:pathLst>
                  <a:path w="1279" h="2621" extrusionOk="0">
                    <a:moveTo>
                      <a:pt x="757" y="1"/>
                    </a:moveTo>
                    <a:lnTo>
                      <a:pt x="277" y="714"/>
                    </a:lnTo>
                    <a:lnTo>
                      <a:pt x="0" y="1811"/>
                    </a:lnTo>
                    <a:cubicBezTo>
                      <a:pt x="0" y="1811"/>
                      <a:pt x="937" y="2620"/>
                      <a:pt x="1012" y="2620"/>
                    </a:cubicBezTo>
                    <a:cubicBezTo>
                      <a:pt x="1087" y="2620"/>
                      <a:pt x="1278" y="2141"/>
                      <a:pt x="1278" y="1236"/>
                    </a:cubicBezTo>
                    <a:cubicBezTo>
                      <a:pt x="1278" y="330"/>
                      <a:pt x="757" y="1"/>
                      <a:pt x="757" y="1"/>
                    </a:cubicBezTo>
                    <a:close/>
                  </a:path>
                </a:pathLst>
              </a:custGeom>
              <a:solidFill>
                <a:srgbClr val="ABDB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902;p74"/>
              <p:cNvSpPr/>
              <p:nvPr/>
            </p:nvSpPr>
            <p:spPr>
              <a:xfrm>
                <a:off x="6603693" y="3005033"/>
                <a:ext cx="134991" cy="140517"/>
              </a:xfrm>
              <a:custGeom>
                <a:avLst/>
                <a:gdLst/>
                <a:ahLst/>
                <a:cxnLst/>
                <a:rect l="l" t="t" r="r" b="b"/>
                <a:pathLst>
                  <a:path w="1832" h="1907" extrusionOk="0">
                    <a:moveTo>
                      <a:pt x="1544" y="0"/>
                    </a:moveTo>
                    <a:lnTo>
                      <a:pt x="469" y="107"/>
                    </a:lnTo>
                    <a:lnTo>
                      <a:pt x="0" y="1906"/>
                    </a:lnTo>
                    <a:lnTo>
                      <a:pt x="1832" y="1363"/>
                    </a:lnTo>
                    <a:lnTo>
                      <a:pt x="1544" y="0"/>
                    </a:lnTo>
                    <a:close/>
                  </a:path>
                </a:pathLst>
              </a:custGeom>
              <a:solidFill>
                <a:srgbClr val="F1B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903;p74"/>
              <p:cNvSpPr/>
              <p:nvPr/>
            </p:nvSpPr>
            <p:spPr>
              <a:xfrm>
                <a:off x="5181207" y="2640954"/>
                <a:ext cx="714008" cy="457510"/>
              </a:xfrm>
              <a:custGeom>
                <a:avLst/>
                <a:gdLst/>
                <a:ahLst/>
                <a:cxnLst/>
                <a:rect l="l" t="t" r="r" b="b"/>
                <a:pathLst>
                  <a:path w="9690" h="6209" extrusionOk="0">
                    <a:moveTo>
                      <a:pt x="3961" y="0"/>
                    </a:moveTo>
                    <a:lnTo>
                      <a:pt x="0" y="2641"/>
                    </a:lnTo>
                    <a:cubicBezTo>
                      <a:pt x="0" y="2641"/>
                      <a:pt x="948" y="5016"/>
                      <a:pt x="3866" y="6209"/>
                    </a:cubicBezTo>
                    <a:cubicBezTo>
                      <a:pt x="5580" y="5921"/>
                      <a:pt x="8731" y="2684"/>
                      <a:pt x="8838" y="2577"/>
                    </a:cubicBezTo>
                    <a:cubicBezTo>
                      <a:pt x="8838" y="2577"/>
                      <a:pt x="9690" y="906"/>
                      <a:pt x="8838" y="714"/>
                    </a:cubicBezTo>
                    <a:cubicBezTo>
                      <a:pt x="8798" y="706"/>
                      <a:pt x="8754" y="702"/>
                      <a:pt x="8708" y="702"/>
                    </a:cubicBezTo>
                    <a:cubicBezTo>
                      <a:pt x="7762" y="702"/>
                      <a:pt x="5537" y="2375"/>
                      <a:pt x="5537" y="2375"/>
                    </a:cubicBezTo>
                    <a:lnTo>
                      <a:pt x="39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904;p74"/>
              <p:cNvSpPr/>
              <p:nvPr/>
            </p:nvSpPr>
            <p:spPr>
              <a:xfrm>
                <a:off x="5413388" y="3627230"/>
                <a:ext cx="939263" cy="681807"/>
              </a:xfrm>
              <a:custGeom>
                <a:avLst/>
                <a:gdLst/>
                <a:ahLst/>
                <a:cxnLst/>
                <a:rect l="l" t="t" r="r" b="b"/>
                <a:pathLst>
                  <a:path w="12747" h="9253" extrusionOk="0">
                    <a:moveTo>
                      <a:pt x="2142" y="0"/>
                    </a:moveTo>
                    <a:lnTo>
                      <a:pt x="1832" y="7156"/>
                    </a:lnTo>
                    <a:lnTo>
                      <a:pt x="1726" y="7251"/>
                    </a:lnTo>
                    <a:lnTo>
                      <a:pt x="1" y="8796"/>
                    </a:lnTo>
                    <a:lnTo>
                      <a:pt x="6326" y="8796"/>
                    </a:lnTo>
                    <a:lnTo>
                      <a:pt x="6305" y="8178"/>
                    </a:lnTo>
                    <a:lnTo>
                      <a:pt x="6294" y="7933"/>
                    </a:lnTo>
                    <a:lnTo>
                      <a:pt x="6624" y="3855"/>
                    </a:lnTo>
                    <a:lnTo>
                      <a:pt x="6912" y="4174"/>
                    </a:lnTo>
                    <a:lnTo>
                      <a:pt x="7753" y="7656"/>
                    </a:lnTo>
                    <a:lnTo>
                      <a:pt x="6709" y="9253"/>
                    </a:lnTo>
                    <a:cubicBezTo>
                      <a:pt x="6709" y="9253"/>
                      <a:pt x="8754" y="9232"/>
                      <a:pt x="12747" y="9232"/>
                    </a:cubicBezTo>
                    <a:cubicBezTo>
                      <a:pt x="12747" y="9125"/>
                      <a:pt x="12736" y="8881"/>
                      <a:pt x="12715" y="8550"/>
                    </a:cubicBezTo>
                    <a:cubicBezTo>
                      <a:pt x="12608" y="6378"/>
                      <a:pt x="12193" y="202"/>
                      <a:pt x="12193" y="22"/>
                    </a:cubicBezTo>
                    <a:lnTo>
                      <a:pt x="303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905;p74"/>
              <p:cNvSpPr/>
              <p:nvPr/>
            </p:nvSpPr>
            <p:spPr>
              <a:xfrm>
                <a:off x="5540495" y="3627230"/>
                <a:ext cx="360983" cy="602596"/>
              </a:xfrm>
              <a:custGeom>
                <a:avLst/>
                <a:gdLst/>
                <a:ahLst/>
                <a:cxnLst/>
                <a:rect l="l" t="t" r="r" b="b"/>
                <a:pathLst>
                  <a:path w="4899" h="8178" extrusionOk="0">
                    <a:moveTo>
                      <a:pt x="417" y="0"/>
                    </a:moveTo>
                    <a:lnTo>
                      <a:pt x="107" y="7156"/>
                    </a:lnTo>
                    <a:lnTo>
                      <a:pt x="1" y="7251"/>
                    </a:lnTo>
                    <a:lnTo>
                      <a:pt x="4580" y="8178"/>
                    </a:lnTo>
                    <a:lnTo>
                      <a:pt x="4569" y="7933"/>
                    </a:lnTo>
                    <a:lnTo>
                      <a:pt x="4899" y="3855"/>
                    </a:lnTo>
                    <a:cubicBezTo>
                      <a:pt x="4516" y="3652"/>
                      <a:pt x="3280" y="1214"/>
                      <a:pt x="3280" y="1214"/>
                    </a:cubicBezTo>
                    <a:lnTo>
                      <a:pt x="2440" y="202"/>
                    </a:lnTo>
                    <a:lnTo>
                      <a:pt x="131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906;p74"/>
              <p:cNvSpPr/>
              <p:nvPr/>
            </p:nvSpPr>
            <p:spPr>
              <a:xfrm>
                <a:off x="5498126" y="2639628"/>
                <a:ext cx="907947" cy="1093706"/>
              </a:xfrm>
              <a:custGeom>
                <a:avLst/>
                <a:gdLst/>
                <a:ahLst/>
                <a:cxnLst/>
                <a:rect l="l" t="t" r="r" b="b"/>
                <a:pathLst>
                  <a:path w="12322" h="14843" extrusionOk="0">
                    <a:moveTo>
                      <a:pt x="6935" y="1"/>
                    </a:moveTo>
                    <a:cubicBezTo>
                      <a:pt x="6622" y="1"/>
                      <a:pt x="6309" y="11"/>
                      <a:pt x="6006" y="29"/>
                    </a:cubicBezTo>
                    <a:cubicBezTo>
                      <a:pt x="4792" y="104"/>
                      <a:pt x="4154" y="477"/>
                      <a:pt x="3792" y="732"/>
                    </a:cubicBezTo>
                    <a:cubicBezTo>
                      <a:pt x="3792" y="732"/>
                      <a:pt x="1" y="11433"/>
                      <a:pt x="533" y="13371"/>
                    </a:cubicBezTo>
                    <a:cubicBezTo>
                      <a:pt x="819" y="14395"/>
                      <a:pt x="3777" y="14842"/>
                      <a:pt x="6594" y="14842"/>
                    </a:cubicBezTo>
                    <a:cubicBezTo>
                      <a:pt x="9141" y="14842"/>
                      <a:pt x="11572" y="14476"/>
                      <a:pt x="11810" y="13839"/>
                    </a:cubicBezTo>
                    <a:cubicBezTo>
                      <a:pt x="12321" y="12498"/>
                      <a:pt x="11448" y="1605"/>
                      <a:pt x="10010" y="604"/>
                    </a:cubicBezTo>
                    <a:cubicBezTo>
                      <a:pt x="9584" y="316"/>
                      <a:pt x="8914" y="146"/>
                      <a:pt x="8147" y="61"/>
                    </a:cubicBezTo>
                    <a:cubicBezTo>
                      <a:pt x="7759" y="19"/>
                      <a:pt x="7348" y="1"/>
                      <a:pt x="69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907;p74"/>
              <p:cNvSpPr/>
              <p:nvPr/>
            </p:nvSpPr>
            <p:spPr>
              <a:xfrm>
                <a:off x="5921077" y="2639628"/>
                <a:ext cx="177433" cy="77001"/>
              </a:xfrm>
              <a:custGeom>
                <a:avLst/>
                <a:gdLst/>
                <a:ahLst/>
                <a:cxnLst/>
                <a:rect l="l" t="t" r="r" b="b"/>
                <a:pathLst>
                  <a:path w="2408" h="1045" extrusionOk="0">
                    <a:moveTo>
                      <a:pt x="1195" y="1"/>
                    </a:moveTo>
                    <a:cubicBezTo>
                      <a:pt x="882" y="1"/>
                      <a:pt x="569" y="11"/>
                      <a:pt x="266" y="29"/>
                    </a:cubicBezTo>
                    <a:lnTo>
                      <a:pt x="1" y="72"/>
                    </a:lnTo>
                    <a:cubicBezTo>
                      <a:pt x="1" y="72"/>
                      <a:pt x="517" y="1044"/>
                      <a:pt x="1178" y="1044"/>
                    </a:cubicBezTo>
                    <a:cubicBezTo>
                      <a:pt x="1356" y="1044"/>
                      <a:pt x="1544" y="974"/>
                      <a:pt x="1736" y="796"/>
                    </a:cubicBezTo>
                    <a:cubicBezTo>
                      <a:pt x="2077" y="477"/>
                      <a:pt x="2289" y="231"/>
                      <a:pt x="2407" y="61"/>
                    </a:cubicBezTo>
                    <a:cubicBezTo>
                      <a:pt x="2019" y="19"/>
                      <a:pt x="1608" y="1"/>
                      <a:pt x="1195" y="1"/>
                    </a:cubicBezTo>
                    <a:close/>
                  </a:path>
                </a:pathLst>
              </a:custGeom>
              <a:solidFill>
                <a:srgbClr val="F79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908;p74"/>
              <p:cNvSpPr/>
              <p:nvPr/>
            </p:nvSpPr>
            <p:spPr>
              <a:xfrm>
                <a:off x="5480884" y="2633070"/>
                <a:ext cx="445721" cy="1111907"/>
              </a:xfrm>
              <a:custGeom>
                <a:avLst/>
                <a:gdLst/>
                <a:ahLst/>
                <a:cxnLst/>
                <a:rect l="l" t="t" r="r" b="b"/>
                <a:pathLst>
                  <a:path w="6049" h="15090" extrusionOk="0">
                    <a:moveTo>
                      <a:pt x="6049" y="1"/>
                    </a:moveTo>
                    <a:lnTo>
                      <a:pt x="6049" y="1"/>
                    </a:lnTo>
                    <a:cubicBezTo>
                      <a:pt x="6049" y="1"/>
                      <a:pt x="5388" y="97"/>
                      <a:pt x="4728" y="395"/>
                    </a:cubicBezTo>
                    <a:cubicBezTo>
                      <a:pt x="4463" y="512"/>
                      <a:pt x="4196" y="672"/>
                      <a:pt x="3973" y="864"/>
                    </a:cubicBezTo>
                    <a:cubicBezTo>
                      <a:pt x="2567" y="2088"/>
                      <a:pt x="267" y="10926"/>
                      <a:pt x="267" y="13428"/>
                    </a:cubicBezTo>
                    <a:cubicBezTo>
                      <a:pt x="267" y="13779"/>
                      <a:pt x="1" y="14376"/>
                      <a:pt x="2258" y="15090"/>
                    </a:cubicBezTo>
                    <a:cubicBezTo>
                      <a:pt x="2279" y="12778"/>
                      <a:pt x="2716" y="10329"/>
                      <a:pt x="3280" y="8083"/>
                    </a:cubicBezTo>
                    <a:cubicBezTo>
                      <a:pt x="4399" y="3632"/>
                      <a:pt x="6049" y="1"/>
                      <a:pt x="60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909;p74"/>
              <p:cNvSpPr/>
              <p:nvPr/>
            </p:nvSpPr>
            <p:spPr>
              <a:xfrm>
                <a:off x="5662148" y="2633070"/>
                <a:ext cx="264455" cy="595670"/>
              </a:xfrm>
              <a:custGeom>
                <a:avLst/>
                <a:gdLst/>
                <a:ahLst/>
                <a:cxnLst/>
                <a:rect l="l" t="t" r="r" b="b"/>
                <a:pathLst>
                  <a:path w="3589" h="8084" extrusionOk="0">
                    <a:moveTo>
                      <a:pt x="3589" y="1"/>
                    </a:moveTo>
                    <a:lnTo>
                      <a:pt x="3589" y="1"/>
                    </a:lnTo>
                    <a:cubicBezTo>
                      <a:pt x="3589" y="1"/>
                      <a:pt x="2928" y="97"/>
                      <a:pt x="2268" y="395"/>
                    </a:cubicBezTo>
                    <a:lnTo>
                      <a:pt x="1629" y="1023"/>
                    </a:lnTo>
                    <a:lnTo>
                      <a:pt x="1960" y="2301"/>
                    </a:lnTo>
                    <a:lnTo>
                      <a:pt x="671" y="2940"/>
                    </a:lnTo>
                    <a:cubicBezTo>
                      <a:pt x="671" y="2940"/>
                      <a:pt x="1" y="6592"/>
                      <a:pt x="820" y="8083"/>
                    </a:cubicBezTo>
                    <a:cubicBezTo>
                      <a:pt x="1939" y="3632"/>
                      <a:pt x="3589" y="1"/>
                      <a:pt x="35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910;p74"/>
              <p:cNvSpPr/>
              <p:nvPr/>
            </p:nvSpPr>
            <p:spPr>
              <a:xfrm>
                <a:off x="5878708" y="2633070"/>
                <a:ext cx="524195" cy="1151697"/>
              </a:xfrm>
              <a:custGeom>
                <a:avLst/>
                <a:gdLst/>
                <a:ahLst/>
                <a:cxnLst/>
                <a:rect l="l" t="t" r="r" b="b"/>
                <a:pathLst>
                  <a:path w="7114" h="15630" extrusionOk="0">
                    <a:moveTo>
                      <a:pt x="2364" y="1"/>
                    </a:moveTo>
                    <a:lnTo>
                      <a:pt x="2194" y="980"/>
                    </a:lnTo>
                    <a:cubicBezTo>
                      <a:pt x="2194" y="980"/>
                      <a:pt x="1619" y="4303"/>
                      <a:pt x="1044" y="7891"/>
                    </a:cubicBezTo>
                    <a:cubicBezTo>
                      <a:pt x="980" y="8296"/>
                      <a:pt x="916" y="8711"/>
                      <a:pt x="852" y="9116"/>
                    </a:cubicBezTo>
                    <a:cubicBezTo>
                      <a:pt x="490" y="11448"/>
                      <a:pt x="150" y="14120"/>
                      <a:pt x="1" y="15568"/>
                    </a:cubicBezTo>
                    <a:cubicBezTo>
                      <a:pt x="198" y="15610"/>
                      <a:pt x="450" y="15630"/>
                      <a:pt x="741" y="15630"/>
                    </a:cubicBezTo>
                    <a:cubicBezTo>
                      <a:pt x="2436" y="15630"/>
                      <a:pt x="5460" y="14972"/>
                      <a:pt x="6868" y="14354"/>
                    </a:cubicBezTo>
                    <a:cubicBezTo>
                      <a:pt x="7113" y="13460"/>
                      <a:pt x="6922" y="8019"/>
                      <a:pt x="6506" y="5208"/>
                    </a:cubicBezTo>
                    <a:cubicBezTo>
                      <a:pt x="6091" y="2397"/>
                      <a:pt x="5239" y="821"/>
                      <a:pt x="5239" y="821"/>
                    </a:cubicBezTo>
                    <a:cubicBezTo>
                      <a:pt x="4888" y="469"/>
                      <a:pt x="4164" y="267"/>
                      <a:pt x="3525" y="150"/>
                    </a:cubicBezTo>
                    <a:cubicBezTo>
                      <a:pt x="3472" y="140"/>
                      <a:pt x="3418" y="129"/>
                      <a:pt x="3376" y="118"/>
                    </a:cubicBezTo>
                    <a:cubicBezTo>
                      <a:pt x="2822" y="33"/>
                      <a:pt x="2364" y="1"/>
                      <a:pt x="23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911;p74"/>
              <p:cNvSpPr/>
              <p:nvPr/>
            </p:nvSpPr>
            <p:spPr>
              <a:xfrm>
                <a:off x="5990856" y="3323868"/>
                <a:ext cx="267698" cy="66095"/>
              </a:xfrm>
              <a:custGeom>
                <a:avLst/>
                <a:gdLst/>
                <a:ahLst/>
                <a:cxnLst/>
                <a:rect l="l" t="t" r="r" b="b"/>
                <a:pathLst>
                  <a:path w="3633" h="897" extrusionOk="0">
                    <a:moveTo>
                      <a:pt x="2821" y="0"/>
                    </a:moveTo>
                    <a:cubicBezTo>
                      <a:pt x="2429" y="0"/>
                      <a:pt x="2028" y="91"/>
                      <a:pt x="1652" y="156"/>
                    </a:cubicBezTo>
                    <a:cubicBezTo>
                      <a:pt x="1141" y="252"/>
                      <a:pt x="597" y="358"/>
                      <a:pt x="140" y="614"/>
                    </a:cubicBezTo>
                    <a:cubicBezTo>
                      <a:pt x="129" y="614"/>
                      <a:pt x="118" y="625"/>
                      <a:pt x="118" y="635"/>
                    </a:cubicBezTo>
                    <a:cubicBezTo>
                      <a:pt x="1" y="699"/>
                      <a:pt x="76" y="891"/>
                      <a:pt x="214" y="891"/>
                    </a:cubicBezTo>
                    <a:cubicBezTo>
                      <a:pt x="310" y="894"/>
                      <a:pt x="406" y="896"/>
                      <a:pt x="501" y="896"/>
                    </a:cubicBezTo>
                    <a:cubicBezTo>
                      <a:pt x="1500" y="896"/>
                      <a:pt x="2485" y="694"/>
                      <a:pt x="3408" y="305"/>
                    </a:cubicBezTo>
                    <a:cubicBezTo>
                      <a:pt x="3632" y="209"/>
                      <a:pt x="3483" y="114"/>
                      <a:pt x="3334" y="71"/>
                    </a:cubicBezTo>
                    <a:cubicBezTo>
                      <a:pt x="3270" y="50"/>
                      <a:pt x="3206" y="28"/>
                      <a:pt x="3174" y="28"/>
                    </a:cubicBezTo>
                    <a:cubicBezTo>
                      <a:pt x="3058" y="9"/>
                      <a:pt x="2940" y="0"/>
                      <a:pt x="28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912;p74"/>
              <p:cNvSpPr/>
              <p:nvPr/>
            </p:nvSpPr>
            <p:spPr>
              <a:xfrm>
                <a:off x="6121942" y="2683250"/>
                <a:ext cx="572017" cy="673555"/>
              </a:xfrm>
              <a:custGeom>
                <a:avLst/>
                <a:gdLst/>
                <a:ahLst/>
                <a:cxnLst/>
                <a:rect l="l" t="t" r="r" b="b"/>
                <a:pathLst>
                  <a:path w="7763" h="9141" extrusionOk="0">
                    <a:moveTo>
                      <a:pt x="1641" y="0"/>
                    </a:moveTo>
                    <a:cubicBezTo>
                      <a:pt x="1608" y="0"/>
                      <a:pt x="1576" y="4"/>
                      <a:pt x="1544" y="12"/>
                    </a:cubicBezTo>
                    <a:cubicBezTo>
                      <a:pt x="0" y="406"/>
                      <a:pt x="1108" y="7722"/>
                      <a:pt x="2034" y="8179"/>
                    </a:cubicBezTo>
                    <a:cubicBezTo>
                      <a:pt x="2793" y="8541"/>
                      <a:pt x="5249" y="9141"/>
                      <a:pt x="6828" y="9141"/>
                    </a:cubicBezTo>
                    <a:cubicBezTo>
                      <a:pt x="7199" y="9141"/>
                      <a:pt x="7522" y="9108"/>
                      <a:pt x="7762" y="9031"/>
                    </a:cubicBezTo>
                    <a:cubicBezTo>
                      <a:pt x="6986" y="7817"/>
                      <a:pt x="7369" y="4208"/>
                      <a:pt x="7369" y="4208"/>
                    </a:cubicBezTo>
                    <a:lnTo>
                      <a:pt x="7369" y="4208"/>
                    </a:lnTo>
                    <a:lnTo>
                      <a:pt x="4163" y="4346"/>
                    </a:lnTo>
                    <a:cubicBezTo>
                      <a:pt x="4163" y="4346"/>
                      <a:pt x="2729" y="0"/>
                      <a:pt x="16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913;p74"/>
              <p:cNvSpPr/>
              <p:nvPr/>
            </p:nvSpPr>
            <p:spPr>
              <a:xfrm>
                <a:off x="5907740" y="4191290"/>
                <a:ext cx="444910" cy="121286"/>
              </a:xfrm>
              <a:custGeom>
                <a:avLst/>
                <a:gdLst/>
                <a:ahLst/>
                <a:cxnLst/>
                <a:rect l="l" t="t" r="r" b="b"/>
                <a:pathLst>
                  <a:path w="6038" h="1646" extrusionOk="0">
                    <a:moveTo>
                      <a:pt x="1044" y="1"/>
                    </a:moveTo>
                    <a:cubicBezTo>
                      <a:pt x="1044" y="1"/>
                      <a:pt x="767" y="235"/>
                      <a:pt x="490" y="566"/>
                    </a:cubicBezTo>
                    <a:cubicBezTo>
                      <a:pt x="234" y="874"/>
                      <a:pt x="0" y="1257"/>
                      <a:pt x="0" y="1598"/>
                    </a:cubicBezTo>
                    <a:cubicBezTo>
                      <a:pt x="269" y="1633"/>
                      <a:pt x="559" y="1645"/>
                      <a:pt x="939" y="1645"/>
                    </a:cubicBezTo>
                    <a:cubicBezTo>
                      <a:pt x="1836" y="1645"/>
                      <a:pt x="3232" y="1577"/>
                      <a:pt x="6038" y="1577"/>
                    </a:cubicBezTo>
                    <a:cubicBezTo>
                      <a:pt x="6038" y="1534"/>
                      <a:pt x="6027" y="1481"/>
                      <a:pt x="6027" y="1417"/>
                    </a:cubicBezTo>
                    <a:cubicBezTo>
                      <a:pt x="6027" y="1290"/>
                      <a:pt x="6017" y="1108"/>
                      <a:pt x="6006" y="895"/>
                    </a:cubicBezTo>
                    <a:lnTo>
                      <a:pt x="10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914;p74"/>
              <p:cNvSpPr/>
              <p:nvPr/>
            </p:nvSpPr>
            <p:spPr>
              <a:xfrm>
                <a:off x="5413388" y="4154447"/>
                <a:ext cx="466131" cy="123349"/>
              </a:xfrm>
              <a:custGeom>
                <a:avLst/>
                <a:gdLst/>
                <a:ahLst/>
                <a:cxnLst/>
                <a:rect l="l" t="t" r="r" b="b"/>
                <a:pathLst>
                  <a:path w="6326" h="1674" extrusionOk="0">
                    <a:moveTo>
                      <a:pt x="1832" y="1"/>
                    </a:moveTo>
                    <a:cubicBezTo>
                      <a:pt x="1832" y="1"/>
                      <a:pt x="1449" y="214"/>
                      <a:pt x="1034" y="512"/>
                    </a:cubicBezTo>
                    <a:cubicBezTo>
                      <a:pt x="533" y="863"/>
                      <a:pt x="1" y="1321"/>
                      <a:pt x="1" y="1641"/>
                    </a:cubicBezTo>
                    <a:cubicBezTo>
                      <a:pt x="281" y="1665"/>
                      <a:pt x="1078" y="1673"/>
                      <a:pt x="2015" y="1673"/>
                    </a:cubicBezTo>
                    <a:cubicBezTo>
                      <a:pt x="3889" y="1673"/>
                      <a:pt x="6326" y="1641"/>
                      <a:pt x="6326" y="1641"/>
                    </a:cubicBezTo>
                    <a:lnTo>
                      <a:pt x="6316" y="1491"/>
                    </a:lnTo>
                    <a:lnTo>
                      <a:pt x="6294" y="778"/>
                    </a:lnTo>
                    <a:lnTo>
                      <a:pt x="18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915;p74"/>
              <p:cNvSpPr/>
              <p:nvPr/>
            </p:nvSpPr>
            <p:spPr>
              <a:xfrm>
                <a:off x="5489578" y="4154447"/>
                <a:ext cx="389204" cy="109938"/>
              </a:xfrm>
              <a:custGeom>
                <a:avLst/>
                <a:gdLst/>
                <a:ahLst/>
                <a:cxnLst/>
                <a:rect l="l" t="t" r="r" b="b"/>
                <a:pathLst>
                  <a:path w="5282" h="1492" extrusionOk="0">
                    <a:moveTo>
                      <a:pt x="798" y="1"/>
                    </a:moveTo>
                    <a:cubicBezTo>
                      <a:pt x="798" y="1"/>
                      <a:pt x="415" y="214"/>
                      <a:pt x="0" y="512"/>
                    </a:cubicBezTo>
                    <a:cubicBezTo>
                      <a:pt x="1033" y="640"/>
                      <a:pt x="4792" y="1395"/>
                      <a:pt x="5282" y="1491"/>
                    </a:cubicBezTo>
                    <a:lnTo>
                      <a:pt x="5260" y="778"/>
                    </a:lnTo>
                    <a:lnTo>
                      <a:pt x="7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916;p74"/>
              <p:cNvSpPr/>
              <p:nvPr/>
            </p:nvSpPr>
            <p:spPr>
              <a:xfrm>
                <a:off x="5943772" y="4191290"/>
                <a:ext cx="408068" cy="104485"/>
              </a:xfrm>
              <a:custGeom>
                <a:avLst/>
                <a:gdLst/>
                <a:ahLst/>
                <a:cxnLst/>
                <a:rect l="l" t="t" r="r" b="b"/>
                <a:pathLst>
                  <a:path w="5538" h="1418" extrusionOk="0">
                    <a:moveTo>
                      <a:pt x="555" y="1"/>
                    </a:moveTo>
                    <a:cubicBezTo>
                      <a:pt x="555" y="1"/>
                      <a:pt x="278" y="235"/>
                      <a:pt x="1" y="566"/>
                    </a:cubicBezTo>
                    <a:lnTo>
                      <a:pt x="5538" y="1417"/>
                    </a:lnTo>
                    <a:cubicBezTo>
                      <a:pt x="5538" y="1290"/>
                      <a:pt x="5528" y="1108"/>
                      <a:pt x="5517" y="895"/>
                    </a:cubicBezTo>
                    <a:lnTo>
                      <a:pt x="55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917;p74"/>
              <p:cNvSpPr/>
              <p:nvPr/>
            </p:nvSpPr>
            <p:spPr>
              <a:xfrm>
                <a:off x="5100375" y="2361393"/>
                <a:ext cx="422952" cy="527585"/>
              </a:xfrm>
              <a:custGeom>
                <a:avLst/>
                <a:gdLst/>
                <a:ahLst/>
                <a:cxnLst/>
                <a:rect l="l" t="t" r="r" b="b"/>
                <a:pathLst>
                  <a:path w="5740" h="7160" extrusionOk="0">
                    <a:moveTo>
                      <a:pt x="4103" y="0"/>
                    </a:moveTo>
                    <a:cubicBezTo>
                      <a:pt x="4014" y="0"/>
                      <a:pt x="3931" y="52"/>
                      <a:pt x="3898" y="143"/>
                    </a:cubicBezTo>
                    <a:lnTo>
                      <a:pt x="3227" y="2144"/>
                    </a:lnTo>
                    <a:cubicBezTo>
                      <a:pt x="3227" y="2144"/>
                      <a:pt x="1" y="3784"/>
                      <a:pt x="1" y="4657"/>
                    </a:cubicBezTo>
                    <a:cubicBezTo>
                      <a:pt x="1" y="4977"/>
                      <a:pt x="533" y="5403"/>
                      <a:pt x="1236" y="5817"/>
                    </a:cubicBezTo>
                    <a:cubicBezTo>
                      <a:pt x="1885" y="6191"/>
                      <a:pt x="2684" y="6553"/>
                      <a:pt x="3333" y="6808"/>
                    </a:cubicBezTo>
                    <a:cubicBezTo>
                      <a:pt x="3589" y="6904"/>
                      <a:pt x="3823" y="6989"/>
                      <a:pt x="4015" y="7042"/>
                    </a:cubicBezTo>
                    <a:cubicBezTo>
                      <a:pt x="4249" y="7117"/>
                      <a:pt x="4430" y="7159"/>
                      <a:pt x="4537" y="7159"/>
                    </a:cubicBezTo>
                    <a:cubicBezTo>
                      <a:pt x="5176" y="7159"/>
                      <a:pt x="5527" y="6797"/>
                      <a:pt x="5527" y="6191"/>
                    </a:cubicBezTo>
                    <a:cubicBezTo>
                      <a:pt x="5527" y="5573"/>
                      <a:pt x="4845" y="2634"/>
                      <a:pt x="4845" y="2634"/>
                    </a:cubicBezTo>
                    <a:lnTo>
                      <a:pt x="5687" y="888"/>
                    </a:lnTo>
                    <a:cubicBezTo>
                      <a:pt x="5740" y="781"/>
                      <a:pt x="5687" y="654"/>
                      <a:pt x="5580" y="600"/>
                    </a:cubicBezTo>
                    <a:lnTo>
                      <a:pt x="5431" y="547"/>
                    </a:lnTo>
                    <a:lnTo>
                      <a:pt x="5037" y="377"/>
                    </a:lnTo>
                    <a:lnTo>
                      <a:pt x="4686" y="228"/>
                    </a:lnTo>
                    <a:lnTo>
                      <a:pt x="4185" y="15"/>
                    </a:lnTo>
                    <a:cubicBezTo>
                      <a:pt x="4158" y="5"/>
                      <a:pt x="4130" y="0"/>
                      <a:pt x="41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918;p74"/>
              <p:cNvSpPr/>
              <p:nvPr/>
            </p:nvSpPr>
            <p:spPr>
              <a:xfrm>
                <a:off x="5143554" y="2687155"/>
                <a:ext cx="349193" cy="163581"/>
              </a:xfrm>
              <a:custGeom>
                <a:avLst/>
                <a:gdLst/>
                <a:ahLst/>
                <a:cxnLst/>
                <a:rect l="l" t="t" r="r" b="b"/>
                <a:pathLst>
                  <a:path w="4739" h="2220" extrusionOk="0">
                    <a:moveTo>
                      <a:pt x="3556" y="1"/>
                    </a:moveTo>
                    <a:cubicBezTo>
                      <a:pt x="2992" y="1"/>
                      <a:pt x="2307" y="280"/>
                      <a:pt x="1970" y="364"/>
                    </a:cubicBezTo>
                    <a:cubicBezTo>
                      <a:pt x="1908" y="380"/>
                      <a:pt x="1841" y="387"/>
                      <a:pt x="1770" y="387"/>
                    </a:cubicBezTo>
                    <a:cubicBezTo>
                      <a:pt x="1264" y="387"/>
                      <a:pt x="583" y="34"/>
                      <a:pt x="181" y="34"/>
                    </a:cubicBezTo>
                    <a:cubicBezTo>
                      <a:pt x="85" y="34"/>
                      <a:pt x="32" y="66"/>
                      <a:pt x="21" y="140"/>
                    </a:cubicBezTo>
                    <a:cubicBezTo>
                      <a:pt x="0" y="300"/>
                      <a:pt x="267" y="651"/>
                      <a:pt x="703" y="875"/>
                    </a:cubicBezTo>
                    <a:cubicBezTo>
                      <a:pt x="1204" y="1131"/>
                      <a:pt x="2758" y="2153"/>
                      <a:pt x="3599" y="2217"/>
                    </a:cubicBezTo>
                    <a:cubicBezTo>
                      <a:pt x="3623" y="2218"/>
                      <a:pt x="3647" y="2219"/>
                      <a:pt x="3670" y="2219"/>
                    </a:cubicBezTo>
                    <a:cubicBezTo>
                      <a:pt x="3789" y="2219"/>
                      <a:pt x="3893" y="2197"/>
                      <a:pt x="3982" y="2153"/>
                    </a:cubicBezTo>
                    <a:cubicBezTo>
                      <a:pt x="4621" y="1780"/>
                      <a:pt x="4739" y="918"/>
                      <a:pt x="4270" y="289"/>
                    </a:cubicBezTo>
                    <a:cubicBezTo>
                      <a:pt x="4107" y="75"/>
                      <a:pt x="3847" y="1"/>
                      <a:pt x="35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919;p74"/>
              <p:cNvSpPr/>
              <p:nvPr/>
            </p:nvSpPr>
            <p:spPr>
              <a:xfrm>
                <a:off x="5143554" y="2697471"/>
                <a:ext cx="296582" cy="144865"/>
              </a:xfrm>
              <a:custGeom>
                <a:avLst/>
                <a:gdLst/>
                <a:ahLst/>
                <a:cxnLst/>
                <a:rect l="l" t="t" r="r" b="b"/>
                <a:pathLst>
                  <a:path w="4025" h="1966" extrusionOk="0">
                    <a:moveTo>
                      <a:pt x="21" y="0"/>
                    </a:moveTo>
                    <a:lnTo>
                      <a:pt x="21" y="0"/>
                    </a:lnTo>
                    <a:cubicBezTo>
                      <a:pt x="0" y="160"/>
                      <a:pt x="267" y="511"/>
                      <a:pt x="703" y="735"/>
                    </a:cubicBezTo>
                    <a:cubicBezTo>
                      <a:pt x="1097" y="937"/>
                      <a:pt x="2141" y="1608"/>
                      <a:pt x="2981" y="1917"/>
                    </a:cubicBezTo>
                    <a:cubicBezTo>
                      <a:pt x="3072" y="1950"/>
                      <a:pt x="3164" y="1966"/>
                      <a:pt x="3254" y="1966"/>
                    </a:cubicBezTo>
                    <a:cubicBezTo>
                      <a:pt x="3654" y="1966"/>
                      <a:pt x="4017" y="1659"/>
                      <a:pt x="4025" y="1225"/>
                    </a:cubicBezTo>
                    <a:cubicBezTo>
                      <a:pt x="4025" y="1097"/>
                      <a:pt x="4004" y="831"/>
                      <a:pt x="3930" y="767"/>
                    </a:cubicBezTo>
                    <a:cubicBezTo>
                      <a:pt x="3772" y="602"/>
                      <a:pt x="3561" y="476"/>
                      <a:pt x="3242" y="476"/>
                    </a:cubicBezTo>
                    <a:cubicBezTo>
                      <a:pt x="3087" y="476"/>
                      <a:pt x="2906" y="505"/>
                      <a:pt x="2694" y="575"/>
                    </a:cubicBezTo>
                    <a:cubicBezTo>
                      <a:pt x="2401" y="667"/>
                      <a:pt x="2125" y="701"/>
                      <a:pt x="1857" y="701"/>
                    </a:cubicBezTo>
                    <a:cubicBezTo>
                      <a:pt x="1533" y="701"/>
                      <a:pt x="1221" y="650"/>
                      <a:pt x="906" y="586"/>
                    </a:cubicBezTo>
                    <a:cubicBezTo>
                      <a:pt x="469" y="501"/>
                      <a:pt x="181" y="192"/>
                      <a:pt x="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920;p74"/>
              <p:cNvSpPr/>
              <p:nvPr/>
            </p:nvSpPr>
            <p:spPr>
              <a:xfrm>
                <a:off x="5145102" y="2689587"/>
                <a:ext cx="113033" cy="54969"/>
              </a:xfrm>
              <a:custGeom>
                <a:avLst/>
                <a:gdLst/>
                <a:ahLst/>
                <a:cxnLst/>
                <a:rect l="l" t="t" r="r" b="b"/>
                <a:pathLst>
                  <a:path w="1534" h="746" extrusionOk="0">
                    <a:moveTo>
                      <a:pt x="160" y="1"/>
                    </a:moveTo>
                    <a:cubicBezTo>
                      <a:pt x="64" y="1"/>
                      <a:pt x="11" y="33"/>
                      <a:pt x="0" y="107"/>
                    </a:cubicBezTo>
                    <a:cubicBezTo>
                      <a:pt x="160" y="299"/>
                      <a:pt x="448" y="608"/>
                      <a:pt x="885" y="693"/>
                    </a:cubicBezTo>
                    <a:cubicBezTo>
                      <a:pt x="980" y="714"/>
                      <a:pt x="1076" y="736"/>
                      <a:pt x="1183" y="746"/>
                    </a:cubicBezTo>
                    <a:cubicBezTo>
                      <a:pt x="1289" y="618"/>
                      <a:pt x="1417" y="480"/>
                      <a:pt x="1534" y="331"/>
                    </a:cubicBezTo>
                    <a:cubicBezTo>
                      <a:pt x="1065" y="256"/>
                      <a:pt x="501"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921;p74"/>
              <p:cNvSpPr/>
              <p:nvPr/>
            </p:nvSpPr>
            <p:spPr>
              <a:xfrm>
                <a:off x="5145102" y="2697471"/>
                <a:ext cx="87169" cy="65948"/>
              </a:xfrm>
              <a:custGeom>
                <a:avLst/>
                <a:gdLst/>
                <a:ahLst/>
                <a:cxnLst/>
                <a:rect l="l" t="t" r="r" b="b"/>
                <a:pathLst>
                  <a:path w="1183" h="895" extrusionOk="0">
                    <a:moveTo>
                      <a:pt x="0" y="0"/>
                    </a:moveTo>
                    <a:lnTo>
                      <a:pt x="0" y="21"/>
                    </a:lnTo>
                    <a:cubicBezTo>
                      <a:pt x="0" y="192"/>
                      <a:pt x="267" y="511"/>
                      <a:pt x="682" y="735"/>
                    </a:cubicBezTo>
                    <a:lnTo>
                      <a:pt x="693" y="735"/>
                    </a:lnTo>
                    <a:lnTo>
                      <a:pt x="693" y="745"/>
                    </a:lnTo>
                    <a:lnTo>
                      <a:pt x="714" y="745"/>
                    </a:lnTo>
                    <a:lnTo>
                      <a:pt x="714" y="756"/>
                    </a:lnTo>
                    <a:lnTo>
                      <a:pt x="735" y="756"/>
                    </a:lnTo>
                    <a:cubicBezTo>
                      <a:pt x="735" y="767"/>
                      <a:pt x="735" y="767"/>
                      <a:pt x="746" y="767"/>
                    </a:cubicBezTo>
                    <a:lnTo>
                      <a:pt x="757" y="767"/>
                    </a:lnTo>
                    <a:lnTo>
                      <a:pt x="757" y="778"/>
                    </a:lnTo>
                    <a:lnTo>
                      <a:pt x="767" y="778"/>
                    </a:lnTo>
                    <a:cubicBezTo>
                      <a:pt x="831" y="809"/>
                      <a:pt x="895" y="852"/>
                      <a:pt x="959" y="894"/>
                    </a:cubicBezTo>
                    <a:lnTo>
                      <a:pt x="1183" y="639"/>
                    </a:lnTo>
                    <a:cubicBezTo>
                      <a:pt x="1076" y="629"/>
                      <a:pt x="980" y="607"/>
                      <a:pt x="885" y="586"/>
                    </a:cubicBezTo>
                    <a:cubicBezTo>
                      <a:pt x="448" y="501"/>
                      <a:pt x="160" y="192"/>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922;p74"/>
              <p:cNvSpPr/>
              <p:nvPr/>
            </p:nvSpPr>
            <p:spPr>
              <a:xfrm>
                <a:off x="5253345" y="2468089"/>
                <a:ext cx="164096" cy="147886"/>
              </a:xfrm>
              <a:custGeom>
                <a:avLst/>
                <a:gdLst/>
                <a:ahLst/>
                <a:cxnLst/>
                <a:rect l="l" t="t" r="r" b="b"/>
                <a:pathLst>
                  <a:path w="2227" h="2007" extrusionOk="0">
                    <a:moveTo>
                      <a:pt x="1231" y="0"/>
                    </a:moveTo>
                    <a:cubicBezTo>
                      <a:pt x="1163" y="0"/>
                      <a:pt x="1087" y="25"/>
                      <a:pt x="1013" y="100"/>
                    </a:cubicBezTo>
                    <a:cubicBezTo>
                      <a:pt x="789" y="323"/>
                      <a:pt x="959" y="526"/>
                      <a:pt x="959" y="526"/>
                    </a:cubicBezTo>
                    <a:cubicBezTo>
                      <a:pt x="959" y="526"/>
                      <a:pt x="843" y="466"/>
                      <a:pt x="717" y="466"/>
                    </a:cubicBezTo>
                    <a:cubicBezTo>
                      <a:pt x="637" y="466"/>
                      <a:pt x="553" y="490"/>
                      <a:pt x="491" y="569"/>
                    </a:cubicBezTo>
                    <a:cubicBezTo>
                      <a:pt x="331" y="760"/>
                      <a:pt x="491" y="941"/>
                      <a:pt x="491" y="941"/>
                    </a:cubicBezTo>
                    <a:cubicBezTo>
                      <a:pt x="491" y="941"/>
                      <a:pt x="424" y="905"/>
                      <a:pt x="343" y="905"/>
                    </a:cubicBezTo>
                    <a:cubicBezTo>
                      <a:pt x="271" y="905"/>
                      <a:pt x="188" y="932"/>
                      <a:pt x="129" y="1037"/>
                    </a:cubicBezTo>
                    <a:cubicBezTo>
                      <a:pt x="1" y="1271"/>
                      <a:pt x="353" y="1719"/>
                      <a:pt x="842" y="1920"/>
                    </a:cubicBezTo>
                    <a:cubicBezTo>
                      <a:pt x="997" y="1981"/>
                      <a:pt x="1116" y="2006"/>
                      <a:pt x="1207" y="2006"/>
                    </a:cubicBezTo>
                    <a:cubicBezTo>
                      <a:pt x="1405" y="2006"/>
                      <a:pt x="1470" y="1886"/>
                      <a:pt x="1470" y="1740"/>
                    </a:cubicBezTo>
                    <a:cubicBezTo>
                      <a:pt x="1747" y="1591"/>
                      <a:pt x="1843" y="1388"/>
                      <a:pt x="1758" y="1186"/>
                    </a:cubicBezTo>
                    <a:cubicBezTo>
                      <a:pt x="2227" y="1101"/>
                      <a:pt x="2227" y="973"/>
                      <a:pt x="2120" y="845"/>
                    </a:cubicBezTo>
                    <a:cubicBezTo>
                      <a:pt x="2014" y="707"/>
                      <a:pt x="1470" y="100"/>
                      <a:pt x="1470" y="100"/>
                    </a:cubicBezTo>
                    <a:cubicBezTo>
                      <a:pt x="1470" y="100"/>
                      <a:pt x="1366" y="0"/>
                      <a:pt x="1231" y="0"/>
                    </a:cubicBezTo>
                    <a:close/>
                  </a:path>
                </a:pathLst>
              </a:custGeom>
              <a:solidFill>
                <a:srgbClr val="F1B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923;p74"/>
              <p:cNvSpPr/>
              <p:nvPr/>
            </p:nvSpPr>
            <p:spPr>
              <a:xfrm>
                <a:off x="5430704" y="2510163"/>
                <a:ext cx="75453" cy="86948"/>
              </a:xfrm>
              <a:custGeom>
                <a:avLst/>
                <a:gdLst/>
                <a:ahLst/>
                <a:cxnLst/>
                <a:rect l="l" t="t" r="r" b="b"/>
                <a:pathLst>
                  <a:path w="1024" h="1180" extrusionOk="0">
                    <a:moveTo>
                      <a:pt x="185" y="1"/>
                    </a:moveTo>
                    <a:cubicBezTo>
                      <a:pt x="147" y="1"/>
                      <a:pt x="113" y="13"/>
                      <a:pt x="85" y="40"/>
                    </a:cubicBezTo>
                    <a:cubicBezTo>
                      <a:pt x="0" y="114"/>
                      <a:pt x="43" y="360"/>
                      <a:pt x="160" y="679"/>
                    </a:cubicBezTo>
                    <a:cubicBezTo>
                      <a:pt x="245" y="883"/>
                      <a:pt x="454" y="1180"/>
                      <a:pt x="658" y="1180"/>
                    </a:cubicBezTo>
                    <a:cubicBezTo>
                      <a:pt x="762" y="1180"/>
                      <a:pt x="865" y="1102"/>
                      <a:pt x="948" y="892"/>
                    </a:cubicBezTo>
                    <a:cubicBezTo>
                      <a:pt x="1024" y="704"/>
                      <a:pt x="475" y="1"/>
                      <a:pt x="185" y="1"/>
                    </a:cubicBezTo>
                    <a:close/>
                  </a:path>
                </a:pathLst>
              </a:custGeom>
              <a:solidFill>
                <a:srgbClr val="F1B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924;p74"/>
              <p:cNvSpPr/>
              <p:nvPr/>
            </p:nvSpPr>
            <p:spPr>
              <a:xfrm>
                <a:off x="6487419" y="2811978"/>
                <a:ext cx="572164" cy="726313"/>
              </a:xfrm>
              <a:custGeom>
                <a:avLst/>
                <a:gdLst/>
                <a:ahLst/>
                <a:cxnLst/>
                <a:rect l="l" t="t" r="r" b="b"/>
                <a:pathLst>
                  <a:path w="7765" h="9857" extrusionOk="0">
                    <a:moveTo>
                      <a:pt x="3058" y="1"/>
                    </a:moveTo>
                    <a:lnTo>
                      <a:pt x="3186" y="4111"/>
                    </a:lnTo>
                    <a:cubicBezTo>
                      <a:pt x="3186" y="4111"/>
                      <a:pt x="1184" y="4122"/>
                      <a:pt x="577" y="6176"/>
                    </a:cubicBezTo>
                    <a:cubicBezTo>
                      <a:pt x="1" y="8096"/>
                      <a:pt x="1661" y="9856"/>
                      <a:pt x="3626" y="9856"/>
                    </a:cubicBezTo>
                    <a:cubicBezTo>
                      <a:pt x="3765" y="9856"/>
                      <a:pt x="3907" y="9848"/>
                      <a:pt x="4049" y="9829"/>
                    </a:cubicBezTo>
                    <a:cubicBezTo>
                      <a:pt x="4560" y="9765"/>
                      <a:pt x="4986" y="9659"/>
                      <a:pt x="5337" y="9531"/>
                    </a:cubicBezTo>
                    <a:cubicBezTo>
                      <a:pt x="6465" y="9126"/>
                      <a:pt x="6870" y="8476"/>
                      <a:pt x="7073" y="8019"/>
                    </a:cubicBezTo>
                    <a:cubicBezTo>
                      <a:pt x="7349" y="7433"/>
                      <a:pt x="7764" y="4761"/>
                      <a:pt x="5071" y="4196"/>
                    </a:cubicBezTo>
                    <a:cubicBezTo>
                      <a:pt x="5071" y="1364"/>
                      <a:pt x="5145" y="65"/>
                      <a:pt x="5145" y="65"/>
                    </a:cubicBezTo>
                    <a:lnTo>
                      <a:pt x="4400" y="43"/>
                    </a:lnTo>
                    <a:lnTo>
                      <a:pt x="3952" y="22"/>
                    </a:lnTo>
                    <a:lnTo>
                      <a:pt x="30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925;p74"/>
              <p:cNvSpPr/>
              <p:nvPr/>
            </p:nvSpPr>
            <p:spPr>
              <a:xfrm>
                <a:off x="6556093" y="3251583"/>
                <a:ext cx="422731" cy="253255"/>
              </a:xfrm>
              <a:custGeom>
                <a:avLst/>
                <a:gdLst/>
                <a:ahLst/>
                <a:cxnLst/>
                <a:rect l="l" t="t" r="r" b="b"/>
                <a:pathLst>
                  <a:path w="5737" h="3437" extrusionOk="0">
                    <a:moveTo>
                      <a:pt x="595" y="1"/>
                    </a:moveTo>
                    <a:cubicBezTo>
                      <a:pt x="514" y="1"/>
                      <a:pt x="0" y="915"/>
                      <a:pt x="263" y="1744"/>
                    </a:cubicBezTo>
                    <a:cubicBezTo>
                      <a:pt x="511" y="2507"/>
                      <a:pt x="1386" y="3437"/>
                      <a:pt x="2675" y="3437"/>
                    </a:cubicBezTo>
                    <a:cubicBezTo>
                      <a:pt x="2880" y="3437"/>
                      <a:pt x="3094" y="3413"/>
                      <a:pt x="3319" y="3362"/>
                    </a:cubicBezTo>
                    <a:cubicBezTo>
                      <a:pt x="4948" y="2979"/>
                      <a:pt x="5736" y="2085"/>
                      <a:pt x="5448" y="1180"/>
                    </a:cubicBezTo>
                    <a:cubicBezTo>
                      <a:pt x="5241" y="526"/>
                      <a:pt x="4689" y="306"/>
                      <a:pt x="4174" y="306"/>
                    </a:cubicBezTo>
                    <a:cubicBezTo>
                      <a:pt x="3976" y="306"/>
                      <a:pt x="3783" y="339"/>
                      <a:pt x="3617" y="392"/>
                    </a:cubicBezTo>
                    <a:cubicBezTo>
                      <a:pt x="3287" y="498"/>
                      <a:pt x="2506" y="770"/>
                      <a:pt x="1816" y="770"/>
                    </a:cubicBezTo>
                    <a:cubicBezTo>
                      <a:pt x="1259" y="770"/>
                      <a:pt x="760" y="593"/>
                      <a:pt x="604" y="9"/>
                    </a:cubicBezTo>
                    <a:cubicBezTo>
                      <a:pt x="602" y="3"/>
                      <a:pt x="599" y="1"/>
                      <a:pt x="5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926;p74"/>
              <p:cNvSpPr/>
              <p:nvPr/>
            </p:nvSpPr>
            <p:spPr>
              <a:xfrm>
                <a:off x="6811558" y="2815146"/>
                <a:ext cx="336667" cy="699123"/>
              </a:xfrm>
              <a:custGeom>
                <a:avLst/>
                <a:gdLst/>
                <a:ahLst/>
                <a:cxnLst/>
                <a:rect l="l" t="t" r="r" b="b"/>
                <a:pathLst>
                  <a:path w="4569" h="9488" extrusionOk="0">
                    <a:moveTo>
                      <a:pt x="1" y="0"/>
                    </a:moveTo>
                    <a:lnTo>
                      <a:pt x="1" y="4334"/>
                    </a:lnTo>
                    <a:cubicBezTo>
                      <a:pt x="1" y="4334"/>
                      <a:pt x="4569" y="5932"/>
                      <a:pt x="938" y="9488"/>
                    </a:cubicBezTo>
                    <a:cubicBezTo>
                      <a:pt x="2066" y="9083"/>
                      <a:pt x="2471" y="8433"/>
                      <a:pt x="2674" y="7976"/>
                    </a:cubicBezTo>
                    <a:cubicBezTo>
                      <a:pt x="2769" y="7784"/>
                      <a:pt x="2876" y="7347"/>
                      <a:pt x="2876" y="6836"/>
                    </a:cubicBezTo>
                    <a:cubicBezTo>
                      <a:pt x="2876" y="5825"/>
                      <a:pt x="2461" y="4526"/>
                      <a:pt x="672" y="4153"/>
                    </a:cubicBezTo>
                    <a:cubicBezTo>
                      <a:pt x="672" y="1321"/>
                      <a:pt x="746" y="22"/>
                      <a:pt x="746" y="22"/>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927;p74"/>
              <p:cNvSpPr/>
              <p:nvPr/>
            </p:nvSpPr>
            <p:spPr>
              <a:xfrm>
                <a:off x="6555798" y="3252173"/>
                <a:ext cx="164833" cy="249571"/>
              </a:xfrm>
              <a:custGeom>
                <a:avLst/>
                <a:gdLst/>
                <a:ahLst/>
                <a:cxnLst/>
                <a:rect l="l" t="t" r="r" b="b"/>
                <a:pathLst>
                  <a:path w="2237" h="3387" extrusionOk="0">
                    <a:moveTo>
                      <a:pt x="597" y="1"/>
                    </a:moveTo>
                    <a:cubicBezTo>
                      <a:pt x="511" y="1"/>
                      <a:pt x="0" y="905"/>
                      <a:pt x="267" y="1736"/>
                    </a:cubicBezTo>
                    <a:cubicBezTo>
                      <a:pt x="490" y="2407"/>
                      <a:pt x="1193" y="3216"/>
                      <a:pt x="2236" y="3387"/>
                    </a:cubicBezTo>
                    <a:cubicBezTo>
                      <a:pt x="1417" y="2705"/>
                      <a:pt x="1214" y="1587"/>
                      <a:pt x="1268" y="692"/>
                    </a:cubicBezTo>
                    <a:cubicBezTo>
                      <a:pt x="948" y="586"/>
                      <a:pt x="703" y="384"/>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928;p74"/>
              <p:cNvSpPr/>
              <p:nvPr/>
            </p:nvSpPr>
            <p:spPr>
              <a:xfrm>
                <a:off x="6755926" y="3184677"/>
                <a:ext cx="166381" cy="105222"/>
              </a:xfrm>
              <a:custGeom>
                <a:avLst/>
                <a:gdLst/>
                <a:ahLst/>
                <a:cxnLst/>
                <a:rect l="l" t="t" r="r" b="b"/>
                <a:pathLst>
                  <a:path w="2258" h="1428" extrusionOk="0">
                    <a:moveTo>
                      <a:pt x="969" y="1"/>
                    </a:moveTo>
                    <a:cubicBezTo>
                      <a:pt x="511" y="1"/>
                      <a:pt x="0" y="352"/>
                      <a:pt x="234" y="863"/>
                    </a:cubicBezTo>
                    <a:cubicBezTo>
                      <a:pt x="341" y="1087"/>
                      <a:pt x="532" y="1215"/>
                      <a:pt x="734" y="1353"/>
                    </a:cubicBezTo>
                    <a:cubicBezTo>
                      <a:pt x="798" y="1331"/>
                      <a:pt x="862" y="1321"/>
                      <a:pt x="905" y="1300"/>
                    </a:cubicBezTo>
                    <a:cubicBezTo>
                      <a:pt x="1075" y="1246"/>
                      <a:pt x="1267" y="1215"/>
                      <a:pt x="1469" y="1215"/>
                    </a:cubicBezTo>
                    <a:cubicBezTo>
                      <a:pt x="1735" y="1215"/>
                      <a:pt x="2012" y="1279"/>
                      <a:pt x="2246" y="1428"/>
                    </a:cubicBezTo>
                    <a:cubicBezTo>
                      <a:pt x="2257" y="1215"/>
                      <a:pt x="2225" y="1002"/>
                      <a:pt x="2130" y="799"/>
                    </a:cubicBezTo>
                    <a:cubicBezTo>
                      <a:pt x="1948" y="394"/>
                      <a:pt x="1512" y="54"/>
                      <a:pt x="10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929;p74"/>
              <p:cNvSpPr/>
              <p:nvPr/>
            </p:nvSpPr>
            <p:spPr>
              <a:xfrm>
                <a:off x="6810011" y="3274131"/>
                <a:ext cx="111485" cy="86359"/>
              </a:xfrm>
              <a:custGeom>
                <a:avLst/>
                <a:gdLst/>
                <a:ahLst/>
                <a:cxnLst/>
                <a:rect l="l" t="t" r="r" b="b"/>
                <a:pathLst>
                  <a:path w="1513" h="1172" extrusionOk="0">
                    <a:moveTo>
                      <a:pt x="735" y="1"/>
                    </a:moveTo>
                    <a:cubicBezTo>
                      <a:pt x="533" y="1"/>
                      <a:pt x="341" y="32"/>
                      <a:pt x="171" y="86"/>
                    </a:cubicBezTo>
                    <a:cubicBezTo>
                      <a:pt x="128" y="107"/>
                      <a:pt x="64" y="117"/>
                      <a:pt x="0" y="139"/>
                    </a:cubicBezTo>
                    <a:cubicBezTo>
                      <a:pt x="54" y="181"/>
                      <a:pt x="107" y="224"/>
                      <a:pt x="160" y="278"/>
                    </a:cubicBezTo>
                    <a:cubicBezTo>
                      <a:pt x="437" y="501"/>
                      <a:pt x="650" y="778"/>
                      <a:pt x="842" y="1087"/>
                    </a:cubicBezTo>
                    <a:cubicBezTo>
                      <a:pt x="873" y="1140"/>
                      <a:pt x="937" y="1172"/>
                      <a:pt x="1012" y="1172"/>
                    </a:cubicBezTo>
                    <a:cubicBezTo>
                      <a:pt x="1065" y="1172"/>
                      <a:pt x="1129" y="1151"/>
                      <a:pt x="1161" y="1108"/>
                    </a:cubicBezTo>
                    <a:cubicBezTo>
                      <a:pt x="1374" y="853"/>
                      <a:pt x="1502" y="533"/>
                      <a:pt x="1512" y="214"/>
                    </a:cubicBezTo>
                    <a:cubicBezTo>
                      <a:pt x="1278" y="65"/>
                      <a:pt x="1001"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30;p74"/>
              <p:cNvSpPr/>
              <p:nvPr/>
            </p:nvSpPr>
            <p:spPr>
              <a:xfrm>
                <a:off x="6675020" y="2930832"/>
                <a:ext cx="103675" cy="138454"/>
              </a:xfrm>
              <a:custGeom>
                <a:avLst/>
                <a:gdLst/>
                <a:ahLst/>
                <a:cxnLst/>
                <a:rect l="l" t="t" r="r" b="b"/>
                <a:pathLst>
                  <a:path w="1407" h="1879" extrusionOk="0">
                    <a:moveTo>
                      <a:pt x="635" y="0"/>
                    </a:moveTo>
                    <a:cubicBezTo>
                      <a:pt x="539" y="0"/>
                      <a:pt x="427" y="28"/>
                      <a:pt x="331" y="124"/>
                    </a:cubicBezTo>
                    <a:cubicBezTo>
                      <a:pt x="107" y="347"/>
                      <a:pt x="1" y="1177"/>
                      <a:pt x="107" y="1518"/>
                    </a:cubicBezTo>
                    <a:cubicBezTo>
                      <a:pt x="183" y="1738"/>
                      <a:pt x="401" y="1878"/>
                      <a:pt x="618" y="1878"/>
                    </a:cubicBezTo>
                    <a:cubicBezTo>
                      <a:pt x="736" y="1878"/>
                      <a:pt x="855" y="1836"/>
                      <a:pt x="949" y="1742"/>
                    </a:cubicBezTo>
                    <a:cubicBezTo>
                      <a:pt x="1215" y="1476"/>
                      <a:pt x="1406" y="304"/>
                      <a:pt x="864" y="49"/>
                    </a:cubicBezTo>
                    <a:cubicBezTo>
                      <a:pt x="864" y="49"/>
                      <a:pt x="763" y="0"/>
                      <a:pt x="635" y="0"/>
                    </a:cubicBezTo>
                    <a:close/>
                  </a:path>
                </a:pathLst>
              </a:custGeom>
              <a:solidFill>
                <a:srgbClr val="F1B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931;p74"/>
              <p:cNvSpPr/>
              <p:nvPr/>
            </p:nvSpPr>
            <p:spPr>
              <a:xfrm>
                <a:off x="6723726" y="2907989"/>
                <a:ext cx="172644" cy="193570"/>
              </a:xfrm>
              <a:custGeom>
                <a:avLst/>
                <a:gdLst/>
                <a:ahLst/>
                <a:cxnLst/>
                <a:rect l="l" t="t" r="r" b="b"/>
                <a:pathLst>
                  <a:path w="2343" h="2627" extrusionOk="0">
                    <a:moveTo>
                      <a:pt x="674" y="1"/>
                    </a:moveTo>
                    <a:cubicBezTo>
                      <a:pt x="482" y="1"/>
                      <a:pt x="327" y="50"/>
                      <a:pt x="267" y="178"/>
                    </a:cubicBezTo>
                    <a:cubicBezTo>
                      <a:pt x="139" y="550"/>
                      <a:pt x="394" y="668"/>
                      <a:pt x="394" y="668"/>
                    </a:cubicBezTo>
                    <a:cubicBezTo>
                      <a:pt x="394" y="668"/>
                      <a:pt x="0" y="934"/>
                      <a:pt x="341" y="1264"/>
                    </a:cubicBezTo>
                    <a:cubicBezTo>
                      <a:pt x="160" y="1594"/>
                      <a:pt x="234" y="1733"/>
                      <a:pt x="331" y="1828"/>
                    </a:cubicBezTo>
                    <a:cubicBezTo>
                      <a:pt x="256" y="2062"/>
                      <a:pt x="170" y="2265"/>
                      <a:pt x="416" y="2510"/>
                    </a:cubicBezTo>
                    <a:cubicBezTo>
                      <a:pt x="500" y="2593"/>
                      <a:pt x="732" y="2627"/>
                      <a:pt x="999" y="2627"/>
                    </a:cubicBezTo>
                    <a:cubicBezTo>
                      <a:pt x="1478" y="2627"/>
                      <a:pt x="2067" y="2520"/>
                      <a:pt x="2108" y="2403"/>
                    </a:cubicBezTo>
                    <a:cubicBezTo>
                      <a:pt x="2162" y="2223"/>
                      <a:pt x="2193" y="2073"/>
                      <a:pt x="1938" y="1967"/>
                    </a:cubicBezTo>
                    <a:cubicBezTo>
                      <a:pt x="2141" y="1648"/>
                      <a:pt x="2226" y="1520"/>
                      <a:pt x="1981" y="1360"/>
                    </a:cubicBezTo>
                    <a:cubicBezTo>
                      <a:pt x="2151" y="1243"/>
                      <a:pt x="2343" y="1094"/>
                      <a:pt x="1938" y="827"/>
                    </a:cubicBezTo>
                    <a:cubicBezTo>
                      <a:pt x="1938" y="827"/>
                      <a:pt x="2162" y="657"/>
                      <a:pt x="1938" y="423"/>
                    </a:cubicBezTo>
                    <a:cubicBezTo>
                      <a:pt x="1774" y="267"/>
                      <a:pt x="1121" y="1"/>
                      <a:pt x="674" y="1"/>
                    </a:cubicBezTo>
                    <a:close/>
                  </a:path>
                </a:pathLst>
              </a:custGeom>
              <a:solidFill>
                <a:srgbClr val="F1BE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932;p74"/>
              <p:cNvSpPr/>
              <p:nvPr/>
            </p:nvSpPr>
            <p:spPr>
              <a:xfrm>
                <a:off x="5254524" y="2463594"/>
                <a:ext cx="171539" cy="155402"/>
              </a:xfrm>
              <a:custGeom>
                <a:avLst/>
                <a:gdLst/>
                <a:ahLst/>
                <a:cxnLst/>
                <a:rect l="l" t="t" r="r" b="b"/>
                <a:pathLst>
                  <a:path w="2328" h="2109" extrusionOk="0">
                    <a:moveTo>
                      <a:pt x="1153" y="193"/>
                    </a:moveTo>
                    <a:cubicBezTo>
                      <a:pt x="1306" y="193"/>
                      <a:pt x="1496" y="466"/>
                      <a:pt x="1582" y="523"/>
                    </a:cubicBezTo>
                    <a:cubicBezTo>
                      <a:pt x="1699" y="608"/>
                      <a:pt x="2189" y="874"/>
                      <a:pt x="1944" y="1066"/>
                    </a:cubicBezTo>
                    <a:cubicBezTo>
                      <a:pt x="1914" y="1090"/>
                      <a:pt x="1881" y="1101"/>
                      <a:pt x="1848" y="1101"/>
                    </a:cubicBezTo>
                    <a:cubicBezTo>
                      <a:pt x="1694" y="1101"/>
                      <a:pt x="1520" y="878"/>
                      <a:pt x="1433" y="800"/>
                    </a:cubicBezTo>
                    <a:cubicBezTo>
                      <a:pt x="1337" y="715"/>
                      <a:pt x="858" y="417"/>
                      <a:pt x="1018" y="256"/>
                    </a:cubicBezTo>
                    <a:cubicBezTo>
                      <a:pt x="1050" y="225"/>
                      <a:pt x="1071" y="225"/>
                      <a:pt x="1103" y="204"/>
                    </a:cubicBezTo>
                    <a:cubicBezTo>
                      <a:pt x="1119" y="196"/>
                      <a:pt x="1136" y="193"/>
                      <a:pt x="1153" y="193"/>
                    </a:cubicBezTo>
                    <a:close/>
                    <a:moveTo>
                      <a:pt x="785" y="620"/>
                    </a:moveTo>
                    <a:cubicBezTo>
                      <a:pt x="821" y="620"/>
                      <a:pt x="863" y="630"/>
                      <a:pt x="912" y="651"/>
                    </a:cubicBezTo>
                    <a:cubicBezTo>
                      <a:pt x="921" y="654"/>
                      <a:pt x="930" y="655"/>
                      <a:pt x="939" y="655"/>
                    </a:cubicBezTo>
                    <a:cubicBezTo>
                      <a:pt x="960" y="655"/>
                      <a:pt x="978" y="648"/>
                      <a:pt x="986" y="640"/>
                    </a:cubicBezTo>
                    <a:cubicBezTo>
                      <a:pt x="1071" y="715"/>
                      <a:pt x="1167" y="789"/>
                      <a:pt x="1262" y="864"/>
                    </a:cubicBezTo>
                    <a:cubicBezTo>
                      <a:pt x="1359" y="959"/>
                      <a:pt x="1497" y="1108"/>
                      <a:pt x="1636" y="1205"/>
                    </a:cubicBezTo>
                    <a:cubicBezTo>
                      <a:pt x="1636" y="1215"/>
                      <a:pt x="1636" y="1226"/>
                      <a:pt x="1646" y="1236"/>
                    </a:cubicBezTo>
                    <a:cubicBezTo>
                      <a:pt x="1713" y="1422"/>
                      <a:pt x="1614" y="1580"/>
                      <a:pt x="1453" y="1580"/>
                    </a:cubicBezTo>
                    <a:cubicBezTo>
                      <a:pt x="1411" y="1580"/>
                      <a:pt x="1365" y="1570"/>
                      <a:pt x="1316" y="1545"/>
                    </a:cubicBezTo>
                    <a:cubicBezTo>
                      <a:pt x="1210" y="1492"/>
                      <a:pt x="1103" y="1385"/>
                      <a:pt x="1007" y="1300"/>
                    </a:cubicBezTo>
                    <a:cubicBezTo>
                      <a:pt x="922" y="1226"/>
                      <a:pt x="837" y="1141"/>
                      <a:pt x="751" y="1055"/>
                    </a:cubicBezTo>
                    <a:cubicBezTo>
                      <a:pt x="709" y="1013"/>
                      <a:pt x="666" y="970"/>
                      <a:pt x="635" y="917"/>
                    </a:cubicBezTo>
                    <a:cubicBezTo>
                      <a:pt x="618" y="722"/>
                      <a:pt x="670" y="620"/>
                      <a:pt x="785" y="620"/>
                    </a:cubicBezTo>
                    <a:close/>
                    <a:moveTo>
                      <a:pt x="528" y="1066"/>
                    </a:moveTo>
                    <a:cubicBezTo>
                      <a:pt x="624" y="1193"/>
                      <a:pt x="762" y="1311"/>
                      <a:pt x="858" y="1406"/>
                    </a:cubicBezTo>
                    <a:cubicBezTo>
                      <a:pt x="975" y="1513"/>
                      <a:pt x="1124" y="1662"/>
                      <a:pt x="1284" y="1737"/>
                    </a:cubicBezTo>
                    <a:lnTo>
                      <a:pt x="1284" y="1758"/>
                    </a:lnTo>
                    <a:cubicBezTo>
                      <a:pt x="1308" y="1865"/>
                      <a:pt x="1251" y="1903"/>
                      <a:pt x="1160" y="1903"/>
                    </a:cubicBezTo>
                    <a:cubicBezTo>
                      <a:pt x="969" y="1903"/>
                      <a:pt x="628" y="1738"/>
                      <a:pt x="571" y="1694"/>
                    </a:cubicBezTo>
                    <a:cubicBezTo>
                      <a:pt x="393" y="1579"/>
                      <a:pt x="1" y="1076"/>
                      <a:pt x="477" y="1076"/>
                    </a:cubicBezTo>
                    <a:cubicBezTo>
                      <a:pt x="486" y="1076"/>
                      <a:pt x="496" y="1076"/>
                      <a:pt x="507" y="1077"/>
                    </a:cubicBezTo>
                    <a:cubicBezTo>
                      <a:pt x="507" y="1077"/>
                      <a:pt x="517" y="1077"/>
                      <a:pt x="528" y="1066"/>
                    </a:cubicBezTo>
                    <a:close/>
                    <a:moveTo>
                      <a:pt x="1168" y="0"/>
                    </a:moveTo>
                    <a:cubicBezTo>
                      <a:pt x="1051" y="0"/>
                      <a:pt x="972" y="82"/>
                      <a:pt x="922" y="182"/>
                    </a:cubicBezTo>
                    <a:cubicBezTo>
                      <a:pt x="912" y="204"/>
                      <a:pt x="900" y="225"/>
                      <a:pt x="890" y="235"/>
                    </a:cubicBezTo>
                    <a:cubicBezTo>
                      <a:pt x="869" y="278"/>
                      <a:pt x="858" y="320"/>
                      <a:pt x="858" y="363"/>
                    </a:cubicBezTo>
                    <a:lnTo>
                      <a:pt x="858" y="427"/>
                    </a:lnTo>
                    <a:cubicBezTo>
                      <a:pt x="868" y="427"/>
                      <a:pt x="869" y="474"/>
                      <a:pt x="877" y="480"/>
                    </a:cubicBezTo>
                    <a:lnTo>
                      <a:pt x="877" y="480"/>
                    </a:lnTo>
                    <a:cubicBezTo>
                      <a:pt x="845" y="470"/>
                      <a:pt x="809" y="465"/>
                      <a:pt x="773" y="465"/>
                    </a:cubicBezTo>
                    <a:cubicBezTo>
                      <a:pt x="623" y="465"/>
                      <a:pt x="462" y="552"/>
                      <a:pt x="411" y="715"/>
                    </a:cubicBezTo>
                    <a:cubicBezTo>
                      <a:pt x="379" y="789"/>
                      <a:pt x="379" y="853"/>
                      <a:pt x="411" y="928"/>
                    </a:cubicBezTo>
                    <a:cubicBezTo>
                      <a:pt x="392" y="927"/>
                      <a:pt x="374" y="926"/>
                      <a:pt x="356" y="926"/>
                    </a:cubicBezTo>
                    <a:cubicBezTo>
                      <a:pt x="179" y="926"/>
                      <a:pt x="38" y="982"/>
                      <a:pt x="38" y="1215"/>
                    </a:cubicBezTo>
                    <a:cubicBezTo>
                      <a:pt x="38" y="1470"/>
                      <a:pt x="251" y="1705"/>
                      <a:pt x="443" y="1843"/>
                    </a:cubicBezTo>
                    <a:cubicBezTo>
                      <a:pt x="629" y="1964"/>
                      <a:pt x="920" y="2109"/>
                      <a:pt x="1160" y="2109"/>
                    </a:cubicBezTo>
                    <a:cubicBezTo>
                      <a:pt x="1196" y="2109"/>
                      <a:pt x="1230" y="2106"/>
                      <a:pt x="1262" y="2099"/>
                    </a:cubicBezTo>
                    <a:cubicBezTo>
                      <a:pt x="1423" y="2067"/>
                      <a:pt x="1518" y="1918"/>
                      <a:pt x="1475" y="1768"/>
                    </a:cubicBezTo>
                    <a:cubicBezTo>
                      <a:pt x="1518" y="1768"/>
                      <a:pt x="1561" y="1768"/>
                      <a:pt x="1614" y="1747"/>
                    </a:cubicBezTo>
                    <a:cubicBezTo>
                      <a:pt x="1806" y="1662"/>
                      <a:pt x="1891" y="1470"/>
                      <a:pt x="1837" y="1279"/>
                    </a:cubicBezTo>
                    <a:lnTo>
                      <a:pt x="1837" y="1279"/>
                    </a:lnTo>
                    <a:cubicBezTo>
                      <a:pt x="1848" y="1280"/>
                      <a:pt x="1859" y="1281"/>
                      <a:pt x="1869" y="1281"/>
                    </a:cubicBezTo>
                    <a:cubicBezTo>
                      <a:pt x="1942" y="1281"/>
                      <a:pt x="2008" y="1247"/>
                      <a:pt x="2083" y="1172"/>
                    </a:cubicBezTo>
                    <a:cubicBezTo>
                      <a:pt x="2327" y="906"/>
                      <a:pt x="1976" y="618"/>
                      <a:pt x="1774" y="469"/>
                    </a:cubicBezTo>
                    <a:cubicBezTo>
                      <a:pt x="1657" y="384"/>
                      <a:pt x="1572" y="310"/>
                      <a:pt x="1465" y="193"/>
                    </a:cubicBezTo>
                    <a:cubicBezTo>
                      <a:pt x="1390" y="107"/>
                      <a:pt x="1305" y="12"/>
                      <a:pt x="1188" y="1"/>
                    </a:cubicBezTo>
                    <a:cubicBezTo>
                      <a:pt x="1181" y="0"/>
                      <a:pt x="1175" y="0"/>
                      <a:pt x="1168" y="0"/>
                    </a:cubicBezTo>
                    <a:close/>
                  </a:path>
                </a:pathLst>
              </a:custGeom>
              <a:solidFill>
                <a:srgbClr val="F79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933;p74"/>
              <p:cNvSpPr/>
              <p:nvPr/>
            </p:nvSpPr>
            <p:spPr>
              <a:xfrm>
                <a:off x="5421273" y="2506184"/>
                <a:ext cx="90338" cy="93654"/>
              </a:xfrm>
              <a:custGeom>
                <a:avLst/>
                <a:gdLst/>
                <a:ahLst/>
                <a:cxnLst/>
                <a:rect l="l" t="t" r="r" b="b"/>
                <a:pathLst>
                  <a:path w="1226" h="1271" extrusionOk="0">
                    <a:moveTo>
                      <a:pt x="299" y="168"/>
                    </a:moveTo>
                    <a:cubicBezTo>
                      <a:pt x="533" y="179"/>
                      <a:pt x="682" y="339"/>
                      <a:pt x="799" y="520"/>
                    </a:cubicBezTo>
                    <a:cubicBezTo>
                      <a:pt x="882" y="674"/>
                      <a:pt x="1092" y="1086"/>
                      <a:pt x="801" y="1086"/>
                    </a:cubicBezTo>
                    <a:cubicBezTo>
                      <a:pt x="791" y="1086"/>
                      <a:pt x="779" y="1085"/>
                      <a:pt x="767" y="1084"/>
                    </a:cubicBezTo>
                    <a:cubicBezTo>
                      <a:pt x="575" y="1063"/>
                      <a:pt x="469" y="840"/>
                      <a:pt x="395" y="690"/>
                    </a:cubicBezTo>
                    <a:cubicBezTo>
                      <a:pt x="352" y="594"/>
                      <a:pt x="213" y="275"/>
                      <a:pt x="288" y="168"/>
                    </a:cubicBezTo>
                    <a:close/>
                    <a:moveTo>
                      <a:pt x="310" y="0"/>
                    </a:moveTo>
                    <a:cubicBezTo>
                      <a:pt x="295" y="0"/>
                      <a:pt x="280" y="6"/>
                      <a:pt x="267" y="19"/>
                    </a:cubicBezTo>
                    <a:cubicBezTo>
                      <a:pt x="0" y="243"/>
                      <a:pt x="118" y="552"/>
                      <a:pt x="256" y="828"/>
                    </a:cubicBezTo>
                    <a:cubicBezTo>
                      <a:pt x="363" y="1035"/>
                      <a:pt x="539" y="1271"/>
                      <a:pt x="776" y="1271"/>
                    </a:cubicBezTo>
                    <a:cubicBezTo>
                      <a:pt x="821" y="1271"/>
                      <a:pt x="867" y="1263"/>
                      <a:pt x="916" y="1244"/>
                    </a:cubicBezTo>
                    <a:cubicBezTo>
                      <a:pt x="1225" y="1138"/>
                      <a:pt x="1119" y="807"/>
                      <a:pt x="1001" y="584"/>
                    </a:cubicBezTo>
                    <a:cubicBezTo>
                      <a:pt x="863" y="317"/>
                      <a:pt x="672" y="62"/>
                      <a:pt x="362" y="30"/>
                    </a:cubicBezTo>
                    <a:cubicBezTo>
                      <a:pt x="350" y="11"/>
                      <a:pt x="330" y="0"/>
                      <a:pt x="310" y="0"/>
                    </a:cubicBezTo>
                    <a:close/>
                  </a:path>
                </a:pathLst>
              </a:custGeom>
              <a:solidFill>
                <a:srgbClr val="F79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934;p74"/>
              <p:cNvSpPr/>
              <p:nvPr/>
            </p:nvSpPr>
            <p:spPr>
              <a:xfrm>
                <a:off x="6672736" y="2904674"/>
                <a:ext cx="218918" cy="200571"/>
              </a:xfrm>
              <a:custGeom>
                <a:avLst/>
                <a:gdLst/>
                <a:ahLst/>
                <a:cxnLst/>
                <a:rect l="l" t="t" r="r" b="b"/>
                <a:pathLst>
                  <a:path w="2971" h="2722" extrusionOk="0">
                    <a:moveTo>
                      <a:pt x="1506" y="156"/>
                    </a:moveTo>
                    <a:cubicBezTo>
                      <a:pt x="1736" y="156"/>
                      <a:pt x="1964" y="217"/>
                      <a:pt x="2012" y="233"/>
                    </a:cubicBezTo>
                    <a:cubicBezTo>
                      <a:pt x="2151" y="276"/>
                      <a:pt x="2225" y="330"/>
                      <a:pt x="2322" y="372"/>
                    </a:cubicBezTo>
                    <a:cubicBezTo>
                      <a:pt x="2407" y="404"/>
                      <a:pt x="2502" y="521"/>
                      <a:pt x="2492" y="628"/>
                    </a:cubicBezTo>
                    <a:cubicBezTo>
                      <a:pt x="2492" y="649"/>
                      <a:pt x="2481" y="659"/>
                      <a:pt x="2471" y="681"/>
                    </a:cubicBezTo>
                    <a:cubicBezTo>
                      <a:pt x="2430" y="747"/>
                      <a:pt x="2349" y="765"/>
                      <a:pt x="2263" y="765"/>
                    </a:cubicBezTo>
                    <a:cubicBezTo>
                      <a:pt x="2169" y="765"/>
                      <a:pt x="2068" y="744"/>
                      <a:pt x="2002" y="744"/>
                    </a:cubicBezTo>
                    <a:cubicBezTo>
                      <a:pt x="1789" y="744"/>
                      <a:pt x="1586" y="734"/>
                      <a:pt x="1385" y="692"/>
                    </a:cubicBezTo>
                    <a:cubicBezTo>
                      <a:pt x="1267" y="670"/>
                      <a:pt x="959" y="531"/>
                      <a:pt x="990" y="415"/>
                    </a:cubicBezTo>
                    <a:cubicBezTo>
                      <a:pt x="1063" y="212"/>
                      <a:pt x="1286" y="156"/>
                      <a:pt x="1506" y="156"/>
                    </a:cubicBezTo>
                    <a:close/>
                    <a:moveTo>
                      <a:pt x="1097" y="777"/>
                    </a:moveTo>
                    <a:lnTo>
                      <a:pt x="1097" y="777"/>
                    </a:lnTo>
                    <a:cubicBezTo>
                      <a:pt x="1118" y="798"/>
                      <a:pt x="1150" y="808"/>
                      <a:pt x="1182" y="819"/>
                    </a:cubicBezTo>
                    <a:cubicBezTo>
                      <a:pt x="1406" y="905"/>
                      <a:pt x="1650" y="905"/>
                      <a:pt x="1874" y="915"/>
                    </a:cubicBezTo>
                    <a:cubicBezTo>
                      <a:pt x="2002" y="915"/>
                      <a:pt x="2158" y="939"/>
                      <a:pt x="2308" y="939"/>
                    </a:cubicBezTo>
                    <a:cubicBezTo>
                      <a:pt x="2383" y="939"/>
                      <a:pt x="2456" y="933"/>
                      <a:pt x="2523" y="915"/>
                    </a:cubicBezTo>
                    <a:cubicBezTo>
                      <a:pt x="2523" y="915"/>
                      <a:pt x="2523" y="926"/>
                      <a:pt x="2535" y="926"/>
                    </a:cubicBezTo>
                    <a:cubicBezTo>
                      <a:pt x="2598" y="968"/>
                      <a:pt x="2651" y="1011"/>
                      <a:pt x="2694" y="1075"/>
                    </a:cubicBezTo>
                    <a:lnTo>
                      <a:pt x="2673" y="1245"/>
                    </a:lnTo>
                    <a:cubicBezTo>
                      <a:pt x="2639" y="1290"/>
                      <a:pt x="2564" y="1303"/>
                      <a:pt x="2487" y="1303"/>
                    </a:cubicBezTo>
                    <a:cubicBezTo>
                      <a:pt x="2419" y="1303"/>
                      <a:pt x="2351" y="1293"/>
                      <a:pt x="2311" y="1288"/>
                    </a:cubicBezTo>
                    <a:cubicBezTo>
                      <a:pt x="2161" y="1277"/>
                      <a:pt x="2002" y="1267"/>
                      <a:pt x="1842" y="1256"/>
                    </a:cubicBezTo>
                    <a:cubicBezTo>
                      <a:pt x="1755" y="1256"/>
                      <a:pt x="1663" y="1258"/>
                      <a:pt x="1570" y="1258"/>
                    </a:cubicBezTo>
                    <a:cubicBezTo>
                      <a:pt x="1482" y="1258"/>
                      <a:pt x="1393" y="1256"/>
                      <a:pt x="1310" y="1245"/>
                    </a:cubicBezTo>
                    <a:cubicBezTo>
                      <a:pt x="1044" y="1203"/>
                      <a:pt x="990" y="990"/>
                      <a:pt x="1097" y="777"/>
                    </a:cubicBezTo>
                    <a:close/>
                    <a:moveTo>
                      <a:pt x="1065" y="1352"/>
                    </a:moveTo>
                    <a:cubicBezTo>
                      <a:pt x="1299" y="1501"/>
                      <a:pt x="1672" y="1447"/>
                      <a:pt x="1927" y="1469"/>
                    </a:cubicBezTo>
                    <a:cubicBezTo>
                      <a:pt x="2057" y="1476"/>
                      <a:pt x="2220" y="1508"/>
                      <a:pt x="2375" y="1508"/>
                    </a:cubicBezTo>
                    <a:cubicBezTo>
                      <a:pt x="2450" y="1508"/>
                      <a:pt x="2522" y="1500"/>
                      <a:pt x="2587" y="1480"/>
                    </a:cubicBezTo>
                    <a:cubicBezTo>
                      <a:pt x="2673" y="1586"/>
                      <a:pt x="2736" y="1703"/>
                      <a:pt x="2620" y="1842"/>
                    </a:cubicBezTo>
                    <a:cubicBezTo>
                      <a:pt x="2588" y="1879"/>
                      <a:pt x="2513" y="1889"/>
                      <a:pt x="2436" y="1889"/>
                    </a:cubicBezTo>
                    <a:cubicBezTo>
                      <a:pt x="2359" y="1889"/>
                      <a:pt x="2279" y="1879"/>
                      <a:pt x="2236" y="1873"/>
                    </a:cubicBezTo>
                    <a:cubicBezTo>
                      <a:pt x="2087" y="1852"/>
                      <a:pt x="1938" y="1852"/>
                      <a:pt x="1778" y="1852"/>
                    </a:cubicBezTo>
                    <a:cubicBezTo>
                      <a:pt x="1721" y="1856"/>
                      <a:pt x="1663" y="1858"/>
                      <a:pt x="1606" y="1858"/>
                    </a:cubicBezTo>
                    <a:cubicBezTo>
                      <a:pt x="1493" y="1858"/>
                      <a:pt x="1380" y="1849"/>
                      <a:pt x="1267" y="1820"/>
                    </a:cubicBezTo>
                    <a:cubicBezTo>
                      <a:pt x="1001" y="1735"/>
                      <a:pt x="1023" y="1575"/>
                      <a:pt x="1065" y="1352"/>
                    </a:cubicBezTo>
                    <a:close/>
                    <a:moveTo>
                      <a:pt x="740" y="427"/>
                    </a:moveTo>
                    <a:cubicBezTo>
                      <a:pt x="781" y="427"/>
                      <a:pt x="826" y="433"/>
                      <a:pt x="873" y="446"/>
                    </a:cubicBezTo>
                    <a:cubicBezTo>
                      <a:pt x="884" y="531"/>
                      <a:pt x="916" y="628"/>
                      <a:pt x="990" y="702"/>
                    </a:cubicBezTo>
                    <a:cubicBezTo>
                      <a:pt x="841" y="872"/>
                      <a:pt x="798" y="1106"/>
                      <a:pt x="980" y="1288"/>
                    </a:cubicBezTo>
                    <a:cubicBezTo>
                      <a:pt x="990" y="1298"/>
                      <a:pt x="990" y="1309"/>
                      <a:pt x="1001" y="1309"/>
                    </a:cubicBezTo>
                    <a:cubicBezTo>
                      <a:pt x="862" y="1480"/>
                      <a:pt x="831" y="1703"/>
                      <a:pt x="1001" y="1863"/>
                    </a:cubicBezTo>
                    <a:cubicBezTo>
                      <a:pt x="980" y="1894"/>
                      <a:pt x="959" y="1937"/>
                      <a:pt x="948" y="1969"/>
                    </a:cubicBezTo>
                    <a:cubicBezTo>
                      <a:pt x="926" y="1969"/>
                      <a:pt x="916" y="1969"/>
                      <a:pt x="905" y="1980"/>
                    </a:cubicBezTo>
                    <a:cubicBezTo>
                      <a:pt x="823" y="2020"/>
                      <a:pt x="747" y="2038"/>
                      <a:pt x="679" y="2038"/>
                    </a:cubicBezTo>
                    <a:cubicBezTo>
                      <a:pt x="350" y="2038"/>
                      <a:pt x="188" y="1623"/>
                      <a:pt x="224" y="1288"/>
                    </a:cubicBezTo>
                    <a:cubicBezTo>
                      <a:pt x="253" y="961"/>
                      <a:pt x="360" y="427"/>
                      <a:pt x="740" y="427"/>
                    </a:cubicBezTo>
                    <a:close/>
                    <a:moveTo>
                      <a:pt x="1086" y="1916"/>
                    </a:moveTo>
                    <a:cubicBezTo>
                      <a:pt x="1247" y="2019"/>
                      <a:pt x="1440" y="2036"/>
                      <a:pt x="1633" y="2036"/>
                    </a:cubicBezTo>
                    <a:cubicBezTo>
                      <a:pt x="1730" y="2036"/>
                      <a:pt x="1827" y="2032"/>
                      <a:pt x="1920" y="2032"/>
                    </a:cubicBezTo>
                    <a:cubicBezTo>
                      <a:pt x="1947" y="2032"/>
                      <a:pt x="1975" y="2032"/>
                      <a:pt x="2002" y="2033"/>
                    </a:cubicBezTo>
                    <a:cubicBezTo>
                      <a:pt x="2128" y="2041"/>
                      <a:pt x="2265" y="2066"/>
                      <a:pt x="2393" y="2066"/>
                    </a:cubicBezTo>
                    <a:cubicBezTo>
                      <a:pt x="2438" y="2066"/>
                      <a:pt x="2482" y="2063"/>
                      <a:pt x="2523" y="2055"/>
                    </a:cubicBezTo>
                    <a:lnTo>
                      <a:pt x="2535" y="2055"/>
                    </a:lnTo>
                    <a:cubicBezTo>
                      <a:pt x="2758" y="2278"/>
                      <a:pt x="2587" y="2459"/>
                      <a:pt x="2311" y="2491"/>
                    </a:cubicBezTo>
                    <a:cubicBezTo>
                      <a:pt x="2130" y="2523"/>
                      <a:pt x="1927" y="2523"/>
                      <a:pt x="1736" y="2523"/>
                    </a:cubicBezTo>
                    <a:cubicBezTo>
                      <a:pt x="1711" y="2523"/>
                      <a:pt x="1684" y="2523"/>
                      <a:pt x="1658" y="2523"/>
                    </a:cubicBezTo>
                    <a:cubicBezTo>
                      <a:pt x="1489" y="2523"/>
                      <a:pt x="1289" y="2516"/>
                      <a:pt x="1161" y="2406"/>
                    </a:cubicBezTo>
                    <a:cubicBezTo>
                      <a:pt x="1023" y="2268"/>
                      <a:pt x="1065" y="2086"/>
                      <a:pt x="1086" y="1916"/>
                    </a:cubicBezTo>
                    <a:close/>
                    <a:moveTo>
                      <a:pt x="1535" y="1"/>
                    </a:moveTo>
                    <a:cubicBezTo>
                      <a:pt x="1413" y="1"/>
                      <a:pt x="1293" y="16"/>
                      <a:pt x="1182" y="53"/>
                    </a:cubicBezTo>
                    <a:cubicBezTo>
                      <a:pt x="1001" y="106"/>
                      <a:pt x="905" y="223"/>
                      <a:pt x="884" y="351"/>
                    </a:cubicBezTo>
                    <a:cubicBezTo>
                      <a:pt x="810" y="286"/>
                      <a:pt x="724" y="255"/>
                      <a:pt x="638" y="255"/>
                    </a:cubicBezTo>
                    <a:cubicBezTo>
                      <a:pt x="526" y="255"/>
                      <a:pt x="414" y="307"/>
                      <a:pt x="330" y="404"/>
                    </a:cubicBezTo>
                    <a:cubicBezTo>
                      <a:pt x="128" y="628"/>
                      <a:pt x="43" y="1043"/>
                      <a:pt x="22" y="1319"/>
                    </a:cubicBezTo>
                    <a:cubicBezTo>
                      <a:pt x="0" y="1618"/>
                      <a:pt x="86" y="1991"/>
                      <a:pt x="351" y="2171"/>
                    </a:cubicBezTo>
                    <a:cubicBezTo>
                      <a:pt x="439" y="2232"/>
                      <a:pt x="540" y="2261"/>
                      <a:pt x="639" y="2261"/>
                    </a:cubicBezTo>
                    <a:cubicBezTo>
                      <a:pt x="734" y="2261"/>
                      <a:pt x="827" y="2234"/>
                      <a:pt x="905" y="2182"/>
                    </a:cubicBezTo>
                    <a:cubicBezTo>
                      <a:pt x="905" y="2299"/>
                      <a:pt x="948" y="2417"/>
                      <a:pt x="1023" y="2512"/>
                    </a:cubicBezTo>
                    <a:cubicBezTo>
                      <a:pt x="1169" y="2690"/>
                      <a:pt x="1435" y="2722"/>
                      <a:pt x="1675" y="2722"/>
                    </a:cubicBezTo>
                    <a:cubicBezTo>
                      <a:pt x="1765" y="2722"/>
                      <a:pt x="1852" y="2718"/>
                      <a:pt x="1927" y="2715"/>
                    </a:cubicBezTo>
                    <a:cubicBezTo>
                      <a:pt x="1979" y="2715"/>
                      <a:pt x="2035" y="2716"/>
                      <a:pt x="2095" y="2716"/>
                    </a:cubicBezTo>
                    <a:cubicBezTo>
                      <a:pt x="2357" y="2716"/>
                      <a:pt x="2673" y="2695"/>
                      <a:pt x="2811" y="2469"/>
                    </a:cubicBezTo>
                    <a:cubicBezTo>
                      <a:pt x="2928" y="2299"/>
                      <a:pt x="2875" y="2065"/>
                      <a:pt x="2715" y="1969"/>
                    </a:cubicBezTo>
                    <a:cubicBezTo>
                      <a:pt x="2747" y="1937"/>
                      <a:pt x="2779" y="1905"/>
                      <a:pt x="2811" y="1852"/>
                    </a:cubicBezTo>
                    <a:cubicBezTo>
                      <a:pt x="2897" y="1703"/>
                      <a:pt x="2875" y="1501"/>
                      <a:pt x="2758" y="1394"/>
                    </a:cubicBezTo>
                    <a:cubicBezTo>
                      <a:pt x="2758" y="1383"/>
                      <a:pt x="2769" y="1383"/>
                      <a:pt x="2779" y="1373"/>
                    </a:cubicBezTo>
                    <a:cubicBezTo>
                      <a:pt x="2971" y="1170"/>
                      <a:pt x="2864" y="968"/>
                      <a:pt x="2684" y="830"/>
                    </a:cubicBezTo>
                    <a:cubicBezTo>
                      <a:pt x="2960" y="628"/>
                      <a:pt x="2535" y="287"/>
                      <a:pt x="2322" y="191"/>
                    </a:cubicBezTo>
                    <a:cubicBezTo>
                      <a:pt x="2093" y="81"/>
                      <a:pt x="1809" y="1"/>
                      <a:pt x="1535" y="1"/>
                    </a:cubicBezTo>
                    <a:close/>
                  </a:path>
                </a:pathLst>
              </a:custGeom>
              <a:solidFill>
                <a:srgbClr val="F79E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935;p74"/>
              <p:cNvSpPr/>
              <p:nvPr/>
            </p:nvSpPr>
            <p:spPr>
              <a:xfrm>
                <a:off x="5955635" y="2633070"/>
                <a:ext cx="207202" cy="581522"/>
              </a:xfrm>
              <a:custGeom>
                <a:avLst/>
                <a:gdLst/>
                <a:ahLst/>
                <a:cxnLst/>
                <a:rect l="l" t="t" r="r" b="b"/>
                <a:pathLst>
                  <a:path w="2812" h="7892" extrusionOk="0">
                    <a:moveTo>
                      <a:pt x="1320" y="1"/>
                    </a:moveTo>
                    <a:lnTo>
                      <a:pt x="1150" y="980"/>
                    </a:lnTo>
                    <a:cubicBezTo>
                      <a:pt x="1150" y="980"/>
                      <a:pt x="575" y="4303"/>
                      <a:pt x="0" y="7891"/>
                    </a:cubicBezTo>
                    <a:lnTo>
                      <a:pt x="0" y="7891"/>
                    </a:lnTo>
                    <a:cubicBezTo>
                      <a:pt x="266" y="7572"/>
                      <a:pt x="2449" y="4974"/>
                      <a:pt x="2449" y="4558"/>
                    </a:cubicBezTo>
                    <a:cubicBezTo>
                      <a:pt x="2449" y="4111"/>
                      <a:pt x="1789" y="2961"/>
                      <a:pt x="1789" y="2961"/>
                    </a:cubicBezTo>
                    <a:cubicBezTo>
                      <a:pt x="1789" y="2961"/>
                      <a:pt x="2556" y="2653"/>
                      <a:pt x="2694" y="2237"/>
                    </a:cubicBezTo>
                    <a:cubicBezTo>
                      <a:pt x="2811" y="1907"/>
                      <a:pt x="2587" y="640"/>
                      <a:pt x="2481" y="150"/>
                    </a:cubicBezTo>
                    <a:cubicBezTo>
                      <a:pt x="2428" y="140"/>
                      <a:pt x="2374" y="129"/>
                      <a:pt x="2332" y="118"/>
                    </a:cubicBezTo>
                    <a:cubicBezTo>
                      <a:pt x="1778" y="33"/>
                      <a:pt x="1320" y="1"/>
                      <a:pt x="13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936;p74"/>
              <p:cNvSpPr/>
              <p:nvPr/>
            </p:nvSpPr>
            <p:spPr>
              <a:xfrm>
                <a:off x="5552947" y="3325637"/>
                <a:ext cx="96601" cy="67053"/>
              </a:xfrm>
              <a:custGeom>
                <a:avLst/>
                <a:gdLst/>
                <a:ahLst/>
                <a:cxnLst/>
                <a:rect l="l" t="t" r="r" b="b"/>
                <a:pathLst>
                  <a:path w="1311" h="910" extrusionOk="0">
                    <a:moveTo>
                      <a:pt x="285" y="1"/>
                    </a:moveTo>
                    <a:cubicBezTo>
                      <a:pt x="138" y="1"/>
                      <a:pt x="1" y="175"/>
                      <a:pt x="109" y="313"/>
                    </a:cubicBezTo>
                    <a:cubicBezTo>
                      <a:pt x="215" y="452"/>
                      <a:pt x="364" y="547"/>
                      <a:pt x="513" y="654"/>
                    </a:cubicBezTo>
                    <a:cubicBezTo>
                      <a:pt x="674" y="771"/>
                      <a:pt x="812" y="899"/>
                      <a:pt x="1014" y="909"/>
                    </a:cubicBezTo>
                    <a:cubicBezTo>
                      <a:pt x="1019" y="909"/>
                      <a:pt x="1023" y="909"/>
                      <a:pt x="1027" y="909"/>
                    </a:cubicBezTo>
                    <a:cubicBezTo>
                      <a:pt x="1231" y="909"/>
                      <a:pt x="1310" y="651"/>
                      <a:pt x="1216" y="505"/>
                    </a:cubicBezTo>
                    <a:cubicBezTo>
                      <a:pt x="1131" y="355"/>
                      <a:pt x="939" y="281"/>
                      <a:pt x="780" y="206"/>
                    </a:cubicBezTo>
                    <a:cubicBezTo>
                      <a:pt x="631" y="132"/>
                      <a:pt x="482" y="36"/>
                      <a:pt x="322" y="4"/>
                    </a:cubicBezTo>
                    <a:cubicBezTo>
                      <a:pt x="310" y="2"/>
                      <a:pt x="298" y="1"/>
                      <a:pt x="2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937;p74"/>
              <p:cNvSpPr/>
              <p:nvPr/>
            </p:nvSpPr>
            <p:spPr>
              <a:xfrm>
                <a:off x="5281640" y="1139325"/>
                <a:ext cx="1730124" cy="1394268"/>
              </a:xfrm>
              <a:custGeom>
                <a:avLst/>
                <a:gdLst/>
                <a:ahLst/>
                <a:cxnLst/>
                <a:rect l="l" t="t" r="r" b="b"/>
                <a:pathLst>
                  <a:path w="23480" h="18922" extrusionOk="0">
                    <a:moveTo>
                      <a:pt x="11345" y="1"/>
                    </a:moveTo>
                    <a:cubicBezTo>
                      <a:pt x="10391" y="1"/>
                      <a:pt x="9417" y="358"/>
                      <a:pt x="8668" y="947"/>
                    </a:cubicBezTo>
                    <a:cubicBezTo>
                      <a:pt x="8240" y="417"/>
                      <a:pt x="7546" y="127"/>
                      <a:pt x="6870" y="127"/>
                    </a:cubicBezTo>
                    <a:cubicBezTo>
                      <a:pt x="6703" y="127"/>
                      <a:pt x="6538" y="145"/>
                      <a:pt x="6379" y="181"/>
                    </a:cubicBezTo>
                    <a:cubicBezTo>
                      <a:pt x="5718" y="330"/>
                      <a:pt x="4994" y="841"/>
                      <a:pt x="4770" y="1511"/>
                    </a:cubicBezTo>
                    <a:cubicBezTo>
                      <a:pt x="4536" y="1373"/>
                      <a:pt x="4270" y="1288"/>
                      <a:pt x="4079" y="1256"/>
                    </a:cubicBezTo>
                    <a:cubicBezTo>
                      <a:pt x="3956" y="1233"/>
                      <a:pt x="3833" y="1222"/>
                      <a:pt x="3711" y="1222"/>
                    </a:cubicBezTo>
                    <a:cubicBezTo>
                      <a:pt x="3259" y="1222"/>
                      <a:pt x="2818" y="1373"/>
                      <a:pt x="2449" y="1650"/>
                    </a:cubicBezTo>
                    <a:cubicBezTo>
                      <a:pt x="1544" y="2353"/>
                      <a:pt x="1065" y="3747"/>
                      <a:pt x="1374" y="4876"/>
                    </a:cubicBezTo>
                    <a:cubicBezTo>
                      <a:pt x="660" y="5228"/>
                      <a:pt x="139" y="6037"/>
                      <a:pt x="54" y="6804"/>
                    </a:cubicBezTo>
                    <a:cubicBezTo>
                      <a:pt x="0" y="7315"/>
                      <a:pt x="107" y="7804"/>
                      <a:pt x="352" y="8262"/>
                    </a:cubicBezTo>
                    <a:cubicBezTo>
                      <a:pt x="554" y="8624"/>
                      <a:pt x="906" y="9040"/>
                      <a:pt x="1331" y="9189"/>
                    </a:cubicBezTo>
                    <a:cubicBezTo>
                      <a:pt x="1299" y="9667"/>
                      <a:pt x="1459" y="10179"/>
                      <a:pt x="1661" y="10594"/>
                    </a:cubicBezTo>
                    <a:cubicBezTo>
                      <a:pt x="1853" y="10978"/>
                      <a:pt x="2151" y="11456"/>
                      <a:pt x="2545" y="11691"/>
                    </a:cubicBezTo>
                    <a:cubicBezTo>
                      <a:pt x="2594" y="11772"/>
                      <a:pt x="2681" y="11823"/>
                      <a:pt x="2766" y="11823"/>
                    </a:cubicBezTo>
                    <a:cubicBezTo>
                      <a:pt x="2793" y="11823"/>
                      <a:pt x="2819" y="11818"/>
                      <a:pt x="2843" y="11808"/>
                    </a:cubicBezTo>
                    <a:cubicBezTo>
                      <a:pt x="2907" y="11797"/>
                      <a:pt x="2950" y="11754"/>
                      <a:pt x="2971" y="11702"/>
                    </a:cubicBezTo>
                    <a:cubicBezTo>
                      <a:pt x="3344" y="11243"/>
                      <a:pt x="3556" y="10594"/>
                      <a:pt x="3653" y="10030"/>
                    </a:cubicBezTo>
                    <a:cubicBezTo>
                      <a:pt x="3738" y="9551"/>
                      <a:pt x="3695" y="9104"/>
                      <a:pt x="3642" y="8645"/>
                    </a:cubicBezTo>
                    <a:cubicBezTo>
                      <a:pt x="3717" y="8624"/>
                      <a:pt x="3791" y="8571"/>
                      <a:pt x="3844" y="8486"/>
                    </a:cubicBezTo>
                    <a:cubicBezTo>
                      <a:pt x="4366" y="7655"/>
                      <a:pt x="4941" y="6782"/>
                      <a:pt x="5856" y="6356"/>
                    </a:cubicBezTo>
                    <a:cubicBezTo>
                      <a:pt x="6059" y="6250"/>
                      <a:pt x="6272" y="6175"/>
                      <a:pt x="6495" y="6111"/>
                    </a:cubicBezTo>
                    <a:cubicBezTo>
                      <a:pt x="6730" y="6037"/>
                      <a:pt x="6975" y="5983"/>
                      <a:pt x="7230" y="5941"/>
                    </a:cubicBezTo>
                    <a:cubicBezTo>
                      <a:pt x="7784" y="5845"/>
                      <a:pt x="8359" y="5803"/>
                      <a:pt x="8902" y="5770"/>
                    </a:cubicBezTo>
                    <a:cubicBezTo>
                      <a:pt x="9093" y="5763"/>
                      <a:pt x="9285" y="5758"/>
                      <a:pt x="9479" y="5758"/>
                    </a:cubicBezTo>
                    <a:cubicBezTo>
                      <a:pt x="9814" y="5758"/>
                      <a:pt x="10151" y="5772"/>
                      <a:pt x="10489" y="5813"/>
                    </a:cubicBezTo>
                    <a:cubicBezTo>
                      <a:pt x="11053" y="5877"/>
                      <a:pt x="11606" y="6016"/>
                      <a:pt x="12139" y="6239"/>
                    </a:cubicBezTo>
                    <a:cubicBezTo>
                      <a:pt x="13044" y="6633"/>
                      <a:pt x="13821" y="7261"/>
                      <a:pt x="14481" y="7996"/>
                    </a:cubicBezTo>
                    <a:cubicBezTo>
                      <a:pt x="15184" y="8773"/>
                      <a:pt x="15664" y="9679"/>
                      <a:pt x="16196" y="10562"/>
                    </a:cubicBezTo>
                    <a:cubicBezTo>
                      <a:pt x="16249" y="11201"/>
                      <a:pt x="16388" y="11840"/>
                      <a:pt x="16388" y="12490"/>
                    </a:cubicBezTo>
                    <a:cubicBezTo>
                      <a:pt x="16388" y="13128"/>
                      <a:pt x="16324" y="13841"/>
                      <a:pt x="16100" y="14449"/>
                    </a:cubicBezTo>
                    <a:cubicBezTo>
                      <a:pt x="15877" y="15088"/>
                      <a:pt x="15653" y="15694"/>
                      <a:pt x="15312" y="16280"/>
                    </a:cubicBezTo>
                    <a:cubicBezTo>
                      <a:pt x="15131" y="16567"/>
                      <a:pt x="14940" y="16844"/>
                      <a:pt x="14727" y="17111"/>
                    </a:cubicBezTo>
                    <a:cubicBezTo>
                      <a:pt x="14503" y="17398"/>
                      <a:pt x="14226" y="17643"/>
                      <a:pt x="14003" y="17920"/>
                    </a:cubicBezTo>
                    <a:lnTo>
                      <a:pt x="14003" y="17930"/>
                    </a:lnTo>
                    <a:cubicBezTo>
                      <a:pt x="13885" y="17994"/>
                      <a:pt x="13811" y="18112"/>
                      <a:pt x="13885" y="18261"/>
                    </a:cubicBezTo>
                    <a:cubicBezTo>
                      <a:pt x="14097" y="18738"/>
                      <a:pt x="14691" y="18922"/>
                      <a:pt x="15209" y="18922"/>
                    </a:cubicBezTo>
                    <a:cubicBezTo>
                      <a:pt x="15315" y="18922"/>
                      <a:pt x="15419" y="18914"/>
                      <a:pt x="15515" y="18900"/>
                    </a:cubicBezTo>
                    <a:cubicBezTo>
                      <a:pt x="15908" y="18846"/>
                      <a:pt x="16355" y="18654"/>
                      <a:pt x="16643" y="18346"/>
                    </a:cubicBezTo>
                    <a:cubicBezTo>
                      <a:pt x="16878" y="18474"/>
                      <a:pt x="17133" y="18559"/>
                      <a:pt x="17346" y="18612"/>
                    </a:cubicBezTo>
                    <a:cubicBezTo>
                      <a:pt x="17541" y="18657"/>
                      <a:pt x="17742" y="18680"/>
                      <a:pt x="17944" y="18680"/>
                    </a:cubicBezTo>
                    <a:cubicBezTo>
                      <a:pt x="18356" y="18680"/>
                      <a:pt x="18769" y="18585"/>
                      <a:pt x="19135" y="18399"/>
                    </a:cubicBezTo>
                    <a:cubicBezTo>
                      <a:pt x="20114" y="17899"/>
                      <a:pt x="20742" y="16695"/>
                      <a:pt x="20477" y="15620"/>
                    </a:cubicBezTo>
                    <a:cubicBezTo>
                      <a:pt x="20891" y="15556"/>
                      <a:pt x="21328" y="15290"/>
                      <a:pt x="21626" y="15034"/>
                    </a:cubicBezTo>
                    <a:cubicBezTo>
                      <a:pt x="22020" y="14704"/>
                      <a:pt x="22308" y="14267"/>
                      <a:pt x="22457" y="13767"/>
                    </a:cubicBezTo>
                    <a:cubicBezTo>
                      <a:pt x="22744" y="12788"/>
                      <a:pt x="22329" y="11669"/>
                      <a:pt x="21499" y="11084"/>
                    </a:cubicBezTo>
                    <a:cubicBezTo>
                      <a:pt x="21499" y="11084"/>
                      <a:pt x="21509" y="11084"/>
                      <a:pt x="21509" y="11073"/>
                    </a:cubicBezTo>
                    <a:cubicBezTo>
                      <a:pt x="22244" y="10829"/>
                      <a:pt x="22851" y="10115"/>
                      <a:pt x="23139" y="9423"/>
                    </a:cubicBezTo>
                    <a:cubicBezTo>
                      <a:pt x="23468" y="8635"/>
                      <a:pt x="23479" y="7762"/>
                      <a:pt x="23181" y="6963"/>
                    </a:cubicBezTo>
                    <a:cubicBezTo>
                      <a:pt x="22893" y="6154"/>
                      <a:pt x="22329" y="5493"/>
                      <a:pt x="21594" y="5057"/>
                    </a:cubicBezTo>
                    <a:cubicBezTo>
                      <a:pt x="21541" y="5036"/>
                      <a:pt x="21499" y="5004"/>
                      <a:pt x="21456" y="4982"/>
                    </a:cubicBezTo>
                    <a:cubicBezTo>
                      <a:pt x="20956" y="4723"/>
                      <a:pt x="20350" y="4544"/>
                      <a:pt x="19774" y="4544"/>
                    </a:cubicBezTo>
                    <a:cubicBezTo>
                      <a:pt x="19688" y="4544"/>
                      <a:pt x="19603" y="4548"/>
                      <a:pt x="19518" y="4556"/>
                    </a:cubicBezTo>
                    <a:cubicBezTo>
                      <a:pt x="19571" y="3364"/>
                      <a:pt x="18890" y="2118"/>
                      <a:pt x="17910" y="1490"/>
                    </a:cubicBezTo>
                    <a:cubicBezTo>
                      <a:pt x="17408" y="1161"/>
                      <a:pt x="16802" y="994"/>
                      <a:pt x="16204" y="994"/>
                    </a:cubicBezTo>
                    <a:cubicBezTo>
                      <a:pt x="16065" y="994"/>
                      <a:pt x="15927" y="1003"/>
                      <a:pt x="15791" y="1021"/>
                    </a:cubicBezTo>
                    <a:cubicBezTo>
                      <a:pt x="15302" y="1075"/>
                      <a:pt x="14673" y="1245"/>
                      <a:pt x="14237" y="1575"/>
                    </a:cubicBezTo>
                    <a:cubicBezTo>
                      <a:pt x="13779" y="744"/>
                      <a:pt x="12799" y="181"/>
                      <a:pt x="11894" y="42"/>
                    </a:cubicBezTo>
                    <a:cubicBezTo>
                      <a:pt x="11713" y="14"/>
                      <a:pt x="11530" y="1"/>
                      <a:pt x="113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938;p74"/>
              <p:cNvSpPr/>
              <p:nvPr/>
            </p:nvSpPr>
            <p:spPr>
              <a:xfrm>
                <a:off x="5411104" y="1350286"/>
                <a:ext cx="1096138" cy="1293835"/>
              </a:xfrm>
              <a:custGeom>
                <a:avLst/>
                <a:gdLst/>
                <a:ahLst/>
                <a:cxnLst/>
                <a:rect l="l" t="t" r="r" b="b"/>
                <a:pathLst>
                  <a:path w="14876" h="17559" extrusionOk="0">
                    <a:moveTo>
                      <a:pt x="7528" y="1"/>
                    </a:moveTo>
                    <a:cubicBezTo>
                      <a:pt x="0" y="1"/>
                      <a:pt x="1172" y="5176"/>
                      <a:pt x="1172" y="9232"/>
                    </a:cubicBezTo>
                    <a:cubicBezTo>
                      <a:pt x="1172" y="13173"/>
                      <a:pt x="242" y="17558"/>
                      <a:pt x="6971" y="17558"/>
                    </a:cubicBezTo>
                    <a:cubicBezTo>
                      <a:pt x="7151" y="17558"/>
                      <a:pt x="7337" y="17555"/>
                      <a:pt x="7528" y="17549"/>
                    </a:cubicBezTo>
                    <a:cubicBezTo>
                      <a:pt x="14151" y="17325"/>
                      <a:pt x="14875" y="13162"/>
                      <a:pt x="14875" y="9104"/>
                    </a:cubicBezTo>
                    <a:cubicBezTo>
                      <a:pt x="14875" y="5048"/>
                      <a:pt x="14269" y="1"/>
                      <a:pt x="7528" y="1"/>
                    </a:cubicBezTo>
                    <a:close/>
                  </a:path>
                </a:pathLst>
              </a:custGeom>
              <a:solidFill>
                <a:srgbClr val="FCD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939;p74"/>
              <p:cNvSpPr/>
              <p:nvPr/>
            </p:nvSpPr>
            <p:spPr>
              <a:xfrm>
                <a:off x="5895950" y="2162793"/>
                <a:ext cx="222087" cy="222160"/>
              </a:xfrm>
              <a:custGeom>
                <a:avLst/>
                <a:gdLst/>
                <a:ahLst/>
                <a:cxnLst/>
                <a:rect l="l" t="t" r="r" b="b"/>
                <a:pathLst>
                  <a:path w="3014" h="3015" extrusionOk="0">
                    <a:moveTo>
                      <a:pt x="1513" y="1"/>
                    </a:moveTo>
                    <a:cubicBezTo>
                      <a:pt x="671" y="1"/>
                      <a:pt x="1" y="682"/>
                      <a:pt x="1" y="1513"/>
                    </a:cubicBezTo>
                    <a:cubicBezTo>
                      <a:pt x="1" y="2343"/>
                      <a:pt x="671" y="3015"/>
                      <a:pt x="1513" y="3015"/>
                    </a:cubicBezTo>
                    <a:cubicBezTo>
                      <a:pt x="2343" y="3015"/>
                      <a:pt x="3014" y="2343"/>
                      <a:pt x="3014" y="1513"/>
                    </a:cubicBezTo>
                    <a:cubicBezTo>
                      <a:pt x="3014" y="682"/>
                      <a:pt x="2343" y="1"/>
                      <a:pt x="15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940;p74"/>
              <p:cNvSpPr/>
              <p:nvPr/>
            </p:nvSpPr>
            <p:spPr>
              <a:xfrm>
                <a:off x="5913266" y="2215596"/>
                <a:ext cx="138896" cy="150686"/>
              </a:xfrm>
              <a:custGeom>
                <a:avLst/>
                <a:gdLst/>
                <a:ahLst/>
                <a:cxnLst/>
                <a:rect l="l" t="t" r="r" b="b"/>
                <a:pathLst>
                  <a:path w="1885" h="2045" extrusionOk="0">
                    <a:moveTo>
                      <a:pt x="937" y="0"/>
                    </a:moveTo>
                    <a:cubicBezTo>
                      <a:pt x="415" y="0"/>
                      <a:pt x="0" y="458"/>
                      <a:pt x="0" y="1022"/>
                    </a:cubicBezTo>
                    <a:cubicBezTo>
                      <a:pt x="0" y="1587"/>
                      <a:pt x="415" y="2044"/>
                      <a:pt x="937" y="2044"/>
                    </a:cubicBezTo>
                    <a:cubicBezTo>
                      <a:pt x="1458" y="2044"/>
                      <a:pt x="1884" y="1587"/>
                      <a:pt x="1884" y="1022"/>
                    </a:cubicBezTo>
                    <a:cubicBezTo>
                      <a:pt x="1884" y="458"/>
                      <a:pt x="1458" y="0"/>
                      <a:pt x="9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941;p74"/>
              <p:cNvSpPr/>
              <p:nvPr/>
            </p:nvSpPr>
            <p:spPr>
              <a:xfrm>
                <a:off x="5983046" y="2215596"/>
                <a:ext cx="69117" cy="74643"/>
              </a:xfrm>
              <a:custGeom>
                <a:avLst/>
                <a:gdLst/>
                <a:ahLst/>
                <a:cxnLst/>
                <a:rect l="l" t="t" r="r" b="b"/>
                <a:pathLst>
                  <a:path w="938" h="1013" extrusionOk="0">
                    <a:moveTo>
                      <a:pt x="469" y="0"/>
                    </a:moveTo>
                    <a:cubicBezTo>
                      <a:pt x="203" y="0"/>
                      <a:pt x="0" y="224"/>
                      <a:pt x="0" y="511"/>
                    </a:cubicBezTo>
                    <a:cubicBezTo>
                      <a:pt x="0" y="788"/>
                      <a:pt x="203" y="1012"/>
                      <a:pt x="469" y="1012"/>
                    </a:cubicBezTo>
                    <a:cubicBezTo>
                      <a:pt x="724" y="1012"/>
                      <a:pt x="937" y="788"/>
                      <a:pt x="937" y="511"/>
                    </a:cubicBezTo>
                    <a:cubicBezTo>
                      <a:pt x="937" y="224"/>
                      <a:pt x="724" y="0"/>
                      <a:pt x="4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942;p74"/>
              <p:cNvSpPr/>
              <p:nvPr/>
            </p:nvSpPr>
            <p:spPr>
              <a:xfrm>
                <a:off x="5535852" y="2162793"/>
                <a:ext cx="222897" cy="222160"/>
              </a:xfrm>
              <a:custGeom>
                <a:avLst/>
                <a:gdLst/>
                <a:ahLst/>
                <a:cxnLst/>
                <a:rect l="l" t="t" r="r" b="b"/>
                <a:pathLst>
                  <a:path w="3025" h="3015" extrusionOk="0">
                    <a:moveTo>
                      <a:pt x="1512" y="1"/>
                    </a:moveTo>
                    <a:cubicBezTo>
                      <a:pt x="681" y="1"/>
                      <a:pt x="0" y="682"/>
                      <a:pt x="0" y="1513"/>
                    </a:cubicBezTo>
                    <a:cubicBezTo>
                      <a:pt x="0" y="2343"/>
                      <a:pt x="681" y="3015"/>
                      <a:pt x="1512" y="3015"/>
                    </a:cubicBezTo>
                    <a:cubicBezTo>
                      <a:pt x="2343" y="3015"/>
                      <a:pt x="3024" y="2343"/>
                      <a:pt x="3024" y="1513"/>
                    </a:cubicBezTo>
                    <a:cubicBezTo>
                      <a:pt x="3024" y="682"/>
                      <a:pt x="2343" y="1"/>
                      <a:pt x="15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943;p74"/>
              <p:cNvSpPr/>
              <p:nvPr/>
            </p:nvSpPr>
            <p:spPr>
              <a:xfrm>
                <a:off x="5547642" y="2204543"/>
                <a:ext cx="138896" cy="150760"/>
              </a:xfrm>
              <a:custGeom>
                <a:avLst/>
                <a:gdLst/>
                <a:ahLst/>
                <a:cxnLst/>
                <a:rect l="l" t="t" r="r" b="b"/>
                <a:pathLst>
                  <a:path w="1885" h="2046" extrusionOk="0">
                    <a:moveTo>
                      <a:pt x="937" y="1"/>
                    </a:moveTo>
                    <a:cubicBezTo>
                      <a:pt x="415" y="1"/>
                      <a:pt x="0" y="459"/>
                      <a:pt x="0" y="1023"/>
                    </a:cubicBezTo>
                    <a:cubicBezTo>
                      <a:pt x="0" y="1588"/>
                      <a:pt x="415" y="2045"/>
                      <a:pt x="937" y="2045"/>
                    </a:cubicBezTo>
                    <a:cubicBezTo>
                      <a:pt x="1458" y="2045"/>
                      <a:pt x="1884" y="1588"/>
                      <a:pt x="1884" y="1023"/>
                    </a:cubicBezTo>
                    <a:cubicBezTo>
                      <a:pt x="1884" y="459"/>
                      <a:pt x="1458" y="1"/>
                      <a:pt x="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944;p74"/>
              <p:cNvSpPr/>
              <p:nvPr/>
            </p:nvSpPr>
            <p:spPr>
              <a:xfrm>
                <a:off x="5547642" y="2204543"/>
                <a:ext cx="69117" cy="74643"/>
              </a:xfrm>
              <a:custGeom>
                <a:avLst/>
                <a:gdLst/>
                <a:ahLst/>
                <a:cxnLst/>
                <a:rect l="l" t="t" r="r" b="b"/>
                <a:pathLst>
                  <a:path w="938" h="1013" extrusionOk="0">
                    <a:moveTo>
                      <a:pt x="469" y="1"/>
                    </a:moveTo>
                    <a:cubicBezTo>
                      <a:pt x="213" y="1"/>
                      <a:pt x="0" y="225"/>
                      <a:pt x="0" y="512"/>
                    </a:cubicBezTo>
                    <a:cubicBezTo>
                      <a:pt x="0" y="789"/>
                      <a:pt x="213" y="1013"/>
                      <a:pt x="469" y="1013"/>
                    </a:cubicBezTo>
                    <a:cubicBezTo>
                      <a:pt x="724" y="1013"/>
                      <a:pt x="937" y="789"/>
                      <a:pt x="937" y="512"/>
                    </a:cubicBezTo>
                    <a:cubicBezTo>
                      <a:pt x="937" y="225"/>
                      <a:pt x="724" y="1"/>
                      <a:pt x="4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3945;p74"/>
              <p:cNvSpPr/>
              <p:nvPr/>
            </p:nvSpPr>
            <p:spPr>
              <a:xfrm>
                <a:off x="5918719" y="2062434"/>
                <a:ext cx="245666" cy="76927"/>
              </a:xfrm>
              <a:custGeom>
                <a:avLst/>
                <a:gdLst/>
                <a:ahLst/>
                <a:cxnLst/>
                <a:rect l="l" t="t" r="r" b="b"/>
                <a:pathLst>
                  <a:path w="3334" h="1044" extrusionOk="0">
                    <a:moveTo>
                      <a:pt x="1191" y="0"/>
                    </a:moveTo>
                    <a:cubicBezTo>
                      <a:pt x="836" y="0"/>
                      <a:pt x="439" y="22"/>
                      <a:pt x="0" y="75"/>
                    </a:cubicBezTo>
                    <a:lnTo>
                      <a:pt x="203" y="596"/>
                    </a:lnTo>
                    <a:cubicBezTo>
                      <a:pt x="203" y="596"/>
                      <a:pt x="287" y="590"/>
                      <a:pt x="439" y="590"/>
                    </a:cubicBezTo>
                    <a:cubicBezTo>
                      <a:pt x="869" y="590"/>
                      <a:pt x="1842" y="642"/>
                      <a:pt x="2960" y="1043"/>
                    </a:cubicBezTo>
                    <a:lnTo>
                      <a:pt x="3333" y="341"/>
                    </a:lnTo>
                    <a:cubicBezTo>
                      <a:pt x="3333" y="341"/>
                      <a:pt x="2604" y="0"/>
                      <a:pt x="1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3946;p74"/>
              <p:cNvSpPr/>
              <p:nvPr/>
            </p:nvSpPr>
            <p:spPr>
              <a:xfrm>
                <a:off x="5474620" y="2069213"/>
                <a:ext cx="241760" cy="80390"/>
              </a:xfrm>
              <a:custGeom>
                <a:avLst/>
                <a:gdLst/>
                <a:ahLst/>
                <a:cxnLst/>
                <a:rect l="l" t="t" r="r" b="b"/>
                <a:pathLst>
                  <a:path w="3281" h="1091" extrusionOk="0">
                    <a:moveTo>
                      <a:pt x="2455" y="0"/>
                    </a:moveTo>
                    <a:cubicBezTo>
                      <a:pt x="682" y="0"/>
                      <a:pt x="0" y="440"/>
                      <a:pt x="0" y="440"/>
                    </a:cubicBezTo>
                    <a:lnTo>
                      <a:pt x="736" y="1090"/>
                    </a:lnTo>
                    <a:cubicBezTo>
                      <a:pt x="1814" y="579"/>
                      <a:pt x="2949" y="546"/>
                      <a:pt x="3220" y="546"/>
                    </a:cubicBezTo>
                    <a:cubicBezTo>
                      <a:pt x="3259" y="546"/>
                      <a:pt x="3280" y="547"/>
                      <a:pt x="3280" y="547"/>
                    </a:cubicBezTo>
                    <a:lnTo>
                      <a:pt x="3216" y="25"/>
                    </a:lnTo>
                    <a:cubicBezTo>
                      <a:pt x="2943" y="8"/>
                      <a:pt x="2689" y="0"/>
                      <a:pt x="24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3947;p74"/>
              <p:cNvSpPr/>
              <p:nvPr/>
            </p:nvSpPr>
            <p:spPr>
              <a:xfrm>
                <a:off x="6052899" y="2408891"/>
                <a:ext cx="160118" cy="91075"/>
              </a:xfrm>
              <a:custGeom>
                <a:avLst/>
                <a:gdLst/>
                <a:ahLst/>
                <a:cxnLst/>
                <a:rect l="l" t="t" r="r" b="b"/>
                <a:pathLst>
                  <a:path w="2173" h="1236" extrusionOk="0">
                    <a:moveTo>
                      <a:pt x="1087" y="1"/>
                    </a:moveTo>
                    <a:cubicBezTo>
                      <a:pt x="490" y="1"/>
                      <a:pt x="0" y="278"/>
                      <a:pt x="0" y="618"/>
                    </a:cubicBezTo>
                    <a:cubicBezTo>
                      <a:pt x="0" y="959"/>
                      <a:pt x="490" y="1236"/>
                      <a:pt x="1087" y="1236"/>
                    </a:cubicBezTo>
                    <a:cubicBezTo>
                      <a:pt x="1683" y="1236"/>
                      <a:pt x="2173" y="959"/>
                      <a:pt x="2173" y="618"/>
                    </a:cubicBezTo>
                    <a:cubicBezTo>
                      <a:pt x="2173" y="278"/>
                      <a:pt x="1683" y="1"/>
                      <a:pt x="10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3948;p74"/>
              <p:cNvSpPr/>
              <p:nvPr/>
            </p:nvSpPr>
            <p:spPr>
              <a:xfrm>
                <a:off x="5557000" y="2420607"/>
                <a:ext cx="119370" cy="67569"/>
              </a:xfrm>
              <a:custGeom>
                <a:avLst/>
                <a:gdLst/>
                <a:ahLst/>
                <a:cxnLst/>
                <a:rect l="l" t="t" r="r" b="b"/>
                <a:pathLst>
                  <a:path w="1620" h="917" extrusionOk="0">
                    <a:moveTo>
                      <a:pt x="810" y="1"/>
                    </a:moveTo>
                    <a:cubicBezTo>
                      <a:pt x="363" y="1"/>
                      <a:pt x="1" y="214"/>
                      <a:pt x="1" y="459"/>
                    </a:cubicBezTo>
                    <a:cubicBezTo>
                      <a:pt x="1" y="715"/>
                      <a:pt x="363" y="917"/>
                      <a:pt x="810" y="917"/>
                    </a:cubicBezTo>
                    <a:cubicBezTo>
                      <a:pt x="1257" y="917"/>
                      <a:pt x="1619" y="715"/>
                      <a:pt x="1619" y="459"/>
                    </a:cubicBezTo>
                    <a:cubicBezTo>
                      <a:pt x="1619" y="214"/>
                      <a:pt x="1257" y="1"/>
                      <a:pt x="8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3949;p74"/>
              <p:cNvSpPr/>
              <p:nvPr/>
            </p:nvSpPr>
            <p:spPr>
              <a:xfrm>
                <a:off x="6362744" y="2041673"/>
                <a:ext cx="224518" cy="266371"/>
              </a:xfrm>
              <a:custGeom>
                <a:avLst/>
                <a:gdLst/>
                <a:ahLst/>
                <a:cxnLst/>
                <a:rect l="l" t="t" r="r" b="b"/>
                <a:pathLst>
                  <a:path w="3047" h="3615" extrusionOk="0">
                    <a:moveTo>
                      <a:pt x="1723" y="1"/>
                    </a:moveTo>
                    <a:cubicBezTo>
                      <a:pt x="1093" y="1"/>
                      <a:pt x="463" y="619"/>
                      <a:pt x="246" y="1489"/>
                    </a:cubicBezTo>
                    <a:cubicBezTo>
                      <a:pt x="1" y="2480"/>
                      <a:pt x="384" y="3417"/>
                      <a:pt x="1087" y="3587"/>
                    </a:cubicBezTo>
                    <a:cubicBezTo>
                      <a:pt x="1162" y="3605"/>
                      <a:pt x="1238" y="3614"/>
                      <a:pt x="1315" y="3614"/>
                    </a:cubicBezTo>
                    <a:cubicBezTo>
                      <a:pt x="1948" y="3614"/>
                      <a:pt x="2583" y="3001"/>
                      <a:pt x="2802" y="2118"/>
                    </a:cubicBezTo>
                    <a:cubicBezTo>
                      <a:pt x="3046" y="1138"/>
                      <a:pt x="2674" y="201"/>
                      <a:pt x="1960" y="31"/>
                    </a:cubicBezTo>
                    <a:cubicBezTo>
                      <a:pt x="1882" y="10"/>
                      <a:pt x="1802" y="1"/>
                      <a:pt x="1723" y="1"/>
                    </a:cubicBezTo>
                    <a:close/>
                  </a:path>
                </a:pathLst>
              </a:custGeom>
              <a:solidFill>
                <a:srgbClr val="FCD8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3950;p74"/>
              <p:cNvSpPr/>
              <p:nvPr/>
            </p:nvSpPr>
            <p:spPr>
              <a:xfrm>
                <a:off x="6443650" y="2148517"/>
                <a:ext cx="88643" cy="79064"/>
              </a:xfrm>
              <a:custGeom>
                <a:avLst/>
                <a:gdLst/>
                <a:ahLst/>
                <a:cxnLst/>
                <a:rect l="l" t="t" r="r" b="b"/>
                <a:pathLst>
                  <a:path w="1203" h="1073" extrusionOk="0">
                    <a:moveTo>
                      <a:pt x="716" y="888"/>
                    </a:moveTo>
                    <a:lnTo>
                      <a:pt x="716" y="888"/>
                    </a:lnTo>
                    <a:cubicBezTo>
                      <a:pt x="734" y="904"/>
                      <a:pt x="745" y="912"/>
                      <a:pt x="745" y="912"/>
                    </a:cubicBezTo>
                    <a:cubicBezTo>
                      <a:pt x="745" y="912"/>
                      <a:pt x="735" y="902"/>
                      <a:pt x="716" y="888"/>
                    </a:cubicBezTo>
                    <a:close/>
                    <a:moveTo>
                      <a:pt x="902" y="1"/>
                    </a:moveTo>
                    <a:cubicBezTo>
                      <a:pt x="43" y="1"/>
                      <a:pt x="0" y="1072"/>
                      <a:pt x="0" y="1072"/>
                    </a:cubicBezTo>
                    <a:cubicBezTo>
                      <a:pt x="156" y="853"/>
                      <a:pt x="312" y="790"/>
                      <a:pt x="441" y="790"/>
                    </a:cubicBezTo>
                    <a:cubicBezTo>
                      <a:pt x="569" y="790"/>
                      <a:pt x="669" y="852"/>
                      <a:pt x="716" y="888"/>
                    </a:cubicBezTo>
                    <a:lnTo>
                      <a:pt x="716" y="888"/>
                    </a:lnTo>
                    <a:cubicBezTo>
                      <a:pt x="646" y="825"/>
                      <a:pt x="479" y="648"/>
                      <a:pt x="564" y="444"/>
                    </a:cubicBezTo>
                    <a:cubicBezTo>
                      <a:pt x="741" y="63"/>
                      <a:pt x="1096" y="39"/>
                      <a:pt x="1183" y="39"/>
                    </a:cubicBezTo>
                    <a:cubicBezTo>
                      <a:pt x="1196" y="39"/>
                      <a:pt x="1203" y="39"/>
                      <a:pt x="1203" y="39"/>
                    </a:cubicBezTo>
                    <a:cubicBezTo>
                      <a:pt x="1093" y="13"/>
                      <a:pt x="993" y="1"/>
                      <a:pt x="902" y="1"/>
                    </a:cubicBezTo>
                    <a:close/>
                  </a:path>
                </a:pathLst>
              </a:custGeom>
              <a:solidFill>
                <a:srgbClr val="FF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3951;p74"/>
              <p:cNvSpPr/>
              <p:nvPr/>
            </p:nvSpPr>
            <p:spPr>
              <a:xfrm>
                <a:off x="6440481" y="2145275"/>
                <a:ext cx="94980" cy="124675"/>
              </a:xfrm>
              <a:custGeom>
                <a:avLst/>
                <a:gdLst/>
                <a:ahLst/>
                <a:cxnLst/>
                <a:rect l="l" t="t" r="r" b="b"/>
                <a:pathLst>
                  <a:path w="1289" h="1692" extrusionOk="0">
                    <a:moveTo>
                      <a:pt x="934" y="1"/>
                    </a:moveTo>
                    <a:cubicBezTo>
                      <a:pt x="805" y="1"/>
                      <a:pt x="654" y="27"/>
                      <a:pt x="512" y="115"/>
                    </a:cubicBezTo>
                    <a:cubicBezTo>
                      <a:pt x="235" y="286"/>
                      <a:pt x="64" y="615"/>
                      <a:pt x="1" y="1105"/>
                    </a:cubicBezTo>
                    <a:cubicBezTo>
                      <a:pt x="1" y="1127"/>
                      <a:pt x="11" y="1148"/>
                      <a:pt x="32" y="1148"/>
                    </a:cubicBezTo>
                    <a:cubicBezTo>
                      <a:pt x="38" y="1151"/>
                      <a:pt x="43" y="1152"/>
                      <a:pt x="47" y="1152"/>
                    </a:cubicBezTo>
                    <a:cubicBezTo>
                      <a:pt x="59" y="1152"/>
                      <a:pt x="67" y="1142"/>
                      <a:pt x="75" y="1127"/>
                    </a:cubicBezTo>
                    <a:cubicBezTo>
                      <a:pt x="84" y="1118"/>
                      <a:pt x="210" y="868"/>
                      <a:pt x="478" y="868"/>
                    </a:cubicBezTo>
                    <a:cubicBezTo>
                      <a:pt x="524" y="868"/>
                      <a:pt x="574" y="875"/>
                      <a:pt x="628" y="892"/>
                    </a:cubicBezTo>
                    <a:cubicBezTo>
                      <a:pt x="746" y="925"/>
                      <a:pt x="799" y="1010"/>
                      <a:pt x="777" y="1116"/>
                    </a:cubicBezTo>
                    <a:cubicBezTo>
                      <a:pt x="756" y="1308"/>
                      <a:pt x="469" y="1595"/>
                      <a:pt x="43" y="1606"/>
                    </a:cubicBezTo>
                    <a:cubicBezTo>
                      <a:pt x="22" y="1616"/>
                      <a:pt x="1" y="1627"/>
                      <a:pt x="1" y="1649"/>
                    </a:cubicBezTo>
                    <a:cubicBezTo>
                      <a:pt x="1" y="1670"/>
                      <a:pt x="22" y="1691"/>
                      <a:pt x="43" y="1691"/>
                    </a:cubicBezTo>
                    <a:cubicBezTo>
                      <a:pt x="479" y="1670"/>
                      <a:pt x="820" y="1382"/>
                      <a:pt x="852" y="1127"/>
                    </a:cubicBezTo>
                    <a:cubicBezTo>
                      <a:pt x="874" y="977"/>
                      <a:pt x="799" y="871"/>
                      <a:pt x="650" y="818"/>
                    </a:cubicBezTo>
                    <a:cubicBezTo>
                      <a:pt x="589" y="799"/>
                      <a:pt x="532" y="790"/>
                      <a:pt x="480" y="790"/>
                    </a:cubicBezTo>
                    <a:cubicBezTo>
                      <a:pt x="305" y="790"/>
                      <a:pt x="181" y="885"/>
                      <a:pt x="107" y="967"/>
                    </a:cubicBezTo>
                    <a:cubicBezTo>
                      <a:pt x="171" y="584"/>
                      <a:pt x="320" y="317"/>
                      <a:pt x="543" y="179"/>
                    </a:cubicBezTo>
                    <a:cubicBezTo>
                      <a:pt x="674" y="101"/>
                      <a:pt x="812" y="78"/>
                      <a:pt x="930" y="78"/>
                    </a:cubicBezTo>
                    <a:cubicBezTo>
                      <a:pt x="1100" y="78"/>
                      <a:pt x="1229" y="126"/>
                      <a:pt x="1236" y="126"/>
                    </a:cubicBezTo>
                    <a:cubicBezTo>
                      <a:pt x="1257" y="126"/>
                      <a:pt x="1278" y="115"/>
                      <a:pt x="1278" y="104"/>
                    </a:cubicBezTo>
                    <a:cubicBezTo>
                      <a:pt x="1289" y="83"/>
                      <a:pt x="1278" y="62"/>
                      <a:pt x="1257" y="51"/>
                    </a:cubicBezTo>
                    <a:cubicBezTo>
                      <a:pt x="1251" y="51"/>
                      <a:pt x="1114" y="1"/>
                      <a:pt x="934" y="1"/>
                    </a:cubicBezTo>
                    <a:close/>
                  </a:path>
                </a:pathLst>
              </a:custGeom>
              <a:solidFill>
                <a:srgbClr val="FF9E8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3952;p74"/>
              <p:cNvSpPr/>
              <p:nvPr/>
            </p:nvSpPr>
            <p:spPr>
              <a:xfrm rot="-699160">
                <a:off x="5336577" y="1313392"/>
                <a:ext cx="1295505" cy="867478"/>
              </a:xfrm>
              <a:custGeom>
                <a:avLst/>
                <a:gdLst/>
                <a:ahLst/>
                <a:cxnLst/>
                <a:rect l="l" t="t" r="r" b="b"/>
                <a:pathLst>
                  <a:path w="17582" h="10940" extrusionOk="0">
                    <a:moveTo>
                      <a:pt x="7910" y="1"/>
                    </a:moveTo>
                    <a:cubicBezTo>
                      <a:pt x="6077" y="1"/>
                      <a:pt x="4072" y="479"/>
                      <a:pt x="2589" y="1312"/>
                    </a:cubicBezTo>
                    <a:cubicBezTo>
                      <a:pt x="1524" y="1898"/>
                      <a:pt x="661" y="2867"/>
                      <a:pt x="289" y="4038"/>
                    </a:cubicBezTo>
                    <a:cubicBezTo>
                      <a:pt x="118" y="4581"/>
                      <a:pt x="1" y="5263"/>
                      <a:pt x="182" y="5817"/>
                    </a:cubicBezTo>
                    <a:cubicBezTo>
                      <a:pt x="323" y="6246"/>
                      <a:pt x="614" y="6451"/>
                      <a:pt x="998" y="6451"/>
                    </a:cubicBezTo>
                    <a:cubicBezTo>
                      <a:pt x="1080" y="6451"/>
                      <a:pt x="1167" y="6442"/>
                      <a:pt x="1257" y="6423"/>
                    </a:cubicBezTo>
                    <a:cubicBezTo>
                      <a:pt x="2248" y="6231"/>
                      <a:pt x="3280" y="5806"/>
                      <a:pt x="4005" y="5081"/>
                    </a:cubicBezTo>
                    <a:cubicBezTo>
                      <a:pt x="4140" y="4947"/>
                      <a:pt x="4689" y="4378"/>
                      <a:pt x="4619" y="4152"/>
                    </a:cubicBezTo>
                    <a:lnTo>
                      <a:pt x="4619" y="4152"/>
                    </a:lnTo>
                    <a:cubicBezTo>
                      <a:pt x="4620" y="4153"/>
                      <a:pt x="4621" y="4154"/>
                      <a:pt x="4622" y="4156"/>
                    </a:cubicBezTo>
                    <a:cubicBezTo>
                      <a:pt x="5059" y="5039"/>
                      <a:pt x="6039" y="5710"/>
                      <a:pt x="6954" y="5817"/>
                    </a:cubicBezTo>
                    <a:cubicBezTo>
                      <a:pt x="7063" y="5828"/>
                      <a:pt x="7172" y="5834"/>
                      <a:pt x="7279" y="5834"/>
                    </a:cubicBezTo>
                    <a:cubicBezTo>
                      <a:pt x="7869" y="5834"/>
                      <a:pt x="8441" y="5666"/>
                      <a:pt x="8945" y="5369"/>
                    </a:cubicBezTo>
                    <a:cubicBezTo>
                      <a:pt x="9116" y="5273"/>
                      <a:pt x="9286" y="5156"/>
                      <a:pt x="9446" y="5018"/>
                    </a:cubicBezTo>
                    <a:cubicBezTo>
                      <a:pt x="9446" y="5486"/>
                      <a:pt x="9605" y="5944"/>
                      <a:pt x="9915" y="6338"/>
                    </a:cubicBezTo>
                    <a:cubicBezTo>
                      <a:pt x="10308" y="6806"/>
                      <a:pt x="10830" y="7062"/>
                      <a:pt x="11416" y="7201"/>
                    </a:cubicBezTo>
                    <a:cubicBezTo>
                      <a:pt x="11576" y="7232"/>
                      <a:pt x="11756" y="7254"/>
                      <a:pt x="11948" y="7265"/>
                    </a:cubicBezTo>
                    <a:lnTo>
                      <a:pt x="12118" y="7265"/>
                    </a:lnTo>
                    <a:cubicBezTo>
                      <a:pt x="11778" y="7712"/>
                      <a:pt x="11618" y="8244"/>
                      <a:pt x="11831" y="8787"/>
                    </a:cubicBezTo>
                    <a:cubicBezTo>
                      <a:pt x="12054" y="9319"/>
                      <a:pt x="12640" y="9511"/>
                      <a:pt x="13173" y="9522"/>
                    </a:cubicBezTo>
                    <a:lnTo>
                      <a:pt x="13279" y="9522"/>
                    </a:lnTo>
                    <a:cubicBezTo>
                      <a:pt x="13343" y="9522"/>
                      <a:pt x="13407" y="9522"/>
                      <a:pt x="13481" y="9511"/>
                    </a:cubicBezTo>
                    <a:cubicBezTo>
                      <a:pt x="13545" y="9511"/>
                      <a:pt x="13620" y="9501"/>
                      <a:pt x="13694" y="9480"/>
                    </a:cubicBezTo>
                    <a:lnTo>
                      <a:pt x="13694" y="9480"/>
                    </a:lnTo>
                    <a:cubicBezTo>
                      <a:pt x="13609" y="9948"/>
                      <a:pt x="13812" y="10480"/>
                      <a:pt x="14248" y="10736"/>
                    </a:cubicBezTo>
                    <a:cubicBezTo>
                      <a:pt x="14488" y="10878"/>
                      <a:pt x="14734" y="10940"/>
                      <a:pt x="14975" y="10940"/>
                    </a:cubicBezTo>
                    <a:cubicBezTo>
                      <a:pt x="15677" y="10940"/>
                      <a:pt x="16338" y="10414"/>
                      <a:pt x="16687" y="9788"/>
                    </a:cubicBezTo>
                    <a:cubicBezTo>
                      <a:pt x="17581" y="8202"/>
                      <a:pt x="17272" y="6040"/>
                      <a:pt x="16399" y="4411"/>
                    </a:cubicBezTo>
                    <a:cubicBezTo>
                      <a:pt x="16122" y="3879"/>
                      <a:pt x="15781" y="3410"/>
                      <a:pt x="15409" y="3037"/>
                    </a:cubicBezTo>
                    <a:cubicBezTo>
                      <a:pt x="13843" y="1440"/>
                      <a:pt x="11884" y="620"/>
                      <a:pt x="9702" y="173"/>
                    </a:cubicBezTo>
                    <a:cubicBezTo>
                      <a:pt x="9143" y="56"/>
                      <a:pt x="8537" y="1"/>
                      <a:pt x="79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3953;p74"/>
              <p:cNvSpPr/>
              <p:nvPr/>
            </p:nvSpPr>
            <p:spPr>
              <a:xfrm>
                <a:off x="5748728" y="2459397"/>
                <a:ext cx="238003" cy="76780"/>
              </a:xfrm>
              <a:custGeom>
                <a:avLst/>
                <a:gdLst/>
                <a:ahLst/>
                <a:cxnLst/>
                <a:rect l="l" t="t" r="r" b="b"/>
                <a:pathLst>
                  <a:path w="3230" h="1042" extrusionOk="0">
                    <a:moveTo>
                      <a:pt x="2984" y="0"/>
                    </a:moveTo>
                    <a:cubicBezTo>
                      <a:pt x="2945" y="0"/>
                      <a:pt x="2905" y="18"/>
                      <a:pt x="2872" y="58"/>
                    </a:cubicBezTo>
                    <a:cubicBezTo>
                      <a:pt x="2524" y="474"/>
                      <a:pt x="2042" y="692"/>
                      <a:pt x="1557" y="692"/>
                    </a:cubicBezTo>
                    <a:cubicBezTo>
                      <a:pt x="1135" y="692"/>
                      <a:pt x="711" y="527"/>
                      <a:pt x="369" y="186"/>
                    </a:cubicBezTo>
                    <a:cubicBezTo>
                      <a:pt x="334" y="150"/>
                      <a:pt x="294" y="135"/>
                      <a:pt x="255" y="135"/>
                    </a:cubicBezTo>
                    <a:cubicBezTo>
                      <a:pt x="121" y="135"/>
                      <a:pt x="0" y="317"/>
                      <a:pt x="125" y="442"/>
                    </a:cubicBezTo>
                    <a:cubicBezTo>
                      <a:pt x="526" y="843"/>
                      <a:pt x="1042" y="1041"/>
                      <a:pt x="1556" y="1041"/>
                    </a:cubicBezTo>
                    <a:cubicBezTo>
                      <a:pt x="2132" y="1041"/>
                      <a:pt x="2706" y="793"/>
                      <a:pt x="3116" y="303"/>
                    </a:cubicBezTo>
                    <a:cubicBezTo>
                      <a:pt x="3230" y="173"/>
                      <a:pt x="3109"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3" name="Google Shape;3954;p74"/>
          <p:cNvGrpSpPr/>
          <p:nvPr/>
        </p:nvGrpSpPr>
        <p:grpSpPr>
          <a:xfrm rot="-960508" flipH="1">
            <a:off x="4858635" y="1920984"/>
            <a:ext cx="638986" cy="779810"/>
            <a:chOff x="2729975" y="1985125"/>
            <a:chExt cx="284500" cy="347200"/>
          </a:xfrm>
        </p:grpSpPr>
        <p:sp>
          <p:nvSpPr>
            <p:cNvPr id="64" name="Google Shape;3955;p74"/>
            <p:cNvSpPr/>
            <p:nvPr/>
          </p:nvSpPr>
          <p:spPr>
            <a:xfrm>
              <a:off x="2818175" y="1985125"/>
              <a:ext cx="124075" cy="314725"/>
            </a:xfrm>
            <a:custGeom>
              <a:avLst/>
              <a:gdLst/>
              <a:ahLst/>
              <a:cxnLst/>
              <a:rect l="l" t="t" r="r" b="b"/>
              <a:pathLst>
                <a:path w="4963" h="12589" extrusionOk="0">
                  <a:moveTo>
                    <a:pt x="2911" y="0"/>
                  </a:moveTo>
                  <a:cubicBezTo>
                    <a:pt x="1889" y="0"/>
                    <a:pt x="1174" y="2664"/>
                    <a:pt x="1114" y="3275"/>
                  </a:cubicBezTo>
                  <a:cubicBezTo>
                    <a:pt x="970" y="4730"/>
                    <a:pt x="1042" y="6205"/>
                    <a:pt x="960" y="7660"/>
                  </a:cubicBezTo>
                  <a:cubicBezTo>
                    <a:pt x="867" y="9166"/>
                    <a:pt x="609" y="10640"/>
                    <a:pt x="145" y="12064"/>
                  </a:cubicBezTo>
                  <a:cubicBezTo>
                    <a:pt x="124" y="12084"/>
                    <a:pt x="103" y="12116"/>
                    <a:pt x="83" y="12136"/>
                  </a:cubicBezTo>
                  <a:cubicBezTo>
                    <a:pt x="0" y="12240"/>
                    <a:pt x="11" y="12353"/>
                    <a:pt x="73" y="12435"/>
                  </a:cubicBezTo>
                  <a:cubicBezTo>
                    <a:pt x="105" y="12531"/>
                    <a:pt x="206" y="12589"/>
                    <a:pt x="308" y="12589"/>
                  </a:cubicBezTo>
                  <a:cubicBezTo>
                    <a:pt x="402" y="12589"/>
                    <a:pt x="497" y="12539"/>
                    <a:pt x="536" y="12425"/>
                  </a:cubicBezTo>
                  <a:cubicBezTo>
                    <a:pt x="557" y="12373"/>
                    <a:pt x="568" y="12332"/>
                    <a:pt x="578" y="12291"/>
                  </a:cubicBezTo>
                  <a:cubicBezTo>
                    <a:pt x="1145" y="11559"/>
                    <a:pt x="1537" y="10723"/>
                    <a:pt x="1888" y="9867"/>
                  </a:cubicBezTo>
                  <a:cubicBezTo>
                    <a:pt x="2434" y="8557"/>
                    <a:pt x="3033" y="7298"/>
                    <a:pt x="3642" y="6009"/>
                  </a:cubicBezTo>
                  <a:cubicBezTo>
                    <a:pt x="4456" y="4266"/>
                    <a:pt x="4962" y="2048"/>
                    <a:pt x="3610" y="418"/>
                  </a:cubicBezTo>
                  <a:cubicBezTo>
                    <a:pt x="3365" y="124"/>
                    <a:pt x="3131" y="0"/>
                    <a:pt x="2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956;p74"/>
            <p:cNvSpPr/>
            <p:nvPr/>
          </p:nvSpPr>
          <p:spPr>
            <a:xfrm>
              <a:off x="2729975" y="2079600"/>
              <a:ext cx="79725" cy="209425"/>
            </a:xfrm>
            <a:custGeom>
              <a:avLst/>
              <a:gdLst/>
              <a:ahLst/>
              <a:cxnLst/>
              <a:rect l="l" t="t" r="r" b="b"/>
              <a:pathLst>
                <a:path w="3189" h="8377" extrusionOk="0">
                  <a:moveTo>
                    <a:pt x="1432" y="1"/>
                  </a:moveTo>
                  <a:cubicBezTo>
                    <a:pt x="313" y="1"/>
                    <a:pt x="122" y="1801"/>
                    <a:pt x="83" y="2591"/>
                  </a:cubicBezTo>
                  <a:cubicBezTo>
                    <a:pt x="0" y="4438"/>
                    <a:pt x="630" y="6315"/>
                    <a:pt x="1238" y="8048"/>
                  </a:cubicBezTo>
                  <a:cubicBezTo>
                    <a:pt x="1238" y="8099"/>
                    <a:pt x="1259" y="8140"/>
                    <a:pt x="1279" y="8172"/>
                  </a:cubicBezTo>
                  <a:cubicBezTo>
                    <a:pt x="1279" y="8182"/>
                    <a:pt x="1290" y="8202"/>
                    <a:pt x="1290" y="8213"/>
                  </a:cubicBezTo>
                  <a:cubicBezTo>
                    <a:pt x="1331" y="8327"/>
                    <a:pt x="1428" y="8377"/>
                    <a:pt x="1524" y="8377"/>
                  </a:cubicBezTo>
                  <a:cubicBezTo>
                    <a:pt x="1671" y="8377"/>
                    <a:pt x="1816" y="8260"/>
                    <a:pt x="1754" y="8078"/>
                  </a:cubicBezTo>
                  <a:cubicBezTo>
                    <a:pt x="1744" y="8037"/>
                    <a:pt x="1723" y="7996"/>
                    <a:pt x="1713" y="7955"/>
                  </a:cubicBezTo>
                  <a:cubicBezTo>
                    <a:pt x="1620" y="6139"/>
                    <a:pt x="2827" y="4500"/>
                    <a:pt x="3054" y="2725"/>
                  </a:cubicBezTo>
                  <a:cubicBezTo>
                    <a:pt x="3188" y="1714"/>
                    <a:pt x="2775" y="177"/>
                    <a:pt x="1589" y="12"/>
                  </a:cubicBezTo>
                  <a:cubicBezTo>
                    <a:pt x="1535" y="5"/>
                    <a:pt x="1483"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957;p74"/>
            <p:cNvSpPr/>
            <p:nvPr/>
          </p:nvSpPr>
          <p:spPr>
            <a:xfrm>
              <a:off x="2837775" y="2177800"/>
              <a:ext cx="176700" cy="154525"/>
            </a:xfrm>
            <a:custGeom>
              <a:avLst/>
              <a:gdLst/>
              <a:ahLst/>
              <a:cxnLst/>
              <a:rect l="l" t="t" r="r" b="b"/>
              <a:pathLst>
                <a:path w="7068" h="6181" extrusionOk="0">
                  <a:moveTo>
                    <a:pt x="4954" y="0"/>
                  </a:moveTo>
                  <a:cubicBezTo>
                    <a:pt x="4778" y="0"/>
                    <a:pt x="4588" y="69"/>
                    <a:pt x="4384" y="231"/>
                  </a:cubicBezTo>
                  <a:cubicBezTo>
                    <a:pt x="3796" y="705"/>
                    <a:pt x="3704" y="1686"/>
                    <a:pt x="3548" y="2356"/>
                  </a:cubicBezTo>
                  <a:cubicBezTo>
                    <a:pt x="3250" y="3759"/>
                    <a:pt x="1816" y="4636"/>
                    <a:pt x="598" y="5213"/>
                  </a:cubicBezTo>
                  <a:cubicBezTo>
                    <a:pt x="527" y="5244"/>
                    <a:pt x="495" y="5306"/>
                    <a:pt x="485" y="5368"/>
                  </a:cubicBezTo>
                  <a:cubicBezTo>
                    <a:pt x="371" y="5420"/>
                    <a:pt x="268" y="5482"/>
                    <a:pt x="165" y="5553"/>
                  </a:cubicBezTo>
                  <a:cubicBezTo>
                    <a:pt x="0" y="5657"/>
                    <a:pt x="21" y="5935"/>
                    <a:pt x="227" y="5987"/>
                  </a:cubicBezTo>
                  <a:cubicBezTo>
                    <a:pt x="696" y="6117"/>
                    <a:pt x="1187" y="6180"/>
                    <a:pt x="1679" y="6180"/>
                  </a:cubicBezTo>
                  <a:cubicBezTo>
                    <a:pt x="4368" y="6180"/>
                    <a:pt x="7068" y="4295"/>
                    <a:pt x="6117" y="1304"/>
                  </a:cubicBezTo>
                  <a:cubicBezTo>
                    <a:pt x="5929" y="706"/>
                    <a:pt x="5518" y="0"/>
                    <a:pt x="49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Google Shape;2876;p56"/>
          <p:cNvSpPr txBox="1">
            <a:spLocks/>
          </p:cNvSpPr>
          <p:nvPr/>
        </p:nvSpPr>
        <p:spPr>
          <a:xfrm>
            <a:off x="152348" y="2608001"/>
            <a:ext cx="5138113"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600" b="1" dirty="0">
                <a:solidFill>
                  <a:srgbClr val="F56E6E"/>
                </a:solidFill>
                <a:latin typeface="Times New Roman" panose="02020603050405020304" pitchFamily="18" charset="0"/>
                <a:cs typeface="Times New Roman" panose="02020603050405020304" pitchFamily="18" charset="0"/>
              </a:rPr>
              <a:t>CỦNG CỐ</a:t>
            </a:r>
          </a:p>
        </p:txBody>
      </p:sp>
      <p:sp>
        <p:nvSpPr>
          <p:cNvPr id="68" name="Google Shape;2877;p56"/>
          <p:cNvSpPr txBox="1">
            <a:spLocks/>
          </p:cNvSpPr>
          <p:nvPr/>
        </p:nvSpPr>
        <p:spPr>
          <a:xfrm>
            <a:off x="1976389" y="1730025"/>
            <a:ext cx="2045278" cy="841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 sz="8800" b="1">
                <a:solidFill>
                  <a:srgbClr val="F56E6E"/>
                </a:solidFill>
                <a:latin typeface="Times New Roman" panose="02020603050405020304" pitchFamily="18" charset="0"/>
                <a:cs typeface="Times New Roman" panose="02020603050405020304" pitchFamily="18" charset="0"/>
              </a:rPr>
              <a:t>III.</a:t>
            </a:r>
            <a:endParaRPr lang="en" sz="8800" b="1" dirty="0">
              <a:solidFill>
                <a:srgbClr val="F56E6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582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E61D40B-E24E-1D71-1E6C-EE5BD755400F}"/>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7AA1A9C7-5A2F-3AFC-D203-6620FC63900A}"/>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E5E6A260-2802-A747-C8F0-F9AEA9AD27A2}"/>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37DC8251-028A-258E-55B3-137FD3102680}"/>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38EE78CF-285B-CC54-6068-9E0A3FD10CB4}"/>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5FFD6031-D596-F4F2-3792-1C7D07A78AD9}"/>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0C7CBD9D-595C-9850-B304-9F594A6B5D26}"/>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DA4D1E67-CC77-E699-0636-0DCA981F5753}"/>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8F0D41DD-A198-D7F4-BD57-244FC16DC277}"/>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sp>
        <p:nvSpPr>
          <p:cNvPr id="29" name="Rectangle: Rounded Corners 28"/>
          <p:cNvSpPr/>
          <p:nvPr/>
        </p:nvSpPr>
        <p:spPr>
          <a:xfrm>
            <a:off x="1252490" y="772192"/>
            <a:ext cx="6826832" cy="2496857"/>
          </a:xfrm>
          <a:prstGeom prst="roundRect">
            <a:avLst>
              <a:gd name="adj" fmla="val 1472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638865"/>
            </a:xfrm>
            <a:prstGeom prst="rect">
              <a:avLst/>
            </a:prstGeom>
            <a:noFill/>
          </p:spPr>
          <p:txBody>
            <a:bodyPr wrap="square">
              <a:spAutoFit/>
            </a:bodyPr>
            <a:lstStyle/>
            <a:p>
              <a:pPr algn="ctr"/>
              <a:r>
                <a:rPr lang="en-US" sz="2400" dirty="0" err="1">
                  <a:solidFill>
                    <a:srgbClr val="EE4036"/>
                  </a:solidFill>
                  <a:latin typeface="Times New Roman" panose="02020603050405020304" pitchFamily="18" charset="0"/>
                  <a:cs typeface="Times New Roman" panose="02020603050405020304" pitchFamily="18" charset="0"/>
                </a:rPr>
                <a:t>Đáp</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án</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là</a:t>
              </a:r>
              <a:endParaRPr lang="en-US" sz="2400" dirty="0">
                <a:solidFill>
                  <a:srgbClr val="EE4036"/>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pic>
        <p:nvPicPr>
          <p:cNvPr id="136" name="Picture 135"/>
          <p:cNvPicPr>
            <a:picLocks noChangeAspect="1"/>
          </p:cNvPicPr>
          <p:nvPr/>
        </p:nvPicPr>
        <p:blipFill>
          <a:blip r:embed="rId17"/>
          <a:stretch>
            <a:fillRect/>
          </a:stretch>
        </p:blipFill>
        <p:spPr>
          <a:xfrm>
            <a:off x="3223189" y="-473440"/>
            <a:ext cx="270000" cy="160961"/>
          </a:xfrm>
          <a:prstGeom prst="rect">
            <a:avLst/>
          </a:prstGeom>
        </p:spPr>
      </p:pic>
      <p:pic>
        <p:nvPicPr>
          <p:cNvPr id="137" name="Picture 136"/>
          <p:cNvPicPr>
            <a:picLocks noChangeAspect="1"/>
          </p:cNvPicPr>
          <p:nvPr/>
        </p:nvPicPr>
        <p:blipFill>
          <a:blip r:embed="rId18"/>
          <a:stretch>
            <a:fillRect/>
          </a:stretch>
        </p:blipFill>
        <p:spPr>
          <a:xfrm>
            <a:off x="1517167" y="-510292"/>
            <a:ext cx="270000" cy="160961"/>
          </a:xfrm>
          <a:prstGeom prst="rect">
            <a:avLst/>
          </a:prstGeom>
        </p:spPr>
      </p:pic>
      <p:pic>
        <p:nvPicPr>
          <p:cNvPr id="138" name="Picture 137"/>
          <p:cNvPicPr>
            <a:picLocks noChangeAspect="1"/>
          </p:cNvPicPr>
          <p:nvPr/>
        </p:nvPicPr>
        <p:blipFill>
          <a:blip r:embed="rId19"/>
          <a:stretch>
            <a:fillRect/>
          </a:stretch>
        </p:blipFill>
        <p:spPr>
          <a:xfrm>
            <a:off x="2671803" y="-758170"/>
            <a:ext cx="270000" cy="163556"/>
          </a:xfrm>
          <a:prstGeom prst="rect">
            <a:avLst/>
          </a:prstGeom>
        </p:spPr>
      </p:pic>
      <p:pic>
        <p:nvPicPr>
          <p:cNvPr id="139" name="Picture 138"/>
          <p:cNvPicPr>
            <a:picLocks noChangeAspect="1"/>
          </p:cNvPicPr>
          <p:nvPr/>
        </p:nvPicPr>
        <p:blipFill>
          <a:blip r:embed="rId20"/>
          <a:stretch>
            <a:fillRect/>
          </a:stretch>
        </p:blipFill>
        <p:spPr>
          <a:xfrm>
            <a:off x="3997272" y="-539434"/>
            <a:ext cx="270000" cy="163556"/>
          </a:xfrm>
          <a:prstGeom prst="rect">
            <a:avLst/>
          </a:prstGeom>
        </p:spPr>
      </p:pic>
      <p:pic>
        <p:nvPicPr>
          <p:cNvPr id="140" name="Picture 139"/>
          <p:cNvPicPr>
            <a:picLocks noChangeAspect="1"/>
          </p:cNvPicPr>
          <p:nvPr/>
        </p:nvPicPr>
        <p:blipFill>
          <a:blip r:embed="rId21"/>
          <a:stretch>
            <a:fillRect/>
          </a:stretch>
        </p:blipFill>
        <p:spPr>
          <a:xfrm>
            <a:off x="7613711" y="-487142"/>
            <a:ext cx="270000" cy="160961"/>
          </a:xfrm>
          <a:prstGeom prst="rect">
            <a:avLst/>
          </a:prstGeom>
        </p:spPr>
      </p:pic>
      <p:pic>
        <p:nvPicPr>
          <p:cNvPr id="141" name="Picture 140"/>
          <p:cNvPicPr>
            <a:picLocks noChangeAspect="1"/>
          </p:cNvPicPr>
          <p:nvPr/>
        </p:nvPicPr>
        <p:blipFill>
          <a:blip r:embed="rId22"/>
          <a:stretch>
            <a:fillRect/>
          </a:stretch>
        </p:blipFill>
        <p:spPr>
          <a:xfrm>
            <a:off x="5609151" y="-826005"/>
            <a:ext cx="270000" cy="163556"/>
          </a:xfrm>
          <a:prstGeom prst="rect">
            <a:avLst/>
          </a:prstGeom>
        </p:spPr>
      </p:pic>
      <p:pic>
        <p:nvPicPr>
          <p:cNvPr id="142" name="Picture 141"/>
          <p:cNvPicPr>
            <a:picLocks noChangeAspect="1"/>
          </p:cNvPicPr>
          <p:nvPr/>
        </p:nvPicPr>
        <p:blipFill>
          <a:blip r:embed="rId23"/>
          <a:stretch>
            <a:fillRect/>
          </a:stretch>
        </p:blipFill>
        <p:spPr>
          <a:xfrm>
            <a:off x="6287767" y="-444772"/>
            <a:ext cx="270000" cy="160961"/>
          </a:xfrm>
          <a:prstGeom prst="rect">
            <a:avLst/>
          </a:prstGeom>
        </p:spPr>
      </p:pic>
      <p:pic>
        <p:nvPicPr>
          <p:cNvPr id="143" name="Picture 142"/>
          <p:cNvPicPr>
            <a:picLocks noChangeAspect="1"/>
          </p:cNvPicPr>
          <p:nvPr/>
        </p:nvPicPr>
        <p:blipFill>
          <a:blip r:embed="rId24"/>
          <a:stretch>
            <a:fillRect/>
          </a:stretch>
        </p:blipFill>
        <p:spPr>
          <a:xfrm>
            <a:off x="6869317" y="-476035"/>
            <a:ext cx="270000" cy="163556"/>
          </a:xfrm>
          <a:prstGeom prst="rect">
            <a:avLst/>
          </a:prstGeom>
        </p:spPr>
      </p:pic>
      <p:pic>
        <p:nvPicPr>
          <p:cNvPr id="144" name="Picture 143"/>
          <p:cNvPicPr>
            <a:picLocks noChangeAspect="1"/>
          </p:cNvPicPr>
          <p:nvPr/>
        </p:nvPicPr>
        <p:blipFill>
          <a:blip r:embed="rId25"/>
          <a:stretch>
            <a:fillRect/>
          </a:stretch>
        </p:blipFill>
        <p:spPr>
          <a:xfrm>
            <a:off x="5185774" y="-417147"/>
            <a:ext cx="270000" cy="163556"/>
          </a:xfrm>
          <a:prstGeom prst="rect">
            <a:avLst/>
          </a:prstGeom>
        </p:spPr>
      </p:pic>
      <p:pic>
        <p:nvPicPr>
          <p:cNvPr id="145" name="Picture 144"/>
          <p:cNvPicPr>
            <a:picLocks noChangeAspect="1"/>
          </p:cNvPicPr>
          <p:nvPr/>
        </p:nvPicPr>
        <p:blipFill>
          <a:blip r:embed="rId26"/>
          <a:stretch>
            <a:fillRect/>
          </a:stretch>
        </p:blipFill>
        <p:spPr>
          <a:xfrm>
            <a:off x="2062406" y="-529233"/>
            <a:ext cx="270000" cy="163556"/>
          </a:xfrm>
          <a:prstGeom prst="rect">
            <a:avLst/>
          </a:prstGeom>
        </p:spPr>
      </p:pic>
      <p:pic>
        <p:nvPicPr>
          <p:cNvPr id="146" name="Picture 145"/>
          <p:cNvPicPr>
            <a:picLocks noChangeAspect="1"/>
          </p:cNvPicPr>
          <p:nvPr/>
        </p:nvPicPr>
        <p:blipFill>
          <a:blip r:embed="rId18"/>
          <a:stretch>
            <a:fillRect/>
          </a:stretch>
        </p:blipFill>
        <p:spPr>
          <a:xfrm>
            <a:off x="5154519" y="-640108"/>
            <a:ext cx="270000" cy="160961"/>
          </a:xfrm>
          <a:prstGeom prst="rect">
            <a:avLst/>
          </a:prstGeom>
        </p:spPr>
      </p:pic>
      <p:pic>
        <p:nvPicPr>
          <p:cNvPr id="147" name="Picture 146"/>
          <p:cNvPicPr>
            <a:picLocks noChangeAspect="1"/>
          </p:cNvPicPr>
          <p:nvPr/>
        </p:nvPicPr>
        <p:blipFill>
          <a:blip r:embed="rId19"/>
          <a:stretch>
            <a:fillRect/>
          </a:stretch>
        </p:blipFill>
        <p:spPr>
          <a:xfrm>
            <a:off x="6309155" y="-887986"/>
            <a:ext cx="270000" cy="163556"/>
          </a:xfrm>
          <a:prstGeom prst="rect">
            <a:avLst/>
          </a:prstGeom>
        </p:spPr>
      </p:pic>
      <p:pic>
        <p:nvPicPr>
          <p:cNvPr id="148" name="Picture 147"/>
          <p:cNvPicPr>
            <a:picLocks noChangeAspect="1"/>
          </p:cNvPicPr>
          <p:nvPr/>
        </p:nvPicPr>
        <p:blipFill>
          <a:blip r:embed="rId26"/>
          <a:stretch>
            <a:fillRect/>
          </a:stretch>
        </p:blipFill>
        <p:spPr>
          <a:xfrm>
            <a:off x="5699758" y="-659049"/>
            <a:ext cx="270000" cy="163556"/>
          </a:xfrm>
          <a:prstGeom prst="rect">
            <a:avLst/>
          </a:prstGeom>
        </p:spPr>
      </p:pic>
      <p:pic>
        <p:nvPicPr>
          <p:cNvPr id="149" name="Picture 148"/>
          <p:cNvPicPr>
            <a:picLocks noChangeAspect="1"/>
          </p:cNvPicPr>
          <p:nvPr/>
        </p:nvPicPr>
        <p:blipFill>
          <a:blip r:embed="rId20"/>
          <a:stretch>
            <a:fillRect/>
          </a:stretch>
        </p:blipFill>
        <p:spPr>
          <a:xfrm>
            <a:off x="525251" y="-423583"/>
            <a:ext cx="270000" cy="163556"/>
          </a:xfrm>
          <a:prstGeom prst="rect">
            <a:avLst/>
          </a:prstGeom>
        </p:spPr>
      </p:pic>
      <p:pic>
        <p:nvPicPr>
          <p:cNvPr id="150" name="Picture 149"/>
          <p:cNvPicPr>
            <a:picLocks noChangeAspect="1"/>
          </p:cNvPicPr>
          <p:nvPr/>
        </p:nvPicPr>
        <p:blipFill>
          <a:blip r:embed="rId21"/>
          <a:stretch>
            <a:fillRect/>
          </a:stretch>
        </p:blipFill>
        <p:spPr>
          <a:xfrm>
            <a:off x="1223445" y="-735054"/>
            <a:ext cx="270000" cy="160961"/>
          </a:xfrm>
          <a:prstGeom prst="rect">
            <a:avLst/>
          </a:prstGeom>
        </p:spPr>
      </p:pic>
      <p:pic>
        <p:nvPicPr>
          <p:cNvPr id="151" name="Picture 150"/>
          <p:cNvPicPr>
            <a:picLocks noChangeAspect="1"/>
          </p:cNvPicPr>
          <p:nvPr/>
        </p:nvPicPr>
        <p:blipFill>
          <a:blip r:embed="rId22"/>
          <a:stretch>
            <a:fillRect/>
          </a:stretch>
        </p:blipFill>
        <p:spPr>
          <a:xfrm>
            <a:off x="2137130" y="-710154"/>
            <a:ext cx="270000" cy="163556"/>
          </a:xfrm>
          <a:prstGeom prst="rect">
            <a:avLst/>
          </a:prstGeom>
        </p:spPr>
      </p:pic>
      <p:pic>
        <p:nvPicPr>
          <p:cNvPr id="152" name="Picture 151"/>
          <p:cNvPicPr>
            <a:picLocks noChangeAspect="1"/>
          </p:cNvPicPr>
          <p:nvPr/>
        </p:nvPicPr>
        <p:blipFill>
          <a:blip r:embed="rId18"/>
          <a:stretch>
            <a:fillRect/>
          </a:stretch>
        </p:blipFill>
        <p:spPr>
          <a:xfrm>
            <a:off x="1682498" y="-524257"/>
            <a:ext cx="270000" cy="160961"/>
          </a:xfrm>
          <a:prstGeom prst="rect">
            <a:avLst/>
          </a:prstGeom>
        </p:spPr>
      </p:pic>
      <p:pic>
        <p:nvPicPr>
          <p:cNvPr id="153" name="Picture 152"/>
          <p:cNvPicPr>
            <a:picLocks noChangeAspect="1"/>
          </p:cNvPicPr>
          <p:nvPr/>
        </p:nvPicPr>
        <p:blipFill>
          <a:blip r:embed="rId19"/>
          <a:stretch>
            <a:fillRect/>
          </a:stretch>
        </p:blipFill>
        <p:spPr>
          <a:xfrm>
            <a:off x="2837135" y="-772135"/>
            <a:ext cx="270000" cy="163556"/>
          </a:xfrm>
          <a:prstGeom prst="rect">
            <a:avLst/>
          </a:prstGeom>
        </p:spPr>
      </p:pic>
      <p:pic>
        <p:nvPicPr>
          <p:cNvPr id="154" name="Picture 153"/>
          <p:cNvPicPr>
            <a:picLocks noChangeAspect="1"/>
          </p:cNvPicPr>
          <p:nvPr/>
        </p:nvPicPr>
        <p:blipFill>
          <a:blip r:embed="rId26"/>
          <a:stretch>
            <a:fillRect/>
          </a:stretch>
        </p:blipFill>
        <p:spPr>
          <a:xfrm>
            <a:off x="2227737" y="-543198"/>
            <a:ext cx="270000" cy="163556"/>
          </a:xfrm>
          <a:prstGeom prst="rect">
            <a:avLst/>
          </a:prstGeom>
        </p:spPr>
      </p:pic>
      <p:pic>
        <p:nvPicPr>
          <p:cNvPr id="155" name="Picture 154"/>
          <p:cNvPicPr>
            <a:picLocks noChangeAspect="1"/>
          </p:cNvPicPr>
          <p:nvPr/>
        </p:nvPicPr>
        <p:blipFill>
          <a:blip r:embed="rId19"/>
          <a:stretch>
            <a:fillRect/>
          </a:stretch>
        </p:blipFill>
        <p:spPr>
          <a:xfrm>
            <a:off x="4485830" y="-756958"/>
            <a:ext cx="270000" cy="163556"/>
          </a:xfrm>
          <a:prstGeom prst="rect">
            <a:avLst/>
          </a:prstGeom>
        </p:spPr>
      </p:pic>
      <p:pic>
        <p:nvPicPr>
          <p:cNvPr id="156" name="Picture 155"/>
          <p:cNvPicPr>
            <a:picLocks noChangeAspect="1"/>
          </p:cNvPicPr>
          <p:nvPr/>
        </p:nvPicPr>
        <p:blipFill>
          <a:blip r:embed="rId21"/>
          <a:stretch>
            <a:fillRect/>
          </a:stretch>
        </p:blipFill>
        <p:spPr>
          <a:xfrm>
            <a:off x="3037472" y="-733842"/>
            <a:ext cx="270000" cy="160961"/>
          </a:xfrm>
          <a:prstGeom prst="rect">
            <a:avLst/>
          </a:prstGeom>
        </p:spPr>
      </p:pic>
      <p:pic>
        <p:nvPicPr>
          <p:cNvPr id="157" name="Picture 156"/>
          <p:cNvPicPr>
            <a:picLocks noChangeAspect="1"/>
          </p:cNvPicPr>
          <p:nvPr/>
        </p:nvPicPr>
        <p:blipFill>
          <a:blip r:embed="rId22"/>
          <a:stretch>
            <a:fillRect/>
          </a:stretch>
        </p:blipFill>
        <p:spPr>
          <a:xfrm>
            <a:off x="3951157" y="-708942"/>
            <a:ext cx="270000" cy="163556"/>
          </a:xfrm>
          <a:prstGeom prst="rect">
            <a:avLst/>
          </a:prstGeom>
        </p:spPr>
      </p:pic>
      <p:pic>
        <p:nvPicPr>
          <p:cNvPr id="158" name="Picture 157"/>
          <p:cNvPicPr>
            <a:picLocks noChangeAspect="1"/>
          </p:cNvPicPr>
          <p:nvPr/>
        </p:nvPicPr>
        <p:blipFill>
          <a:blip r:embed="rId19"/>
          <a:stretch>
            <a:fillRect/>
          </a:stretch>
        </p:blipFill>
        <p:spPr>
          <a:xfrm>
            <a:off x="4651161" y="-770923"/>
            <a:ext cx="270000" cy="163556"/>
          </a:xfrm>
          <a:prstGeom prst="rect">
            <a:avLst/>
          </a:prstGeom>
        </p:spPr>
      </p:pic>
      <p:pic>
        <p:nvPicPr>
          <p:cNvPr id="159" name="Picture 158"/>
          <p:cNvPicPr>
            <a:picLocks noChangeAspect="1"/>
          </p:cNvPicPr>
          <p:nvPr/>
        </p:nvPicPr>
        <p:blipFill>
          <a:blip r:embed="rId22"/>
          <a:stretch>
            <a:fillRect/>
          </a:stretch>
        </p:blipFill>
        <p:spPr>
          <a:xfrm>
            <a:off x="3870250" y="-433148"/>
            <a:ext cx="270000" cy="163556"/>
          </a:xfrm>
          <a:prstGeom prst="rect">
            <a:avLst/>
          </a:prstGeom>
        </p:spPr>
      </p:pic>
      <p:pic>
        <p:nvPicPr>
          <p:cNvPr id="160" name="Picture 159"/>
          <p:cNvPicPr>
            <a:picLocks noChangeAspect="1"/>
          </p:cNvPicPr>
          <p:nvPr/>
        </p:nvPicPr>
        <p:blipFill>
          <a:blip r:embed="rId18"/>
          <a:stretch>
            <a:fillRect/>
          </a:stretch>
        </p:blipFill>
        <p:spPr>
          <a:xfrm>
            <a:off x="3415618" y="-247252"/>
            <a:ext cx="270000" cy="160961"/>
          </a:xfrm>
          <a:prstGeom prst="rect">
            <a:avLst/>
          </a:prstGeom>
        </p:spPr>
      </p:pic>
      <p:pic>
        <p:nvPicPr>
          <p:cNvPr id="161" name="Picture 160"/>
          <p:cNvPicPr>
            <a:picLocks noChangeAspect="1"/>
          </p:cNvPicPr>
          <p:nvPr/>
        </p:nvPicPr>
        <p:blipFill>
          <a:blip r:embed="rId19"/>
          <a:stretch>
            <a:fillRect/>
          </a:stretch>
        </p:blipFill>
        <p:spPr>
          <a:xfrm>
            <a:off x="4570254" y="-495129"/>
            <a:ext cx="270000" cy="163556"/>
          </a:xfrm>
          <a:prstGeom prst="rect">
            <a:avLst/>
          </a:prstGeom>
        </p:spPr>
      </p:pic>
      <p:pic>
        <p:nvPicPr>
          <p:cNvPr id="162" name="Picture 161"/>
          <p:cNvPicPr>
            <a:picLocks noChangeAspect="1"/>
          </p:cNvPicPr>
          <p:nvPr/>
        </p:nvPicPr>
        <p:blipFill>
          <a:blip r:embed="rId26"/>
          <a:stretch>
            <a:fillRect/>
          </a:stretch>
        </p:blipFill>
        <p:spPr>
          <a:xfrm>
            <a:off x="3960857" y="-266192"/>
            <a:ext cx="270000" cy="163556"/>
          </a:xfrm>
          <a:prstGeom prst="rect">
            <a:avLst/>
          </a:prstGeom>
        </p:spPr>
      </p:pic>
      <p:pic>
        <p:nvPicPr>
          <p:cNvPr id="163" name="Picture 162"/>
          <p:cNvPicPr>
            <a:picLocks noChangeAspect="1"/>
          </p:cNvPicPr>
          <p:nvPr/>
        </p:nvPicPr>
        <p:blipFill>
          <a:blip r:embed="rId19"/>
          <a:stretch>
            <a:fillRect/>
          </a:stretch>
        </p:blipFill>
        <p:spPr>
          <a:xfrm>
            <a:off x="2746928" y="-364101"/>
            <a:ext cx="270000" cy="163556"/>
          </a:xfrm>
          <a:prstGeom prst="rect">
            <a:avLst/>
          </a:prstGeom>
        </p:spPr>
      </p:pic>
      <p:pic>
        <p:nvPicPr>
          <p:cNvPr id="164" name="Picture 163"/>
          <p:cNvPicPr>
            <a:picLocks noChangeAspect="1"/>
          </p:cNvPicPr>
          <p:nvPr/>
        </p:nvPicPr>
        <p:blipFill>
          <a:blip r:embed="rId19"/>
          <a:stretch>
            <a:fillRect/>
          </a:stretch>
        </p:blipFill>
        <p:spPr>
          <a:xfrm>
            <a:off x="2912260" y="-378066"/>
            <a:ext cx="270000" cy="163556"/>
          </a:xfrm>
          <a:prstGeom prst="rect">
            <a:avLst/>
          </a:prstGeom>
        </p:spPr>
      </p:pic>
      <p:sp>
        <p:nvSpPr>
          <p:cNvPr id="62" name="!!o1c"/>
          <p:cNvSpPr/>
          <p:nvPr/>
        </p:nvSpPr>
        <p:spPr>
          <a:xfrm>
            <a:off x="4697254" y="429480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65" name="!!1c"/>
          <p:cNvSpPr txBox="1"/>
          <p:nvPr/>
        </p:nvSpPr>
        <p:spPr>
          <a:xfrm>
            <a:off x="4865989" y="432505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76" name="!!o1c"/>
          <p:cNvSpPr/>
          <p:nvPr/>
        </p:nvSpPr>
        <p:spPr>
          <a:xfrm>
            <a:off x="3935170" y="4294177"/>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77" name="!!1c"/>
          <p:cNvSpPr txBox="1"/>
          <p:nvPr/>
        </p:nvSpPr>
        <p:spPr>
          <a:xfrm>
            <a:off x="4103905" y="4324426"/>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83" name="!!o1c"/>
          <p:cNvSpPr/>
          <p:nvPr/>
        </p:nvSpPr>
        <p:spPr>
          <a:xfrm>
            <a:off x="2332937" y="429480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84" name="!!1c"/>
          <p:cNvSpPr txBox="1"/>
          <p:nvPr/>
        </p:nvSpPr>
        <p:spPr>
          <a:xfrm>
            <a:off x="2501673" y="432505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85" name="!!o1f"/>
          <p:cNvSpPr/>
          <p:nvPr/>
        </p:nvSpPr>
        <p:spPr>
          <a:xfrm>
            <a:off x="3145015" y="429480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86" name="!!1f"/>
          <p:cNvSpPr txBox="1"/>
          <p:nvPr/>
        </p:nvSpPr>
        <p:spPr>
          <a:xfrm>
            <a:off x="3307885" y="4325053"/>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ạ</a:t>
            </a:r>
          </a:p>
        </p:txBody>
      </p:sp>
      <p:sp>
        <p:nvSpPr>
          <p:cNvPr id="78" name="TextBox 77"/>
          <p:cNvSpPr txBox="1"/>
          <p:nvPr/>
        </p:nvSpPr>
        <p:spPr>
          <a:xfrm>
            <a:off x="1682498" y="1029009"/>
            <a:ext cx="6191979" cy="1938992"/>
          </a:xfrm>
          <a:prstGeom prst="rect">
            <a:avLst/>
          </a:prstGeom>
          <a:noFill/>
          <a:ln>
            <a:noFill/>
          </a:ln>
        </p:spPr>
        <p:txBody>
          <a:bodyPr wrap="square">
            <a:spAutoFit/>
          </a:bodyPr>
          <a:lstStyle/>
          <a:p>
            <a:pPr lvl="0" algn="ctr">
              <a:buClr>
                <a:srgbClr val="000000"/>
              </a:buClr>
              <a:buSzPts val="2200"/>
            </a:pPr>
            <a:r>
              <a:rPr lang="en-US" sz="4000" b="1" dirty="0">
                <a:solidFill>
                  <a:srgbClr val="EE4036"/>
                </a:solidFill>
                <a:latin typeface="Times New Roman" panose="02020603050405020304" pitchFamily="18" charset="0"/>
                <a:cs typeface="Times New Roman" panose="02020603050405020304" pitchFamily="18" charset="0"/>
              </a:rPr>
              <a:t>Alkane </a:t>
            </a:r>
            <a:r>
              <a:rPr lang="en-US" sz="4000" b="1" dirty="0" err="1">
                <a:solidFill>
                  <a:srgbClr val="EE4036"/>
                </a:solidFill>
                <a:latin typeface="Times New Roman" panose="02020603050405020304" pitchFamily="18" charset="0"/>
                <a:cs typeface="Times New Roman" panose="02020603050405020304" pitchFamily="18" charset="0"/>
              </a:rPr>
              <a:t>là</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những</a:t>
            </a:r>
            <a:r>
              <a:rPr lang="en-US" sz="4000" b="1" dirty="0">
                <a:solidFill>
                  <a:srgbClr val="EE4036"/>
                </a:solidFill>
                <a:latin typeface="Times New Roman" panose="02020603050405020304" pitchFamily="18" charset="0"/>
                <a:cs typeface="Times New Roman" panose="02020603050405020304" pitchFamily="18" charset="0"/>
              </a:rPr>
              <a:t> hydrocarbon </a:t>
            </a:r>
            <a:r>
              <a:rPr lang="en-US" sz="4000" b="1" dirty="0" err="1">
                <a:solidFill>
                  <a:srgbClr val="EE4036"/>
                </a:solidFill>
                <a:latin typeface="Times New Roman" panose="02020603050405020304" pitchFamily="18" charset="0"/>
                <a:cs typeface="Times New Roman" panose="02020603050405020304" pitchFamily="18" charset="0"/>
              </a:rPr>
              <a:t>có</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cấu</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trúc</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mạch</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như</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thế</a:t>
            </a:r>
            <a:r>
              <a:rPr lang="en-US" sz="4000" b="1" dirty="0">
                <a:solidFill>
                  <a:srgbClr val="EE4036"/>
                </a:solidFill>
                <a:latin typeface="Times New Roman" panose="02020603050405020304" pitchFamily="18" charset="0"/>
                <a:cs typeface="Times New Roman" panose="02020603050405020304" pitchFamily="18" charset="0"/>
              </a:rPr>
              <a:t> </a:t>
            </a:r>
            <a:r>
              <a:rPr lang="en-US" sz="4000" b="1" dirty="0" err="1">
                <a:solidFill>
                  <a:srgbClr val="EE4036"/>
                </a:solidFill>
                <a:latin typeface="Times New Roman" panose="02020603050405020304" pitchFamily="18" charset="0"/>
                <a:cs typeface="Times New Roman" panose="02020603050405020304" pitchFamily="18" charset="0"/>
              </a:rPr>
              <a:t>nào</a:t>
            </a:r>
            <a:r>
              <a:rPr lang="en-US" sz="4000" b="1" dirty="0">
                <a:solidFill>
                  <a:srgbClr val="EE4036"/>
                </a:solidFill>
                <a:latin typeface="Times New Roman" panose="02020603050405020304" pitchFamily="18" charset="0"/>
                <a:cs typeface="Times New Roman" panose="02020603050405020304" pitchFamily="18" charset="0"/>
              </a:rPr>
              <a:t>?</a:t>
            </a:r>
          </a:p>
        </p:txBody>
      </p:sp>
      <p:sp>
        <p:nvSpPr>
          <p:cNvPr id="80" name="!!o1c"/>
          <p:cNvSpPr/>
          <p:nvPr/>
        </p:nvSpPr>
        <p:spPr>
          <a:xfrm>
            <a:off x="6242280" y="428343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81" name="!!1c"/>
          <p:cNvSpPr txBox="1"/>
          <p:nvPr/>
        </p:nvSpPr>
        <p:spPr>
          <a:xfrm>
            <a:off x="6411016" y="4313680"/>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ở</a:t>
            </a:r>
          </a:p>
        </p:txBody>
      </p:sp>
      <p:sp>
        <p:nvSpPr>
          <p:cNvPr id="82" name="!!o1f"/>
          <p:cNvSpPr/>
          <p:nvPr/>
        </p:nvSpPr>
        <p:spPr>
          <a:xfrm>
            <a:off x="5452126" y="4284058"/>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87" name="!!1f"/>
          <p:cNvSpPr txBox="1"/>
          <p:nvPr/>
        </p:nvSpPr>
        <p:spPr>
          <a:xfrm>
            <a:off x="5614995" y="4314307"/>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Tree>
    <p:extLst>
      <p:ext uri="{BB962C8B-B14F-4D97-AF65-F5344CB8AC3E}">
        <p14:creationId xmlns:p14="http://schemas.microsoft.com/office/powerpoint/2010/main" val="21906240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8" dur="2000" fill="hold"/>
                                        <p:tgtEl>
                                          <p:spTgt spid="137"/>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1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0" dur="2000" fill="hold"/>
                                        <p:tgtEl>
                                          <p:spTgt spid="145"/>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2" dur="2000" fill="hold"/>
                                        <p:tgtEl>
                                          <p:spTgt spid="138"/>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4" dur="2000" fill="hold"/>
                                        <p:tgtEl>
                                          <p:spTgt spid="136"/>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6" dur="2000" fill="hold"/>
                                        <p:tgtEl>
                                          <p:spTgt spid="139"/>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8" dur="2000" fill="hold"/>
                                        <p:tgtEl>
                                          <p:spTgt spid="140"/>
                                        </p:tgtEl>
                                        <p:attrNameLst>
                                          <p:attrName>ppt_x</p:attrName>
                                          <p:attrName>ppt_y</p:attrName>
                                        </p:attrNameLst>
                                      </p:cBhvr>
                                      <p:rCtr x="-4792" y="65810"/>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0" dur="2000" fill="hold"/>
                                        <p:tgtEl>
                                          <p:spTgt spid="144"/>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2" dur="2000" fill="hold"/>
                                        <p:tgtEl>
                                          <p:spTgt spid="141"/>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4" dur="2000" fill="hold"/>
                                        <p:tgtEl>
                                          <p:spTgt spid="142"/>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6" dur="2000" fill="hold"/>
                                        <p:tgtEl>
                                          <p:spTgt spid="143"/>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000" fill="hold"/>
                                        <p:tgtEl>
                                          <p:spTgt spid="146"/>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3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000" fill="hold"/>
                                        <p:tgtEl>
                                          <p:spTgt spid="148"/>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par>
                                <p:cTn id="4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2000" fill="hold"/>
                                        <p:tgtEl>
                                          <p:spTgt spid="147"/>
                                        </p:tgtEl>
                                        <p:attrNameLst>
                                          <p:attrName>ppt_x</p:attrName>
                                          <p:attrName>ppt_y</p:attrName>
                                        </p:attrNameLst>
                                      </p:cBhvr>
                                    </p:animMotion>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4" dur="2000" fill="hold"/>
                                        <p:tgtEl>
                                          <p:spTgt spid="149"/>
                                        </p:tgtEl>
                                        <p:attrNameLst>
                                          <p:attrName>ppt_x</p:attrName>
                                          <p:attrName>ppt_y</p:attrName>
                                        </p:attrNameLst>
                                      </p:cBhvr>
                                      <p:rCtr x="18750" y="58287"/>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0" presetClass="path" presetSubtype="0" fill="hold" nodeType="withEffect">
                                  <p:stCondLst>
                                    <p:cond delay="0"/>
                                  </p:stCondLst>
                                  <p:childTnLst>
                                    <p:animMotion origin="layout" path="M -2.29167E-6 3.7037E-7 L -2.29167E-6 0.00046 C -0.04505 0.08056 -0.04817 0.07801 -0.07969 0.15579 C -0.08867 0.17801 -0.09817 0.19977 -0.10521 0.22407 C -0.11263 0.24931 -0.11692 0.27685 -0.12265 0.30347 C -0.12591 0.33472 -0.13398 0.37801 -0.12591 0.41111 C -0.11471 0.45764 -0.09323 0.46667 -0.06692 0.47917 C -0.02721 0.49815 0.00143 0.49444 0.0431 0.4963 C 0.05808 0.49051 0.07357 0.48889 0.08776 0.47917 C 0.09466 0.47454 0.10521 0.44306 0.09414 0.43102 C 0.08047 0.41597 0.06328 0.41412 0.04792 0.40556 C 0.02774 0.40926 0.00729 0.41065 -0.01276 0.4169 C -0.03372 0.42338 -0.06172 0.44306 -0.08138 0.45949 C -0.09062 0.46713 -0.09948 0.47639 -0.10846 0.48495 C -0.11328 0.49722 -0.11966 0.50787 -0.12265 0.52176 C -0.12552 0.53426 -0.12565 0.54815 -0.12591 0.56157 C -0.12617 0.57477 -0.12799 0.58981 -0.12422 0.60116 C -0.11953 0.61643 -0.11067 0.62685 -0.10208 0.63518 C -0.0625 0.67431 -0.01367 0.66435 0.02878 0.66944 C 0.0569 0.66736 0.08529 0.66852 0.11328 0.66366 C 0.12539 0.66157 0.13854 0.6375 0.11966 0.61551 C 0.10625 0.59954 0.0888 0.59838 0.07344 0.58981 C 0.04141 0.59398 0.00039 0.59375 -0.0319 0.6125 C -0.04726 0.62153 -0.06146 0.63588 -0.07656 0.64653 C -0.09609 0.66042 -0.11614 0.67199 -0.13541 0.68634 C -0.14687 0.69468 -0.1582 0.7037 -0.16901 0.71481 C -0.1845 0.73079 -0.20612 0.76134 -0.21836 0.78565 C -0.22135 0.7912 -0.22265 0.79884 -0.22487 0.80556 C -0.22213 0.82431 -0.22174 0.84468 -0.21679 0.86227 C -0.21289 0.87593 -0.20703 0.88958 -0.19922 0.8963 C -0.17929 0.91319 -0.07838 0.9419 -0.07018 0.94444 C -0.05638 0.95486 -0.0414 0.96157 -0.02864 0.97569 C -0.00885 0.99768 -0.02174 1.06574 -0.03021 1.08356 C -0.03802 1.09977 -0.05364 1.09282 -0.06536 1.09768 C -0.15729 1.08704 -0.17786 1.14514 -0.20403 1.03518 C -0.20755 1.02083 -0.20833 1.00509 -0.21041 0.98981 C -0.20677 0.97755 -0.20638 0.95903 -0.19922 0.95301 C -0.15221 0.91296 -0.09844 0.92986 -0.04948 0.9331 C -0.02422 0.94676 0.04284 0.97037 0.06706 1.01829 C 0.07214 1.02824 0.06914 1.04468 0.07031 1.05787 C 0.06498 1.08542 0.0612 1.11389 0.0543 1.14028 C 0.0392 1.19838 0.02617 1.21921 0.00482 1.26782 C 0.00209 1.27431 -0.00026 1.28148 -0.00312 1.28773 C -0.01015 1.30324 -0.01172 1.30579 -0.01745 1.31643 " pathEditMode="relative" rAng="0" ptsTypes="AAAAAAAAAAAAAAAAAAAAAAAAAAAAAAAAAAAAAAAAAAAA">
                                      <p:cBhvr>
                                        <p:cTn id="46" dur="2000" fill="hold"/>
                                        <p:tgtEl>
                                          <p:spTgt spid="150"/>
                                        </p:tgtEl>
                                        <p:attrNameLst>
                                          <p:attrName>ppt_x</p:attrName>
                                          <p:attrName>ppt_y</p:attrName>
                                        </p:attrNameLst>
                                      </p:cBhvr>
                                      <p:rCtr x="-4792" y="65810"/>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151"/>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par>
                                <p:cTn id="4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0" dur="2000" fill="hold"/>
                                        <p:tgtEl>
                                          <p:spTgt spid="152"/>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2" dur="2000" fill="hold"/>
                                        <p:tgtEl>
                                          <p:spTgt spid="154"/>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4" dur="2000" fill="hold"/>
                                        <p:tgtEl>
                                          <p:spTgt spid="153"/>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155"/>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8" dur="2000" fill="hold"/>
                                        <p:tgtEl>
                                          <p:spTgt spid="156"/>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par>
                                <p:cTn id="5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157"/>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158"/>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par>
                                <p:cTn id="63" presetID="0" presetClass="path" presetSubtype="0" fill="hold" nodeType="withEffect">
                                  <p:stCondLst>
                                    <p:cond delay="0"/>
                                  </p:stCondLst>
                                  <p:childTnLst>
                                    <p:animMotion origin="layout" path="M -3.75E-6 -4.44444E-6 L -3.75E-6 0.00024 C -0.01289 0.03496 -0.05481 0.14468 -0.06536 0.18704 C -0.08815 0.2794 -0.1276 0.46806 -0.1276 0.46829 C -0.13541 0.53889 -0.15781 0.64838 -0.13724 0.72616 C -0.13203 0.74584 -0.11966 0.75741 -0.10846 0.76598 C -0.09192 0.77871 -0.07343 0.78102 -0.05586 0.78866 C 0.00508 0.77709 0.05821 0.78912 0.10677 0.71482 C 0.11407 0.70394 0.11211 0.68264 0.11485 0.66667 C 0.10261 0.62963 0.09623 0.58403 0.07826 0.55602 C 0.06107 0.52963 -0.01067 0.54098 -0.02552 0.5419 C -0.04778 0.55024 -0.07109 0.55325 -0.09257 0.56737 C -0.17096 0.61899 -0.14036 0.60649 -0.1819 0.6213 C -0.2026 0.61551 -0.22474 0.61852 -0.24414 0.60417 C -0.2526 0.59792 -0.26744 0.52593 -0.26966 0.51621 C -0.2681 0.50209 -0.27044 0.48426 -0.26484 0.47362 C -0.247 0.43912 -0.21445 0.43774 -0.1914 0.43125 C -0.14961 0.44537 -0.0944 0.45487 -0.05898 0.50487 C -0.04739 0.52153 -0.04518 0.55209 -0.03828 0.57593 C -0.03932 0.59769 -0.03567 0.62176 -0.04153 0.64121 C -0.05729 0.69422 -0.12356 0.78264 -0.14362 0.81412 C -0.2233 0.93959 -0.16536 0.84954 -0.23619 0.99283 C -0.26627 1.05417 -0.25429 1.01968 -0.2888 1.06389 C -0.29362 1.07014 -0.29661 1.08056 -0.30156 1.08658 C -0.30533 1.09121 -0.31015 1.0919 -0.31432 1.09514 C -0.31653 1.09676 -0.31862 1.09885 -0.3207 1.1007 C -0.34283 1.09237 -0.35442 1.09213 -0.3733 1.06088 C -0.37916 1.05162 -0.38086 1.03635 -0.3845 1.02408 C -0.38502 1.01459 -0.38776 1.00487 -0.38619 0.99584 C -0.37916 0.95718 -0.37786 0.95857 -0.36536 0.94746 C -0.34674 0.9551 -0.3263 0.95394 -0.3095 0.97014 C -0.29765 0.98195 -0.2901 1.00533 -0.28398 1.02686 C -0.27604 1.05533 -0.27239 1.08704 -0.2681 1.11783 C -0.25716 1.19399 -0.26328 1.33357 -0.26328 1.38172 " pathEditMode="relative" rAng="0" ptsTypes="AAAAAAAAAAAAAAAAAAAAAAAAAAAAAAAAAA">
                                      <p:cBhvr>
                                        <p:cTn id="64" dur="2000" fill="hold"/>
                                        <p:tgtEl>
                                          <p:spTgt spid="159"/>
                                        </p:tgtEl>
                                        <p:attrNameLst>
                                          <p:attrName>ppt_x</p:attrName>
                                          <p:attrName>ppt_y</p:attrName>
                                        </p:attrNameLst>
                                      </p:cBhvr>
                                      <p:rCtr x="-13594" y="69074"/>
                                    </p:animMotion>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par>
                                <p:cTn id="6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6" dur="2000" fill="hold"/>
                                        <p:tgtEl>
                                          <p:spTgt spid="160"/>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par>
                                <p:cTn id="6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8" dur="2000" fill="hold"/>
                                        <p:tgtEl>
                                          <p:spTgt spid="162"/>
                                        </p:tgtEl>
                                        <p:attrNameLst>
                                          <p:attrName>ppt_x</p:attrName>
                                          <p:attrName>ppt_y</p:attrName>
                                        </p:attrNameLst>
                                      </p:cBhvr>
                                    </p:animMotion>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par>
                                <p:cTn id="6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161"/>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163"/>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64"/>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87"/>
                                        </p:tgtEl>
                                        <p:attrNameLst>
                                          <p:attrName>style.visibility</p:attrName>
                                        </p:attrNameLst>
                                      </p:cBhvr>
                                      <p:to>
                                        <p:strVal val="visible"/>
                                      </p:to>
                                    </p:set>
                                    <p:animEffect transition="in" filter="fade">
                                      <p:cBhvr>
                                        <p:cTn id="77" dur="500"/>
                                        <p:tgtEl>
                                          <p:spTgt spid="8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81"/>
                                        </p:tgtEl>
                                        <p:attrNameLst>
                                          <p:attrName>style.visibility</p:attrName>
                                        </p:attrNameLst>
                                      </p:cBhvr>
                                      <p:to>
                                        <p:strVal val="visible"/>
                                      </p:to>
                                    </p:set>
                                    <p:animEffect transition="in" filter="fade">
                                      <p:cBhvr>
                                        <p:cTn id="80"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77" grpId="0"/>
      <p:bldP spid="84" grpId="0"/>
      <p:bldP spid="86" grpId="0"/>
      <p:bldP spid="81" grpId="0"/>
      <p:bldP spid="8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A</a:t>
            </a:r>
          </a:p>
        </p:txBody>
      </p:sp>
      <p:sp>
        <p:nvSpPr>
          <p:cNvPr id="6" name="A_answe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solidFill>
                  <a:srgbClr val="FCFBF9"/>
                </a:solidFill>
                <a:latin typeface="Times New Roman" panose="02020603050405020304" pitchFamily="18" charset="0"/>
                <a:cs typeface="Times New Roman" panose="02020603050405020304" pitchFamily="18" charset="0"/>
              </a:rPr>
              <a:t>CH</a:t>
            </a:r>
            <a:r>
              <a:rPr lang="en-US" sz="3200" baseline="-25000" dirty="0">
                <a:solidFill>
                  <a:srgbClr val="FCFBF9"/>
                </a:solidFill>
                <a:latin typeface="Times New Roman" panose="02020603050405020304" pitchFamily="18" charset="0"/>
                <a:cs typeface="Times New Roman" panose="02020603050405020304" pitchFamily="18" charset="0"/>
              </a:rPr>
              <a:t>2</a:t>
            </a:r>
            <a:r>
              <a:rPr lang="en-US" sz="3200" dirty="0">
                <a:solidFill>
                  <a:srgbClr val="FCFBF9"/>
                </a:solidFill>
                <a:latin typeface="Times New Roman" panose="02020603050405020304" pitchFamily="18" charset="0"/>
                <a:cs typeface="Times New Roman" panose="02020603050405020304" pitchFamily="18" charset="0"/>
              </a:rPr>
              <a:t> = CH</a:t>
            </a:r>
            <a:r>
              <a:rPr lang="en-US" sz="3200" baseline="-25000" dirty="0">
                <a:solidFill>
                  <a:srgbClr val="FCFBF9"/>
                </a:solidFill>
                <a:latin typeface="Times New Roman" panose="02020603050405020304" pitchFamily="18" charset="0"/>
                <a:cs typeface="Times New Roman" panose="02020603050405020304" pitchFamily="18" charset="0"/>
              </a:rPr>
              <a:t>2</a:t>
            </a:r>
            <a:endParaRPr lang="en-US" sz="3200" dirty="0">
              <a:solidFill>
                <a:srgbClr val="FCFBF9"/>
              </a:solidFill>
              <a:latin typeface="Times New Roman" panose="02020603050405020304" pitchFamily="18" charset="0"/>
              <a:cs typeface="Times New Roman" panose="02020603050405020304" pitchFamily="18" charset="0"/>
            </a:endParaRPr>
          </a:p>
        </p:txBody>
      </p:sp>
      <p:sp>
        <p:nvSpPr>
          <p:cNvPr id="7" name="B"/>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B</a:t>
            </a:r>
          </a:p>
        </p:txBody>
      </p:sp>
      <p:sp>
        <p:nvSpPr>
          <p:cNvPr id="8" name="B_answe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solidFill>
                  <a:srgbClr val="FCFBF9"/>
                </a:solidFill>
                <a:latin typeface="Times New Roman" panose="02020603050405020304" pitchFamily="18" charset="0"/>
                <a:cs typeface="Times New Roman" panose="02020603050405020304" pitchFamily="18" charset="0"/>
              </a:rPr>
              <a:t>CH - CH</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9" name="C"/>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C</a:t>
            </a:r>
          </a:p>
        </p:txBody>
      </p:sp>
      <p:sp>
        <p:nvSpPr>
          <p:cNvPr id="10" name="C_answe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solidFill>
                  <a:srgbClr val="FCFBF9"/>
                </a:solidFill>
                <a:latin typeface="Times New Roman" panose="02020603050405020304" pitchFamily="18" charset="0"/>
                <a:cs typeface="Times New Roman" panose="02020603050405020304" pitchFamily="18" charset="0"/>
              </a:rPr>
              <a:t>CH = CH</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11" name="D"/>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D</a:t>
            </a:r>
          </a:p>
        </p:txBody>
      </p:sp>
      <mc:AlternateContent xmlns:mc="http://schemas.openxmlformats.org/markup-compatibility/2006" xmlns:a14="http://schemas.microsoft.com/office/drawing/2010/main">
        <mc:Choice Requires="a14">
          <p:sp>
            <p:nvSpPr>
              <p:cNvPr id="12" name="D_answe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solidFill>
                      <a:srgbClr val="FCFBF9"/>
                    </a:solidFill>
                    <a:latin typeface="Times New Roman" panose="02020603050405020304" pitchFamily="18" charset="0"/>
                    <a:cs typeface="Times New Roman" panose="02020603050405020304" pitchFamily="18" charset="0"/>
                  </a:rPr>
                  <a:t>CH </a:t>
                </a:r>
                <a14:m>
                  <m:oMath xmlns:m="http://schemas.openxmlformats.org/officeDocument/2006/math">
                    <m:r>
                      <a:rPr lang="en-US" sz="3200" i="1" dirty="0" smtClean="0">
                        <a:solidFill>
                          <a:srgbClr val="FCFBF9"/>
                        </a:solidFill>
                        <a:latin typeface="Cambria Math" panose="02040503050406030204" pitchFamily="18" charset="0"/>
                        <a:ea typeface="Cambria Math" panose="02040503050406030204" pitchFamily="18" charset="0"/>
                      </a:rPr>
                      <m:t>≡</m:t>
                    </m:r>
                  </m:oMath>
                </a14:m>
                <a:r>
                  <a:rPr lang="en-US" sz="3200" dirty="0">
                    <a:solidFill>
                      <a:srgbClr val="FCFBF9"/>
                    </a:solidFill>
                    <a:latin typeface="Times New Roman" panose="02020603050405020304" pitchFamily="18" charset="0"/>
                    <a:cs typeface="Times New Roman" panose="02020603050405020304" pitchFamily="18" charset="0"/>
                  </a:rPr>
                  <a:t> CH</a:t>
                </a:r>
                <a:endParaRPr lang="en-GB" sz="3200" dirty="0">
                  <a:solidFill>
                    <a:srgbClr val="FCFBF9"/>
                  </a:solidFill>
                  <a:latin typeface="Times New Roman" panose="02020603050405020304" pitchFamily="18" charset="0"/>
                  <a:cs typeface="Times New Roman" panose="02020603050405020304" pitchFamily="18" charset="0"/>
                </a:endParaRPr>
              </a:p>
            </p:txBody>
          </p:sp>
        </mc:Choice>
        <mc:Fallback xmlns="">
          <p:sp>
            <p:nvSpPr>
              <p:cNvPr id="12" name="D_answer"/>
              <p:cNvSpPr>
                <a:spLocks noRot="1" noChangeAspect="1" noMove="1" noResize="1" noEditPoints="1" noAdjustHandles="1" noChangeArrowheads="1" noChangeShapeType="1" noTextEdit="1"/>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blipFill>
                <a:blip r:embed="rId5"/>
                <a:stretch>
                  <a:fillRect/>
                </a:stretch>
              </a:blipFill>
              <a:ln w="76200">
                <a:noFill/>
              </a:ln>
              <a:effectLst/>
            </p:spPr>
            <p:txBody>
              <a:bodyPr/>
              <a:lstStyle/>
              <a:p>
                <a:r>
                  <a:rPr lang="en-US">
                    <a:noFill/>
                  </a:rPr>
                  <a:t> </a:t>
                </a:r>
              </a:p>
            </p:txBody>
          </p:sp>
        </mc:Fallback>
      </mc:AlternateContent>
      <p:sp>
        <p:nvSpPr>
          <p:cNvPr id="13" name="Question box"/>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vi-VN" sz="3600" b="1" dirty="0">
                <a:latin typeface="Times New Roman" panose="02020603050405020304" pitchFamily="18" charset="0"/>
                <a:cs typeface="Times New Roman" panose="02020603050405020304" pitchFamily="18" charset="0"/>
              </a:rPr>
              <a:t>Câu 1:</a:t>
            </a:r>
            <a:r>
              <a:rPr lang="vi-VN" sz="3600" dirty="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Công thức cấu tạo của ethylene là:</a:t>
            </a:r>
          </a:p>
        </p:txBody>
      </p:sp>
      <p:sp>
        <p:nvSpPr>
          <p:cNvPr id="14" name="Score Button">
            <a:hlinkClick r:id="" action="ppaction://hlinkshowjump?jump=nextslide" tooltip="Next Question!" highlightClick="1">
              <a:snd r:embed="rId6" name="click.wav"/>
            </a:hlinkClick>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mj-lt"/>
              </a:rPr>
              <a:t>&gt;</a:t>
            </a:r>
            <a:endParaRPr lang="en-GB" sz="3300" dirty="0">
              <a:solidFill>
                <a:schemeClr val="accent1">
                  <a:lumMod val="60000"/>
                  <a:lumOff val="40000"/>
                </a:schemeClr>
              </a:solidFill>
              <a:latin typeface="+mj-lt"/>
            </a:endParaRPr>
          </a:p>
        </p:txBody>
      </p:sp>
    </p:spTree>
    <p:extLst>
      <p:ext uri="{BB962C8B-B14F-4D97-AF65-F5344CB8AC3E}">
        <p14:creationId xmlns:p14="http://schemas.microsoft.com/office/powerpoint/2010/main" val="11764435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6"/>
                                        </p:tgtEl>
                                        <p:attrNameLst>
                                          <p:attrName>fillcolor</p:attrName>
                                        </p:attrNameLst>
                                      </p:cBhvr>
                                      <p:to>
                                        <a:srgbClr val="92D050"/>
                                      </p:to>
                                    </p:animClr>
                                    <p:set>
                                      <p:cBhvr>
                                        <p:cTn id="7" dur="250" fill="hold"/>
                                        <p:tgtEl>
                                          <p:spTgt spid="6"/>
                                        </p:tgtEl>
                                        <p:attrNameLst>
                                          <p:attrName>fill.type</p:attrName>
                                        </p:attrNameLst>
                                      </p:cBhvr>
                                      <p:to>
                                        <p:strVal val="solid"/>
                                      </p:to>
                                    </p:set>
                                    <p:set>
                                      <p:cBhvr>
                                        <p:cTn id="8" dur="250"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1" presetClass="emph" presetSubtype="2" fill="hold" nodeType="withEffect">
                                  <p:stCondLst>
                                    <p:cond delay="0"/>
                                  </p:stCondLst>
                                  <p:childTnLst>
                                    <p:animClr clrSpc="rgb" dir="cw">
                                      <p:cBhvr>
                                        <p:cTn id="10" dur="250" fill="hold"/>
                                        <p:tgtEl>
                                          <p:spTgt spid="5"/>
                                        </p:tgtEl>
                                        <p:attrNameLst>
                                          <p:attrName>fillcolor</p:attrName>
                                        </p:attrNameLst>
                                      </p:cBhvr>
                                      <p:to>
                                        <a:srgbClr val="92D050"/>
                                      </p:to>
                                    </p:animClr>
                                    <p:set>
                                      <p:cBhvr>
                                        <p:cTn id="11" dur="250" fill="hold"/>
                                        <p:tgtEl>
                                          <p:spTgt spid="5"/>
                                        </p:tgtEl>
                                        <p:attrNameLst>
                                          <p:attrName>fill.type</p:attrName>
                                        </p:attrNameLst>
                                      </p:cBhvr>
                                      <p:to>
                                        <p:strVal val="solid"/>
                                      </p:to>
                                    </p:set>
                                    <p:set>
                                      <p:cBhvr>
                                        <p:cTn id="12" dur="250" fill="hold"/>
                                        <p:tgtEl>
                                          <p:spTgt spid="5"/>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8"/>
                                        </p:tgtEl>
                                        <p:attrNameLst>
                                          <p:attrName>fillcolor</p:attrName>
                                        </p:attrNameLst>
                                      </p:cBhvr>
                                      <p:to>
                                        <a:srgbClr val="FF0066"/>
                                      </p:to>
                                    </p:animClr>
                                    <p:set>
                                      <p:cBhvr>
                                        <p:cTn id="18" dur="250" fill="hold"/>
                                        <p:tgtEl>
                                          <p:spTgt spid="8"/>
                                        </p:tgtEl>
                                        <p:attrNameLst>
                                          <p:attrName>fill.type</p:attrName>
                                        </p:attrNameLst>
                                      </p:cBhvr>
                                      <p:to>
                                        <p:strVal val="solid"/>
                                      </p:to>
                                    </p:set>
                                    <p:set>
                                      <p:cBhvr>
                                        <p:cTn id="19" dur="250" fill="hold"/>
                                        <p:tgtEl>
                                          <p:spTgt spid="8"/>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whoosh.wav"/>
                                        </p:tgtEl>
                                      </p:cMediaNode>
                                    </p:audio>
                                  </p:subTnLst>
                                </p:cTn>
                              </p:par>
                              <p:par>
                                <p:cTn id="20" presetID="1" presetClass="emph" presetSubtype="2" fill="hold" nodeType="withEffect">
                                  <p:stCondLst>
                                    <p:cond delay="0"/>
                                  </p:stCondLst>
                                  <p:childTnLst>
                                    <p:animClr clrSpc="rgb" dir="cw">
                                      <p:cBhvr>
                                        <p:cTn id="21" dur="250" fill="hold"/>
                                        <p:tgtEl>
                                          <p:spTgt spid="7"/>
                                        </p:tgtEl>
                                        <p:attrNameLst>
                                          <p:attrName>fillcolor</p:attrName>
                                        </p:attrNameLst>
                                      </p:cBhvr>
                                      <p:to>
                                        <a:srgbClr val="FF0066"/>
                                      </p:to>
                                    </p:animClr>
                                    <p:set>
                                      <p:cBhvr>
                                        <p:cTn id="22" dur="250" fill="hold"/>
                                        <p:tgtEl>
                                          <p:spTgt spid="7"/>
                                        </p:tgtEl>
                                        <p:attrNameLst>
                                          <p:attrName>fill.type</p:attrName>
                                        </p:attrNameLst>
                                      </p:cBhvr>
                                      <p:to>
                                        <p:strVal val="solid"/>
                                      </p:to>
                                    </p:set>
                                    <p:set>
                                      <p:cBhvr>
                                        <p:cTn id="23" dur="250" fill="hold"/>
                                        <p:tgtEl>
                                          <p:spTgt spid="7"/>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10"/>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10"/>
                                        </p:tgtEl>
                                        <p:attrNameLst>
                                          <p:attrName>fillcolor</p:attrName>
                                        </p:attrNameLst>
                                      </p:cBhvr>
                                      <p:to>
                                        <a:srgbClr val="FF0066"/>
                                      </p:to>
                                    </p:animClr>
                                    <p:set>
                                      <p:cBhvr>
                                        <p:cTn id="29" dur="250" fill="hold"/>
                                        <p:tgtEl>
                                          <p:spTgt spid="10"/>
                                        </p:tgtEl>
                                        <p:attrNameLst>
                                          <p:attrName>fill.type</p:attrName>
                                        </p:attrNameLst>
                                      </p:cBhvr>
                                      <p:to>
                                        <p:strVal val="solid"/>
                                      </p:to>
                                    </p:set>
                                    <p:set>
                                      <p:cBhvr>
                                        <p:cTn id="30" dur="250" fill="hold"/>
                                        <p:tgtEl>
                                          <p:spTgt spid="10"/>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whoosh.wav"/>
                                        </p:tgtEl>
                                      </p:cMediaNode>
                                    </p:audio>
                                  </p:subTnLst>
                                </p:cTn>
                              </p:par>
                              <p:par>
                                <p:cTn id="31" presetID="1" presetClass="emph" presetSubtype="2" fill="hold" nodeType="withEffect">
                                  <p:stCondLst>
                                    <p:cond delay="0"/>
                                  </p:stCondLst>
                                  <p:childTnLst>
                                    <p:animClr clrSpc="rgb" dir="cw">
                                      <p:cBhvr>
                                        <p:cTn id="32" dur="250" fill="hold"/>
                                        <p:tgtEl>
                                          <p:spTgt spid="9"/>
                                        </p:tgtEl>
                                        <p:attrNameLst>
                                          <p:attrName>fillcolor</p:attrName>
                                        </p:attrNameLst>
                                      </p:cBhvr>
                                      <p:to>
                                        <a:srgbClr val="FF0066"/>
                                      </p:to>
                                    </p:animClr>
                                    <p:set>
                                      <p:cBhvr>
                                        <p:cTn id="33" dur="250" fill="hold"/>
                                        <p:tgtEl>
                                          <p:spTgt spid="9"/>
                                        </p:tgtEl>
                                        <p:attrNameLst>
                                          <p:attrName>fill.type</p:attrName>
                                        </p:attrNameLst>
                                      </p:cBhvr>
                                      <p:to>
                                        <p:strVal val="solid"/>
                                      </p:to>
                                    </p:set>
                                    <p:set>
                                      <p:cBhvr>
                                        <p:cTn id="34" dur="250" fill="hold"/>
                                        <p:tgtEl>
                                          <p:spTgt spid="9"/>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35" restart="whenNotActive" fill="hold" evtFilter="cancelBubble" nodeType="interactiveSeq">
                <p:stCondLst>
                  <p:cond evt="onClick" delay="0">
                    <p:tgtEl>
                      <p:spTgt spid="12"/>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12"/>
                                        </p:tgtEl>
                                        <p:attrNameLst>
                                          <p:attrName>fillcolor</p:attrName>
                                        </p:attrNameLst>
                                      </p:cBhvr>
                                      <p:to>
                                        <a:srgbClr val="FF0066"/>
                                      </p:to>
                                    </p:animClr>
                                    <p:set>
                                      <p:cBhvr>
                                        <p:cTn id="40" dur="250" fill="hold"/>
                                        <p:tgtEl>
                                          <p:spTgt spid="12"/>
                                        </p:tgtEl>
                                        <p:attrNameLst>
                                          <p:attrName>fill.type</p:attrName>
                                        </p:attrNameLst>
                                      </p:cBhvr>
                                      <p:to>
                                        <p:strVal val="solid"/>
                                      </p:to>
                                    </p:set>
                                    <p:set>
                                      <p:cBhvr>
                                        <p:cTn id="41" dur="250" fill="hold"/>
                                        <p:tgtEl>
                                          <p:spTgt spid="12"/>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whoosh.wav"/>
                                        </p:tgtEl>
                                      </p:cMediaNode>
                                    </p:audio>
                                  </p:subTnLst>
                                </p:cTn>
                              </p:par>
                              <p:par>
                                <p:cTn id="42" presetID="1" presetClass="emph" presetSubtype="2" fill="hold" nodeType="withEffect">
                                  <p:stCondLst>
                                    <p:cond delay="0"/>
                                  </p:stCondLst>
                                  <p:childTnLst>
                                    <p:animClr clrSpc="rgb" dir="cw">
                                      <p:cBhvr>
                                        <p:cTn id="43" dur="250" fill="hold"/>
                                        <p:tgtEl>
                                          <p:spTgt spid="11"/>
                                        </p:tgtEl>
                                        <p:attrNameLst>
                                          <p:attrName>fillcolor</p:attrName>
                                        </p:attrNameLst>
                                      </p:cBhvr>
                                      <p:to>
                                        <a:srgbClr val="FF0066"/>
                                      </p:to>
                                    </p:animClr>
                                    <p:set>
                                      <p:cBhvr>
                                        <p:cTn id="44" dur="250" fill="hold"/>
                                        <p:tgtEl>
                                          <p:spTgt spid="11"/>
                                        </p:tgtEl>
                                        <p:attrNameLst>
                                          <p:attrName>fill.type</p:attrName>
                                        </p:attrNameLst>
                                      </p:cBhvr>
                                      <p:to>
                                        <p:strVal val="solid"/>
                                      </p:to>
                                    </p:set>
                                    <p:set>
                                      <p:cBhvr>
                                        <p:cTn id="45" dur="250" fill="hold"/>
                                        <p:tgtEl>
                                          <p:spTgt spid="11"/>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CFBF9"/>
                </a:solidFill>
                <a:latin typeface="Times New Roman" panose="02020603050405020304" pitchFamily="18" charset="0"/>
                <a:cs typeface="Times New Roman" panose="02020603050405020304" pitchFamily="18" charset="0"/>
              </a:rPr>
              <a:t>A</a:t>
            </a:r>
          </a:p>
        </p:txBody>
      </p:sp>
      <p:sp>
        <p:nvSpPr>
          <p:cNvPr id="3" name="A_answe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600" dirty="0">
                <a:solidFill>
                  <a:srgbClr val="FCFBF9"/>
                </a:solidFill>
                <a:latin typeface="Times New Roman" panose="02020603050405020304" pitchFamily="18" charset="0"/>
                <a:cs typeface="Times New Roman" panose="02020603050405020304" pitchFamily="18" charset="0"/>
              </a:rPr>
              <a:t>1 nguyên tử C</a:t>
            </a:r>
            <a:r>
              <a:rPr lang="vi-VN" sz="3600" dirty="0">
                <a:solidFill>
                  <a:srgbClr val="FCFBF9"/>
                </a:solidFill>
                <a:latin typeface="Times New Roman" panose="02020603050405020304" pitchFamily="18" charset="0"/>
                <a:cs typeface="Times New Roman" panose="02020603050405020304" pitchFamily="18" charset="0"/>
              </a:rPr>
              <a:t>	</a:t>
            </a:r>
            <a:endParaRPr lang="en-GB" sz="3600" dirty="0">
              <a:solidFill>
                <a:srgbClr val="FCFBF9"/>
              </a:solidFill>
              <a:latin typeface="Times New Roman" panose="02020603050405020304" pitchFamily="18" charset="0"/>
              <a:cs typeface="Times New Roman" panose="02020603050405020304" pitchFamily="18" charset="0"/>
            </a:endParaRPr>
          </a:p>
        </p:txBody>
      </p:sp>
      <p:sp>
        <p:nvSpPr>
          <p:cNvPr id="4" name="B"/>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CFBF9"/>
                </a:solidFill>
                <a:latin typeface="Times New Roman" panose="02020603050405020304" pitchFamily="18" charset="0"/>
                <a:cs typeface="Times New Roman" panose="02020603050405020304" pitchFamily="18" charset="0"/>
              </a:rPr>
              <a:t>B</a:t>
            </a:r>
          </a:p>
        </p:txBody>
      </p:sp>
      <p:sp>
        <p:nvSpPr>
          <p:cNvPr id="5" name="B_answe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600" dirty="0">
                <a:solidFill>
                  <a:srgbClr val="FCFBF9"/>
                </a:solidFill>
                <a:latin typeface="Times New Roman" panose="02020603050405020304" pitchFamily="18" charset="0"/>
                <a:cs typeface="Times New Roman" panose="02020603050405020304" pitchFamily="18" charset="0"/>
              </a:rPr>
              <a:t>2 nguyên tử C</a:t>
            </a:r>
            <a:r>
              <a:rPr lang="vi-VN" sz="3600" dirty="0">
                <a:solidFill>
                  <a:srgbClr val="FCFBF9"/>
                </a:solidFill>
                <a:latin typeface="Times New Roman" panose="02020603050405020304" pitchFamily="18" charset="0"/>
                <a:cs typeface="Times New Roman" panose="02020603050405020304" pitchFamily="18" charset="0"/>
              </a:rPr>
              <a:t>	</a:t>
            </a:r>
            <a:endParaRPr lang="en-GB" sz="3600" dirty="0">
              <a:solidFill>
                <a:srgbClr val="FCFBF9"/>
              </a:solidFill>
              <a:latin typeface="Times New Roman" panose="02020603050405020304" pitchFamily="18" charset="0"/>
              <a:cs typeface="Times New Roman" panose="02020603050405020304" pitchFamily="18" charset="0"/>
            </a:endParaRPr>
          </a:p>
        </p:txBody>
      </p:sp>
      <p:sp>
        <p:nvSpPr>
          <p:cNvPr id="6" name="C"/>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CFBF9"/>
                </a:solidFill>
                <a:latin typeface="Times New Roman" panose="02020603050405020304" pitchFamily="18" charset="0"/>
                <a:cs typeface="Times New Roman" panose="02020603050405020304" pitchFamily="18" charset="0"/>
              </a:rPr>
              <a:t>C</a:t>
            </a:r>
          </a:p>
        </p:txBody>
      </p:sp>
      <p:sp>
        <p:nvSpPr>
          <p:cNvPr id="7" name="C_answe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600" dirty="0">
                <a:solidFill>
                  <a:srgbClr val="FCFBF9"/>
                </a:solidFill>
                <a:latin typeface="Times New Roman" panose="02020603050405020304" pitchFamily="18" charset="0"/>
                <a:cs typeface="Times New Roman" panose="02020603050405020304" pitchFamily="18" charset="0"/>
              </a:rPr>
              <a:t>3 nguyên tử H</a:t>
            </a:r>
            <a:r>
              <a:rPr lang="vi-VN" sz="3600" dirty="0">
                <a:solidFill>
                  <a:srgbClr val="FCFBF9"/>
                </a:solidFill>
                <a:latin typeface="Times New Roman" panose="02020603050405020304" pitchFamily="18" charset="0"/>
                <a:cs typeface="Times New Roman" panose="02020603050405020304" pitchFamily="18" charset="0"/>
              </a:rPr>
              <a:t>	</a:t>
            </a:r>
            <a:endParaRPr lang="en-GB" sz="3600" dirty="0">
              <a:solidFill>
                <a:srgbClr val="FCFBF9"/>
              </a:solidFill>
              <a:latin typeface="Times New Roman" panose="02020603050405020304" pitchFamily="18" charset="0"/>
              <a:cs typeface="Times New Roman" panose="02020603050405020304" pitchFamily="18" charset="0"/>
            </a:endParaRPr>
          </a:p>
        </p:txBody>
      </p:sp>
      <p:sp>
        <p:nvSpPr>
          <p:cNvPr id="8" name="D"/>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FCFBF9"/>
                </a:solidFill>
                <a:latin typeface="Times New Roman" panose="02020603050405020304" pitchFamily="18" charset="0"/>
                <a:cs typeface="Times New Roman" panose="02020603050405020304" pitchFamily="18" charset="0"/>
              </a:rPr>
              <a:t>D</a:t>
            </a:r>
          </a:p>
        </p:txBody>
      </p:sp>
      <p:sp>
        <p:nvSpPr>
          <p:cNvPr id="9" name="D_answe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600" dirty="0">
                <a:solidFill>
                  <a:srgbClr val="FCFBF9"/>
                </a:solidFill>
                <a:latin typeface="Times New Roman" panose="02020603050405020304" pitchFamily="18" charset="0"/>
                <a:cs typeface="Times New Roman" panose="02020603050405020304" pitchFamily="18" charset="0"/>
              </a:rPr>
              <a:t>6 nguyên tử H</a:t>
            </a:r>
            <a:r>
              <a:rPr lang="vi-VN" sz="3600" dirty="0">
                <a:solidFill>
                  <a:srgbClr val="FCFBF9"/>
                </a:solidFill>
                <a:latin typeface="Times New Roman" panose="02020603050405020304" pitchFamily="18" charset="0"/>
                <a:cs typeface="Times New Roman" panose="02020603050405020304" pitchFamily="18" charset="0"/>
              </a:rPr>
              <a:t>	</a:t>
            </a:r>
            <a:endParaRPr lang="en-GB" sz="3600" dirty="0">
              <a:solidFill>
                <a:srgbClr val="FCFBF9"/>
              </a:solidFill>
              <a:latin typeface="Times New Roman" panose="02020603050405020304" pitchFamily="18" charset="0"/>
              <a:cs typeface="Times New Roman" panose="02020603050405020304" pitchFamily="18" charset="0"/>
            </a:endParaRPr>
          </a:p>
        </p:txBody>
      </p:sp>
      <p:sp>
        <p:nvSpPr>
          <p:cNvPr id="10" name="Question box"/>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vi-VN" sz="3600" b="1" dirty="0">
                <a:solidFill>
                  <a:srgbClr val="FCFBF9"/>
                </a:solidFill>
                <a:latin typeface="Times New Roman" panose="02020603050405020304" pitchFamily="18" charset="0"/>
                <a:cs typeface="Times New Roman" panose="02020603050405020304" pitchFamily="18" charset="0"/>
              </a:rPr>
              <a:t>Câu </a:t>
            </a:r>
            <a:r>
              <a:rPr lang="en-US" sz="3600" b="1" dirty="0">
                <a:solidFill>
                  <a:srgbClr val="FCFBF9"/>
                </a:solidFill>
                <a:latin typeface="Times New Roman" panose="02020603050405020304" pitchFamily="18" charset="0"/>
                <a:cs typeface="Times New Roman" panose="02020603050405020304" pitchFamily="18" charset="0"/>
              </a:rPr>
              <a:t>2</a:t>
            </a:r>
            <a:r>
              <a:rPr lang="vi-VN" sz="3600" b="1" dirty="0">
                <a:solidFill>
                  <a:srgbClr val="FCFBF9"/>
                </a:solidFill>
                <a:latin typeface="Times New Roman" panose="02020603050405020304" pitchFamily="18" charset="0"/>
                <a:cs typeface="Times New Roman" panose="02020603050405020304" pitchFamily="18" charset="0"/>
              </a:rPr>
              <a:t>:</a:t>
            </a:r>
            <a:r>
              <a:rPr lang="vi-VN" sz="3600" dirty="0">
                <a:solidFill>
                  <a:srgbClr val="FCFBF9"/>
                </a:solidFill>
                <a:latin typeface="Times New Roman" panose="02020603050405020304" pitchFamily="18" charset="0"/>
                <a:cs typeface="Times New Roman" panose="02020603050405020304" pitchFamily="18" charset="0"/>
              </a:rPr>
              <a:t> </a:t>
            </a:r>
            <a:r>
              <a:rPr lang="en-US" sz="3600" dirty="0">
                <a:solidFill>
                  <a:srgbClr val="FCFBF9"/>
                </a:solidFill>
                <a:latin typeface="Times New Roman" panose="02020603050405020304" pitchFamily="18" charset="0"/>
                <a:cs typeface="Times New Roman" panose="02020603050405020304" pitchFamily="18" charset="0"/>
              </a:rPr>
              <a:t>Trong phân tử ethylene có</a:t>
            </a:r>
          </a:p>
        </p:txBody>
      </p:sp>
      <p:sp>
        <p:nvSpPr>
          <p:cNvPr id="11" name="Score Button">
            <a:hlinkClick r:id="" action="ppaction://hlinkshowjump?jump=nextslide" tooltip="Next Question!" highlightClick="1">
              <a:snd r:embed="rId5" name="click.wav"/>
            </a:hlinkClick>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mj-lt"/>
              </a:rPr>
              <a:t>&gt;</a:t>
            </a:r>
            <a:endParaRPr lang="en-GB" sz="3300" dirty="0">
              <a:solidFill>
                <a:schemeClr val="accent1">
                  <a:lumMod val="60000"/>
                  <a:lumOff val="40000"/>
                </a:schemeClr>
              </a:solidFill>
              <a:latin typeface="+mj-lt"/>
            </a:endParaRPr>
          </a:p>
        </p:txBody>
      </p:sp>
    </p:spTree>
    <p:extLst>
      <p:ext uri="{BB962C8B-B14F-4D97-AF65-F5344CB8AC3E}">
        <p14:creationId xmlns:p14="http://schemas.microsoft.com/office/powerpoint/2010/main" val="8119742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0066"/>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
                                        </p:tgtEl>
                                        <p:attrNameLst>
                                          <p:attrName>fillcolor</p:attrName>
                                        </p:attrNameLst>
                                      </p:cBhvr>
                                      <p:to>
                                        <a:srgbClr val="FF0066"/>
                                      </p:to>
                                    </p:animClr>
                                    <p:set>
                                      <p:cBhvr>
                                        <p:cTn id="11" dur="250" fill="hold"/>
                                        <p:tgtEl>
                                          <p:spTgt spid="2"/>
                                        </p:tgtEl>
                                        <p:attrNameLst>
                                          <p:attrName>fill.type</p:attrName>
                                        </p:attrNameLst>
                                      </p:cBhvr>
                                      <p:to>
                                        <p:strVal val="solid"/>
                                      </p:to>
                                    </p:set>
                                    <p:set>
                                      <p:cBhvr>
                                        <p:cTn id="12" dur="250" fill="hold"/>
                                        <p:tgtEl>
                                          <p:spTgt spid="2"/>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5"/>
                                        </p:tgtEl>
                                        <p:attrNameLst>
                                          <p:attrName>fillcolor</p:attrName>
                                        </p:attrNameLst>
                                      </p:cBhvr>
                                      <p:to>
                                        <a:srgbClr val="92D050"/>
                                      </p:to>
                                    </p:animClr>
                                    <p:set>
                                      <p:cBhvr>
                                        <p:cTn id="18" dur="250" fill="hold"/>
                                        <p:tgtEl>
                                          <p:spTgt spid="5"/>
                                        </p:tgtEl>
                                        <p:attrNameLst>
                                          <p:attrName>fill.type</p:attrName>
                                        </p:attrNameLst>
                                      </p:cBhvr>
                                      <p:to>
                                        <p:strVal val="solid"/>
                                      </p:to>
                                    </p:set>
                                    <p:set>
                                      <p:cBhvr>
                                        <p:cTn id="19" dur="250" fill="hold"/>
                                        <p:tgtEl>
                                          <p:spTgt spid="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20" presetID="1" presetClass="emph" presetSubtype="2" fill="hold" nodeType="withEffect">
                                  <p:stCondLst>
                                    <p:cond delay="0"/>
                                  </p:stCondLst>
                                  <p:childTnLst>
                                    <p:animClr clrSpc="rgb" dir="cw">
                                      <p:cBhvr>
                                        <p:cTn id="21" dur="250" fill="hold"/>
                                        <p:tgtEl>
                                          <p:spTgt spid="4"/>
                                        </p:tgtEl>
                                        <p:attrNameLst>
                                          <p:attrName>fillcolor</p:attrName>
                                        </p:attrNameLst>
                                      </p:cBhvr>
                                      <p:to>
                                        <a:srgbClr val="92D050"/>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7"/>
                                        </p:tgtEl>
                                        <p:attrNameLst>
                                          <p:attrName>fillcolor</p:attrName>
                                        </p:attrNameLst>
                                      </p:cBhvr>
                                      <p:to>
                                        <a:srgbClr val="FF0066"/>
                                      </p:to>
                                    </p:animClr>
                                    <p:set>
                                      <p:cBhvr>
                                        <p:cTn id="29" dur="250" fill="hold"/>
                                        <p:tgtEl>
                                          <p:spTgt spid="7"/>
                                        </p:tgtEl>
                                        <p:attrNameLst>
                                          <p:attrName>fill.type</p:attrName>
                                        </p:attrNameLst>
                                      </p:cBhvr>
                                      <p:to>
                                        <p:strVal val="solid"/>
                                      </p:to>
                                    </p:set>
                                    <p:set>
                                      <p:cBhvr>
                                        <p:cTn id="30" dur="25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rgbClr val="FF0066"/>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FF0066"/>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par>
                                <p:cTn id="42" presetID="1" presetClass="emph" presetSubtype="2" fill="hold" nodeType="withEffect">
                                  <p:stCondLst>
                                    <p:cond delay="0"/>
                                  </p:stCondLst>
                                  <p:childTnLst>
                                    <p:animClr clrSpc="rgb" dir="cw">
                                      <p:cBhvr>
                                        <p:cTn id="43" dur="250" fill="hold"/>
                                        <p:tgtEl>
                                          <p:spTgt spid="8"/>
                                        </p:tgtEl>
                                        <p:attrNameLst>
                                          <p:attrName>fillcolor</p:attrName>
                                        </p:attrNameLst>
                                      </p:cBhvr>
                                      <p:to>
                                        <a:srgbClr val="FF0066"/>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A</a:t>
            </a:r>
          </a:p>
        </p:txBody>
      </p:sp>
      <p:sp>
        <p:nvSpPr>
          <p:cNvPr id="3" name="A_answe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solidFill>
                  <a:srgbClr val="FCFBF9"/>
                </a:solidFill>
                <a:latin typeface="Times New Roman" panose="02020603050405020304" pitchFamily="18" charset="0"/>
                <a:cs typeface="Times New Roman" panose="02020603050405020304" pitchFamily="18" charset="0"/>
              </a:rPr>
              <a:t>Điều chế PE.</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4" name="B"/>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B</a:t>
            </a:r>
          </a:p>
        </p:txBody>
      </p:sp>
      <p:sp>
        <p:nvSpPr>
          <p:cNvPr id="5" name="B_answe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3200" dirty="0">
                <a:solidFill>
                  <a:srgbClr val="FCFBF9"/>
                </a:solidFill>
                <a:latin typeface="Times New Roman" panose="02020603050405020304" pitchFamily="18" charset="0"/>
                <a:cs typeface="Times New Roman" panose="02020603050405020304" pitchFamily="18" charset="0"/>
              </a:rPr>
              <a:t>Điều chế ethyl alcohol.</a:t>
            </a:r>
          </a:p>
        </p:txBody>
      </p:sp>
      <p:sp>
        <p:nvSpPr>
          <p:cNvPr id="6" name="C"/>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C</a:t>
            </a:r>
          </a:p>
        </p:txBody>
      </p:sp>
      <p:sp>
        <p:nvSpPr>
          <p:cNvPr id="7" name="C_answe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solidFill>
                  <a:srgbClr val="FCFBF9"/>
                </a:solidFill>
                <a:latin typeface="Times New Roman" panose="02020603050405020304" pitchFamily="18" charset="0"/>
                <a:cs typeface="Times New Roman" panose="02020603050405020304" pitchFamily="18" charset="0"/>
              </a:rPr>
              <a:t>Điều chế khí gas.</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8" name="D"/>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D</a:t>
            </a:r>
          </a:p>
        </p:txBody>
      </p:sp>
      <p:sp>
        <p:nvSpPr>
          <p:cNvPr id="9" name="D_answe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en-US" sz="3200" dirty="0">
                <a:solidFill>
                  <a:srgbClr val="FCFBF9"/>
                </a:solidFill>
                <a:latin typeface="Times New Roman" panose="02020603050405020304" pitchFamily="18" charset="0"/>
                <a:cs typeface="Times New Roman" panose="02020603050405020304" pitchFamily="18" charset="0"/>
              </a:rPr>
              <a:t>Dùng để ủ trái cây mau chín.</a:t>
            </a:r>
          </a:p>
        </p:txBody>
      </p:sp>
      <p:sp>
        <p:nvSpPr>
          <p:cNvPr id="10" name="Question box"/>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vi-VN" sz="3200" b="1" dirty="0">
                <a:latin typeface="Times New Roman" panose="02020603050405020304" pitchFamily="18" charset="0"/>
                <a:cs typeface="Times New Roman" panose="02020603050405020304" pitchFamily="18" charset="0"/>
              </a:rPr>
              <a:t>Câu 3:</a:t>
            </a:r>
            <a:r>
              <a:rPr lang="vi-VN"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rPr>
              <a:t>Ứng dụng nào sau đây không phải ứng dụng của ethylene?</a:t>
            </a:r>
          </a:p>
        </p:txBody>
      </p:sp>
      <p:sp>
        <p:nvSpPr>
          <p:cNvPr id="11" name="Score Button">
            <a:hlinkClick r:id="" action="ppaction://hlinkshowjump?jump=nextslide" tooltip="Next Question!" highlightClick="1">
              <a:snd r:embed="rId5" name="click.wav"/>
            </a:hlinkClick>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mj-lt"/>
              </a:rPr>
              <a:t>&gt;</a:t>
            </a:r>
            <a:endParaRPr lang="en-GB" sz="3300" dirty="0">
              <a:solidFill>
                <a:schemeClr val="accent1">
                  <a:lumMod val="60000"/>
                  <a:lumOff val="40000"/>
                </a:schemeClr>
              </a:solidFill>
              <a:latin typeface="+mj-lt"/>
            </a:endParaRPr>
          </a:p>
        </p:txBody>
      </p:sp>
    </p:spTree>
    <p:extLst>
      <p:ext uri="{BB962C8B-B14F-4D97-AF65-F5344CB8AC3E}">
        <p14:creationId xmlns:p14="http://schemas.microsoft.com/office/powerpoint/2010/main" val="445768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0066"/>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
                                        </p:tgtEl>
                                        <p:attrNameLst>
                                          <p:attrName>fillcolor</p:attrName>
                                        </p:attrNameLst>
                                      </p:cBhvr>
                                      <p:to>
                                        <a:srgbClr val="FF0066"/>
                                      </p:to>
                                    </p:animClr>
                                    <p:set>
                                      <p:cBhvr>
                                        <p:cTn id="11" dur="250" fill="hold"/>
                                        <p:tgtEl>
                                          <p:spTgt spid="2"/>
                                        </p:tgtEl>
                                        <p:attrNameLst>
                                          <p:attrName>fill.type</p:attrName>
                                        </p:attrNameLst>
                                      </p:cBhvr>
                                      <p:to>
                                        <p:strVal val="solid"/>
                                      </p:to>
                                    </p:set>
                                    <p:set>
                                      <p:cBhvr>
                                        <p:cTn id="12" dur="250" fill="hold"/>
                                        <p:tgtEl>
                                          <p:spTgt spid="2"/>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5"/>
                                        </p:tgtEl>
                                        <p:attrNameLst>
                                          <p:attrName>fillcolor</p:attrName>
                                        </p:attrNameLst>
                                      </p:cBhvr>
                                      <p:to>
                                        <a:srgbClr val="FF0066"/>
                                      </p:to>
                                    </p:animClr>
                                    <p:set>
                                      <p:cBhvr>
                                        <p:cTn id="18" dur="250" fill="hold"/>
                                        <p:tgtEl>
                                          <p:spTgt spid="5"/>
                                        </p:tgtEl>
                                        <p:attrNameLst>
                                          <p:attrName>fill.type</p:attrName>
                                        </p:attrNameLst>
                                      </p:cBhvr>
                                      <p:to>
                                        <p:strVal val="solid"/>
                                      </p:to>
                                    </p:set>
                                    <p:set>
                                      <p:cBhvr>
                                        <p:cTn id="19" dur="250" fill="hold"/>
                                        <p:tgtEl>
                                          <p:spTgt spid="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4"/>
                                        </p:tgtEl>
                                        <p:attrNameLst>
                                          <p:attrName>fillcolor</p:attrName>
                                        </p:attrNameLst>
                                      </p:cBhvr>
                                      <p:to>
                                        <a:srgbClr val="FF0066"/>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7"/>
                                        </p:tgtEl>
                                        <p:attrNameLst>
                                          <p:attrName>fillcolor</p:attrName>
                                        </p:attrNameLst>
                                      </p:cBhvr>
                                      <p:to>
                                        <a:srgbClr val="92D050"/>
                                      </p:to>
                                    </p:animClr>
                                    <p:set>
                                      <p:cBhvr>
                                        <p:cTn id="29" dur="250" fill="hold"/>
                                        <p:tgtEl>
                                          <p:spTgt spid="7"/>
                                        </p:tgtEl>
                                        <p:attrNameLst>
                                          <p:attrName>fill.type</p:attrName>
                                        </p:attrNameLst>
                                      </p:cBhvr>
                                      <p:to>
                                        <p:strVal val="solid"/>
                                      </p:to>
                                    </p:set>
                                    <p:set>
                                      <p:cBhvr>
                                        <p:cTn id="30" dur="25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chimes.wav"/>
                                        </p:tgtEl>
                                      </p:cMediaNode>
                                    </p:audio>
                                  </p:subTnLst>
                                </p:cTn>
                              </p:par>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rgbClr val="92D050"/>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FF0066"/>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par>
                                <p:cTn id="42" presetID="1" presetClass="emph" presetSubtype="2" fill="hold" nodeType="withEffect">
                                  <p:stCondLst>
                                    <p:cond delay="0"/>
                                  </p:stCondLst>
                                  <p:childTnLst>
                                    <p:animClr clrSpc="rgb" dir="cw">
                                      <p:cBhvr>
                                        <p:cTn id="43" dur="250" fill="hold"/>
                                        <p:tgtEl>
                                          <p:spTgt spid="8"/>
                                        </p:tgtEl>
                                        <p:attrNameLst>
                                          <p:attrName>fillcolor</p:attrName>
                                        </p:attrNameLst>
                                      </p:cBhvr>
                                      <p:to>
                                        <a:srgbClr val="FF0066"/>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A</a:t>
            </a:r>
          </a:p>
        </p:txBody>
      </p:sp>
      <p:sp>
        <p:nvSpPr>
          <p:cNvPr id="3" name="A_answe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fr-FR" sz="3200" dirty="0">
                <a:solidFill>
                  <a:srgbClr val="FCFBF9"/>
                </a:solidFill>
                <a:latin typeface="Times New Roman" panose="02020603050405020304" pitchFamily="18" charset="0"/>
                <a:cs typeface="Times New Roman" panose="02020603050405020304" pitchFamily="18" charset="0"/>
              </a:rPr>
              <a:t>CH</a:t>
            </a:r>
            <a:r>
              <a:rPr lang="fr-FR" sz="3200" baseline="-25000" dirty="0">
                <a:solidFill>
                  <a:srgbClr val="FCFBF9"/>
                </a:solidFill>
                <a:latin typeface="Times New Roman" panose="02020603050405020304" pitchFamily="18" charset="0"/>
                <a:cs typeface="Times New Roman" panose="02020603050405020304" pitchFamily="18" charset="0"/>
              </a:rPr>
              <a:t>4</a:t>
            </a:r>
            <a:r>
              <a:rPr lang="fr-FR" sz="3200" dirty="0">
                <a:solidFill>
                  <a:srgbClr val="FCFBF9"/>
                </a:solidFill>
                <a:latin typeface="Times New Roman" panose="02020603050405020304" pitchFamily="18" charset="0"/>
                <a:cs typeface="Times New Roman" panose="02020603050405020304" pitchFamily="18" charset="0"/>
              </a:rPr>
              <a:t>.</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4" name="B"/>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B</a:t>
            </a:r>
          </a:p>
        </p:txBody>
      </p:sp>
      <p:sp>
        <p:nvSpPr>
          <p:cNvPr id="5" name="B_answe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fr-FR" sz="3200" dirty="0">
                <a:solidFill>
                  <a:srgbClr val="FCFBF9"/>
                </a:solidFill>
                <a:latin typeface="Times New Roman" panose="02020603050405020304" pitchFamily="18" charset="0"/>
                <a:cs typeface="Times New Roman" panose="02020603050405020304" pitchFamily="18" charset="0"/>
              </a:rPr>
              <a:t>C</a:t>
            </a:r>
            <a:r>
              <a:rPr lang="fr-FR" sz="3200" baseline="-25000" dirty="0">
                <a:solidFill>
                  <a:srgbClr val="FCFBF9"/>
                </a:solidFill>
                <a:latin typeface="Times New Roman" panose="02020603050405020304" pitchFamily="18" charset="0"/>
                <a:cs typeface="Times New Roman" panose="02020603050405020304" pitchFamily="18" charset="0"/>
              </a:rPr>
              <a:t>2</a:t>
            </a:r>
            <a:r>
              <a:rPr lang="fr-FR" sz="3200" dirty="0">
                <a:solidFill>
                  <a:srgbClr val="FCFBF9"/>
                </a:solidFill>
                <a:latin typeface="Times New Roman" panose="02020603050405020304" pitchFamily="18" charset="0"/>
                <a:cs typeface="Times New Roman" panose="02020603050405020304" pitchFamily="18" charset="0"/>
              </a:rPr>
              <a:t>H</a:t>
            </a:r>
            <a:r>
              <a:rPr lang="fr-FR" sz="3200" baseline="-25000" dirty="0">
                <a:solidFill>
                  <a:srgbClr val="FCFBF9"/>
                </a:solidFill>
                <a:latin typeface="Times New Roman" panose="02020603050405020304" pitchFamily="18" charset="0"/>
                <a:cs typeface="Times New Roman" panose="02020603050405020304" pitchFamily="18" charset="0"/>
              </a:rPr>
              <a:t>4</a:t>
            </a:r>
            <a:r>
              <a:rPr lang="fr-FR" sz="3200" dirty="0">
                <a:solidFill>
                  <a:srgbClr val="FCFBF9"/>
                </a:solidFill>
                <a:latin typeface="Times New Roman" panose="02020603050405020304" pitchFamily="18" charset="0"/>
                <a:cs typeface="Times New Roman" panose="02020603050405020304" pitchFamily="18" charset="0"/>
              </a:rPr>
              <a:t>.</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6" name="C"/>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C</a:t>
            </a:r>
          </a:p>
        </p:txBody>
      </p:sp>
      <p:sp>
        <p:nvSpPr>
          <p:cNvPr id="7" name="C_answe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fr-FR" sz="3200" dirty="0">
                <a:solidFill>
                  <a:srgbClr val="FCFBF9"/>
                </a:solidFill>
                <a:latin typeface="Times New Roman" panose="02020603050405020304" pitchFamily="18" charset="0"/>
                <a:cs typeface="Times New Roman" panose="02020603050405020304" pitchFamily="18" charset="0"/>
              </a:rPr>
              <a:t>C</a:t>
            </a:r>
            <a:r>
              <a:rPr lang="fr-FR" sz="3200" baseline="-25000" dirty="0">
                <a:solidFill>
                  <a:srgbClr val="FCFBF9"/>
                </a:solidFill>
                <a:latin typeface="Times New Roman" panose="02020603050405020304" pitchFamily="18" charset="0"/>
                <a:cs typeface="Times New Roman" panose="02020603050405020304" pitchFamily="18" charset="0"/>
              </a:rPr>
              <a:t>2</a:t>
            </a:r>
            <a:r>
              <a:rPr lang="fr-FR" sz="3200" dirty="0">
                <a:solidFill>
                  <a:srgbClr val="FCFBF9"/>
                </a:solidFill>
                <a:latin typeface="Times New Roman" panose="02020603050405020304" pitchFamily="18" charset="0"/>
                <a:cs typeface="Times New Roman" panose="02020603050405020304" pitchFamily="18" charset="0"/>
              </a:rPr>
              <a:t>H</a:t>
            </a:r>
            <a:r>
              <a:rPr lang="fr-FR" sz="3200" baseline="-25000" dirty="0">
                <a:solidFill>
                  <a:srgbClr val="FCFBF9"/>
                </a:solidFill>
                <a:latin typeface="Times New Roman" panose="02020603050405020304" pitchFamily="18" charset="0"/>
                <a:cs typeface="Times New Roman" panose="02020603050405020304" pitchFamily="18" charset="0"/>
              </a:rPr>
              <a:t>2</a:t>
            </a:r>
            <a:r>
              <a:rPr lang="fr-FR" sz="3200" dirty="0">
                <a:solidFill>
                  <a:srgbClr val="FCFBF9"/>
                </a:solidFill>
                <a:latin typeface="Times New Roman" panose="02020603050405020304" pitchFamily="18" charset="0"/>
                <a:cs typeface="Times New Roman" panose="02020603050405020304" pitchFamily="18" charset="0"/>
              </a:rPr>
              <a:t>.</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8" name="D"/>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D</a:t>
            </a:r>
          </a:p>
        </p:txBody>
      </p:sp>
      <p:sp>
        <p:nvSpPr>
          <p:cNvPr id="9" name="D_answe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fr-FR" sz="3200" dirty="0">
                <a:solidFill>
                  <a:srgbClr val="FCFBF9"/>
                </a:solidFill>
                <a:latin typeface="Times New Roman" panose="02020603050405020304" pitchFamily="18" charset="0"/>
                <a:cs typeface="Times New Roman" panose="02020603050405020304" pitchFamily="18" charset="0"/>
              </a:rPr>
              <a:t>C</a:t>
            </a:r>
            <a:r>
              <a:rPr lang="fr-FR" sz="3200" baseline="-25000" dirty="0">
                <a:solidFill>
                  <a:srgbClr val="FCFBF9"/>
                </a:solidFill>
                <a:latin typeface="Times New Roman" panose="02020603050405020304" pitchFamily="18" charset="0"/>
                <a:cs typeface="Times New Roman" panose="02020603050405020304" pitchFamily="18" charset="0"/>
              </a:rPr>
              <a:t>2</a:t>
            </a:r>
            <a:r>
              <a:rPr lang="fr-FR" sz="3200" dirty="0">
                <a:solidFill>
                  <a:srgbClr val="FCFBF9"/>
                </a:solidFill>
                <a:latin typeface="Times New Roman" panose="02020603050405020304" pitchFamily="18" charset="0"/>
                <a:cs typeface="Times New Roman" panose="02020603050405020304" pitchFamily="18" charset="0"/>
              </a:rPr>
              <a:t>H</a:t>
            </a:r>
            <a:r>
              <a:rPr lang="fr-FR" sz="3200" baseline="-25000" dirty="0">
                <a:solidFill>
                  <a:srgbClr val="FCFBF9"/>
                </a:solidFill>
                <a:latin typeface="Times New Roman" panose="02020603050405020304" pitchFamily="18" charset="0"/>
                <a:cs typeface="Times New Roman" panose="02020603050405020304" pitchFamily="18" charset="0"/>
              </a:rPr>
              <a:t>6</a:t>
            </a:r>
            <a:r>
              <a:rPr lang="fr-FR" sz="3200" dirty="0">
                <a:solidFill>
                  <a:srgbClr val="FCFBF9"/>
                </a:solidFill>
                <a:latin typeface="Times New Roman" panose="02020603050405020304" pitchFamily="18" charset="0"/>
                <a:cs typeface="Times New Roman" panose="02020603050405020304" pitchFamily="18" charset="0"/>
              </a:rPr>
              <a:t>.</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10" name="Question box"/>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r>
              <a:rPr lang="vi-VN" sz="3200" b="1" dirty="0">
                <a:solidFill>
                  <a:srgbClr val="FCFBF9"/>
                </a:solidFill>
                <a:latin typeface="Times New Roman" panose="02020603050405020304" pitchFamily="18" charset="0"/>
                <a:cs typeface="Times New Roman" panose="02020603050405020304" pitchFamily="18" charset="0"/>
              </a:rPr>
              <a:t>Câu </a:t>
            </a:r>
            <a:r>
              <a:rPr lang="en-US" sz="3200" b="1" dirty="0">
                <a:solidFill>
                  <a:srgbClr val="FCFBF9"/>
                </a:solidFill>
                <a:latin typeface="Times New Roman" panose="02020603050405020304" pitchFamily="18" charset="0"/>
                <a:cs typeface="Times New Roman" panose="02020603050405020304" pitchFamily="18" charset="0"/>
              </a:rPr>
              <a:t>4</a:t>
            </a:r>
            <a:r>
              <a:rPr lang="vi-VN" sz="3200" b="1" dirty="0">
                <a:solidFill>
                  <a:srgbClr val="FCFBF9"/>
                </a:solidFill>
                <a:latin typeface="Times New Roman" panose="02020603050405020304" pitchFamily="18" charset="0"/>
                <a:cs typeface="Times New Roman" panose="02020603050405020304" pitchFamily="18" charset="0"/>
              </a:rPr>
              <a:t>: </a:t>
            </a:r>
            <a:r>
              <a:rPr lang="vi-VN" sz="3200" dirty="0">
                <a:solidFill>
                  <a:srgbClr val="FCFBF9"/>
                </a:solidFill>
                <a:latin typeface="Times New Roman" panose="02020603050405020304" pitchFamily="18" charset="0"/>
                <a:cs typeface="Times New Roman" panose="02020603050405020304" pitchFamily="18" charset="0"/>
              </a:rPr>
              <a:t>Khí X có tỉ khối so với hydrogen là 14. </a:t>
            </a:r>
            <a:r>
              <a:rPr lang="pt-BR" sz="3200" dirty="0">
                <a:solidFill>
                  <a:srgbClr val="FCFBF9"/>
                </a:solidFill>
                <a:latin typeface="Times New Roman" panose="02020603050405020304" pitchFamily="18" charset="0"/>
                <a:cs typeface="Times New Roman" panose="02020603050405020304" pitchFamily="18" charset="0"/>
              </a:rPr>
              <a:t>Khí X là</a:t>
            </a:r>
            <a:endParaRPr lang="en-US" sz="3200" dirty="0">
              <a:solidFill>
                <a:srgbClr val="FCFBF9"/>
              </a:solidFill>
              <a:latin typeface="Times New Roman" panose="02020603050405020304" pitchFamily="18" charset="0"/>
              <a:cs typeface="Times New Roman" panose="02020603050405020304" pitchFamily="18" charset="0"/>
            </a:endParaRPr>
          </a:p>
        </p:txBody>
      </p:sp>
      <p:sp>
        <p:nvSpPr>
          <p:cNvPr id="11" name="Score Button">
            <a:hlinkClick r:id="" action="ppaction://hlinkshowjump?jump=nextslide" tooltip="Next Question!" highlightClick="1">
              <a:snd r:embed="rId5" name="click.wav"/>
            </a:hlinkClick>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mj-lt"/>
              </a:rPr>
              <a:t>&gt;</a:t>
            </a:r>
            <a:endParaRPr lang="en-GB" sz="3300" dirty="0">
              <a:solidFill>
                <a:schemeClr val="accent1">
                  <a:lumMod val="60000"/>
                  <a:lumOff val="40000"/>
                </a:schemeClr>
              </a:solidFill>
              <a:latin typeface="+mj-lt"/>
            </a:endParaRPr>
          </a:p>
        </p:txBody>
      </p:sp>
    </p:spTree>
    <p:extLst>
      <p:ext uri="{BB962C8B-B14F-4D97-AF65-F5344CB8AC3E}">
        <p14:creationId xmlns:p14="http://schemas.microsoft.com/office/powerpoint/2010/main" val="1510891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0066"/>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
                                        </p:tgtEl>
                                        <p:attrNameLst>
                                          <p:attrName>fillcolor</p:attrName>
                                        </p:attrNameLst>
                                      </p:cBhvr>
                                      <p:to>
                                        <a:srgbClr val="FF0066"/>
                                      </p:to>
                                    </p:animClr>
                                    <p:set>
                                      <p:cBhvr>
                                        <p:cTn id="11" dur="250" fill="hold"/>
                                        <p:tgtEl>
                                          <p:spTgt spid="2"/>
                                        </p:tgtEl>
                                        <p:attrNameLst>
                                          <p:attrName>fill.type</p:attrName>
                                        </p:attrNameLst>
                                      </p:cBhvr>
                                      <p:to>
                                        <p:strVal val="solid"/>
                                      </p:to>
                                    </p:set>
                                    <p:set>
                                      <p:cBhvr>
                                        <p:cTn id="12" dur="250" fill="hold"/>
                                        <p:tgtEl>
                                          <p:spTgt spid="2"/>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5"/>
                                        </p:tgtEl>
                                        <p:attrNameLst>
                                          <p:attrName>fillcolor</p:attrName>
                                        </p:attrNameLst>
                                      </p:cBhvr>
                                      <p:to>
                                        <a:srgbClr val="92D050"/>
                                      </p:to>
                                    </p:animClr>
                                    <p:set>
                                      <p:cBhvr>
                                        <p:cTn id="18" dur="250" fill="hold"/>
                                        <p:tgtEl>
                                          <p:spTgt spid="5"/>
                                        </p:tgtEl>
                                        <p:attrNameLst>
                                          <p:attrName>fill.type</p:attrName>
                                        </p:attrNameLst>
                                      </p:cBhvr>
                                      <p:to>
                                        <p:strVal val="solid"/>
                                      </p:to>
                                    </p:set>
                                    <p:set>
                                      <p:cBhvr>
                                        <p:cTn id="19" dur="250" fill="hold"/>
                                        <p:tgtEl>
                                          <p:spTgt spid="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4" name="chimes.wav"/>
                                        </p:tgtEl>
                                      </p:cMediaNode>
                                    </p:audio>
                                  </p:subTnLst>
                                </p:cTn>
                              </p:par>
                              <p:par>
                                <p:cTn id="20" presetID="1" presetClass="emph" presetSubtype="2" fill="hold" nodeType="withEffect">
                                  <p:stCondLst>
                                    <p:cond delay="0"/>
                                  </p:stCondLst>
                                  <p:childTnLst>
                                    <p:animClr clrSpc="rgb" dir="cw">
                                      <p:cBhvr>
                                        <p:cTn id="21" dur="250" fill="hold"/>
                                        <p:tgtEl>
                                          <p:spTgt spid="4"/>
                                        </p:tgtEl>
                                        <p:attrNameLst>
                                          <p:attrName>fillcolor</p:attrName>
                                        </p:attrNameLst>
                                      </p:cBhvr>
                                      <p:to>
                                        <a:srgbClr val="92D050"/>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7"/>
                                        </p:tgtEl>
                                        <p:attrNameLst>
                                          <p:attrName>fillcolor</p:attrName>
                                        </p:attrNameLst>
                                      </p:cBhvr>
                                      <p:to>
                                        <a:srgbClr val="FF0066"/>
                                      </p:to>
                                    </p:animClr>
                                    <p:set>
                                      <p:cBhvr>
                                        <p:cTn id="29" dur="250" fill="hold"/>
                                        <p:tgtEl>
                                          <p:spTgt spid="7"/>
                                        </p:tgtEl>
                                        <p:attrNameLst>
                                          <p:attrName>fill.type</p:attrName>
                                        </p:attrNameLst>
                                      </p:cBhvr>
                                      <p:to>
                                        <p:strVal val="solid"/>
                                      </p:to>
                                    </p:set>
                                    <p:set>
                                      <p:cBhvr>
                                        <p:cTn id="30" dur="25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rgbClr val="FF0066"/>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FF0066"/>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3" name="whoosh.wav"/>
                                        </p:tgtEl>
                                      </p:cMediaNode>
                                    </p:audio>
                                  </p:subTnLst>
                                </p:cTn>
                              </p:par>
                              <p:par>
                                <p:cTn id="42" presetID="1" presetClass="emph" presetSubtype="2" fill="hold" nodeType="withEffect">
                                  <p:stCondLst>
                                    <p:cond delay="0"/>
                                  </p:stCondLst>
                                  <p:childTnLst>
                                    <p:animClr clrSpc="rgb" dir="cw">
                                      <p:cBhvr>
                                        <p:cTn id="43" dur="250" fill="hold"/>
                                        <p:tgtEl>
                                          <p:spTgt spid="8"/>
                                        </p:tgtEl>
                                        <p:attrNameLst>
                                          <p:attrName>fillcolor</p:attrName>
                                        </p:attrNameLst>
                                      </p:cBhvr>
                                      <p:to>
                                        <a:srgbClr val="FF0066"/>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
          <p:cNvSpPr/>
          <p:nvPr/>
        </p:nvSpPr>
        <p:spPr>
          <a:xfrm>
            <a:off x="238905" y="1976877"/>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A</a:t>
            </a:r>
          </a:p>
        </p:txBody>
      </p:sp>
      <p:sp>
        <p:nvSpPr>
          <p:cNvPr id="3" name="A_answer"/>
          <p:cNvSpPr/>
          <p:nvPr/>
        </p:nvSpPr>
        <p:spPr>
          <a:xfrm>
            <a:off x="1107255"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de-DE" sz="3200" dirty="0">
                <a:solidFill>
                  <a:srgbClr val="FCFBF9"/>
                </a:solidFill>
                <a:latin typeface="Times New Roman" panose="02020603050405020304" pitchFamily="18" charset="0"/>
                <a:cs typeface="Times New Roman" panose="02020603050405020304" pitchFamily="18" charset="0"/>
              </a:rPr>
              <a:t>Quì tím.</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4" name="B"/>
          <p:cNvSpPr/>
          <p:nvPr/>
        </p:nvSpPr>
        <p:spPr>
          <a:xfrm>
            <a:off x="4742318" y="1975844"/>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B</a:t>
            </a:r>
          </a:p>
        </p:txBody>
      </p:sp>
      <p:sp>
        <p:nvSpPr>
          <p:cNvPr id="5" name="B_answer"/>
          <p:cNvSpPr/>
          <p:nvPr/>
        </p:nvSpPr>
        <p:spPr>
          <a:xfrm>
            <a:off x="5610668" y="1976878"/>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de-DE" sz="3200" dirty="0">
                <a:solidFill>
                  <a:srgbClr val="FCFBF9"/>
                </a:solidFill>
                <a:latin typeface="Times New Roman" panose="02020603050405020304" pitchFamily="18" charset="0"/>
                <a:cs typeface="Times New Roman" panose="02020603050405020304" pitchFamily="18" charset="0"/>
              </a:rPr>
              <a:t>Dung dịch bari chlorinerua.</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6" name="C"/>
          <p:cNvSpPr/>
          <p:nvPr/>
        </p:nvSpPr>
        <p:spPr>
          <a:xfrm>
            <a:off x="238905" y="3185248"/>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C</a:t>
            </a:r>
          </a:p>
        </p:txBody>
      </p:sp>
      <p:sp>
        <p:nvSpPr>
          <p:cNvPr id="7" name="C_answer"/>
          <p:cNvSpPr/>
          <p:nvPr/>
        </p:nvSpPr>
        <p:spPr>
          <a:xfrm>
            <a:off x="1107255"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solidFill>
                  <a:srgbClr val="FCFBF9"/>
                </a:solidFill>
                <a:latin typeface="Times New Roman" panose="02020603050405020304" pitchFamily="18" charset="0"/>
                <a:cs typeface="Times New Roman" panose="02020603050405020304" pitchFamily="18" charset="0"/>
              </a:rPr>
              <a:t>Dung dịch phenolphtalein.</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8" name="D"/>
          <p:cNvSpPr/>
          <p:nvPr/>
        </p:nvSpPr>
        <p:spPr>
          <a:xfrm>
            <a:off x="4742318" y="3184215"/>
            <a:ext cx="868350" cy="1080000"/>
          </a:xfrm>
          <a:custGeom>
            <a:avLst/>
            <a:gdLst>
              <a:gd name="connsiteX0" fmla="*/ 240005 w 1042350"/>
              <a:gd name="connsiteY0" fmla="*/ 0 h 1440000"/>
              <a:gd name="connsiteX1" fmla="*/ 1042350 w 1042350"/>
              <a:gd name="connsiteY1" fmla="*/ 0 h 1440000"/>
              <a:gd name="connsiteX2" fmla="*/ 1042350 w 1042350"/>
              <a:gd name="connsiteY2" fmla="*/ 1440000 h 1440000"/>
              <a:gd name="connsiteX3" fmla="*/ 240005 w 1042350"/>
              <a:gd name="connsiteY3" fmla="*/ 1440000 h 1440000"/>
              <a:gd name="connsiteX4" fmla="*/ 0 w 1042350"/>
              <a:gd name="connsiteY4" fmla="*/ 1199995 h 1440000"/>
              <a:gd name="connsiteX5" fmla="*/ 0 w 1042350"/>
              <a:gd name="connsiteY5" fmla="*/ 240005 h 1440000"/>
              <a:gd name="connsiteX6" fmla="*/ 240005 w 1042350"/>
              <a:gd name="connsiteY6" fmla="*/ 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2350" h="1440000">
                <a:moveTo>
                  <a:pt x="240005" y="0"/>
                </a:moveTo>
                <a:lnTo>
                  <a:pt x="1042350" y="0"/>
                </a:lnTo>
                <a:lnTo>
                  <a:pt x="1042350" y="1440000"/>
                </a:lnTo>
                <a:lnTo>
                  <a:pt x="240005" y="1440000"/>
                </a:lnTo>
                <a:cubicBezTo>
                  <a:pt x="107454" y="1440000"/>
                  <a:pt x="0" y="1332546"/>
                  <a:pt x="0" y="1199995"/>
                </a:cubicBezTo>
                <a:lnTo>
                  <a:pt x="0" y="240005"/>
                </a:lnTo>
                <a:cubicBezTo>
                  <a:pt x="0" y="107454"/>
                  <a:pt x="107454" y="0"/>
                  <a:pt x="240005" y="0"/>
                </a:cubicBezTo>
                <a:close/>
              </a:path>
            </a:pathLst>
          </a:custGeom>
          <a:solidFill>
            <a:srgbClr val="183C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rgbClr val="FCFBF9"/>
                </a:solidFill>
                <a:latin typeface="Times New Roman" panose="02020603050405020304" pitchFamily="18" charset="0"/>
                <a:cs typeface="Times New Roman" panose="02020603050405020304" pitchFamily="18" charset="0"/>
              </a:rPr>
              <a:t>D</a:t>
            </a:r>
          </a:p>
        </p:txBody>
      </p:sp>
      <p:sp>
        <p:nvSpPr>
          <p:cNvPr id="9" name="D_answer"/>
          <p:cNvSpPr/>
          <p:nvPr/>
        </p:nvSpPr>
        <p:spPr>
          <a:xfrm>
            <a:off x="5610668" y="3184215"/>
            <a:ext cx="3267045" cy="1080000"/>
          </a:xfrm>
          <a:custGeom>
            <a:avLst/>
            <a:gdLst>
              <a:gd name="connsiteX0" fmla="*/ 0 w 4356060"/>
              <a:gd name="connsiteY0" fmla="*/ 0 h 1440000"/>
              <a:gd name="connsiteX1" fmla="*/ 4116055 w 4356060"/>
              <a:gd name="connsiteY1" fmla="*/ 0 h 1440000"/>
              <a:gd name="connsiteX2" fmla="*/ 4356060 w 4356060"/>
              <a:gd name="connsiteY2" fmla="*/ 240005 h 1440000"/>
              <a:gd name="connsiteX3" fmla="*/ 4356060 w 4356060"/>
              <a:gd name="connsiteY3" fmla="*/ 1199995 h 1440000"/>
              <a:gd name="connsiteX4" fmla="*/ 4116055 w 4356060"/>
              <a:gd name="connsiteY4" fmla="*/ 1440000 h 1440000"/>
              <a:gd name="connsiteX5" fmla="*/ 0 w 4356060"/>
              <a:gd name="connsiteY5" fmla="*/ 1440000 h 144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6060" h="1440000">
                <a:moveTo>
                  <a:pt x="0" y="0"/>
                </a:moveTo>
                <a:lnTo>
                  <a:pt x="4116055" y="0"/>
                </a:lnTo>
                <a:cubicBezTo>
                  <a:pt x="4248606" y="0"/>
                  <a:pt x="4356060" y="107454"/>
                  <a:pt x="4356060" y="240005"/>
                </a:cubicBezTo>
                <a:lnTo>
                  <a:pt x="4356060" y="1199995"/>
                </a:lnTo>
                <a:cubicBezTo>
                  <a:pt x="4356060" y="1332546"/>
                  <a:pt x="4248606" y="1440000"/>
                  <a:pt x="4116055" y="1440000"/>
                </a:cubicBezTo>
                <a:lnTo>
                  <a:pt x="0" y="1440000"/>
                </a:lnTo>
                <a:close/>
              </a:path>
            </a:pathLst>
          </a:cu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sz="3200" dirty="0">
                <a:solidFill>
                  <a:srgbClr val="FCFBF9"/>
                </a:solidFill>
                <a:latin typeface="Times New Roman" panose="02020603050405020304" pitchFamily="18" charset="0"/>
                <a:cs typeface="Times New Roman" panose="02020603050405020304" pitchFamily="18" charset="0"/>
              </a:rPr>
              <a:t>Dung dịch bromine.</a:t>
            </a:r>
            <a:endParaRPr lang="en-GB" sz="3200" dirty="0">
              <a:solidFill>
                <a:srgbClr val="FCFBF9"/>
              </a:solidFill>
              <a:latin typeface="Times New Roman" panose="02020603050405020304" pitchFamily="18" charset="0"/>
              <a:cs typeface="Times New Roman" panose="02020603050405020304" pitchFamily="18" charset="0"/>
            </a:endParaRPr>
          </a:p>
        </p:txBody>
      </p:sp>
      <p:sp>
        <p:nvSpPr>
          <p:cNvPr id="10" name="Question box"/>
          <p:cNvSpPr/>
          <p:nvPr/>
        </p:nvSpPr>
        <p:spPr>
          <a:xfrm>
            <a:off x="237713" y="229539"/>
            <a:ext cx="8640000" cy="162000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vi-VN" sz="3200" b="1" dirty="0">
                <a:solidFill>
                  <a:srgbClr val="FCFBF9"/>
                </a:solidFill>
                <a:latin typeface="Times New Roman" panose="02020603050405020304" pitchFamily="18" charset="0"/>
                <a:cs typeface="Times New Roman" panose="02020603050405020304" pitchFamily="18" charset="0"/>
              </a:rPr>
              <a:t>Câu </a:t>
            </a:r>
            <a:r>
              <a:rPr lang="en-US" sz="3200" b="1" dirty="0">
                <a:solidFill>
                  <a:srgbClr val="FCFBF9"/>
                </a:solidFill>
                <a:latin typeface="Times New Roman" panose="02020603050405020304" pitchFamily="18" charset="0"/>
                <a:cs typeface="Times New Roman" panose="02020603050405020304" pitchFamily="18" charset="0"/>
              </a:rPr>
              <a:t>5</a:t>
            </a:r>
            <a:r>
              <a:rPr lang="vi-VN" sz="3200" b="1" dirty="0">
                <a:solidFill>
                  <a:srgbClr val="FCFBF9"/>
                </a:solidFill>
                <a:latin typeface="Times New Roman" panose="02020603050405020304" pitchFamily="18" charset="0"/>
                <a:cs typeface="Times New Roman" panose="02020603050405020304" pitchFamily="18" charset="0"/>
              </a:rPr>
              <a:t>: </a:t>
            </a:r>
            <a:r>
              <a:rPr lang="vi-VN" sz="3200" dirty="0">
                <a:solidFill>
                  <a:srgbClr val="FCFBF9"/>
                </a:solidFill>
                <a:latin typeface="Times New Roman" panose="02020603050405020304" pitchFamily="18" charset="0"/>
                <a:cs typeface="Times New Roman" panose="02020603050405020304" pitchFamily="18" charset="0"/>
              </a:rPr>
              <a:t>Hoá chất nào sau đây dùng để phân biệt 2 chất CH</a:t>
            </a:r>
            <a:r>
              <a:rPr lang="vi-VN" sz="3200" baseline="-25000" dirty="0">
                <a:solidFill>
                  <a:srgbClr val="FCFBF9"/>
                </a:solidFill>
                <a:latin typeface="Times New Roman" panose="02020603050405020304" pitchFamily="18" charset="0"/>
                <a:cs typeface="Times New Roman" panose="02020603050405020304" pitchFamily="18" charset="0"/>
              </a:rPr>
              <a:t>4</a:t>
            </a:r>
            <a:r>
              <a:rPr lang="vi-VN" sz="3200" dirty="0">
                <a:solidFill>
                  <a:srgbClr val="FCFBF9"/>
                </a:solidFill>
                <a:latin typeface="Times New Roman" panose="02020603050405020304" pitchFamily="18" charset="0"/>
                <a:cs typeface="Times New Roman" panose="02020603050405020304" pitchFamily="18" charset="0"/>
              </a:rPr>
              <a:t> và C</a:t>
            </a:r>
            <a:r>
              <a:rPr lang="vi-VN" sz="3200" baseline="-25000" dirty="0">
                <a:solidFill>
                  <a:srgbClr val="FCFBF9"/>
                </a:solidFill>
                <a:latin typeface="Times New Roman" panose="02020603050405020304" pitchFamily="18" charset="0"/>
                <a:cs typeface="Times New Roman" panose="02020603050405020304" pitchFamily="18" charset="0"/>
              </a:rPr>
              <a:t>2</a:t>
            </a:r>
            <a:r>
              <a:rPr lang="vi-VN" sz="3200" dirty="0">
                <a:solidFill>
                  <a:srgbClr val="FCFBF9"/>
                </a:solidFill>
                <a:latin typeface="Times New Roman" panose="02020603050405020304" pitchFamily="18" charset="0"/>
                <a:cs typeface="Times New Roman" panose="02020603050405020304" pitchFamily="18" charset="0"/>
              </a:rPr>
              <a:t>H</a:t>
            </a:r>
            <a:r>
              <a:rPr lang="vi-VN" sz="3200" baseline="-25000" dirty="0">
                <a:solidFill>
                  <a:srgbClr val="FCFBF9"/>
                </a:solidFill>
                <a:latin typeface="Times New Roman" panose="02020603050405020304" pitchFamily="18" charset="0"/>
                <a:cs typeface="Times New Roman" panose="02020603050405020304" pitchFamily="18" charset="0"/>
              </a:rPr>
              <a:t>4</a:t>
            </a:r>
            <a:r>
              <a:rPr lang="vi-VN" sz="3200" dirty="0">
                <a:solidFill>
                  <a:srgbClr val="FCFBF9"/>
                </a:solidFill>
                <a:latin typeface="Times New Roman" panose="02020603050405020304" pitchFamily="18" charset="0"/>
                <a:cs typeface="Times New Roman" panose="02020603050405020304" pitchFamily="18" charset="0"/>
              </a:rPr>
              <a:t>?</a:t>
            </a:r>
            <a:endParaRPr lang="en-US" sz="3200" dirty="0">
              <a:solidFill>
                <a:srgbClr val="FCFBF9"/>
              </a:solidFill>
              <a:latin typeface="Times New Roman" panose="02020603050405020304" pitchFamily="18" charset="0"/>
              <a:cs typeface="Times New Roman" panose="02020603050405020304" pitchFamily="18" charset="0"/>
            </a:endParaRPr>
          </a:p>
        </p:txBody>
      </p:sp>
      <p:sp>
        <p:nvSpPr>
          <p:cNvPr id="11" name="Score Button">
            <a:hlinkClick r:id="" action="ppaction://hlinkshowjump?jump=nextslide" tooltip="Next Question!" highlightClick="1">
              <a:snd r:embed="rId5" name="click.wav"/>
            </a:hlinkClick>
          </p:cNvPr>
          <p:cNvSpPr/>
          <p:nvPr/>
        </p:nvSpPr>
        <p:spPr>
          <a:xfrm>
            <a:off x="8337713" y="4535922"/>
            <a:ext cx="540000" cy="405000"/>
          </a:xfrm>
          <a:prstGeom prst="roundRect">
            <a:avLst/>
          </a:prstGeom>
          <a:solidFill>
            <a:schemeClr val="accent1">
              <a:lumMod val="50000"/>
              <a:alpha val="50000"/>
            </a:schemeClr>
          </a:solidFill>
          <a:ln w="76200">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100" dirty="0">
                <a:solidFill>
                  <a:schemeClr val="accent1">
                    <a:lumMod val="60000"/>
                    <a:lumOff val="40000"/>
                  </a:schemeClr>
                </a:solidFill>
                <a:latin typeface="+mj-lt"/>
              </a:rPr>
              <a:t>&gt;</a:t>
            </a:r>
            <a:endParaRPr lang="en-GB" sz="3300" dirty="0">
              <a:solidFill>
                <a:schemeClr val="accent1">
                  <a:lumMod val="60000"/>
                  <a:lumOff val="40000"/>
                </a:schemeClr>
              </a:solidFill>
              <a:latin typeface="+mj-lt"/>
            </a:endParaRPr>
          </a:p>
        </p:txBody>
      </p:sp>
    </p:spTree>
    <p:extLst>
      <p:ext uri="{BB962C8B-B14F-4D97-AF65-F5344CB8AC3E}">
        <p14:creationId xmlns:p14="http://schemas.microsoft.com/office/powerpoint/2010/main" val="3708631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3"/>
                                        </p:tgtEl>
                                        <p:attrNameLst>
                                          <p:attrName>fillcolor</p:attrName>
                                        </p:attrNameLst>
                                      </p:cBhvr>
                                      <p:to>
                                        <a:srgbClr val="FF0066"/>
                                      </p:to>
                                    </p:animClr>
                                    <p:set>
                                      <p:cBhvr>
                                        <p:cTn id="7" dur="250" fill="hold"/>
                                        <p:tgtEl>
                                          <p:spTgt spid="3"/>
                                        </p:tgtEl>
                                        <p:attrNameLst>
                                          <p:attrName>fill.type</p:attrName>
                                        </p:attrNameLst>
                                      </p:cBhvr>
                                      <p:to>
                                        <p:strVal val="solid"/>
                                      </p:to>
                                    </p:set>
                                    <p:set>
                                      <p:cBhvr>
                                        <p:cTn id="8" dur="250" fill="hold"/>
                                        <p:tgtEl>
                                          <p:spTgt spid="3"/>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9" presetID="1" presetClass="emph" presetSubtype="2" fill="hold" nodeType="withEffect">
                                  <p:stCondLst>
                                    <p:cond delay="0"/>
                                  </p:stCondLst>
                                  <p:childTnLst>
                                    <p:animClr clrSpc="rgb" dir="cw">
                                      <p:cBhvr>
                                        <p:cTn id="10" dur="250" fill="hold"/>
                                        <p:tgtEl>
                                          <p:spTgt spid="2"/>
                                        </p:tgtEl>
                                        <p:attrNameLst>
                                          <p:attrName>fillcolor</p:attrName>
                                        </p:attrNameLst>
                                      </p:cBhvr>
                                      <p:to>
                                        <a:srgbClr val="FF0066"/>
                                      </p:to>
                                    </p:animClr>
                                    <p:set>
                                      <p:cBhvr>
                                        <p:cTn id="11" dur="250" fill="hold"/>
                                        <p:tgtEl>
                                          <p:spTgt spid="2"/>
                                        </p:tgtEl>
                                        <p:attrNameLst>
                                          <p:attrName>fill.type</p:attrName>
                                        </p:attrNameLst>
                                      </p:cBhvr>
                                      <p:to>
                                        <p:strVal val="solid"/>
                                      </p:to>
                                    </p:set>
                                    <p:set>
                                      <p:cBhvr>
                                        <p:cTn id="12" dur="250" fill="hold"/>
                                        <p:tgtEl>
                                          <p:spTgt spid="2"/>
                                        </p:tgtEl>
                                        <p:attrNameLst>
                                          <p:attrName>fill.on</p:attrName>
                                        </p:attrNameLst>
                                      </p:cBhvr>
                                      <p:to>
                                        <p:strVal val="true"/>
                                      </p:to>
                                    </p:set>
                                  </p:childTnLst>
                                </p:cTn>
                              </p:par>
                            </p:childTnLst>
                          </p:cTn>
                        </p:par>
                      </p:childTnLst>
                    </p:cTn>
                  </p:par>
                </p:childTnLst>
              </p:cTn>
              <p:nextCondLst>
                <p:cond evt="onClick" delay="0">
                  <p:tgtEl>
                    <p:spTgt spid="3"/>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250" fill="hold"/>
                                        <p:tgtEl>
                                          <p:spTgt spid="5"/>
                                        </p:tgtEl>
                                        <p:attrNameLst>
                                          <p:attrName>fillcolor</p:attrName>
                                        </p:attrNameLst>
                                      </p:cBhvr>
                                      <p:to>
                                        <a:srgbClr val="FF0066"/>
                                      </p:to>
                                    </p:animClr>
                                    <p:set>
                                      <p:cBhvr>
                                        <p:cTn id="18" dur="250" fill="hold"/>
                                        <p:tgtEl>
                                          <p:spTgt spid="5"/>
                                        </p:tgtEl>
                                        <p:attrNameLst>
                                          <p:attrName>fill.type</p:attrName>
                                        </p:attrNameLst>
                                      </p:cBhvr>
                                      <p:to>
                                        <p:strVal val="solid"/>
                                      </p:to>
                                    </p:set>
                                    <p:set>
                                      <p:cBhvr>
                                        <p:cTn id="19" dur="250" fill="hold"/>
                                        <p:tgtEl>
                                          <p:spTgt spid="5"/>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par>
                                <p:cTn id="20" presetID="1" presetClass="emph" presetSubtype="2" fill="hold" nodeType="withEffect">
                                  <p:stCondLst>
                                    <p:cond delay="0"/>
                                  </p:stCondLst>
                                  <p:childTnLst>
                                    <p:animClr clrSpc="rgb" dir="cw">
                                      <p:cBhvr>
                                        <p:cTn id="21" dur="250" fill="hold"/>
                                        <p:tgtEl>
                                          <p:spTgt spid="4"/>
                                        </p:tgtEl>
                                        <p:attrNameLst>
                                          <p:attrName>fillcolor</p:attrName>
                                        </p:attrNameLst>
                                      </p:cBhvr>
                                      <p:to>
                                        <a:srgbClr val="FF0066"/>
                                      </p:to>
                                    </p:animClr>
                                    <p:set>
                                      <p:cBhvr>
                                        <p:cTn id="22" dur="250" fill="hold"/>
                                        <p:tgtEl>
                                          <p:spTgt spid="4"/>
                                        </p:tgtEl>
                                        <p:attrNameLst>
                                          <p:attrName>fill.type</p:attrName>
                                        </p:attrNameLst>
                                      </p:cBhvr>
                                      <p:to>
                                        <p:strVal val="solid"/>
                                      </p:to>
                                    </p:set>
                                    <p:set>
                                      <p:cBhvr>
                                        <p:cTn id="23" dur="250" fill="hold"/>
                                        <p:tgtEl>
                                          <p:spTgt spid="4"/>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7"/>
                                        </p:tgtEl>
                                        <p:attrNameLst>
                                          <p:attrName>fillcolor</p:attrName>
                                        </p:attrNameLst>
                                      </p:cBhvr>
                                      <p:to>
                                        <a:srgbClr val="FF0066"/>
                                      </p:to>
                                    </p:animClr>
                                    <p:set>
                                      <p:cBhvr>
                                        <p:cTn id="29" dur="250" fill="hold"/>
                                        <p:tgtEl>
                                          <p:spTgt spid="7"/>
                                        </p:tgtEl>
                                        <p:attrNameLst>
                                          <p:attrName>fill.type</p:attrName>
                                        </p:attrNameLst>
                                      </p:cBhvr>
                                      <p:to>
                                        <p:strVal val="solid"/>
                                      </p:to>
                                    </p:set>
                                    <p:set>
                                      <p:cBhvr>
                                        <p:cTn id="30" dur="250" fill="hold"/>
                                        <p:tgtEl>
                                          <p:spTgt spid="7"/>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par>
                                <p:cTn id="31" presetID="1" presetClass="emph" presetSubtype="2" fill="hold" nodeType="withEffect">
                                  <p:stCondLst>
                                    <p:cond delay="0"/>
                                  </p:stCondLst>
                                  <p:childTnLst>
                                    <p:animClr clrSpc="rgb" dir="cw">
                                      <p:cBhvr>
                                        <p:cTn id="32" dur="250" fill="hold"/>
                                        <p:tgtEl>
                                          <p:spTgt spid="6"/>
                                        </p:tgtEl>
                                        <p:attrNameLst>
                                          <p:attrName>fillcolor</p:attrName>
                                        </p:attrNameLst>
                                      </p:cBhvr>
                                      <p:to>
                                        <a:srgbClr val="FF0066"/>
                                      </p:to>
                                    </p:animClr>
                                    <p:set>
                                      <p:cBhvr>
                                        <p:cTn id="33" dur="250" fill="hold"/>
                                        <p:tgtEl>
                                          <p:spTgt spid="6"/>
                                        </p:tgtEl>
                                        <p:attrNameLst>
                                          <p:attrName>fill.type</p:attrName>
                                        </p:attrNameLst>
                                      </p:cBhvr>
                                      <p:to>
                                        <p:strVal val="solid"/>
                                      </p:to>
                                    </p:set>
                                    <p:set>
                                      <p:cBhvr>
                                        <p:cTn id="34" dur="250" fill="hold"/>
                                        <p:tgtEl>
                                          <p:spTgt spid="6"/>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250" fill="hold"/>
                                        <p:tgtEl>
                                          <p:spTgt spid="9"/>
                                        </p:tgtEl>
                                        <p:attrNameLst>
                                          <p:attrName>fillcolor</p:attrName>
                                        </p:attrNameLst>
                                      </p:cBhvr>
                                      <p:to>
                                        <a:srgbClr val="92D050"/>
                                      </p:to>
                                    </p:animClr>
                                    <p:set>
                                      <p:cBhvr>
                                        <p:cTn id="40" dur="250" fill="hold"/>
                                        <p:tgtEl>
                                          <p:spTgt spid="9"/>
                                        </p:tgtEl>
                                        <p:attrNameLst>
                                          <p:attrName>fill.type</p:attrName>
                                        </p:attrNameLst>
                                      </p:cBhvr>
                                      <p:to>
                                        <p:strVal val="solid"/>
                                      </p:to>
                                    </p:set>
                                    <p:set>
                                      <p:cBhvr>
                                        <p:cTn id="41" dur="250" fill="hold"/>
                                        <p:tgtEl>
                                          <p:spTgt spid="9"/>
                                        </p:tgtEl>
                                        <p:attrNameLst>
                                          <p:attrName>fill.on</p:attrName>
                                        </p:attrNameLst>
                                      </p:cBhvr>
                                      <p:to>
                                        <p:strVal val="true"/>
                                      </p:to>
                                    </p:set>
                                  </p:childTnLst>
                                  <p:subTnLst>
                                    <p:audio>
                                      <p:cMediaNode>
                                        <p:cTn display="0" masterRel="sameClick">
                                          <p:stCondLst>
                                            <p:cond evt="begin" delay="0">
                                              <p:tn val="38"/>
                                            </p:cond>
                                          </p:stCondLst>
                                          <p:endCondLst>
                                            <p:cond evt="onStopAudio" delay="0">
                                              <p:tgtEl>
                                                <p:sldTgt/>
                                              </p:tgtEl>
                                            </p:cond>
                                          </p:endCondLst>
                                        </p:cTn>
                                        <p:tgtEl>
                                          <p:sndTgt r:embed="rId4" name="chimes.wav"/>
                                        </p:tgtEl>
                                      </p:cMediaNode>
                                    </p:audio>
                                  </p:subTnLst>
                                </p:cTn>
                              </p:par>
                              <p:par>
                                <p:cTn id="42" presetID="1" presetClass="emph" presetSubtype="2" fill="hold" nodeType="withEffect">
                                  <p:stCondLst>
                                    <p:cond delay="0"/>
                                  </p:stCondLst>
                                  <p:childTnLst>
                                    <p:animClr clrSpc="rgb" dir="cw">
                                      <p:cBhvr>
                                        <p:cTn id="43" dur="250" fill="hold"/>
                                        <p:tgtEl>
                                          <p:spTgt spid="8"/>
                                        </p:tgtEl>
                                        <p:attrNameLst>
                                          <p:attrName>fillcolor</p:attrName>
                                        </p:attrNameLst>
                                      </p:cBhvr>
                                      <p:to>
                                        <a:srgbClr val="92D050"/>
                                      </p:to>
                                    </p:animClr>
                                    <p:set>
                                      <p:cBhvr>
                                        <p:cTn id="44" dur="250" fill="hold"/>
                                        <p:tgtEl>
                                          <p:spTgt spid="8"/>
                                        </p:tgtEl>
                                        <p:attrNameLst>
                                          <p:attrName>fill.type</p:attrName>
                                        </p:attrNameLst>
                                      </p:cBhvr>
                                      <p:to>
                                        <p:strVal val="solid"/>
                                      </p:to>
                                    </p:set>
                                    <p:set>
                                      <p:cBhvr>
                                        <p:cTn id="45" dur="250" fill="hold"/>
                                        <p:tgtEl>
                                          <p:spTgt spid="8"/>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Question box"/>
          <p:cNvSpPr/>
          <p:nvPr/>
        </p:nvSpPr>
        <p:spPr>
          <a:xfrm>
            <a:off x="227322" y="416576"/>
            <a:ext cx="8640000" cy="2731870"/>
          </a:xfrm>
          <a:prstGeom prst="roundRect">
            <a:avLst/>
          </a:prstGeom>
          <a:solidFill>
            <a:srgbClr val="183C5D">
              <a:alpha val="75000"/>
            </a:srgbClr>
          </a:solid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algn="ctr"/>
            <a:r>
              <a:rPr lang="vi-VN" sz="3200" b="1" dirty="0">
                <a:solidFill>
                  <a:srgbClr val="FCFBF9"/>
                </a:solidFill>
                <a:latin typeface="Times New Roman" panose="02020603050405020304" pitchFamily="18" charset="0"/>
                <a:cs typeface="Times New Roman" panose="02020603050405020304" pitchFamily="18" charset="0"/>
              </a:rPr>
              <a:t>Câu </a:t>
            </a:r>
            <a:r>
              <a:rPr lang="en-US" sz="3200" b="1" dirty="0">
                <a:solidFill>
                  <a:srgbClr val="FCFBF9"/>
                </a:solidFill>
                <a:latin typeface="Times New Roman" panose="02020603050405020304" pitchFamily="18" charset="0"/>
                <a:cs typeface="Times New Roman" panose="02020603050405020304" pitchFamily="18" charset="0"/>
              </a:rPr>
              <a:t>6</a:t>
            </a:r>
            <a:r>
              <a:rPr lang="vi-VN" sz="3200" b="1" dirty="0">
                <a:solidFill>
                  <a:srgbClr val="FCFBF9"/>
                </a:solidFill>
                <a:latin typeface="Times New Roman" panose="02020603050405020304" pitchFamily="18" charset="0"/>
                <a:cs typeface="Times New Roman" panose="02020603050405020304" pitchFamily="18" charset="0"/>
              </a:rPr>
              <a:t>: </a:t>
            </a:r>
            <a:r>
              <a:rPr lang="vi-VN" sz="3200" dirty="0">
                <a:solidFill>
                  <a:srgbClr val="FCFBF9"/>
                </a:solidFill>
                <a:latin typeface="Times New Roman" panose="02020603050405020304" pitchFamily="18" charset="0"/>
                <a:cs typeface="Times New Roman" panose="02020603050405020304" pitchFamily="18" charset="0"/>
              </a:rPr>
              <a:t>Dẫn 3,09875 lít (đkc) hỗn hợp khí ethylene và methane đi qua bình đựng dung dịch bromine dư thấy có 4 gam bromine đã phản ứng. Thành phần phần trăm về thể tích các khí trong hỗn hợp lần lượt là bao nhiêu?</a:t>
            </a:r>
            <a:endParaRPr lang="en-US" sz="3200" dirty="0">
              <a:solidFill>
                <a:srgbClr val="FCFBF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40371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704845" y="384348"/>
            <a:ext cx="7704000" cy="5727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dirty="0">
                <a:solidFill>
                  <a:schemeClr val="accent3">
                    <a:lumMod val="50000"/>
                  </a:schemeClr>
                </a:solidFill>
                <a:latin typeface="Times New Roman" panose="02020603050405020304" pitchFamily="18" charset="0"/>
                <a:cs typeface="Times New Roman" panose="02020603050405020304" pitchFamily="18" charset="0"/>
              </a:rPr>
              <a:t>Lời giải</a:t>
            </a:r>
          </a:p>
        </p:txBody>
      </p:sp>
      <p:pic>
        <p:nvPicPr>
          <p:cNvPr id="4" name="Picture 3"/>
          <p:cNvPicPr>
            <a:picLocks noChangeAspect="1"/>
          </p:cNvPicPr>
          <p:nvPr/>
        </p:nvPicPr>
        <p:blipFill>
          <a:blip r:embed="rId3"/>
          <a:stretch>
            <a:fillRect/>
          </a:stretch>
        </p:blipFill>
        <p:spPr>
          <a:xfrm>
            <a:off x="1465983" y="1184564"/>
            <a:ext cx="6753226" cy="3490698"/>
          </a:xfrm>
          <a:prstGeom prst="rect">
            <a:avLst/>
          </a:prstGeom>
        </p:spPr>
      </p:pic>
    </p:spTree>
    <p:extLst>
      <p:ext uri="{BB962C8B-B14F-4D97-AF65-F5344CB8AC3E}">
        <p14:creationId xmlns:p14="http://schemas.microsoft.com/office/powerpoint/2010/main" val="11748509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07"/>
        <p:cNvGrpSpPr/>
        <p:nvPr/>
      </p:nvGrpSpPr>
      <p:grpSpPr>
        <a:xfrm>
          <a:off x="0" y="0"/>
          <a:ext cx="0" cy="0"/>
          <a:chOff x="0" y="0"/>
          <a:chExt cx="0" cy="0"/>
        </a:xfrm>
      </p:grpSpPr>
      <p:grpSp>
        <p:nvGrpSpPr>
          <p:cNvPr id="1791" name="Google Shape;1791;p40"/>
          <p:cNvGrpSpPr/>
          <p:nvPr/>
        </p:nvGrpSpPr>
        <p:grpSpPr>
          <a:xfrm rot="-9000114" flipH="1">
            <a:off x="2669617" y="3241388"/>
            <a:ext cx="1437034" cy="1280458"/>
            <a:chOff x="5898017" y="679887"/>
            <a:chExt cx="1822155" cy="1623617"/>
          </a:xfrm>
        </p:grpSpPr>
        <p:sp>
          <p:nvSpPr>
            <p:cNvPr id="1792" name="Google Shape;1792;p40"/>
            <p:cNvSpPr/>
            <p:nvPr/>
          </p:nvSpPr>
          <p:spPr>
            <a:xfrm>
              <a:off x="5898017" y="1960377"/>
              <a:ext cx="158260" cy="159738"/>
            </a:xfrm>
            <a:custGeom>
              <a:avLst/>
              <a:gdLst/>
              <a:ahLst/>
              <a:cxnLst/>
              <a:rect l="l" t="t" r="r" b="b"/>
              <a:pathLst>
                <a:path w="1713" h="1729" extrusionOk="0">
                  <a:moveTo>
                    <a:pt x="814" y="0"/>
                  </a:moveTo>
                  <a:cubicBezTo>
                    <a:pt x="725" y="0"/>
                    <a:pt x="637" y="23"/>
                    <a:pt x="568" y="66"/>
                  </a:cubicBezTo>
                  <a:cubicBezTo>
                    <a:pt x="444" y="138"/>
                    <a:pt x="372" y="242"/>
                    <a:pt x="341" y="375"/>
                  </a:cubicBezTo>
                  <a:cubicBezTo>
                    <a:pt x="341" y="386"/>
                    <a:pt x="330" y="396"/>
                    <a:pt x="330" y="407"/>
                  </a:cubicBezTo>
                  <a:cubicBezTo>
                    <a:pt x="330" y="399"/>
                    <a:pt x="329" y="396"/>
                    <a:pt x="328" y="396"/>
                  </a:cubicBezTo>
                  <a:cubicBezTo>
                    <a:pt x="324" y="396"/>
                    <a:pt x="318" y="412"/>
                    <a:pt x="323" y="412"/>
                  </a:cubicBezTo>
                  <a:cubicBezTo>
                    <a:pt x="324" y="412"/>
                    <a:pt x="327" y="410"/>
                    <a:pt x="330" y="407"/>
                  </a:cubicBezTo>
                  <a:lnTo>
                    <a:pt x="330" y="407"/>
                  </a:lnTo>
                  <a:cubicBezTo>
                    <a:pt x="310" y="437"/>
                    <a:pt x="289" y="478"/>
                    <a:pt x="268" y="510"/>
                  </a:cubicBezTo>
                  <a:cubicBezTo>
                    <a:pt x="217" y="613"/>
                    <a:pt x="155" y="716"/>
                    <a:pt x="103" y="819"/>
                  </a:cubicBezTo>
                  <a:cubicBezTo>
                    <a:pt x="0" y="1005"/>
                    <a:pt x="21" y="1242"/>
                    <a:pt x="176" y="1397"/>
                  </a:cubicBezTo>
                  <a:lnTo>
                    <a:pt x="279" y="1500"/>
                  </a:lnTo>
                  <a:cubicBezTo>
                    <a:pt x="330" y="1551"/>
                    <a:pt x="424" y="1603"/>
                    <a:pt x="506" y="1624"/>
                  </a:cubicBezTo>
                  <a:cubicBezTo>
                    <a:pt x="591" y="1695"/>
                    <a:pt x="696" y="1729"/>
                    <a:pt x="802" y="1729"/>
                  </a:cubicBezTo>
                  <a:cubicBezTo>
                    <a:pt x="926" y="1729"/>
                    <a:pt x="1051" y="1682"/>
                    <a:pt x="1146" y="1592"/>
                  </a:cubicBezTo>
                  <a:cubicBezTo>
                    <a:pt x="1331" y="1417"/>
                    <a:pt x="1527" y="1262"/>
                    <a:pt x="1600" y="1015"/>
                  </a:cubicBezTo>
                  <a:cubicBezTo>
                    <a:pt x="1713" y="581"/>
                    <a:pt x="1362" y="283"/>
                    <a:pt x="1052" y="66"/>
                  </a:cubicBezTo>
                  <a:cubicBezTo>
                    <a:pt x="982" y="21"/>
                    <a:pt x="897" y="0"/>
                    <a:pt x="8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0"/>
            <p:cNvSpPr/>
            <p:nvPr/>
          </p:nvSpPr>
          <p:spPr>
            <a:xfrm>
              <a:off x="6434602" y="2116420"/>
              <a:ext cx="143016" cy="187085"/>
            </a:xfrm>
            <a:custGeom>
              <a:avLst/>
              <a:gdLst/>
              <a:ahLst/>
              <a:cxnLst/>
              <a:rect l="l" t="t" r="r" b="b"/>
              <a:pathLst>
                <a:path w="1548" h="2025" extrusionOk="0">
                  <a:moveTo>
                    <a:pt x="601" y="0"/>
                  </a:moveTo>
                  <a:cubicBezTo>
                    <a:pt x="436" y="0"/>
                    <a:pt x="276" y="83"/>
                    <a:pt x="175" y="265"/>
                  </a:cubicBezTo>
                  <a:cubicBezTo>
                    <a:pt x="72" y="440"/>
                    <a:pt x="51" y="646"/>
                    <a:pt x="41" y="832"/>
                  </a:cubicBezTo>
                  <a:cubicBezTo>
                    <a:pt x="0" y="1224"/>
                    <a:pt x="10" y="1698"/>
                    <a:pt x="361" y="1946"/>
                  </a:cubicBezTo>
                  <a:cubicBezTo>
                    <a:pt x="443" y="2000"/>
                    <a:pt x="526" y="2024"/>
                    <a:pt x="608" y="2024"/>
                  </a:cubicBezTo>
                  <a:cubicBezTo>
                    <a:pt x="743" y="2024"/>
                    <a:pt x="875" y="1960"/>
                    <a:pt x="990" y="1863"/>
                  </a:cubicBezTo>
                  <a:cubicBezTo>
                    <a:pt x="1186" y="1853"/>
                    <a:pt x="1372" y="1719"/>
                    <a:pt x="1434" y="1523"/>
                  </a:cubicBezTo>
                  <a:cubicBezTo>
                    <a:pt x="1454" y="1420"/>
                    <a:pt x="1475" y="1327"/>
                    <a:pt x="1485" y="1234"/>
                  </a:cubicBezTo>
                  <a:cubicBezTo>
                    <a:pt x="1516" y="1173"/>
                    <a:pt x="1547" y="1100"/>
                    <a:pt x="1547" y="1017"/>
                  </a:cubicBezTo>
                  <a:cubicBezTo>
                    <a:pt x="1547" y="863"/>
                    <a:pt x="1475" y="749"/>
                    <a:pt x="1382" y="667"/>
                  </a:cubicBezTo>
                  <a:cubicBezTo>
                    <a:pt x="1351" y="616"/>
                    <a:pt x="1320" y="574"/>
                    <a:pt x="1279" y="522"/>
                  </a:cubicBezTo>
                  <a:cubicBezTo>
                    <a:pt x="1238" y="471"/>
                    <a:pt x="1186" y="440"/>
                    <a:pt x="1135" y="389"/>
                  </a:cubicBezTo>
                  <a:cubicBezTo>
                    <a:pt x="1124" y="347"/>
                    <a:pt x="1103" y="295"/>
                    <a:pt x="1073" y="254"/>
                  </a:cubicBezTo>
                  <a:cubicBezTo>
                    <a:pt x="951" y="91"/>
                    <a:pt x="774"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40"/>
            <p:cNvSpPr/>
            <p:nvPr/>
          </p:nvSpPr>
          <p:spPr>
            <a:xfrm>
              <a:off x="6864018" y="1933954"/>
              <a:ext cx="156689" cy="160200"/>
            </a:xfrm>
            <a:custGeom>
              <a:avLst/>
              <a:gdLst/>
              <a:ahLst/>
              <a:cxnLst/>
              <a:rect l="l" t="t" r="r" b="b"/>
              <a:pathLst>
                <a:path w="1696" h="1734" extrusionOk="0">
                  <a:moveTo>
                    <a:pt x="1146" y="1"/>
                  </a:moveTo>
                  <a:cubicBezTo>
                    <a:pt x="1140" y="1"/>
                    <a:pt x="1134" y="1"/>
                    <a:pt x="1129" y="1"/>
                  </a:cubicBezTo>
                  <a:cubicBezTo>
                    <a:pt x="973" y="1"/>
                    <a:pt x="829" y="42"/>
                    <a:pt x="705" y="115"/>
                  </a:cubicBezTo>
                  <a:cubicBezTo>
                    <a:pt x="592" y="145"/>
                    <a:pt x="489" y="218"/>
                    <a:pt x="427" y="331"/>
                  </a:cubicBezTo>
                  <a:cubicBezTo>
                    <a:pt x="386" y="414"/>
                    <a:pt x="334" y="476"/>
                    <a:pt x="283" y="548"/>
                  </a:cubicBezTo>
                  <a:cubicBezTo>
                    <a:pt x="180" y="693"/>
                    <a:pt x="128" y="858"/>
                    <a:pt x="86" y="1023"/>
                  </a:cubicBezTo>
                  <a:cubicBezTo>
                    <a:pt x="1" y="1347"/>
                    <a:pt x="259" y="1627"/>
                    <a:pt x="559" y="1627"/>
                  </a:cubicBezTo>
                  <a:cubicBezTo>
                    <a:pt x="584" y="1627"/>
                    <a:pt x="609" y="1625"/>
                    <a:pt x="633" y="1621"/>
                  </a:cubicBezTo>
                  <a:cubicBezTo>
                    <a:pt x="726" y="1683"/>
                    <a:pt x="829" y="1734"/>
                    <a:pt x="932" y="1734"/>
                  </a:cubicBezTo>
                  <a:cubicBezTo>
                    <a:pt x="1149" y="1734"/>
                    <a:pt x="1314" y="1590"/>
                    <a:pt x="1386" y="1404"/>
                  </a:cubicBezTo>
                  <a:cubicBezTo>
                    <a:pt x="1417" y="1383"/>
                    <a:pt x="1448" y="1363"/>
                    <a:pt x="1469" y="1332"/>
                  </a:cubicBezTo>
                  <a:cubicBezTo>
                    <a:pt x="1696" y="1085"/>
                    <a:pt x="1613" y="785"/>
                    <a:pt x="1613" y="476"/>
                  </a:cubicBezTo>
                  <a:cubicBezTo>
                    <a:pt x="1613" y="223"/>
                    <a:pt x="1406" y="1"/>
                    <a:pt x="11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40"/>
            <p:cNvSpPr/>
            <p:nvPr/>
          </p:nvSpPr>
          <p:spPr>
            <a:xfrm>
              <a:off x="7359861" y="1915384"/>
              <a:ext cx="163988" cy="152162"/>
            </a:xfrm>
            <a:custGeom>
              <a:avLst/>
              <a:gdLst/>
              <a:ahLst/>
              <a:cxnLst/>
              <a:rect l="l" t="t" r="r" b="b"/>
              <a:pathLst>
                <a:path w="1775" h="1647" extrusionOk="0">
                  <a:moveTo>
                    <a:pt x="1056" y="1"/>
                  </a:moveTo>
                  <a:cubicBezTo>
                    <a:pt x="1034" y="1"/>
                    <a:pt x="1013" y="3"/>
                    <a:pt x="991" y="6"/>
                  </a:cubicBezTo>
                  <a:lnTo>
                    <a:pt x="960" y="6"/>
                  </a:lnTo>
                  <a:cubicBezTo>
                    <a:pt x="775" y="6"/>
                    <a:pt x="651" y="99"/>
                    <a:pt x="548" y="243"/>
                  </a:cubicBezTo>
                  <a:cubicBezTo>
                    <a:pt x="465" y="346"/>
                    <a:pt x="383" y="460"/>
                    <a:pt x="321" y="573"/>
                  </a:cubicBezTo>
                  <a:cubicBezTo>
                    <a:pt x="259" y="687"/>
                    <a:pt x="218" y="800"/>
                    <a:pt x="156" y="914"/>
                  </a:cubicBezTo>
                  <a:cubicBezTo>
                    <a:pt x="1" y="1234"/>
                    <a:pt x="186" y="1646"/>
                    <a:pt x="578" y="1646"/>
                  </a:cubicBezTo>
                  <a:cubicBezTo>
                    <a:pt x="672" y="1646"/>
                    <a:pt x="775" y="1636"/>
                    <a:pt x="878" y="1636"/>
                  </a:cubicBezTo>
                  <a:cubicBezTo>
                    <a:pt x="904" y="1641"/>
                    <a:pt x="930" y="1643"/>
                    <a:pt x="954" y="1643"/>
                  </a:cubicBezTo>
                  <a:cubicBezTo>
                    <a:pt x="1045" y="1643"/>
                    <a:pt x="1124" y="1615"/>
                    <a:pt x="1197" y="1574"/>
                  </a:cubicBezTo>
                  <a:cubicBezTo>
                    <a:pt x="1352" y="1522"/>
                    <a:pt x="1486" y="1440"/>
                    <a:pt x="1589" y="1295"/>
                  </a:cubicBezTo>
                  <a:cubicBezTo>
                    <a:pt x="1775" y="1017"/>
                    <a:pt x="1610" y="646"/>
                    <a:pt x="1517" y="357"/>
                  </a:cubicBezTo>
                  <a:cubicBezTo>
                    <a:pt x="1452" y="170"/>
                    <a:pt x="1260"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0"/>
            <p:cNvSpPr/>
            <p:nvPr/>
          </p:nvSpPr>
          <p:spPr>
            <a:xfrm>
              <a:off x="7171206" y="1552025"/>
              <a:ext cx="161124" cy="141538"/>
            </a:xfrm>
            <a:custGeom>
              <a:avLst/>
              <a:gdLst/>
              <a:ahLst/>
              <a:cxnLst/>
              <a:rect l="l" t="t" r="r" b="b"/>
              <a:pathLst>
                <a:path w="1744" h="1532" extrusionOk="0">
                  <a:moveTo>
                    <a:pt x="1074" y="1"/>
                  </a:moveTo>
                  <a:cubicBezTo>
                    <a:pt x="1033" y="1"/>
                    <a:pt x="992" y="4"/>
                    <a:pt x="949" y="9"/>
                  </a:cubicBezTo>
                  <a:cubicBezTo>
                    <a:pt x="867" y="20"/>
                    <a:pt x="795" y="61"/>
                    <a:pt x="733" y="112"/>
                  </a:cubicBezTo>
                  <a:lnTo>
                    <a:pt x="733" y="102"/>
                  </a:lnTo>
                  <a:cubicBezTo>
                    <a:pt x="681" y="91"/>
                    <a:pt x="640" y="82"/>
                    <a:pt x="599" y="82"/>
                  </a:cubicBezTo>
                  <a:lnTo>
                    <a:pt x="589" y="82"/>
                  </a:lnTo>
                  <a:cubicBezTo>
                    <a:pt x="577" y="80"/>
                    <a:pt x="566" y="79"/>
                    <a:pt x="554" y="79"/>
                  </a:cubicBezTo>
                  <a:cubicBezTo>
                    <a:pt x="407" y="79"/>
                    <a:pt x="243" y="195"/>
                    <a:pt x="176" y="318"/>
                  </a:cubicBezTo>
                  <a:cubicBezTo>
                    <a:pt x="83" y="494"/>
                    <a:pt x="62" y="731"/>
                    <a:pt x="32" y="927"/>
                  </a:cubicBezTo>
                  <a:cubicBezTo>
                    <a:pt x="0" y="1102"/>
                    <a:pt x="32" y="1257"/>
                    <a:pt x="155" y="1391"/>
                  </a:cubicBezTo>
                  <a:cubicBezTo>
                    <a:pt x="247" y="1484"/>
                    <a:pt x="372" y="1532"/>
                    <a:pt x="498" y="1532"/>
                  </a:cubicBezTo>
                  <a:cubicBezTo>
                    <a:pt x="583" y="1532"/>
                    <a:pt x="668" y="1510"/>
                    <a:pt x="743" y="1464"/>
                  </a:cubicBezTo>
                  <a:cubicBezTo>
                    <a:pt x="826" y="1412"/>
                    <a:pt x="919" y="1361"/>
                    <a:pt x="1011" y="1319"/>
                  </a:cubicBezTo>
                  <a:cubicBezTo>
                    <a:pt x="1022" y="1319"/>
                    <a:pt x="1032" y="1319"/>
                    <a:pt x="1032" y="1309"/>
                  </a:cubicBezTo>
                  <a:cubicBezTo>
                    <a:pt x="1063" y="1309"/>
                    <a:pt x="1084" y="1299"/>
                    <a:pt x="1104" y="1278"/>
                  </a:cubicBezTo>
                  <a:cubicBezTo>
                    <a:pt x="1125" y="1278"/>
                    <a:pt x="1146" y="1267"/>
                    <a:pt x="1156" y="1257"/>
                  </a:cubicBezTo>
                  <a:cubicBezTo>
                    <a:pt x="1341" y="1164"/>
                    <a:pt x="1465" y="969"/>
                    <a:pt x="1589" y="814"/>
                  </a:cubicBezTo>
                  <a:cubicBezTo>
                    <a:pt x="1744" y="607"/>
                    <a:pt x="1651" y="360"/>
                    <a:pt x="1476" y="215"/>
                  </a:cubicBezTo>
                  <a:cubicBezTo>
                    <a:pt x="1465" y="185"/>
                    <a:pt x="1444" y="153"/>
                    <a:pt x="1414" y="133"/>
                  </a:cubicBezTo>
                  <a:cubicBezTo>
                    <a:pt x="1312" y="32"/>
                    <a:pt x="1199" y="1"/>
                    <a:pt x="10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0"/>
            <p:cNvSpPr/>
            <p:nvPr/>
          </p:nvSpPr>
          <p:spPr>
            <a:xfrm>
              <a:off x="7460008" y="1266547"/>
              <a:ext cx="133500" cy="156504"/>
            </a:xfrm>
            <a:custGeom>
              <a:avLst/>
              <a:gdLst/>
              <a:ahLst/>
              <a:cxnLst/>
              <a:rect l="l" t="t" r="r" b="b"/>
              <a:pathLst>
                <a:path w="1445" h="1694" extrusionOk="0">
                  <a:moveTo>
                    <a:pt x="564" y="1"/>
                  </a:moveTo>
                  <a:cubicBezTo>
                    <a:pt x="351" y="1"/>
                    <a:pt x="135" y="145"/>
                    <a:pt x="83" y="355"/>
                  </a:cubicBezTo>
                  <a:cubicBezTo>
                    <a:pt x="62" y="448"/>
                    <a:pt x="51" y="541"/>
                    <a:pt x="62" y="634"/>
                  </a:cubicBezTo>
                  <a:cubicBezTo>
                    <a:pt x="21" y="747"/>
                    <a:pt x="0" y="871"/>
                    <a:pt x="0" y="985"/>
                  </a:cubicBezTo>
                  <a:cubicBezTo>
                    <a:pt x="0" y="1180"/>
                    <a:pt x="72" y="1335"/>
                    <a:pt x="196" y="1490"/>
                  </a:cubicBezTo>
                  <a:cubicBezTo>
                    <a:pt x="268" y="1583"/>
                    <a:pt x="413" y="1666"/>
                    <a:pt x="526" y="1686"/>
                  </a:cubicBezTo>
                  <a:cubicBezTo>
                    <a:pt x="571" y="1691"/>
                    <a:pt x="614" y="1694"/>
                    <a:pt x="656" y="1694"/>
                  </a:cubicBezTo>
                  <a:cubicBezTo>
                    <a:pt x="787" y="1694"/>
                    <a:pt x="907" y="1669"/>
                    <a:pt x="1032" y="1614"/>
                  </a:cubicBezTo>
                  <a:cubicBezTo>
                    <a:pt x="1279" y="1510"/>
                    <a:pt x="1444" y="1212"/>
                    <a:pt x="1424" y="943"/>
                  </a:cubicBezTo>
                  <a:cubicBezTo>
                    <a:pt x="1382" y="552"/>
                    <a:pt x="1114" y="273"/>
                    <a:pt x="794" y="66"/>
                  </a:cubicBezTo>
                  <a:cubicBezTo>
                    <a:pt x="724" y="21"/>
                    <a:pt x="644" y="1"/>
                    <a:pt x="5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0"/>
            <p:cNvSpPr/>
            <p:nvPr/>
          </p:nvSpPr>
          <p:spPr>
            <a:xfrm>
              <a:off x="6551428" y="1434022"/>
              <a:ext cx="162048" cy="180340"/>
            </a:xfrm>
            <a:custGeom>
              <a:avLst/>
              <a:gdLst/>
              <a:ahLst/>
              <a:cxnLst/>
              <a:rect l="l" t="t" r="r" b="b"/>
              <a:pathLst>
                <a:path w="1754" h="1952" extrusionOk="0">
                  <a:moveTo>
                    <a:pt x="850" y="0"/>
                  </a:moveTo>
                  <a:cubicBezTo>
                    <a:pt x="689" y="0"/>
                    <a:pt x="526" y="60"/>
                    <a:pt x="381" y="154"/>
                  </a:cubicBezTo>
                  <a:cubicBezTo>
                    <a:pt x="196" y="277"/>
                    <a:pt x="103" y="504"/>
                    <a:pt x="175" y="721"/>
                  </a:cubicBezTo>
                  <a:cubicBezTo>
                    <a:pt x="41" y="979"/>
                    <a:pt x="0" y="1278"/>
                    <a:pt x="175" y="1547"/>
                  </a:cubicBezTo>
                  <a:cubicBezTo>
                    <a:pt x="335" y="1786"/>
                    <a:pt x="631" y="1952"/>
                    <a:pt x="928" y="1952"/>
                  </a:cubicBezTo>
                  <a:cubicBezTo>
                    <a:pt x="1015" y="1952"/>
                    <a:pt x="1102" y="1938"/>
                    <a:pt x="1186" y="1907"/>
                  </a:cubicBezTo>
                  <a:cubicBezTo>
                    <a:pt x="1424" y="1815"/>
                    <a:pt x="1578" y="1660"/>
                    <a:pt x="1671" y="1423"/>
                  </a:cubicBezTo>
                  <a:cubicBezTo>
                    <a:pt x="1754" y="1185"/>
                    <a:pt x="1671" y="917"/>
                    <a:pt x="1589" y="701"/>
                  </a:cubicBezTo>
                  <a:cubicBezTo>
                    <a:pt x="1495" y="463"/>
                    <a:pt x="1392" y="206"/>
                    <a:pt x="1155" y="82"/>
                  </a:cubicBezTo>
                  <a:cubicBezTo>
                    <a:pt x="1058" y="25"/>
                    <a:pt x="955" y="0"/>
                    <a:pt x="8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0"/>
            <p:cNvSpPr/>
            <p:nvPr/>
          </p:nvSpPr>
          <p:spPr>
            <a:xfrm>
              <a:off x="7283641" y="981994"/>
              <a:ext cx="146896" cy="132484"/>
            </a:xfrm>
            <a:custGeom>
              <a:avLst/>
              <a:gdLst/>
              <a:ahLst/>
              <a:cxnLst/>
              <a:rect l="l" t="t" r="r" b="b"/>
              <a:pathLst>
                <a:path w="1590" h="1434" extrusionOk="0">
                  <a:moveTo>
                    <a:pt x="1115" y="1"/>
                  </a:moveTo>
                  <a:cubicBezTo>
                    <a:pt x="867" y="10"/>
                    <a:pt x="640" y="93"/>
                    <a:pt x="486" y="289"/>
                  </a:cubicBezTo>
                  <a:cubicBezTo>
                    <a:pt x="300" y="310"/>
                    <a:pt x="124" y="464"/>
                    <a:pt x="73" y="650"/>
                  </a:cubicBezTo>
                  <a:cubicBezTo>
                    <a:pt x="1" y="898"/>
                    <a:pt x="135" y="1115"/>
                    <a:pt x="362" y="1218"/>
                  </a:cubicBezTo>
                  <a:cubicBezTo>
                    <a:pt x="383" y="1228"/>
                    <a:pt x="403" y="1238"/>
                    <a:pt x="413" y="1248"/>
                  </a:cubicBezTo>
                  <a:lnTo>
                    <a:pt x="537" y="1310"/>
                  </a:lnTo>
                  <a:cubicBezTo>
                    <a:pt x="671" y="1383"/>
                    <a:pt x="805" y="1434"/>
                    <a:pt x="950" y="1434"/>
                  </a:cubicBezTo>
                  <a:cubicBezTo>
                    <a:pt x="1167" y="1434"/>
                    <a:pt x="1373" y="1310"/>
                    <a:pt x="1476" y="1115"/>
                  </a:cubicBezTo>
                  <a:cubicBezTo>
                    <a:pt x="1579" y="929"/>
                    <a:pt x="1589" y="702"/>
                    <a:pt x="1589" y="485"/>
                  </a:cubicBezTo>
                  <a:cubicBezTo>
                    <a:pt x="1589" y="228"/>
                    <a:pt x="1373" y="1"/>
                    <a:pt x="11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0"/>
            <p:cNvSpPr/>
            <p:nvPr/>
          </p:nvSpPr>
          <p:spPr>
            <a:xfrm>
              <a:off x="6712873" y="724603"/>
              <a:ext cx="149483" cy="159461"/>
            </a:xfrm>
            <a:custGeom>
              <a:avLst/>
              <a:gdLst/>
              <a:ahLst/>
              <a:cxnLst/>
              <a:rect l="l" t="t" r="r" b="b"/>
              <a:pathLst>
                <a:path w="1618" h="1726" extrusionOk="0">
                  <a:moveTo>
                    <a:pt x="830" y="0"/>
                  </a:moveTo>
                  <a:cubicBezTo>
                    <a:pt x="792" y="0"/>
                    <a:pt x="752" y="4"/>
                    <a:pt x="711" y="11"/>
                  </a:cubicBezTo>
                  <a:cubicBezTo>
                    <a:pt x="526" y="53"/>
                    <a:pt x="402" y="187"/>
                    <a:pt x="310" y="352"/>
                  </a:cubicBezTo>
                  <a:cubicBezTo>
                    <a:pt x="83" y="497"/>
                    <a:pt x="0" y="785"/>
                    <a:pt x="134" y="1012"/>
                  </a:cubicBezTo>
                  <a:cubicBezTo>
                    <a:pt x="258" y="1229"/>
                    <a:pt x="340" y="1497"/>
                    <a:pt x="557" y="1641"/>
                  </a:cubicBezTo>
                  <a:cubicBezTo>
                    <a:pt x="638" y="1687"/>
                    <a:pt x="735" y="1716"/>
                    <a:pt x="827" y="1716"/>
                  </a:cubicBezTo>
                  <a:cubicBezTo>
                    <a:pt x="840" y="1716"/>
                    <a:pt x="854" y="1715"/>
                    <a:pt x="867" y="1714"/>
                  </a:cubicBezTo>
                  <a:lnTo>
                    <a:pt x="1000" y="1714"/>
                  </a:lnTo>
                  <a:cubicBezTo>
                    <a:pt x="1037" y="1721"/>
                    <a:pt x="1075" y="1725"/>
                    <a:pt x="1112" y="1725"/>
                  </a:cubicBezTo>
                  <a:cubicBezTo>
                    <a:pt x="1374" y="1725"/>
                    <a:pt x="1618" y="1539"/>
                    <a:pt x="1609" y="1249"/>
                  </a:cubicBezTo>
                  <a:cubicBezTo>
                    <a:pt x="1599" y="868"/>
                    <a:pt x="1465" y="548"/>
                    <a:pt x="1259" y="238"/>
                  </a:cubicBezTo>
                  <a:cubicBezTo>
                    <a:pt x="1148" y="78"/>
                    <a:pt x="1004" y="0"/>
                    <a:pt x="8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0"/>
            <p:cNvSpPr/>
            <p:nvPr/>
          </p:nvSpPr>
          <p:spPr>
            <a:xfrm>
              <a:off x="7596187" y="679887"/>
              <a:ext cx="123984" cy="142462"/>
            </a:xfrm>
            <a:custGeom>
              <a:avLst/>
              <a:gdLst/>
              <a:ahLst/>
              <a:cxnLst/>
              <a:rect l="l" t="t" r="r" b="b"/>
              <a:pathLst>
                <a:path w="1342" h="1542" extrusionOk="0">
                  <a:moveTo>
                    <a:pt x="517" y="0"/>
                  </a:moveTo>
                  <a:cubicBezTo>
                    <a:pt x="362" y="0"/>
                    <a:pt x="166" y="93"/>
                    <a:pt x="104" y="238"/>
                  </a:cubicBezTo>
                  <a:cubicBezTo>
                    <a:pt x="22" y="433"/>
                    <a:pt x="1" y="578"/>
                    <a:pt x="32" y="774"/>
                  </a:cubicBezTo>
                  <a:lnTo>
                    <a:pt x="63" y="867"/>
                  </a:lnTo>
                  <a:cubicBezTo>
                    <a:pt x="22" y="1063"/>
                    <a:pt x="73" y="1259"/>
                    <a:pt x="280" y="1382"/>
                  </a:cubicBezTo>
                  <a:cubicBezTo>
                    <a:pt x="342" y="1414"/>
                    <a:pt x="424" y="1434"/>
                    <a:pt x="507" y="1444"/>
                  </a:cubicBezTo>
                  <a:cubicBezTo>
                    <a:pt x="584" y="1511"/>
                    <a:pt x="691" y="1542"/>
                    <a:pt x="798" y="1542"/>
                  </a:cubicBezTo>
                  <a:cubicBezTo>
                    <a:pt x="890" y="1542"/>
                    <a:pt x="981" y="1519"/>
                    <a:pt x="1053" y="1476"/>
                  </a:cubicBezTo>
                  <a:cubicBezTo>
                    <a:pt x="1291" y="1331"/>
                    <a:pt x="1342" y="1052"/>
                    <a:pt x="1218" y="816"/>
                  </a:cubicBezTo>
                  <a:cubicBezTo>
                    <a:pt x="1218" y="816"/>
                    <a:pt x="1218" y="805"/>
                    <a:pt x="1208" y="795"/>
                  </a:cubicBezTo>
                  <a:cubicBezTo>
                    <a:pt x="1249" y="630"/>
                    <a:pt x="1229" y="465"/>
                    <a:pt x="1136" y="320"/>
                  </a:cubicBezTo>
                  <a:cubicBezTo>
                    <a:pt x="1074" y="227"/>
                    <a:pt x="991" y="145"/>
                    <a:pt x="899" y="93"/>
                  </a:cubicBezTo>
                  <a:cubicBezTo>
                    <a:pt x="816" y="42"/>
                    <a:pt x="723" y="0"/>
                    <a:pt x="6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2" name="Picture 81"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3193" y="654542"/>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p:cNvSpPr txBox="1"/>
          <p:nvPr/>
        </p:nvSpPr>
        <p:spPr>
          <a:xfrm>
            <a:off x="2663353" y="2540542"/>
            <a:ext cx="4392488" cy="1260923"/>
          </a:xfrm>
          <a:prstGeom prst="rect">
            <a:avLst/>
          </a:prstGeom>
          <a:noFill/>
        </p:spPr>
        <p:txBody>
          <a:bodyPr wrap="square" rtlCol="0">
            <a:prstTxWarp prst="textCanUp">
              <a:avLst/>
            </a:prstTxWarp>
            <a:spAutoFit/>
          </a:bodyPr>
          <a:lstStyle/>
          <a:p>
            <a:pPr algn="ctr">
              <a:lnSpc>
                <a:spcPct val="150000"/>
              </a:lnSpc>
            </a:pPr>
            <a:r>
              <a:rPr lang="en-US" altLang="zh-CN" sz="6600" b="1" i="1" dirty="0">
                <a:solidFill>
                  <a:schemeClr val="accent6">
                    <a:lumMod val="75000"/>
                  </a:schemeClr>
                </a:solidFill>
                <a:effectLst>
                  <a:outerShdw blurRad="38100" dist="38100" dir="2700000" algn="tl">
                    <a:srgbClr val="000000">
                      <a:alpha val="43137"/>
                    </a:srgbClr>
                  </a:outerShdw>
                </a:effectLst>
                <a:latin typeface="Times New Roman" panose="02020603050405020304" pitchFamily="18" charset="0"/>
                <a:ea typeface="华康海报体W12(P)" pitchFamily="82" charset="-122"/>
                <a:cs typeface="Times New Roman" panose="02020603050405020304" pitchFamily="18" charset="0"/>
              </a:rPr>
              <a:t>Thanks you!</a:t>
            </a:r>
          </a:p>
        </p:txBody>
      </p:sp>
    </p:spTree>
    <p:extLst>
      <p:ext uri="{BB962C8B-B14F-4D97-AF65-F5344CB8AC3E}">
        <p14:creationId xmlns:p14="http://schemas.microsoft.com/office/powerpoint/2010/main" val="81382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 calcmode="lin" valueType="num">
                                      <p:cBhvr>
                                        <p:cTn id="7" dur="1500" fill="hold"/>
                                        <p:tgtEl>
                                          <p:spTgt spid="82"/>
                                        </p:tgtEl>
                                        <p:attrNameLst>
                                          <p:attrName>ppt_w</p:attrName>
                                        </p:attrNameLst>
                                      </p:cBhvr>
                                      <p:tavLst>
                                        <p:tav tm="0">
                                          <p:val>
                                            <p:fltVal val="0"/>
                                          </p:val>
                                        </p:tav>
                                        <p:tav tm="100000">
                                          <p:val>
                                            <p:strVal val="#ppt_w"/>
                                          </p:val>
                                        </p:tav>
                                      </p:tavLst>
                                    </p:anim>
                                    <p:anim calcmode="lin" valueType="num">
                                      <p:cBhvr>
                                        <p:cTn id="8" dur="1500" fill="hold"/>
                                        <p:tgtEl>
                                          <p:spTgt spid="82"/>
                                        </p:tgtEl>
                                        <p:attrNameLst>
                                          <p:attrName>ppt_h</p:attrName>
                                        </p:attrNameLst>
                                      </p:cBhvr>
                                      <p:tavLst>
                                        <p:tav tm="0">
                                          <p:val>
                                            <p:fltVal val="0"/>
                                          </p:val>
                                        </p:tav>
                                        <p:tav tm="100000">
                                          <p:val>
                                            <p:strVal val="#ppt_h"/>
                                          </p:val>
                                        </p:tav>
                                      </p:tavLst>
                                    </p:anim>
                                    <p:animEffect transition="in" filter="fade">
                                      <p:cBhvr>
                                        <p:cTn id="9" dur="1500"/>
                                        <p:tgtEl>
                                          <p:spTgt spid="8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iterate type="lt">
                                    <p:tmPct val="0"/>
                                  </p:iterate>
                                  <p:childTnLst>
                                    <p:set>
                                      <p:cBhvr>
                                        <p:cTn id="13" dur="1" fill="hold">
                                          <p:stCondLst>
                                            <p:cond delay="0"/>
                                          </p:stCondLst>
                                        </p:cTn>
                                        <p:tgtEl>
                                          <p:spTgt spid="83"/>
                                        </p:tgtEl>
                                        <p:attrNameLst>
                                          <p:attrName>style.visibility</p:attrName>
                                        </p:attrNameLst>
                                      </p:cBhvr>
                                      <p:to>
                                        <p:strVal val="visible"/>
                                      </p:to>
                                    </p:set>
                                    <p:animEffect transition="in" filter="barn(inVertical)">
                                      <p:cBhvr>
                                        <p:cTn id="14" dur="500"/>
                                        <p:tgtEl>
                                          <p:spTgt spid="83"/>
                                        </p:tgtEl>
                                      </p:cBhvr>
                                    </p:animEffec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grpId="1" nodeType="clickEffect">
                                  <p:stCondLst>
                                    <p:cond delay="0"/>
                                  </p:stCondLst>
                                  <p:iterate type="lt">
                                    <p:tmPct val="10000"/>
                                  </p:iterate>
                                  <p:childTnLst>
                                    <p:animMotion origin="layout" path="M -3.61111E-6 1.97531E-6 L -3.61111E-6 -0.07222 " pathEditMode="relative" rAng="0" ptsTypes="AA">
                                      <p:cBhvr>
                                        <p:cTn id="18" dur="250" accel="50000" decel="50000" autoRev="1" fill="hold">
                                          <p:stCondLst>
                                            <p:cond delay="0"/>
                                          </p:stCondLst>
                                        </p:cTn>
                                        <p:tgtEl>
                                          <p:spTgt spid="83"/>
                                        </p:tgtEl>
                                        <p:attrNameLst>
                                          <p:attrName>ppt_x</p:attrName>
                                          <p:attrName>ppt_y</p:attrName>
                                        </p:attrNameLst>
                                      </p:cBhvr>
                                      <p:rCtr x="0" y="-3611"/>
                                    </p:animMotion>
                                    <p:animRot by="1500000">
                                      <p:cBhvr>
                                        <p:cTn id="19" dur="125" fill="hold">
                                          <p:stCondLst>
                                            <p:cond delay="0"/>
                                          </p:stCondLst>
                                        </p:cTn>
                                        <p:tgtEl>
                                          <p:spTgt spid="83"/>
                                        </p:tgtEl>
                                        <p:attrNameLst>
                                          <p:attrName>r</p:attrName>
                                        </p:attrNameLst>
                                      </p:cBhvr>
                                    </p:animRot>
                                    <p:animRot by="-1500000">
                                      <p:cBhvr>
                                        <p:cTn id="20" dur="125" fill="hold">
                                          <p:stCondLst>
                                            <p:cond delay="125"/>
                                          </p:stCondLst>
                                        </p:cTn>
                                        <p:tgtEl>
                                          <p:spTgt spid="83"/>
                                        </p:tgtEl>
                                        <p:attrNameLst>
                                          <p:attrName>r</p:attrName>
                                        </p:attrNameLst>
                                      </p:cBhvr>
                                    </p:animRot>
                                    <p:animRot by="-1500000">
                                      <p:cBhvr>
                                        <p:cTn id="21" dur="125" fill="hold">
                                          <p:stCondLst>
                                            <p:cond delay="250"/>
                                          </p:stCondLst>
                                        </p:cTn>
                                        <p:tgtEl>
                                          <p:spTgt spid="83"/>
                                        </p:tgtEl>
                                        <p:attrNameLst>
                                          <p:attrName>r</p:attrName>
                                        </p:attrNameLst>
                                      </p:cBhvr>
                                    </p:animRot>
                                    <p:animRot by="1500000">
                                      <p:cBhvr>
                                        <p:cTn id="22" dur="125" fill="hold">
                                          <p:stCondLst>
                                            <p:cond delay="375"/>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E1AEDDB9-9F33-7E84-0515-3E95C69983B0}"/>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29" name="Freeform 3">
            <a:extLst>
              <a:ext uri="{FF2B5EF4-FFF2-40B4-BE49-F238E27FC236}">
                <a16:creationId xmlns:a16="http://schemas.microsoft.com/office/drawing/2014/main" id="{A2311E2B-61D3-3300-63B2-84D023A96312}"/>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0" name="Freeform 7">
            <a:extLst>
              <a:ext uri="{FF2B5EF4-FFF2-40B4-BE49-F238E27FC236}">
                <a16:creationId xmlns:a16="http://schemas.microsoft.com/office/drawing/2014/main" id="{4F04E134-9F60-4DE3-5DF5-55EC67B2D096}"/>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1" name="Freeform 11">
            <a:extLst>
              <a:ext uri="{FF2B5EF4-FFF2-40B4-BE49-F238E27FC236}">
                <a16:creationId xmlns:a16="http://schemas.microsoft.com/office/drawing/2014/main" id="{7EDDCD44-228E-161D-6FBD-CD3B6CE31AA4}"/>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2" name="Freeform 12">
            <a:extLst>
              <a:ext uri="{FF2B5EF4-FFF2-40B4-BE49-F238E27FC236}">
                <a16:creationId xmlns:a16="http://schemas.microsoft.com/office/drawing/2014/main" id="{D3F11933-7AC2-5DE9-9833-F7910686317A}"/>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3" name="Freeform 13">
            <a:extLst>
              <a:ext uri="{FF2B5EF4-FFF2-40B4-BE49-F238E27FC236}">
                <a16:creationId xmlns:a16="http://schemas.microsoft.com/office/drawing/2014/main" id="{39EBD735-C62B-A391-ED88-113567087293}"/>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4" name="Freeform 14">
            <a:extLst>
              <a:ext uri="{FF2B5EF4-FFF2-40B4-BE49-F238E27FC236}">
                <a16:creationId xmlns:a16="http://schemas.microsoft.com/office/drawing/2014/main" id="{071FADBB-C38D-B0BA-5504-949773350FD9}"/>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5" name="Freeform 15">
            <a:extLst>
              <a:ext uri="{FF2B5EF4-FFF2-40B4-BE49-F238E27FC236}">
                <a16:creationId xmlns:a16="http://schemas.microsoft.com/office/drawing/2014/main" id="{DD379FCC-D68A-1607-CF34-C2AE03610355}"/>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6" name="Freeform 16">
            <a:extLst>
              <a:ext uri="{FF2B5EF4-FFF2-40B4-BE49-F238E27FC236}">
                <a16:creationId xmlns:a16="http://schemas.microsoft.com/office/drawing/2014/main" id="{4BBA854D-550F-BA73-E406-703E4A86A556}"/>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sp>
        <p:nvSpPr>
          <p:cNvPr id="58" name="Rectangle: Rounded Corners 28"/>
          <p:cNvSpPr/>
          <p:nvPr/>
        </p:nvSpPr>
        <p:spPr>
          <a:xfrm>
            <a:off x="998106" y="827900"/>
            <a:ext cx="6975448" cy="2259254"/>
          </a:xfrm>
          <a:prstGeom prst="roundRect">
            <a:avLst>
              <a:gd name="adj" fmla="val 1220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D2A3372-9BA2-7291-CE08-A27F7D91C524}"/>
              </a:ext>
            </a:extLst>
          </p:cNvPr>
          <p:cNvGrpSpPr/>
          <p:nvPr/>
        </p:nvGrpSpPr>
        <p:grpSpPr>
          <a:xfrm>
            <a:off x="3358702" y="3291795"/>
            <a:ext cx="2171198" cy="636257"/>
            <a:chOff x="4037537" y="4547895"/>
            <a:chExt cx="3849555" cy="880471"/>
          </a:xfrm>
        </p:grpSpPr>
        <p:sp>
          <p:nvSpPr>
            <p:cNvPr id="3"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4" name="!!Quesion1">
              <a:extLst>
                <a:ext uri="{FF2B5EF4-FFF2-40B4-BE49-F238E27FC236}">
                  <a16:creationId xmlns:a16="http://schemas.microsoft.com/office/drawing/2014/main" id="{7260DFD7-E7D6-7C2F-2C82-210D16D3D87F}"/>
                </a:ext>
              </a:extLst>
            </p:cNvPr>
            <p:cNvSpPr txBox="1"/>
            <p:nvPr/>
          </p:nvSpPr>
          <p:spPr>
            <a:xfrm>
              <a:off x="4949756" y="4726520"/>
              <a:ext cx="2735321" cy="638865"/>
            </a:xfrm>
            <a:prstGeom prst="rect">
              <a:avLst/>
            </a:prstGeom>
            <a:noFill/>
          </p:spPr>
          <p:txBody>
            <a:bodyPr wrap="square">
              <a:spAutoFit/>
            </a:bodyPr>
            <a:lstStyle/>
            <a:p>
              <a:pPr algn="ctr"/>
              <a:r>
                <a:rPr lang="en-US" sz="2400" dirty="0" err="1">
                  <a:solidFill>
                    <a:srgbClr val="EE4036"/>
                  </a:solidFill>
                  <a:latin typeface="Times New Roman" panose="02020603050405020304" pitchFamily="18" charset="0"/>
                  <a:cs typeface="Times New Roman" panose="02020603050405020304" pitchFamily="18" charset="0"/>
                </a:rPr>
                <a:t>Đáp</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án</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là</a:t>
              </a:r>
              <a:endParaRPr lang="en-US" sz="2400" dirty="0">
                <a:solidFill>
                  <a:srgbClr val="EE4036"/>
                </a:solidFill>
                <a:latin typeface="Times New Roman" panose="02020603050405020304" pitchFamily="18" charset="0"/>
                <a:cs typeface="Times New Roman" panose="02020603050405020304" pitchFamily="18" charset="0"/>
              </a:endParaRPr>
            </a:p>
          </p:txBody>
        </p:sp>
        <p:grpSp>
          <p:nvGrpSpPr>
            <p:cNvPr id="5"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6"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0" name="Freeform: Shape 9">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23" name="!!o1f">
            <a:extLst>
              <a:ext uri="{FF2B5EF4-FFF2-40B4-BE49-F238E27FC236}">
                <a16:creationId xmlns:a16="http://schemas.microsoft.com/office/drawing/2014/main" id="{05B528D7-AE8C-5471-7154-DF51A45F77B1}"/>
              </a:ext>
            </a:extLst>
          </p:cNvPr>
          <p:cNvSpPr/>
          <p:nvPr/>
        </p:nvSpPr>
        <p:spPr>
          <a:xfrm>
            <a:off x="4651162" y="4172272"/>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4" name="!!1f">
            <a:extLst>
              <a:ext uri="{FF2B5EF4-FFF2-40B4-BE49-F238E27FC236}">
                <a16:creationId xmlns:a16="http://schemas.microsoft.com/office/drawing/2014/main" id="{3AA0D851-B535-A28E-2FD6-659D1E1B3732}"/>
              </a:ext>
            </a:extLst>
          </p:cNvPr>
          <p:cNvSpPr txBox="1"/>
          <p:nvPr/>
        </p:nvSpPr>
        <p:spPr>
          <a:xfrm>
            <a:off x="4814031" y="4202520"/>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pic>
        <p:nvPicPr>
          <p:cNvPr id="91" name="Picture 90"/>
          <p:cNvPicPr>
            <a:picLocks noChangeAspect="1"/>
          </p:cNvPicPr>
          <p:nvPr/>
        </p:nvPicPr>
        <p:blipFill>
          <a:blip r:embed="rId17"/>
          <a:stretch>
            <a:fillRect/>
          </a:stretch>
        </p:blipFill>
        <p:spPr>
          <a:xfrm>
            <a:off x="3223189" y="-473440"/>
            <a:ext cx="270000" cy="160961"/>
          </a:xfrm>
          <a:prstGeom prst="rect">
            <a:avLst/>
          </a:prstGeom>
        </p:spPr>
      </p:pic>
      <p:pic>
        <p:nvPicPr>
          <p:cNvPr id="92" name="Picture 91"/>
          <p:cNvPicPr>
            <a:picLocks noChangeAspect="1"/>
          </p:cNvPicPr>
          <p:nvPr/>
        </p:nvPicPr>
        <p:blipFill>
          <a:blip r:embed="rId18"/>
          <a:stretch>
            <a:fillRect/>
          </a:stretch>
        </p:blipFill>
        <p:spPr>
          <a:xfrm>
            <a:off x="1517167" y="-510292"/>
            <a:ext cx="270000" cy="160961"/>
          </a:xfrm>
          <a:prstGeom prst="rect">
            <a:avLst/>
          </a:prstGeom>
        </p:spPr>
      </p:pic>
      <p:pic>
        <p:nvPicPr>
          <p:cNvPr id="93" name="Picture 92"/>
          <p:cNvPicPr>
            <a:picLocks noChangeAspect="1"/>
          </p:cNvPicPr>
          <p:nvPr/>
        </p:nvPicPr>
        <p:blipFill>
          <a:blip r:embed="rId19"/>
          <a:stretch>
            <a:fillRect/>
          </a:stretch>
        </p:blipFill>
        <p:spPr>
          <a:xfrm>
            <a:off x="2671803" y="-758170"/>
            <a:ext cx="270000" cy="163556"/>
          </a:xfrm>
          <a:prstGeom prst="rect">
            <a:avLst/>
          </a:prstGeom>
        </p:spPr>
      </p:pic>
      <p:pic>
        <p:nvPicPr>
          <p:cNvPr id="94" name="Picture 93"/>
          <p:cNvPicPr>
            <a:picLocks noChangeAspect="1"/>
          </p:cNvPicPr>
          <p:nvPr/>
        </p:nvPicPr>
        <p:blipFill>
          <a:blip r:embed="rId20"/>
          <a:stretch>
            <a:fillRect/>
          </a:stretch>
        </p:blipFill>
        <p:spPr>
          <a:xfrm>
            <a:off x="3997272" y="-539434"/>
            <a:ext cx="270000" cy="163556"/>
          </a:xfrm>
          <a:prstGeom prst="rect">
            <a:avLst/>
          </a:prstGeom>
        </p:spPr>
      </p:pic>
      <p:pic>
        <p:nvPicPr>
          <p:cNvPr id="95" name="Picture 94"/>
          <p:cNvPicPr>
            <a:picLocks noChangeAspect="1"/>
          </p:cNvPicPr>
          <p:nvPr/>
        </p:nvPicPr>
        <p:blipFill>
          <a:blip r:embed="rId21"/>
          <a:stretch>
            <a:fillRect/>
          </a:stretch>
        </p:blipFill>
        <p:spPr>
          <a:xfrm>
            <a:off x="7613711" y="-487142"/>
            <a:ext cx="270000" cy="160961"/>
          </a:xfrm>
          <a:prstGeom prst="rect">
            <a:avLst/>
          </a:prstGeom>
        </p:spPr>
      </p:pic>
      <p:pic>
        <p:nvPicPr>
          <p:cNvPr id="96" name="Picture 95"/>
          <p:cNvPicPr>
            <a:picLocks noChangeAspect="1"/>
          </p:cNvPicPr>
          <p:nvPr/>
        </p:nvPicPr>
        <p:blipFill>
          <a:blip r:embed="rId22"/>
          <a:stretch>
            <a:fillRect/>
          </a:stretch>
        </p:blipFill>
        <p:spPr>
          <a:xfrm>
            <a:off x="5609151" y="-826005"/>
            <a:ext cx="270000" cy="163556"/>
          </a:xfrm>
          <a:prstGeom prst="rect">
            <a:avLst/>
          </a:prstGeom>
        </p:spPr>
      </p:pic>
      <p:pic>
        <p:nvPicPr>
          <p:cNvPr id="97" name="Picture 96"/>
          <p:cNvPicPr>
            <a:picLocks noChangeAspect="1"/>
          </p:cNvPicPr>
          <p:nvPr/>
        </p:nvPicPr>
        <p:blipFill>
          <a:blip r:embed="rId23"/>
          <a:stretch>
            <a:fillRect/>
          </a:stretch>
        </p:blipFill>
        <p:spPr>
          <a:xfrm>
            <a:off x="6287767" y="-444772"/>
            <a:ext cx="270000" cy="160961"/>
          </a:xfrm>
          <a:prstGeom prst="rect">
            <a:avLst/>
          </a:prstGeom>
        </p:spPr>
      </p:pic>
      <p:pic>
        <p:nvPicPr>
          <p:cNvPr id="98" name="Picture 97"/>
          <p:cNvPicPr>
            <a:picLocks noChangeAspect="1"/>
          </p:cNvPicPr>
          <p:nvPr/>
        </p:nvPicPr>
        <p:blipFill>
          <a:blip r:embed="rId24"/>
          <a:stretch>
            <a:fillRect/>
          </a:stretch>
        </p:blipFill>
        <p:spPr>
          <a:xfrm>
            <a:off x="6869317" y="-476035"/>
            <a:ext cx="270000" cy="163556"/>
          </a:xfrm>
          <a:prstGeom prst="rect">
            <a:avLst/>
          </a:prstGeom>
        </p:spPr>
      </p:pic>
      <p:pic>
        <p:nvPicPr>
          <p:cNvPr id="99" name="Picture 98"/>
          <p:cNvPicPr>
            <a:picLocks noChangeAspect="1"/>
          </p:cNvPicPr>
          <p:nvPr/>
        </p:nvPicPr>
        <p:blipFill>
          <a:blip r:embed="rId25"/>
          <a:stretch>
            <a:fillRect/>
          </a:stretch>
        </p:blipFill>
        <p:spPr>
          <a:xfrm>
            <a:off x="5185774" y="-417147"/>
            <a:ext cx="270000" cy="163556"/>
          </a:xfrm>
          <a:prstGeom prst="rect">
            <a:avLst/>
          </a:prstGeom>
        </p:spPr>
      </p:pic>
      <p:pic>
        <p:nvPicPr>
          <p:cNvPr id="100" name="Picture 99"/>
          <p:cNvPicPr>
            <a:picLocks noChangeAspect="1"/>
          </p:cNvPicPr>
          <p:nvPr/>
        </p:nvPicPr>
        <p:blipFill>
          <a:blip r:embed="rId26"/>
          <a:stretch>
            <a:fillRect/>
          </a:stretch>
        </p:blipFill>
        <p:spPr>
          <a:xfrm>
            <a:off x="2062406" y="-529233"/>
            <a:ext cx="270000" cy="163556"/>
          </a:xfrm>
          <a:prstGeom prst="rect">
            <a:avLst/>
          </a:prstGeom>
        </p:spPr>
      </p:pic>
      <p:pic>
        <p:nvPicPr>
          <p:cNvPr id="101" name="Picture 100"/>
          <p:cNvPicPr>
            <a:picLocks noChangeAspect="1"/>
          </p:cNvPicPr>
          <p:nvPr/>
        </p:nvPicPr>
        <p:blipFill>
          <a:blip r:embed="rId18"/>
          <a:stretch>
            <a:fillRect/>
          </a:stretch>
        </p:blipFill>
        <p:spPr>
          <a:xfrm>
            <a:off x="5154519" y="-640108"/>
            <a:ext cx="270000" cy="160961"/>
          </a:xfrm>
          <a:prstGeom prst="rect">
            <a:avLst/>
          </a:prstGeom>
        </p:spPr>
      </p:pic>
      <p:pic>
        <p:nvPicPr>
          <p:cNvPr id="102" name="Picture 101"/>
          <p:cNvPicPr>
            <a:picLocks noChangeAspect="1"/>
          </p:cNvPicPr>
          <p:nvPr/>
        </p:nvPicPr>
        <p:blipFill>
          <a:blip r:embed="rId19"/>
          <a:stretch>
            <a:fillRect/>
          </a:stretch>
        </p:blipFill>
        <p:spPr>
          <a:xfrm>
            <a:off x="6309155" y="-887986"/>
            <a:ext cx="270000" cy="163556"/>
          </a:xfrm>
          <a:prstGeom prst="rect">
            <a:avLst/>
          </a:prstGeom>
        </p:spPr>
      </p:pic>
      <p:pic>
        <p:nvPicPr>
          <p:cNvPr id="103" name="Picture 102"/>
          <p:cNvPicPr>
            <a:picLocks noChangeAspect="1"/>
          </p:cNvPicPr>
          <p:nvPr/>
        </p:nvPicPr>
        <p:blipFill>
          <a:blip r:embed="rId26"/>
          <a:stretch>
            <a:fillRect/>
          </a:stretch>
        </p:blipFill>
        <p:spPr>
          <a:xfrm>
            <a:off x="5699758" y="-659049"/>
            <a:ext cx="270000" cy="163556"/>
          </a:xfrm>
          <a:prstGeom prst="rect">
            <a:avLst/>
          </a:prstGeom>
        </p:spPr>
      </p:pic>
      <p:pic>
        <p:nvPicPr>
          <p:cNvPr id="104" name="Picture 103"/>
          <p:cNvPicPr>
            <a:picLocks noChangeAspect="1"/>
          </p:cNvPicPr>
          <p:nvPr/>
        </p:nvPicPr>
        <p:blipFill>
          <a:blip r:embed="rId20"/>
          <a:stretch>
            <a:fillRect/>
          </a:stretch>
        </p:blipFill>
        <p:spPr>
          <a:xfrm>
            <a:off x="525251" y="-423583"/>
            <a:ext cx="270000" cy="163556"/>
          </a:xfrm>
          <a:prstGeom prst="rect">
            <a:avLst/>
          </a:prstGeom>
        </p:spPr>
      </p:pic>
      <p:pic>
        <p:nvPicPr>
          <p:cNvPr id="105" name="Picture 104"/>
          <p:cNvPicPr>
            <a:picLocks noChangeAspect="1"/>
          </p:cNvPicPr>
          <p:nvPr/>
        </p:nvPicPr>
        <p:blipFill>
          <a:blip r:embed="rId21"/>
          <a:stretch>
            <a:fillRect/>
          </a:stretch>
        </p:blipFill>
        <p:spPr>
          <a:xfrm>
            <a:off x="1223445" y="-735054"/>
            <a:ext cx="270000" cy="160961"/>
          </a:xfrm>
          <a:prstGeom prst="rect">
            <a:avLst/>
          </a:prstGeom>
        </p:spPr>
      </p:pic>
      <p:pic>
        <p:nvPicPr>
          <p:cNvPr id="106" name="Picture 105"/>
          <p:cNvPicPr>
            <a:picLocks noChangeAspect="1"/>
          </p:cNvPicPr>
          <p:nvPr/>
        </p:nvPicPr>
        <p:blipFill>
          <a:blip r:embed="rId22"/>
          <a:stretch>
            <a:fillRect/>
          </a:stretch>
        </p:blipFill>
        <p:spPr>
          <a:xfrm>
            <a:off x="2137130" y="-710154"/>
            <a:ext cx="270000" cy="163556"/>
          </a:xfrm>
          <a:prstGeom prst="rect">
            <a:avLst/>
          </a:prstGeom>
        </p:spPr>
      </p:pic>
      <p:pic>
        <p:nvPicPr>
          <p:cNvPr id="107" name="Picture 106"/>
          <p:cNvPicPr>
            <a:picLocks noChangeAspect="1"/>
          </p:cNvPicPr>
          <p:nvPr/>
        </p:nvPicPr>
        <p:blipFill>
          <a:blip r:embed="rId18"/>
          <a:stretch>
            <a:fillRect/>
          </a:stretch>
        </p:blipFill>
        <p:spPr>
          <a:xfrm>
            <a:off x="1682498" y="-524257"/>
            <a:ext cx="270000" cy="160961"/>
          </a:xfrm>
          <a:prstGeom prst="rect">
            <a:avLst/>
          </a:prstGeom>
        </p:spPr>
      </p:pic>
      <p:pic>
        <p:nvPicPr>
          <p:cNvPr id="108" name="Picture 107"/>
          <p:cNvPicPr>
            <a:picLocks noChangeAspect="1"/>
          </p:cNvPicPr>
          <p:nvPr/>
        </p:nvPicPr>
        <p:blipFill>
          <a:blip r:embed="rId19"/>
          <a:stretch>
            <a:fillRect/>
          </a:stretch>
        </p:blipFill>
        <p:spPr>
          <a:xfrm>
            <a:off x="2837135" y="-772135"/>
            <a:ext cx="270000" cy="163556"/>
          </a:xfrm>
          <a:prstGeom prst="rect">
            <a:avLst/>
          </a:prstGeom>
        </p:spPr>
      </p:pic>
      <p:pic>
        <p:nvPicPr>
          <p:cNvPr id="109" name="Picture 108"/>
          <p:cNvPicPr>
            <a:picLocks noChangeAspect="1"/>
          </p:cNvPicPr>
          <p:nvPr/>
        </p:nvPicPr>
        <p:blipFill>
          <a:blip r:embed="rId26"/>
          <a:stretch>
            <a:fillRect/>
          </a:stretch>
        </p:blipFill>
        <p:spPr>
          <a:xfrm>
            <a:off x="2227737" y="-543198"/>
            <a:ext cx="270000" cy="163556"/>
          </a:xfrm>
          <a:prstGeom prst="rect">
            <a:avLst/>
          </a:prstGeom>
        </p:spPr>
      </p:pic>
      <p:pic>
        <p:nvPicPr>
          <p:cNvPr id="110" name="Picture 109"/>
          <p:cNvPicPr>
            <a:picLocks noChangeAspect="1"/>
          </p:cNvPicPr>
          <p:nvPr/>
        </p:nvPicPr>
        <p:blipFill>
          <a:blip r:embed="rId19"/>
          <a:stretch>
            <a:fillRect/>
          </a:stretch>
        </p:blipFill>
        <p:spPr>
          <a:xfrm>
            <a:off x="4485830" y="-756958"/>
            <a:ext cx="270000" cy="163556"/>
          </a:xfrm>
          <a:prstGeom prst="rect">
            <a:avLst/>
          </a:prstGeom>
        </p:spPr>
      </p:pic>
      <p:pic>
        <p:nvPicPr>
          <p:cNvPr id="111" name="Picture 110"/>
          <p:cNvPicPr>
            <a:picLocks noChangeAspect="1"/>
          </p:cNvPicPr>
          <p:nvPr/>
        </p:nvPicPr>
        <p:blipFill>
          <a:blip r:embed="rId21"/>
          <a:stretch>
            <a:fillRect/>
          </a:stretch>
        </p:blipFill>
        <p:spPr>
          <a:xfrm>
            <a:off x="3037472" y="-733842"/>
            <a:ext cx="270000" cy="160961"/>
          </a:xfrm>
          <a:prstGeom prst="rect">
            <a:avLst/>
          </a:prstGeom>
        </p:spPr>
      </p:pic>
      <p:pic>
        <p:nvPicPr>
          <p:cNvPr id="112" name="Picture 111"/>
          <p:cNvPicPr>
            <a:picLocks noChangeAspect="1"/>
          </p:cNvPicPr>
          <p:nvPr/>
        </p:nvPicPr>
        <p:blipFill>
          <a:blip r:embed="rId22"/>
          <a:stretch>
            <a:fillRect/>
          </a:stretch>
        </p:blipFill>
        <p:spPr>
          <a:xfrm>
            <a:off x="3951157" y="-708942"/>
            <a:ext cx="270000" cy="163556"/>
          </a:xfrm>
          <a:prstGeom prst="rect">
            <a:avLst/>
          </a:prstGeom>
        </p:spPr>
      </p:pic>
      <p:pic>
        <p:nvPicPr>
          <p:cNvPr id="113" name="Picture 112"/>
          <p:cNvPicPr>
            <a:picLocks noChangeAspect="1"/>
          </p:cNvPicPr>
          <p:nvPr/>
        </p:nvPicPr>
        <p:blipFill>
          <a:blip r:embed="rId19"/>
          <a:stretch>
            <a:fillRect/>
          </a:stretch>
        </p:blipFill>
        <p:spPr>
          <a:xfrm>
            <a:off x="4651161" y="-770923"/>
            <a:ext cx="270000" cy="163556"/>
          </a:xfrm>
          <a:prstGeom prst="rect">
            <a:avLst/>
          </a:prstGeom>
        </p:spPr>
      </p:pic>
      <p:pic>
        <p:nvPicPr>
          <p:cNvPr id="114" name="Picture 113"/>
          <p:cNvPicPr>
            <a:picLocks noChangeAspect="1"/>
          </p:cNvPicPr>
          <p:nvPr/>
        </p:nvPicPr>
        <p:blipFill>
          <a:blip r:embed="rId22"/>
          <a:stretch>
            <a:fillRect/>
          </a:stretch>
        </p:blipFill>
        <p:spPr>
          <a:xfrm>
            <a:off x="3870250" y="-433148"/>
            <a:ext cx="270000" cy="163556"/>
          </a:xfrm>
          <a:prstGeom prst="rect">
            <a:avLst/>
          </a:prstGeom>
        </p:spPr>
      </p:pic>
      <p:pic>
        <p:nvPicPr>
          <p:cNvPr id="115" name="Picture 114"/>
          <p:cNvPicPr>
            <a:picLocks noChangeAspect="1"/>
          </p:cNvPicPr>
          <p:nvPr/>
        </p:nvPicPr>
        <p:blipFill>
          <a:blip r:embed="rId18"/>
          <a:stretch>
            <a:fillRect/>
          </a:stretch>
        </p:blipFill>
        <p:spPr>
          <a:xfrm>
            <a:off x="3415618" y="-247252"/>
            <a:ext cx="270000" cy="160961"/>
          </a:xfrm>
          <a:prstGeom prst="rect">
            <a:avLst/>
          </a:prstGeom>
        </p:spPr>
      </p:pic>
      <p:pic>
        <p:nvPicPr>
          <p:cNvPr id="116" name="Picture 115"/>
          <p:cNvPicPr>
            <a:picLocks noChangeAspect="1"/>
          </p:cNvPicPr>
          <p:nvPr/>
        </p:nvPicPr>
        <p:blipFill>
          <a:blip r:embed="rId19"/>
          <a:stretch>
            <a:fillRect/>
          </a:stretch>
        </p:blipFill>
        <p:spPr>
          <a:xfrm>
            <a:off x="4570254" y="-495129"/>
            <a:ext cx="270000" cy="163556"/>
          </a:xfrm>
          <a:prstGeom prst="rect">
            <a:avLst/>
          </a:prstGeom>
        </p:spPr>
      </p:pic>
      <p:pic>
        <p:nvPicPr>
          <p:cNvPr id="117" name="Picture 116"/>
          <p:cNvPicPr>
            <a:picLocks noChangeAspect="1"/>
          </p:cNvPicPr>
          <p:nvPr/>
        </p:nvPicPr>
        <p:blipFill>
          <a:blip r:embed="rId26"/>
          <a:stretch>
            <a:fillRect/>
          </a:stretch>
        </p:blipFill>
        <p:spPr>
          <a:xfrm>
            <a:off x="3960857" y="-266192"/>
            <a:ext cx="270000" cy="163556"/>
          </a:xfrm>
          <a:prstGeom prst="rect">
            <a:avLst/>
          </a:prstGeom>
        </p:spPr>
      </p:pic>
      <p:pic>
        <p:nvPicPr>
          <p:cNvPr id="118" name="Picture 117"/>
          <p:cNvPicPr>
            <a:picLocks noChangeAspect="1"/>
          </p:cNvPicPr>
          <p:nvPr/>
        </p:nvPicPr>
        <p:blipFill>
          <a:blip r:embed="rId19"/>
          <a:stretch>
            <a:fillRect/>
          </a:stretch>
        </p:blipFill>
        <p:spPr>
          <a:xfrm>
            <a:off x="2746928" y="-364101"/>
            <a:ext cx="270000" cy="163556"/>
          </a:xfrm>
          <a:prstGeom prst="rect">
            <a:avLst/>
          </a:prstGeom>
        </p:spPr>
      </p:pic>
      <p:pic>
        <p:nvPicPr>
          <p:cNvPr id="119" name="Picture 118"/>
          <p:cNvPicPr>
            <a:picLocks noChangeAspect="1"/>
          </p:cNvPicPr>
          <p:nvPr/>
        </p:nvPicPr>
        <p:blipFill>
          <a:blip r:embed="rId19"/>
          <a:stretch>
            <a:fillRect/>
          </a:stretch>
        </p:blipFill>
        <p:spPr>
          <a:xfrm>
            <a:off x="2912260" y="-378066"/>
            <a:ext cx="270000" cy="163556"/>
          </a:xfrm>
          <a:prstGeom prst="rect">
            <a:avLst/>
          </a:prstGeom>
        </p:spPr>
      </p:pic>
      <p:sp>
        <p:nvSpPr>
          <p:cNvPr id="60" name="!!o1c">
            <a:extLst>
              <a:ext uri="{FF2B5EF4-FFF2-40B4-BE49-F238E27FC236}">
                <a16:creationId xmlns:a16="http://schemas.microsoft.com/office/drawing/2014/main" id="{4EE149D8-13D5-1CD1-0493-CC52D90C1E6F}"/>
              </a:ext>
            </a:extLst>
          </p:cNvPr>
          <p:cNvSpPr/>
          <p:nvPr/>
        </p:nvSpPr>
        <p:spPr>
          <a:xfrm>
            <a:off x="3871066" y="4172272"/>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62" name="!!1c">
            <a:extLst>
              <a:ext uri="{FF2B5EF4-FFF2-40B4-BE49-F238E27FC236}">
                <a16:creationId xmlns:a16="http://schemas.microsoft.com/office/drawing/2014/main" id="{56422682-3D88-3DE0-38CD-8546C240D577}"/>
              </a:ext>
            </a:extLst>
          </p:cNvPr>
          <p:cNvSpPr txBox="1"/>
          <p:nvPr/>
        </p:nvSpPr>
        <p:spPr>
          <a:xfrm>
            <a:off x="4039802" y="4202520"/>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67" name="!!o1f">
            <a:extLst>
              <a:ext uri="{FF2B5EF4-FFF2-40B4-BE49-F238E27FC236}">
                <a16:creationId xmlns:a16="http://schemas.microsoft.com/office/drawing/2014/main" id="{66E4CAF4-8800-4DF8-F55B-E68D05BD2195}"/>
              </a:ext>
            </a:extLst>
          </p:cNvPr>
          <p:cNvSpPr/>
          <p:nvPr/>
        </p:nvSpPr>
        <p:spPr>
          <a:xfrm>
            <a:off x="3075478" y="4172272"/>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68" name="!!1f">
            <a:extLst>
              <a:ext uri="{FF2B5EF4-FFF2-40B4-BE49-F238E27FC236}">
                <a16:creationId xmlns:a16="http://schemas.microsoft.com/office/drawing/2014/main" id="{3B42F1DF-9409-0E9B-43EC-A91C8A3551BF}"/>
              </a:ext>
            </a:extLst>
          </p:cNvPr>
          <p:cNvSpPr txBox="1"/>
          <p:nvPr/>
        </p:nvSpPr>
        <p:spPr>
          <a:xfrm>
            <a:off x="3238347" y="4202520"/>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71" name="!!o1c">
            <a:extLst>
              <a:ext uri="{FF2B5EF4-FFF2-40B4-BE49-F238E27FC236}">
                <a16:creationId xmlns:a16="http://schemas.microsoft.com/office/drawing/2014/main" id="{4EE149D8-13D5-1CD1-0493-CC52D90C1E6F}"/>
              </a:ext>
            </a:extLst>
          </p:cNvPr>
          <p:cNvSpPr/>
          <p:nvPr/>
        </p:nvSpPr>
        <p:spPr>
          <a:xfrm>
            <a:off x="2292279" y="4172272"/>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72" name="!!1c">
            <a:extLst>
              <a:ext uri="{FF2B5EF4-FFF2-40B4-BE49-F238E27FC236}">
                <a16:creationId xmlns:a16="http://schemas.microsoft.com/office/drawing/2014/main" id="{56422682-3D88-3DE0-38CD-8546C240D577}"/>
              </a:ext>
            </a:extLst>
          </p:cNvPr>
          <p:cNvSpPr txBox="1"/>
          <p:nvPr/>
        </p:nvSpPr>
        <p:spPr>
          <a:xfrm>
            <a:off x="2461015" y="4202520"/>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73" name="!!o1f">
            <a:extLst>
              <a:ext uri="{FF2B5EF4-FFF2-40B4-BE49-F238E27FC236}">
                <a16:creationId xmlns:a16="http://schemas.microsoft.com/office/drawing/2014/main" id="{66E4CAF4-8800-4DF8-F55B-E68D05BD2195}"/>
              </a:ext>
            </a:extLst>
          </p:cNvPr>
          <p:cNvSpPr/>
          <p:nvPr/>
        </p:nvSpPr>
        <p:spPr>
          <a:xfrm>
            <a:off x="1496690" y="4172272"/>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74" name="!!1f">
            <a:extLst>
              <a:ext uri="{FF2B5EF4-FFF2-40B4-BE49-F238E27FC236}">
                <a16:creationId xmlns:a16="http://schemas.microsoft.com/office/drawing/2014/main" id="{3B42F1DF-9409-0E9B-43EC-A91C8A3551BF}"/>
              </a:ext>
            </a:extLst>
          </p:cNvPr>
          <p:cNvSpPr txBox="1"/>
          <p:nvPr/>
        </p:nvSpPr>
        <p:spPr>
          <a:xfrm>
            <a:off x="1659559" y="4202520"/>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77" name="!!o1f">
            <a:extLst>
              <a:ext uri="{FF2B5EF4-FFF2-40B4-BE49-F238E27FC236}">
                <a16:creationId xmlns:a16="http://schemas.microsoft.com/office/drawing/2014/main" id="{9D7CE43E-AA64-4841-9F6D-60DEAEEA1CAB}"/>
              </a:ext>
            </a:extLst>
          </p:cNvPr>
          <p:cNvSpPr/>
          <p:nvPr/>
        </p:nvSpPr>
        <p:spPr>
          <a:xfrm>
            <a:off x="7014264" y="4177769"/>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78" name="!!1f">
            <a:extLst>
              <a:ext uri="{FF2B5EF4-FFF2-40B4-BE49-F238E27FC236}">
                <a16:creationId xmlns:a16="http://schemas.microsoft.com/office/drawing/2014/main" id="{F97377CD-D83F-4306-A97B-5B81951763CA}"/>
              </a:ext>
            </a:extLst>
          </p:cNvPr>
          <p:cNvSpPr txBox="1"/>
          <p:nvPr/>
        </p:nvSpPr>
        <p:spPr>
          <a:xfrm>
            <a:off x="7177133" y="4208017"/>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79" name="!!o1c">
            <a:extLst>
              <a:ext uri="{FF2B5EF4-FFF2-40B4-BE49-F238E27FC236}">
                <a16:creationId xmlns:a16="http://schemas.microsoft.com/office/drawing/2014/main" id="{90A609A9-A747-4246-8EDB-C389EB2B349A}"/>
              </a:ext>
            </a:extLst>
          </p:cNvPr>
          <p:cNvSpPr/>
          <p:nvPr/>
        </p:nvSpPr>
        <p:spPr>
          <a:xfrm>
            <a:off x="6231065" y="4177769"/>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80" name="!!1c">
            <a:extLst>
              <a:ext uri="{FF2B5EF4-FFF2-40B4-BE49-F238E27FC236}">
                <a16:creationId xmlns:a16="http://schemas.microsoft.com/office/drawing/2014/main" id="{3ED98789-423D-42DD-9385-957D48F473DC}"/>
              </a:ext>
            </a:extLst>
          </p:cNvPr>
          <p:cNvSpPr txBox="1"/>
          <p:nvPr/>
        </p:nvSpPr>
        <p:spPr>
          <a:xfrm>
            <a:off x="6399801" y="4208017"/>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81" name="!!o1f">
            <a:extLst>
              <a:ext uri="{FF2B5EF4-FFF2-40B4-BE49-F238E27FC236}">
                <a16:creationId xmlns:a16="http://schemas.microsoft.com/office/drawing/2014/main" id="{8D29E7BA-4F03-48D7-8228-746B3329BCED}"/>
              </a:ext>
            </a:extLst>
          </p:cNvPr>
          <p:cNvSpPr/>
          <p:nvPr/>
        </p:nvSpPr>
        <p:spPr>
          <a:xfrm>
            <a:off x="5435476" y="4177769"/>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82" name="!!1f">
            <a:extLst>
              <a:ext uri="{FF2B5EF4-FFF2-40B4-BE49-F238E27FC236}">
                <a16:creationId xmlns:a16="http://schemas.microsoft.com/office/drawing/2014/main" id="{C5EC2B84-F6F7-4389-B0FA-86B09DC41EB8}"/>
              </a:ext>
            </a:extLst>
          </p:cNvPr>
          <p:cNvSpPr txBox="1"/>
          <p:nvPr/>
        </p:nvSpPr>
        <p:spPr>
          <a:xfrm>
            <a:off x="5598346" y="4208017"/>
            <a:ext cx="346628" cy="707886"/>
          </a:xfrm>
          <a:prstGeom prst="rect">
            <a:avLst/>
          </a:prstGeom>
          <a:noFill/>
        </p:spPr>
        <p:txBody>
          <a:bodyPr wrap="square" rtlCol="0">
            <a:spAutoFit/>
          </a:bodyPr>
          <a:lstStyle/>
          <a:p>
            <a:pPr algn="ctr"/>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pic>
        <p:nvPicPr>
          <p:cNvPr id="1026" name="Picture 2" descr="Vector trái cây rau củ quả 39 - Free.Vector6.com"/>
          <p:cNvPicPr>
            <a:picLocks noChangeAspect="1" noChangeArrowheads="1"/>
          </p:cNvPicPr>
          <p:nvPr/>
        </p:nvPicPr>
        <p:blipFill rotWithShape="1">
          <a:blip r:embed="rId27">
            <a:extLst>
              <a:ext uri="{28A0092B-C50C-407E-A947-70E740481C1C}">
                <a14:useLocalDpi xmlns:a14="http://schemas.microsoft.com/office/drawing/2010/main" val="0"/>
              </a:ext>
            </a:extLst>
          </a:blip>
          <a:srcRect b="16055"/>
          <a:stretch/>
        </p:blipFill>
        <p:spPr bwMode="auto">
          <a:xfrm>
            <a:off x="1128943" y="980276"/>
            <a:ext cx="2983061" cy="187608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19FC98A-22FA-BCF9-FBF9-754C0232A16D}"/>
              </a:ext>
            </a:extLst>
          </p:cNvPr>
          <p:cNvSpPr txBox="1"/>
          <p:nvPr/>
        </p:nvSpPr>
        <p:spPr>
          <a:xfrm>
            <a:off x="3769039" y="843477"/>
            <a:ext cx="4114672" cy="2308324"/>
          </a:xfrm>
          <a:prstGeom prst="rect">
            <a:avLst/>
          </a:prstGeom>
          <a:noFill/>
          <a:ln>
            <a:noFill/>
          </a:ln>
        </p:spPr>
        <p:txBody>
          <a:bodyPr wrap="square">
            <a:spAutoFit/>
          </a:bodyPr>
          <a:lstStyle/>
          <a:p>
            <a:pPr lvl="0"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rPr>
              <a:t>Một</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loại</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hợp</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chất</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hữu</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cơ</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có</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trong</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khí</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sinh</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ra</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từ</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một</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số</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loại</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quả</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chính</a:t>
            </a:r>
            <a:endParaRPr lang="en-US" sz="3600" b="1" dirty="0">
              <a:solidFill>
                <a:srgbClr val="EE403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6498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barn(inVertical)">
                                      <p:cBhvr>
                                        <p:cTn id="16" dur="500"/>
                                        <p:tgtEl>
                                          <p:spTgt spid="7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barn(inVertical)">
                                      <p:cBhvr>
                                        <p:cTn id="19" dur="500"/>
                                        <p:tgtEl>
                                          <p:spTgt spid="72"/>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500" fill="hold"/>
                                        <p:tgtEl>
                                          <p:spTgt spid="92"/>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500" fill="hold"/>
                                        <p:tgtEl>
                                          <p:spTgt spid="100"/>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500" fill="hold"/>
                                        <p:tgtEl>
                                          <p:spTgt spid="93"/>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500" fill="hold"/>
                                        <p:tgtEl>
                                          <p:spTgt spid="91"/>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500" fill="hold"/>
                                        <p:tgtEl>
                                          <p:spTgt spid="94"/>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500" fill="hold"/>
                                        <p:tgtEl>
                                          <p:spTgt spid="95"/>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500" fill="hold"/>
                                        <p:tgtEl>
                                          <p:spTgt spid="99"/>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500" fill="hold"/>
                                        <p:tgtEl>
                                          <p:spTgt spid="96"/>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500" fill="hold"/>
                                        <p:tgtEl>
                                          <p:spTgt spid="97"/>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500" fill="hold"/>
                                        <p:tgtEl>
                                          <p:spTgt spid="98"/>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500" fill="hold"/>
                                        <p:tgtEl>
                                          <p:spTgt spid="101"/>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500" fill="hold"/>
                                        <p:tgtEl>
                                          <p:spTgt spid="103"/>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500" fill="hold"/>
                                        <p:tgtEl>
                                          <p:spTgt spid="102"/>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500" fill="hold"/>
                                        <p:tgtEl>
                                          <p:spTgt spid="104"/>
                                        </p:tgtEl>
                                        <p:attrNameLst>
                                          <p:attrName>ppt_x</p:attrName>
                                          <p:attrName>ppt_y</p:attrName>
                                        </p:attrNameLst>
                                      </p:cBhvr>
                                      <p:rCtr x="18750" y="58287"/>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500" fill="hold"/>
                                        <p:tgtEl>
                                          <p:spTgt spid="105"/>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500" fill="hold"/>
                                        <p:tgtEl>
                                          <p:spTgt spid="106"/>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500" fill="hold"/>
                                        <p:tgtEl>
                                          <p:spTgt spid="107"/>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500" fill="hold"/>
                                        <p:tgtEl>
                                          <p:spTgt spid="109"/>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500" fill="hold"/>
                                        <p:tgtEl>
                                          <p:spTgt spid="108"/>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500" fill="hold"/>
                                        <p:tgtEl>
                                          <p:spTgt spid="110"/>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500" fill="hold"/>
                                        <p:tgtEl>
                                          <p:spTgt spid="111"/>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500" fill="hold"/>
                                        <p:tgtEl>
                                          <p:spTgt spid="112"/>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500" fill="hold"/>
                                        <p:tgtEl>
                                          <p:spTgt spid="113"/>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500" fill="hold"/>
                                        <p:tgtEl>
                                          <p:spTgt spid="114"/>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500" fill="hold"/>
                                        <p:tgtEl>
                                          <p:spTgt spid="115"/>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500" fill="hold"/>
                                        <p:tgtEl>
                                          <p:spTgt spid="117"/>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500" fill="hold"/>
                                        <p:tgtEl>
                                          <p:spTgt spid="116"/>
                                        </p:tgtEl>
                                        <p:attrNameLst>
                                          <p:attrName>ppt_x</p:attrName>
                                          <p:attrName>ppt_y</p:attrName>
                                        </p:attrNameLst>
                                      </p:cBhvr>
                                    </p:animMotion>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500" fill="hold"/>
                                        <p:tgtEl>
                                          <p:spTgt spid="118"/>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500" fill="hold"/>
                                        <p:tgtEl>
                                          <p:spTgt spid="119"/>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par>
                                <p:cTn id="78" presetID="16" presetClass="entr" presetSubtype="21" fill="hold" grpId="0" nodeType="withEffect">
                                  <p:stCondLst>
                                    <p:cond delay="0"/>
                                  </p:stCondLst>
                                  <p:childTnLst>
                                    <p:set>
                                      <p:cBhvr>
                                        <p:cTn id="79" dur="1" fill="hold">
                                          <p:stCondLst>
                                            <p:cond delay="0"/>
                                          </p:stCondLst>
                                        </p:cTn>
                                        <p:tgtEl>
                                          <p:spTgt spid="78"/>
                                        </p:tgtEl>
                                        <p:attrNameLst>
                                          <p:attrName>style.visibility</p:attrName>
                                        </p:attrNameLst>
                                      </p:cBhvr>
                                      <p:to>
                                        <p:strVal val="visible"/>
                                      </p:to>
                                    </p:set>
                                    <p:animEffect transition="in" filter="barn(inVertical)">
                                      <p:cBhvr>
                                        <p:cTn id="80" dur="500"/>
                                        <p:tgtEl>
                                          <p:spTgt spid="78"/>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barn(inVertical)">
                                      <p:cBhvr>
                                        <p:cTn id="83" dur="500"/>
                                        <p:tgtEl>
                                          <p:spTgt spid="82"/>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80"/>
                                        </p:tgtEl>
                                        <p:attrNameLst>
                                          <p:attrName>style.visibility</p:attrName>
                                        </p:attrNameLst>
                                      </p:cBhvr>
                                      <p:to>
                                        <p:strVal val="visible"/>
                                      </p:to>
                                    </p:set>
                                    <p:animEffect transition="in" filter="barn(inVertical)">
                                      <p:cBhvr>
                                        <p:cTn id="8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2" grpId="0"/>
      <p:bldP spid="68" grpId="0"/>
      <p:bldP spid="72" grpId="0"/>
      <p:bldP spid="74" grpId="0"/>
      <p:bldP spid="78" grpId="0"/>
      <p:bldP spid="80"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2">
            <a:extLst>
              <a:ext uri="{FF2B5EF4-FFF2-40B4-BE49-F238E27FC236}">
                <a16:creationId xmlns:a16="http://schemas.microsoft.com/office/drawing/2014/main" id="{54BCD03A-4339-9F34-AB6D-27748688C0B0}"/>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2" name="Freeform 3">
            <a:extLst>
              <a:ext uri="{FF2B5EF4-FFF2-40B4-BE49-F238E27FC236}">
                <a16:creationId xmlns:a16="http://schemas.microsoft.com/office/drawing/2014/main" id="{6A5E21A3-0C0E-E5A2-CAFD-C282EF840EA0}"/>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3" name="Freeform 7">
            <a:extLst>
              <a:ext uri="{FF2B5EF4-FFF2-40B4-BE49-F238E27FC236}">
                <a16:creationId xmlns:a16="http://schemas.microsoft.com/office/drawing/2014/main" id="{485DCA0C-5373-D830-A70A-B00EDCAD1DAA}"/>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4" name="Freeform 11">
            <a:extLst>
              <a:ext uri="{FF2B5EF4-FFF2-40B4-BE49-F238E27FC236}">
                <a16:creationId xmlns:a16="http://schemas.microsoft.com/office/drawing/2014/main" id="{8E3CEC2C-F134-DF31-11EE-8842B3634384}"/>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5" name="Freeform 12">
            <a:extLst>
              <a:ext uri="{FF2B5EF4-FFF2-40B4-BE49-F238E27FC236}">
                <a16:creationId xmlns:a16="http://schemas.microsoft.com/office/drawing/2014/main" id="{96C26405-1D73-1B71-949C-285B3AD52978}"/>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6" name="Freeform 13">
            <a:extLst>
              <a:ext uri="{FF2B5EF4-FFF2-40B4-BE49-F238E27FC236}">
                <a16:creationId xmlns:a16="http://schemas.microsoft.com/office/drawing/2014/main" id="{22510CE8-FED9-0075-C39E-ED26DB58C671}"/>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7" name="Freeform 14">
            <a:extLst>
              <a:ext uri="{FF2B5EF4-FFF2-40B4-BE49-F238E27FC236}">
                <a16:creationId xmlns:a16="http://schemas.microsoft.com/office/drawing/2014/main" id="{88504CE2-869D-7084-1CD0-FF5BF9E37FCE}"/>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8" name="Freeform 15">
            <a:extLst>
              <a:ext uri="{FF2B5EF4-FFF2-40B4-BE49-F238E27FC236}">
                <a16:creationId xmlns:a16="http://schemas.microsoft.com/office/drawing/2014/main" id="{526681E4-593A-18DF-5977-FED9AC3CEE33}"/>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9" name="Freeform 16">
            <a:extLst>
              <a:ext uri="{FF2B5EF4-FFF2-40B4-BE49-F238E27FC236}">
                <a16:creationId xmlns:a16="http://schemas.microsoft.com/office/drawing/2014/main" id="{55F74068-F8EA-9BAD-54C3-B8DAB0EA998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sp>
        <p:nvSpPr>
          <p:cNvPr id="2" name="Rectangle: Rounded Corners 28"/>
          <p:cNvSpPr/>
          <p:nvPr/>
        </p:nvSpPr>
        <p:spPr>
          <a:xfrm>
            <a:off x="1223445" y="852018"/>
            <a:ext cx="6981111" cy="2280872"/>
          </a:xfrm>
          <a:prstGeom prst="roundRect">
            <a:avLst>
              <a:gd name="adj" fmla="val 1220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2A3372-9BA2-7291-CE08-A27F7D91C524}"/>
              </a:ext>
            </a:extLst>
          </p:cNvPr>
          <p:cNvGrpSpPr/>
          <p:nvPr/>
        </p:nvGrpSpPr>
        <p:grpSpPr>
          <a:xfrm>
            <a:off x="3504937" y="3250532"/>
            <a:ext cx="2171198" cy="636257"/>
            <a:chOff x="4037537" y="4547895"/>
            <a:chExt cx="3849555" cy="880471"/>
          </a:xfrm>
        </p:grpSpPr>
        <p:sp>
          <p:nvSpPr>
            <p:cNvPr id="4"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5" name="!!Quesion1">
              <a:extLst>
                <a:ext uri="{FF2B5EF4-FFF2-40B4-BE49-F238E27FC236}">
                  <a16:creationId xmlns:a16="http://schemas.microsoft.com/office/drawing/2014/main" id="{7260DFD7-E7D6-7C2F-2C82-210D16D3D87F}"/>
                </a:ext>
              </a:extLst>
            </p:cNvPr>
            <p:cNvSpPr txBox="1"/>
            <p:nvPr/>
          </p:nvSpPr>
          <p:spPr>
            <a:xfrm>
              <a:off x="4949756" y="4726520"/>
              <a:ext cx="2735321" cy="559007"/>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6"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9"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1" name="Freeform: Shape 10">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13" name="TextBox 12">
            <a:extLst>
              <a:ext uri="{FF2B5EF4-FFF2-40B4-BE49-F238E27FC236}">
                <a16:creationId xmlns:a16="http://schemas.microsoft.com/office/drawing/2014/main" id="{519FC98A-22FA-BCF9-FBF9-754C0232A16D}"/>
              </a:ext>
            </a:extLst>
          </p:cNvPr>
          <p:cNvSpPr txBox="1"/>
          <p:nvPr/>
        </p:nvSpPr>
        <p:spPr>
          <a:xfrm>
            <a:off x="4651161" y="1119239"/>
            <a:ext cx="3524834" cy="1754326"/>
          </a:xfrm>
          <a:prstGeom prst="rect">
            <a:avLst/>
          </a:prstGeom>
          <a:noFill/>
          <a:ln>
            <a:noFill/>
          </a:ln>
        </p:spPr>
        <p:txBody>
          <a:bodyPr wrap="square">
            <a:spAutoFit/>
          </a:bodyPr>
          <a:lstStyle/>
          <a:p>
            <a:pPr lvl="0"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Đây</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là</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công</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thức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câu</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tạo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của</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hợp</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chất</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nào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a:t>
            </a:r>
          </a:p>
        </p:txBody>
      </p:sp>
      <p:sp>
        <p:nvSpPr>
          <p:cNvPr id="22" name="!!o1c">
            <a:extLst>
              <a:ext uri="{FF2B5EF4-FFF2-40B4-BE49-F238E27FC236}">
                <a16:creationId xmlns:a16="http://schemas.microsoft.com/office/drawing/2014/main" id="{B0EE92B5-F359-34C0-310D-769D4106EA16}"/>
              </a:ext>
            </a:extLst>
          </p:cNvPr>
          <p:cNvSpPr/>
          <p:nvPr/>
        </p:nvSpPr>
        <p:spPr>
          <a:xfrm>
            <a:off x="3945888" y="4192725"/>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23" name="!!1c">
            <a:extLst>
              <a:ext uri="{FF2B5EF4-FFF2-40B4-BE49-F238E27FC236}">
                <a16:creationId xmlns:a16="http://schemas.microsoft.com/office/drawing/2014/main" id="{10FB917D-9777-0930-7A3B-1D7CA84B4575}"/>
              </a:ext>
            </a:extLst>
          </p:cNvPr>
          <p:cNvSpPr txBox="1"/>
          <p:nvPr/>
        </p:nvSpPr>
        <p:spPr>
          <a:xfrm>
            <a:off x="4114624" y="4222973"/>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29" name="!!o1c">
            <a:extLst>
              <a:ext uri="{FF2B5EF4-FFF2-40B4-BE49-F238E27FC236}">
                <a16:creationId xmlns:a16="http://schemas.microsoft.com/office/drawing/2014/main" id="{0ADE6DD5-7C47-3A65-0957-F2480FBE4CCB}"/>
              </a:ext>
            </a:extLst>
          </p:cNvPr>
          <p:cNvSpPr/>
          <p:nvPr/>
        </p:nvSpPr>
        <p:spPr>
          <a:xfrm>
            <a:off x="3175507" y="4192725"/>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30" name="!!1c">
            <a:extLst>
              <a:ext uri="{FF2B5EF4-FFF2-40B4-BE49-F238E27FC236}">
                <a16:creationId xmlns:a16="http://schemas.microsoft.com/office/drawing/2014/main" id="{A05696BB-9E61-DFB7-3344-68533548F9DD}"/>
              </a:ext>
            </a:extLst>
          </p:cNvPr>
          <p:cNvSpPr txBox="1"/>
          <p:nvPr/>
        </p:nvSpPr>
        <p:spPr>
          <a:xfrm>
            <a:off x="3344243" y="4222973"/>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pic>
        <p:nvPicPr>
          <p:cNvPr id="49" name="Picture 48"/>
          <p:cNvPicPr>
            <a:picLocks noChangeAspect="1"/>
          </p:cNvPicPr>
          <p:nvPr/>
        </p:nvPicPr>
        <p:blipFill>
          <a:blip r:embed="rId17"/>
          <a:stretch>
            <a:fillRect/>
          </a:stretch>
        </p:blipFill>
        <p:spPr>
          <a:xfrm>
            <a:off x="3223189" y="-473440"/>
            <a:ext cx="270000" cy="160961"/>
          </a:xfrm>
          <a:prstGeom prst="rect">
            <a:avLst/>
          </a:prstGeom>
        </p:spPr>
      </p:pic>
      <p:pic>
        <p:nvPicPr>
          <p:cNvPr id="50" name="Picture 49"/>
          <p:cNvPicPr>
            <a:picLocks noChangeAspect="1"/>
          </p:cNvPicPr>
          <p:nvPr/>
        </p:nvPicPr>
        <p:blipFill>
          <a:blip r:embed="rId18"/>
          <a:stretch>
            <a:fillRect/>
          </a:stretch>
        </p:blipFill>
        <p:spPr>
          <a:xfrm>
            <a:off x="1517167" y="-510292"/>
            <a:ext cx="270000" cy="160961"/>
          </a:xfrm>
          <a:prstGeom prst="rect">
            <a:avLst/>
          </a:prstGeom>
        </p:spPr>
      </p:pic>
      <p:pic>
        <p:nvPicPr>
          <p:cNvPr id="51" name="Picture 50"/>
          <p:cNvPicPr>
            <a:picLocks noChangeAspect="1"/>
          </p:cNvPicPr>
          <p:nvPr/>
        </p:nvPicPr>
        <p:blipFill>
          <a:blip r:embed="rId19"/>
          <a:stretch>
            <a:fillRect/>
          </a:stretch>
        </p:blipFill>
        <p:spPr>
          <a:xfrm>
            <a:off x="2671803" y="-758170"/>
            <a:ext cx="270000" cy="163556"/>
          </a:xfrm>
          <a:prstGeom prst="rect">
            <a:avLst/>
          </a:prstGeom>
        </p:spPr>
      </p:pic>
      <p:pic>
        <p:nvPicPr>
          <p:cNvPr id="52" name="Picture 51"/>
          <p:cNvPicPr>
            <a:picLocks noChangeAspect="1"/>
          </p:cNvPicPr>
          <p:nvPr/>
        </p:nvPicPr>
        <p:blipFill>
          <a:blip r:embed="rId20"/>
          <a:stretch>
            <a:fillRect/>
          </a:stretch>
        </p:blipFill>
        <p:spPr>
          <a:xfrm>
            <a:off x="3997272" y="-539434"/>
            <a:ext cx="270000" cy="163556"/>
          </a:xfrm>
          <a:prstGeom prst="rect">
            <a:avLst/>
          </a:prstGeom>
        </p:spPr>
      </p:pic>
      <p:pic>
        <p:nvPicPr>
          <p:cNvPr id="53" name="Picture 52"/>
          <p:cNvPicPr>
            <a:picLocks noChangeAspect="1"/>
          </p:cNvPicPr>
          <p:nvPr/>
        </p:nvPicPr>
        <p:blipFill>
          <a:blip r:embed="rId21"/>
          <a:stretch>
            <a:fillRect/>
          </a:stretch>
        </p:blipFill>
        <p:spPr>
          <a:xfrm>
            <a:off x="7613711" y="-487142"/>
            <a:ext cx="270000" cy="160961"/>
          </a:xfrm>
          <a:prstGeom prst="rect">
            <a:avLst/>
          </a:prstGeom>
        </p:spPr>
      </p:pic>
      <p:pic>
        <p:nvPicPr>
          <p:cNvPr id="54" name="Picture 53"/>
          <p:cNvPicPr>
            <a:picLocks noChangeAspect="1"/>
          </p:cNvPicPr>
          <p:nvPr/>
        </p:nvPicPr>
        <p:blipFill>
          <a:blip r:embed="rId22"/>
          <a:stretch>
            <a:fillRect/>
          </a:stretch>
        </p:blipFill>
        <p:spPr>
          <a:xfrm>
            <a:off x="5609151" y="-826005"/>
            <a:ext cx="270000" cy="163556"/>
          </a:xfrm>
          <a:prstGeom prst="rect">
            <a:avLst/>
          </a:prstGeom>
        </p:spPr>
      </p:pic>
      <p:pic>
        <p:nvPicPr>
          <p:cNvPr id="55" name="Picture 54"/>
          <p:cNvPicPr>
            <a:picLocks noChangeAspect="1"/>
          </p:cNvPicPr>
          <p:nvPr/>
        </p:nvPicPr>
        <p:blipFill>
          <a:blip r:embed="rId23"/>
          <a:stretch>
            <a:fillRect/>
          </a:stretch>
        </p:blipFill>
        <p:spPr>
          <a:xfrm>
            <a:off x="6287767" y="-444772"/>
            <a:ext cx="270000" cy="160961"/>
          </a:xfrm>
          <a:prstGeom prst="rect">
            <a:avLst/>
          </a:prstGeom>
        </p:spPr>
      </p:pic>
      <p:pic>
        <p:nvPicPr>
          <p:cNvPr id="56" name="Picture 55"/>
          <p:cNvPicPr>
            <a:picLocks noChangeAspect="1"/>
          </p:cNvPicPr>
          <p:nvPr/>
        </p:nvPicPr>
        <p:blipFill>
          <a:blip r:embed="rId24"/>
          <a:stretch>
            <a:fillRect/>
          </a:stretch>
        </p:blipFill>
        <p:spPr>
          <a:xfrm>
            <a:off x="6869317" y="-476035"/>
            <a:ext cx="270000" cy="163556"/>
          </a:xfrm>
          <a:prstGeom prst="rect">
            <a:avLst/>
          </a:prstGeom>
        </p:spPr>
      </p:pic>
      <p:pic>
        <p:nvPicPr>
          <p:cNvPr id="57" name="Picture 56"/>
          <p:cNvPicPr>
            <a:picLocks noChangeAspect="1"/>
          </p:cNvPicPr>
          <p:nvPr/>
        </p:nvPicPr>
        <p:blipFill>
          <a:blip r:embed="rId25"/>
          <a:stretch>
            <a:fillRect/>
          </a:stretch>
        </p:blipFill>
        <p:spPr>
          <a:xfrm>
            <a:off x="5185774" y="-417147"/>
            <a:ext cx="270000" cy="163556"/>
          </a:xfrm>
          <a:prstGeom prst="rect">
            <a:avLst/>
          </a:prstGeom>
        </p:spPr>
      </p:pic>
      <p:pic>
        <p:nvPicPr>
          <p:cNvPr id="58" name="Picture 57"/>
          <p:cNvPicPr>
            <a:picLocks noChangeAspect="1"/>
          </p:cNvPicPr>
          <p:nvPr/>
        </p:nvPicPr>
        <p:blipFill>
          <a:blip r:embed="rId26"/>
          <a:stretch>
            <a:fillRect/>
          </a:stretch>
        </p:blipFill>
        <p:spPr>
          <a:xfrm>
            <a:off x="2062406" y="-529233"/>
            <a:ext cx="270000" cy="163556"/>
          </a:xfrm>
          <a:prstGeom prst="rect">
            <a:avLst/>
          </a:prstGeom>
        </p:spPr>
      </p:pic>
      <p:pic>
        <p:nvPicPr>
          <p:cNvPr id="59" name="Picture 58"/>
          <p:cNvPicPr>
            <a:picLocks noChangeAspect="1"/>
          </p:cNvPicPr>
          <p:nvPr/>
        </p:nvPicPr>
        <p:blipFill>
          <a:blip r:embed="rId18"/>
          <a:stretch>
            <a:fillRect/>
          </a:stretch>
        </p:blipFill>
        <p:spPr>
          <a:xfrm>
            <a:off x="5154519" y="-640108"/>
            <a:ext cx="270000" cy="160961"/>
          </a:xfrm>
          <a:prstGeom prst="rect">
            <a:avLst/>
          </a:prstGeom>
        </p:spPr>
      </p:pic>
      <p:pic>
        <p:nvPicPr>
          <p:cNvPr id="60" name="Picture 59"/>
          <p:cNvPicPr>
            <a:picLocks noChangeAspect="1"/>
          </p:cNvPicPr>
          <p:nvPr/>
        </p:nvPicPr>
        <p:blipFill>
          <a:blip r:embed="rId19"/>
          <a:stretch>
            <a:fillRect/>
          </a:stretch>
        </p:blipFill>
        <p:spPr>
          <a:xfrm>
            <a:off x="6309155" y="-887986"/>
            <a:ext cx="270000" cy="163556"/>
          </a:xfrm>
          <a:prstGeom prst="rect">
            <a:avLst/>
          </a:prstGeom>
        </p:spPr>
      </p:pic>
      <p:pic>
        <p:nvPicPr>
          <p:cNvPr id="62" name="Picture 61"/>
          <p:cNvPicPr>
            <a:picLocks noChangeAspect="1"/>
          </p:cNvPicPr>
          <p:nvPr/>
        </p:nvPicPr>
        <p:blipFill>
          <a:blip r:embed="rId26"/>
          <a:stretch>
            <a:fillRect/>
          </a:stretch>
        </p:blipFill>
        <p:spPr>
          <a:xfrm>
            <a:off x="5699758" y="-659049"/>
            <a:ext cx="270000" cy="163556"/>
          </a:xfrm>
          <a:prstGeom prst="rect">
            <a:avLst/>
          </a:prstGeom>
        </p:spPr>
      </p:pic>
      <p:pic>
        <p:nvPicPr>
          <p:cNvPr id="65" name="Picture 64"/>
          <p:cNvPicPr>
            <a:picLocks noChangeAspect="1"/>
          </p:cNvPicPr>
          <p:nvPr/>
        </p:nvPicPr>
        <p:blipFill>
          <a:blip r:embed="rId20"/>
          <a:stretch>
            <a:fillRect/>
          </a:stretch>
        </p:blipFill>
        <p:spPr>
          <a:xfrm>
            <a:off x="525251" y="-423583"/>
            <a:ext cx="270000" cy="163556"/>
          </a:xfrm>
          <a:prstGeom prst="rect">
            <a:avLst/>
          </a:prstGeom>
        </p:spPr>
      </p:pic>
      <p:pic>
        <p:nvPicPr>
          <p:cNvPr id="66" name="Picture 65"/>
          <p:cNvPicPr>
            <a:picLocks noChangeAspect="1"/>
          </p:cNvPicPr>
          <p:nvPr/>
        </p:nvPicPr>
        <p:blipFill>
          <a:blip r:embed="rId21"/>
          <a:stretch>
            <a:fillRect/>
          </a:stretch>
        </p:blipFill>
        <p:spPr>
          <a:xfrm>
            <a:off x="1223445" y="-735054"/>
            <a:ext cx="270000" cy="160961"/>
          </a:xfrm>
          <a:prstGeom prst="rect">
            <a:avLst/>
          </a:prstGeom>
        </p:spPr>
      </p:pic>
      <p:pic>
        <p:nvPicPr>
          <p:cNvPr id="67" name="Picture 66"/>
          <p:cNvPicPr>
            <a:picLocks noChangeAspect="1"/>
          </p:cNvPicPr>
          <p:nvPr/>
        </p:nvPicPr>
        <p:blipFill>
          <a:blip r:embed="rId22"/>
          <a:stretch>
            <a:fillRect/>
          </a:stretch>
        </p:blipFill>
        <p:spPr>
          <a:xfrm>
            <a:off x="2137130" y="-710154"/>
            <a:ext cx="270000" cy="163556"/>
          </a:xfrm>
          <a:prstGeom prst="rect">
            <a:avLst/>
          </a:prstGeom>
        </p:spPr>
      </p:pic>
      <p:pic>
        <p:nvPicPr>
          <p:cNvPr id="76" name="Picture 75"/>
          <p:cNvPicPr>
            <a:picLocks noChangeAspect="1"/>
          </p:cNvPicPr>
          <p:nvPr/>
        </p:nvPicPr>
        <p:blipFill>
          <a:blip r:embed="rId18"/>
          <a:stretch>
            <a:fillRect/>
          </a:stretch>
        </p:blipFill>
        <p:spPr>
          <a:xfrm>
            <a:off x="1682498" y="-524257"/>
            <a:ext cx="270000" cy="160961"/>
          </a:xfrm>
          <a:prstGeom prst="rect">
            <a:avLst/>
          </a:prstGeom>
        </p:spPr>
      </p:pic>
      <p:pic>
        <p:nvPicPr>
          <p:cNvPr id="77" name="Picture 76"/>
          <p:cNvPicPr>
            <a:picLocks noChangeAspect="1"/>
          </p:cNvPicPr>
          <p:nvPr/>
        </p:nvPicPr>
        <p:blipFill>
          <a:blip r:embed="rId19"/>
          <a:stretch>
            <a:fillRect/>
          </a:stretch>
        </p:blipFill>
        <p:spPr>
          <a:xfrm>
            <a:off x="2837135" y="-772135"/>
            <a:ext cx="270000" cy="163556"/>
          </a:xfrm>
          <a:prstGeom prst="rect">
            <a:avLst/>
          </a:prstGeom>
        </p:spPr>
      </p:pic>
      <p:pic>
        <p:nvPicPr>
          <p:cNvPr id="79" name="Picture 78"/>
          <p:cNvPicPr>
            <a:picLocks noChangeAspect="1"/>
          </p:cNvPicPr>
          <p:nvPr/>
        </p:nvPicPr>
        <p:blipFill>
          <a:blip r:embed="rId26"/>
          <a:stretch>
            <a:fillRect/>
          </a:stretch>
        </p:blipFill>
        <p:spPr>
          <a:xfrm>
            <a:off x="2227737" y="-543198"/>
            <a:ext cx="270000" cy="163556"/>
          </a:xfrm>
          <a:prstGeom prst="rect">
            <a:avLst/>
          </a:prstGeom>
        </p:spPr>
      </p:pic>
      <p:pic>
        <p:nvPicPr>
          <p:cNvPr id="80" name="Picture 79"/>
          <p:cNvPicPr>
            <a:picLocks noChangeAspect="1"/>
          </p:cNvPicPr>
          <p:nvPr/>
        </p:nvPicPr>
        <p:blipFill>
          <a:blip r:embed="rId19"/>
          <a:stretch>
            <a:fillRect/>
          </a:stretch>
        </p:blipFill>
        <p:spPr>
          <a:xfrm>
            <a:off x="4485830" y="-756958"/>
            <a:ext cx="270000" cy="163556"/>
          </a:xfrm>
          <a:prstGeom prst="rect">
            <a:avLst/>
          </a:prstGeom>
        </p:spPr>
      </p:pic>
      <p:pic>
        <p:nvPicPr>
          <p:cNvPr id="81" name="Picture 80"/>
          <p:cNvPicPr>
            <a:picLocks noChangeAspect="1"/>
          </p:cNvPicPr>
          <p:nvPr/>
        </p:nvPicPr>
        <p:blipFill>
          <a:blip r:embed="rId21"/>
          <a:stretch>
            <a:fillRect/>
          </a:stretch>
        </p:blipFill>
        <p:spPr>
          <a:xfrm>
            <a:off x="3037472" y="-733842"/>
            <a:ext cx="270000" cy="160961"/>
          </a:xfrm>
          <a:prstGeom prst="rect">
            <a:avLst/>
          </a:prstGeom>
        </p:spPr>
      </p:pic>
      <p:pic>
        <p:nvPicPr>
          <p:cNvPr id="82" name="Picture 81"/>
          <p:cNvPicPr>
            <a:picLocks noChangeAspect="1"/>
          </p:cNvPicPr>
          <p:nvPr/>
        </p:nvPicPr>
        <p:blipFill>
          <a:blip r:embed="rId22"/>
          <a:stretch>
            <a:fillRect/>
          </a:stretch>
        </p:blipFill>
        <p:spPr>
          <a:xfrm>
            <a:off x="3951157" y="-708942"/>
            <a:ext cx="270000" cy="163556"/>
          </a:xfrm>
          <a:prstGeom prst="rect">
            <a:avLst/>
          </a:prstGeom>
        </p:spPr>
      </p:pic>
      <p:pic>
        <p:nvPicPr>
          <p:cNvPr id="83" name="Picture 82"/>
          <p:cNvPicPr>
            <a:picLocks noChangeAspect="1"/>
          </p:cNvPicPr>
          <p:nvPr/>
        </p:nvPicPr>
        <p:blipFill>
          <a:blip r:embed="rId19"/>
          <a:stretch>
            <a:fillRect/>
          </a:stretch>
        </p:blipFill>
        <p:spPr>
          <a:xfrm>
            <a:off x="4651161" y="-770923"/>
            <a:ext cx="270000" cy="163556"/>
          </a:xfrm>
          <a:prstGeom prst="rect">
            <a:avLst/>
          </a:prstGeom>
        </p:spPr>
      </p:pic>
      <p:pic>
        <p:nvPicPr>
          <p:cNvPr id="84" name="Picture 83"/>
          <p:cNvPicPr>
            <a:picLocks noChangeAspect="1"/>
          </p:cNvPicPr>
          <p:nvPr/>
        </p:nvPicPr>
        <p:blipFill>
          <a:blip r:embed="rId22"/>
          <a:stretch>
            <a:fillRect/>
          </a:stretch>
        </p:blipFill>
        <p:spPr>
          <a:xfrm>
            <a:off x="3870250" y="-433148"/>
            <a:ext cx="270000" cy="163556"/>
          </a:xfrm>
          <a:prstGeom prst="rect">
            <a:avLst/>
          </a:prstGeom>
        </p:spPr>
      </p:pic>
      <p:pic>
        <p:nvPicPr>
          <p:cNvPr id="85" name="Picture 84"/>
          <p:cNvPicPr>
            <a:picLocks noChangeAspect="1"/>
          </p:cNvPicPr>
          <p:nvPr/>
        </p:nvPicPr>
        <p:blipFill>
          <a:blip r:embed="rId18"/>
          <a:stretch>
            <a:fillRect/>
          </a:stretch>
        </p:blipFill>
        <p:spPr>
          <a:xfrm>
            <a:off x="3415618" y="-247252"/>
            <a:ext cx="270000" cy="160961"/>
          </a:xfrm>
          <a:prstGeom prst="rect">
            <a:avLst/>
          </a:prstGeom>
        </p:spPr>
      </p:pic>
      <p:pic>
        <p:nvPicPr>
          <p:cNvPr id="86" name="Picture 85"/>
          <p:cNvPicPr>
            <a:picLocks noChangeAspect="1"/>
          </p:cNvPicPr>
          <p:nvPr/>
        </p:nvPicPr>
        <p:blipFill>
          <a:blip r:embed="rId19"/>
          <a:stretch>
            <a:fillRect/>
          </a:stretch>
        </p:blipFill>
        <p:spPr>
          <a:xfrm>
            <a:off x="4570254" y="-495129"/>
            <a:ext cx="270000" cy="163556"/>
          </a:xfrm>
          <a:prstGeom prst="rect">
            <a:avLst/>
          </a:prstGeom>
        </p:spPr>
      </p:pic>
      <p:pic>
        <p:nvPicPr>
          <p:cNvPr id="87" name="Picture 86"/>
          <p:cNvPicPr>
            <a:picLocks noChangeAspect="1"/>
          </p:cNvPicPr>
          <p:nvPr/>
        </p:nvPicPr>
        <p:blipFill>
          <a:blip r:embed="rId26"/>
          <a:stretch>
            <a:fillRect/>
          </a:stretch>
        </p:blipFill>
        <p:spPr>
          <a:xfrm>
            <a:off x="3960857" y="-266192"/>
            <a:ext cx="270000" cy="163556"/>
          </a:xfrm>
          <a:prstGeom prst="rect">
            <a:avLst/>
          </a:prstGeom>
        </p:spPr>
      </p:pic>
      <p:pic>
        <p:nvPicPr>
          <p:cNvPr id="88" name="Picture 87"/>
          <p:cNvPicPr>
            <a:picLocks noChangeAspect="1"/>
          </p:cNvPicPr>
          <p:nvPr/>
        </p:nvPicPr>
        <p:blipFill>
          <a:blip r:embed="rId19"/>
          <a:stretch>
            <a:fillRect/>
          </a:stretch>
        </p:blipFill>
        <p:spPr>
          <a:xfrm>
            <a:off x="2746928" y="-364101"/>
            <a:ext cx="270000" cy="163556"/>
          </a:xfrm>
          <a:prstGeom prst="rect">
            <a:avLst/>
          </a:prstGeom>
        </p:spPr>
      </p:pic>
      <p:pic>
        <p:nvPicPr>
          <p:cNvPr id="89" name="Picture 88"/>
          <p:cNvPicPr>
            <a:picLocks noChangeAspect="1"/>
          </p:cNvPicPr>
          <p:nvPr/>
        </p:nvPicPr>
        <p:blipFill>
          <a:blip r:embed="rId19"/>
          <a:stretch>
            <a:fillRect/>
          </a:stretch>
        </p:blipFill>
        <p:spPr>
          <a:xfrm>
            <a:off x="2912260" y="-378066"/>
            <a:ext cx="270000" cy="163556"/>
          </a:xfrm>
          <a:prstGeom prst="rect">
            <a:avLst/>
          </a:prstGeom>
        </p:spPr>
      </p:pic>
      <p:sp>
        <p:nvSpPr>
          <p:cNvPr id="71" name="!!o1c">
            <a:extLst>
              <a:ext uri="{FF2B5EF4-FFF2-40B4-BE49-F238E27FC236}">
                <a16:creationId xmlns:a16="http://schemas.microsoft.com/office/drawing/2014/main" id="{0ADE6DD5-7C47-3A65-0957-F2480FBE4CCB}"/>
              </a:ext>
            </a:extLst>
          </p:cNvPr>
          <p:cNvSpPr/>
          <p:nvPr/>
        </p:nvSpPr>
        <p:spPr>
          <a:xfrm>
            <a:off x="2393161" y="4192725"/>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72" name="!!1c">
            <a:extLst>
              <a:ext uri="{FF2B5EF4-FFF2-40B4-BE49-F238E27FC236}">
                <a16:creationId xmlns:a16="http://schemas.microsoft.com/office/drawing/2014/main" id="{A05696BB-9E61-DFB7-3344-68533548F9DD}"/>
              </a:ext>
            </a:extLst>
          </p:cNvPr>
          <p:cNvSpPr txBox="1"/>
          <p:nvPr/>
        </p:nvSpPr>
        <p:spPr>
          <a:xfrm>
            <a:off x="2561897" y="4222973"/>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sp>
        <p:nvSpPr>
          <p:cNvPr id="69" name="!!o1c">
            <a:extLst>
              <a:ext uri="{FF2B5EF4-FFF2-40B4-BE49-F238E27FC236}">
                <a16:creationId xmlns:a16="http://schemas.microsoft.com/office/drawing/2014/main" id="{B0EE92B5-F359-34C0-310D-769D4106EA16}"/>
              </a:ext>
            </a:extLst>
          </p:cNvPr>
          <p:cNvSpPr/>
          <p:nvPr/>
        </p:nvSpPr>
        <p:spPr>
          <a:xfrm>
            <a:off x="6305152" y="4198478"/>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70" name="!!1c">
            <a:extLst>
              <a:ext uri="{FF2B5EF4-FFF2-40B4-BE49-F238E27FC236}">
                <a16:creationId xmlns:a16="http://schemas.microsoft.com/office/drawing/2014/main" id="{10FB917D-9777-0930-7A3B-1D7CA84B4575}"/>
              </a:ext>
            </a:extLst>
          </p:cNvPr>
          <p:cNvSpPr txBox="1"/>
          <p:nvPr/>
        </p:nvSpPr>
        <p:spPr>
          <a:xfrm>
            <a:off x="6473887" y="4228726"/>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73" name="!!o1c">
            <a:extLst>
              <a:ext uri="{FF2B5EF4-FFF2-40B4-BE49-F238E27FC236}">
                <a16:creationId xmlns:a16="http://schemas.microsoft.com/office/drawing/2014/main" id="{0ADE6DD5-7C47-3A65-0957-F2480FBE4CCB}"/>
              </a:ext>
            </a:extLst>
          </p:cNvPr>
          <p:cNvSpPr/>
          <p:nvPr/>
        </p:nvSpPr>
        <p:spPr>
          <a:xfrm>
            <a:off x="5534771" y="4198478"/>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74" name="!!1c">
            <a:extLst>
              <a:ext uri="{FF2B5EF4-FFF2-40B4-BE49-F238E27FC236}">
                <a16:creationId xmlns:a16="http://schemas.microsoft.com/office/drawing/2014/main" id="{A05696BB-9E61-DFB7-3344-68533548F9DD}"/>
              </a:ext>
            </a:extLst>
          </p:cNvPr>
          <p:cNvSpPr txBox="1"/>
          <p:nvPr/>
        </p:nvSpPr>
        <p:spPr>
          <a:xfrm>
            <a:off x="5703507" y="4228726"/>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75" name="!!o1c">
            <a:extLst>
              <a:ext uri="{FF2B5EF4-FFF2-40B4-BE49-F238E27FC236}">
                <a16:creationId xmlns:a16="http://schemas.microsoft.com/office/drawing/2014/main" id="{0ADE6DD5-7C47-3A65-0957-F2480FBE4CCB}"/>
              </a:ext>
            </a:extLst>
          </p:cNvPr>
          <p:cNvSpPr/>
          <p:nvPr/>
        </p:nvSpPr>
        <p:spPr>
          <a:xfrm>
            <a:off x="4752425" y="4198478"/>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latin typeface="Times New Roman" panose="02020603050405020304" pitchFamily="18" charset="0"/>
              <a:cs typeface="Times New Roman" panose="02020603050405020304" pitchFamily="18" charset="0"/>
            </a:endParaRPr>
          </a:p>
        </p:txBody>
      </p:sp>
      <p:sp>
        <p:nvSpPr>
          <p:cNvPr id="78" name="!!1c">
            <a:extLst>
              <a:ext uri="{FF2B5EF4-FFF2-40B4-BE49-F238E27FC236}">
                <a16:creationId xmlns:a16="http://schemas.microsoft.com/office/drawing/2014/main" id="{A05696BB-9E61-DFB7-3344-68533548F9DD}"/>
              </a:ext>
            </a:extLst>
          </p:cNvPr>
          <p:cNvSpPr txBox="1"/>
          <p:nvPr/>
        </p:nvSpPr>
        <p:spPr>
          <a:xfrm>
            <a:off x="4921161" y="4228726"/>
            <a:ext cx="346628" cy="646331"/>
          </a:xfrm>
          <a:prstGeom prst="rect">
            <a:avLst/>
          </a:prstGeom>
          <a:noFill/>
        </p:spPr>
        <p:txBody>
          <a:bodyPr wrap="square" rtlCol="0">
            <a:spAutoFit/>
          </a:bodyPr>
          <a:lstStyle/>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pic>
        <p:nvPicPr>
          <p:cNvPr id="2052" name="Picture 4" descr="Hình bên biểu thị công thức cấu tạo đầy đủ của butane. Công thức đơn giản  nhất của butan là"/>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393270" y="1213151"/>
            <a:ext cx="3307980" cy="161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55012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5" dur="2000" fill="hold"/>
                                        <p:tgtEl>
                                          <p:spTgt spid="50"/>
                                        </p:tgtEl>
                                        <p:attrNameLst>
                                          <p:attrName>ppt_x</p:attrName>
                                          <p:attrName>ppt_y</p:attrName>
                                        </p:attrNameLst>
                                      </p:cBhvr>
                                    </p:animMotion>
                                  </p:childTnLst>
                                  <p:subTnLst>
                                    <p:audio>
                                      <p:cMediaNode>
                                        <p:cTn display="0" masterRel="sameClick">
                                          <p:stCondLst>
                                            <p:cond evt="begin" delay="0">
                                              <p:tn val="14"/>
                                            </p:cond>
                                          </p:stCondLst>
                                          <p:endCondLst>
                                            <p:cond evt="onStopAudio" delay="0">
                                              <p:tgtEl>
                                                <p:sldTgt/>
                                              </p:tgtEl>
                                            </p:cond>
                                          </p:endCondLst>
                                        </p:cTn>
                                        <p:tgtEl>
                                          <p:sndTgt r:embed="rId3" name="applause.wav"/>
                                        </p:tgtEl>
                                      </p:cMediaNode>
                                    </p:audio>
                                  </p:subTnLst>
                                </p:cTn>
                              </p:par>
                              <p:par>
                                <p:cTn id="16"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7" dur="2000" fill="hold"/>
                                        <p:tgtEl>
                                          <p:spTgt spid="58"/>
                                        </p:tgtEl>
                                        <p:attrNameLst>
                                          <p:attrName>ppt_x</p:attrName>
                                          <p:attrName>ppt_y</p:attrName>
                                        </p:attrNameLst>
                                      </p:cBhvr>
                                    </p:animMotion>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par>
                                <p:cTn id="1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9" dur="2000" fill="hold"/>
                                        <p:tgtEl>
                                          <p:spTgt spid="51"/>
                                        </p:tgtEl>
                                        <p:attrNameLst>
                                          <p:attrName>ppt_x</p:attrName>
                                          <p:attrName>ppt_y</p:attrName>
                                        </p:attrNameLst>
                                      </p:cBhvr>
                                    </p:animMotion>
                                  </p:childTnLst>
                                  <p:subTnLst>
                                    <p:audio>
                                      <p:cMediaNode>
                                        <p:cTn display="0" masterRel="sameClick">
                                          <p:stCondLst>
                                            <p:cond evt="begin" delay="0">
                                              <p:tn val="18"/>
                                            </p:cond>
                                          </p:stCondLst>
                                          <p:endCondLst>
                                            <p:cond evt="onStopAudio" delay="0">
                                              <p:tgtEl>
                                                <p:sldTgt/>
                                              </p:tgtEl>
                                            </p:cond>
                                          </p:endCondLst>
                                        </p:cTn>
                                        <p:tgtEl>
                                          <p:sndTgt r:embed="rId3" name="applause.wav"/>
                                        </p:tgtEl>
                                      </p:cMediaNode>
                                    </p:audio>
                                  </p:subTnLst>
                                </p:cTn>
                              </p:par>
                              <p:par>
                                <p:cTn id="20"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1" dur="2000" fill="hold"/>
                                        <p:tgtEl>
                                          <p:spTgt spid="49"/>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3" dur="2000" fill="hold"/>
                                        <p:tgtEl>
                                          <p:spTgt spid="52"/>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5" dur="2000" fill="hold"/>
                                        <p:tgtEl>
                                          <p:spTgt spid="53"/>
                                        </p:tgtEl>
                                        <p:attrNameLst>
                                          <p:attrName>ppt_x</p:attrName>
                                          <p:attrName>ppt_y</p:attrName>
                                        </p:attrNameLst>
                                      </p:cBhvr>
                                      <p:rCtr x="-4792" y="65810"/>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7" dur="2000" fill="hold"/>
                                        <p:tgtEl>
                                          <p:spTgt spid="57"/>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9" dur="2000" fill="hold"/>
                                        <p:tgtEl>
                                          <p:spTgt spid="54"/>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1" dur="2000" fill="hold"/>
                                        <p:tgtEl>
                                          <p:spTgt spid="55"/>
                                        </p:tgtEl>
                                        <p:attrNameLst>
                                          <p:attrName>ppt_x</p:attrName>
                                          <p:attrName>ppt_y</p:attrName>
                                        </p:attrNameLst>
                                      </p:cBhvr>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3" dur="2000" fill="hold"/>
                                        <p:tgtEl>
                                          <p:spTgt spid="56"/>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5" dur="2000" fill="hold"/>
                                        <p:tgtEl>
                                          <p:spTgt spid="59"/>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7" dur="2000" fill="hold"/>
                                        <p:tgtEl>
                                          <p:spTgt spid="62"/>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9" dur="2000" fill="hold"/>
                                        <p:tgtEl>
                                          <p:spTgt spid="60"/>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1" dur="2000" fill="hold"/>
                                        <p:tgtEl>
                                          <p:spTgt spid="65"/>
                                        </p:tgtEl>
                                        <p:attrNameLst>
                                          <p:attrName>ppt_x</p:attrName>
                                          <p:attrName>ppt_y</p:attrName>
                                        </p:attrNameLst>
                                      </p:cBhvr>
                                      <p:rCtr x="18750" y="58287"/>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3" dur="2000" fill="hold"/>
                                        <p:tgtEl>
                                          <p:spTgt spid="66"/>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5" dur="2000" fill="hold"/>
                                        <p:tgtEl>
                                          <p:spTgt spid="67"/>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76"/>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79"/>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77"/>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3" dur="2000" fill="hold"/>
                                        <p:tgtEl>
                                          <p:spTgt spid="80"/>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5" dur="2000" fill="hold"/>
                                        <p:tgtEl>
                                          <p:spTgt spid="81"/>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7" dur="2000" fill="hold"/>
                                        <p:tgtEl>
                                          <p:spTgt spid="82"/>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000" fill="hold"/>
                                        <p:tgtEl>
                                          <p:spTgt spid="83"/>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84"/>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3" dur="2000" fill="hold"/>
                                        <p:tgtEl>
                                          <p:spTgt spid="85"/>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5" dur="2000" fill="hold"/>
                                        <p:tgtEl>
                                          <p:spTgt spid="87"/>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7" dur="2000" fill="hold"/>
                                        <p:tgtEl>
                                          <p:spTgt spid="86"/>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9" dur="2000" fill="hold"/>
                                        <p:tgtEl>
                                          <p:spTgt spid="88"/>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89"/>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10"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500"/>
                                        <p:tgtEl>
                                          <p:spTgt spid="78"/>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fade">
                                      <p:cBhvr>
                                        <p:cTn id="77" dur="500"/>
                                        <p:tgtEl>
                                          <p:spTgt spid="74"/>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70"/>
                                        </p:tgtEl>
                                        <p:attrNameLst>
                                          <p:attrName>style.visibility</p:attrName>
                                        </p:attrNameLst>
                                      </p:cBhvr>
                                      <p:to>
                                        <p:strVal val="visible"/>
                                      </p:to>
                                    </p:set>
                                    <p:animEffect transition="in" filter="fade">
                                      <p:cBhvr>
                                        <p:cTn id="8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0" grpId="0"/>
      <p:bldP spid="72" grpId="0"/>
      <p:bldP spid="70" grpId="0"/>
      <p:bldP spid="74" grpId="0"/>
      <p:bldP spid="7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17A3F6F-8474-47CF-B2C6-437047E04BA9}"/>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E5007A38-57C0-DE29-ADE3-CCAE3348DCE3}"/>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6" name="Freeform 7">
            <a:extLst>
              <a:ext uri="{FF2B5EF4-FFF2-40B4-BE49-F238E27FC236}">
                <a16:creationId xmlns:a16="http://schemas.microsoft.com/office/drawing/2014/main" id="{F82F44AE-B7B3-A1D6-7D59-3815A58C3002}"/>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9" name="Freeform 11">
            <a:extLst>
              <a:ext uri="{FF2B5EF4-FFF2-40B4-BE49-F238E27FC236}">
                <a16:creationId xmlns:a16="http://schemas.microsoft.com/office/drawing/2014/main" id="{2D931086-E3D8-E0A3-75C4-CDACF70D2F1E}"/>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0" name="Freeform 12">
            <a:extLst>
              <a:ext uri="{FF2B5EF4-FFF2-40B4-BE49-F238E27FC236}">
                <a16:creationId xmlns:a16="http://schemas.microsoft.com/office/drawing/2014/main" id="{B1A1055F-CFBE-FE55-53DF-8C9D99B211DE}"/>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1" name="Freeform 13">
            <a:extLst>
              <a:ext uri="{FF2B5EF4-FFF2-40B4-BE49-F238E27FC236}">
                <a16:creationId xmlns:a16="http://schemas.microsoft.com/office/drawing/2014/main" id="{2C69BEF7-9AF1-809D-F0E4-4FF561A652AC}"/>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2" name="Freeform 14">
            <a:extLst>
              <a:ext uri="{FF2B5EF4-FFF2-40B4-BE49-F238E27FC236}">
                <a16:creationId xmlns:a16="http://schemas.microsoft.com/office/drawing/2014/main" id="{B7FADCD0-5676-FB57-34E7-D924CCA3B7A2}"/>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3" name="Freeform 15">
            <a:extLst>
              <a:ext uri="{FF2B5EF4-FFF2-40B4-BE49-F238E27FC236}">
                <a16:creationId xmlns:a16="http://schemas.microsoft.com/office/drawing/2014/main" id="{2D6C0E5F-5E98-9F8E-BB6D-B3A71B4F10FC}"/>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4" name="Freeform 16">
            <a:extLst>
              <a:ext uri="{FF2B5EF4-FFF2-40B4-BE49-F238E27FC236}">
                <a16:creationId xmlns:a16="http://schemas.microsoft.com/office/drawing/2014/main" id="{1CAF92F4-AB1F-E65D-60C7-776244030FB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72" name="Rectangle: Rounded Corners 28"/>
          <p:cNvSpPr/>
          <p:nvPr/>
        </p:nvSpPr>
        <p:spPr>
          <a:xfrm>
            <a:off x="887582" y="875168"/>
            <a:ext cx="7714338" cy="2089108"/>
          </a:xfrm>
          <a:prstGeom prst="roundRect">
            <a:avLst>
              <a:gd name="adj" fmla="val 13515"/>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466684" y="3236360"/>
            <a:ext cx="2207141" cy="555306"/>
            <a:chOff x="4037538" y="4547895"/>
            <a:chExt cx="3288936" cy="880471"/>
          </a:xfrm>
        </p:grpSpPr>
        <p:sp>
          <p:nvSpPr>
            <p:cNvPr id="74"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5" name="!!Quesion1"/>
            <p:cNvSpPr txBox="1"/>
            <p:nvPr/>
          </p:nvSpPr>
          <p:spPr>
            <a:xfrm>
              <a:off x="4918009" y="4686245"/>
              <a:ext cx="2224936" cy="731998"/>
            </a:xfrm>
            <a:prstGeom prst="rect">
              <a:avLst/>
            </a:prstGeom>
            <a:noFill/>
          </p:spPr>
          <p:txBody>
            <a:bodyPr wrap="square">
              <a:spAutoFit/>
            </a:bodyPr>
            <a:lstStyle/>
            <a:p>
              <a:pPr algn="ctr"/>
              <a:r>
                <a:rPr lang="en-US" sz="2400" dirty="0" err="1">
                  <a:solidFill>
                    <a:srgbClr val="EE4036"/>
                  </a:solidFill>
                  <a:latin typeface="Times New Roman" panose="02020603050405020304" pitchFamily="18" charset="0"/>
                  <a:cs typeface="Times New Roman" panose="02020603050405020304" pitchFamily="18" charset="0"/>
                </a:rPr>
                <a:t>Đáp</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án</a:t>
              </a:r>
              <a:r>
                <a:rPr lang="en-US" sz="2400" dirty="0">
                  <a:solidFill>
                    <a:srgbClr val="EE4036"/>
                  </a:solidFill>
                  <a:latin typeface="Times New Roman" panose="02020603050405020304" pitchFamily="18" charset="0"/>
                  <a:cs typeface="Times New Roman" panose="02020603050405020304" pitchFamily="18" charset="0"/>
                </a:rPr>
                <a:t> </a:t>
              </a:r>
              <a:r>
                <a:rPr lang="en-US" sz="2400" dirty="0" err="1">
                  <a:solidFill>
                    <a:srgbClr val="EE4036"/>
                  </a:solidFill>
                  <a:latin typeface="Times New Roman" panose="02020603050405020304" pitchFamily="18" charset="0"/>
                  <a:cs typeface="Times New Roman" panose="02020603050405020304" pitchFamily="18" charset="0"/>
                </a:rPr>
                <a:t>là</a:t>
              </a:r>
              <a:endParaRPr lang="en-US" sz="2400" dirty="0">
                <a:solidFill>
                  <a:srgbClr val="EE4036"/>
                </a:solidFill>
                <a:latin typeface="Times New Roman" panose="02020603050405020304" pitchFamily="18" charset="0"/>
                <a:cs typeface="Times New Roman" panose="02020603050405020304" pitchFamily="18" charset="0"/>
              </a:endParaRPr>
            </a:p>
          </p:txBody>
        </p:sp>
        <p:grpSp>
          <p:nvGrpSpPr>
            <p:cNvPr id="78" name="!!Ques2"/>
            <p:cNvGrpSpPr/>
            <p:nvPr/>
          </p:nvGrpSpPr>
          <p:grpSpPr>
            <a:xfrm>
              <a:off x="4037538" y="4547895"/>
              <a:ext cx="880471" cy="880471"/>
              <a:chOff x="3024040" y="4053992"/>
              <a:chExt cx="880471" cy="880471"/>
            </a:xfrm>
          </p:grpSpPr>
          <p:sp>
            <p:nvSpPr>
              <p:cNvPr id="96"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97" name="Group 96"/>
              <p:cNvGrpSpPr/>
              <p:nvPr/>
            </p:nvGrpSpPr>
            <p:grpSpPr>
              <a:xfrm>
                <a:off x="3274432" y="4303974"/>
                <a:ext cx="379686" cy="380506"/>
                <a:chOff x="-2134638" y="3977659"/>
                <a:chExt cx="1406150" cy="1409187"/>
              </a:xfrm>
              <a:solidFill>
                <a:schemeClr val="bg1"/>
              </a:solidFill>
              <a:effectLst/>
            </p:grpSpPr>
            <p:sp>
              <p:nvSpPr>
                <p:cNvPr id="98"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99"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100" name="TextBox 99"/>
          <p:cNvSpPr txBox="1"/>
          <p:nvPr/>
        </p:nvSpPr>
        <p:spPr>
          <a:xfrm>
            <a:off x="4580907" y="1022742"/>
            <a:ext cx="3575140" cy="1754326"/>
          </a:xfrm>
          <a:prstGeom prst="rect">
            <a:avLst/>
          </a:prstGeom>
          <a:noFill/>
          <a:ln>
            <a:noFill/>
          </a:ln>
        </p:spPr>
        <p:txBody>
          <a:bodyPr wrap="square">
            <a:spAutoFit/>
          </a:bodyPr>
          <a:lstStyle/>
          <a:p>
            <a:pPr lvl="0"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Đây</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là</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công</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thức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câu</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tạo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của</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hợp</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chất</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nào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a:t>
            </a:r>
          </a:p>
        </p:txBody>
      </p:sp>
      <p:sp>
        <p:nvSpPr>
          <p:cNvPr id="101" name="!!o4c"/>
          <p:cNvSpPr/>
          <p:nvPr/>
        </p:nvSpPr>
        <p:spPr>
          <a:xfrm>
            <a:off x="6484114" y="4024686"/>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02" name="!!4c"/>
          <p:cNvSpPr txBox="1"/>
          <p:nvPr/>
        </p:nvSpPr>
        <p:spPr>
          <a:xfrm>
            <a:off x="6454292" y="4084854"/>
            <a:ext cx="829677"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5" name="!!o4b"/>
          <p:cNvSpPr/>
          <p:nvPr/>
        </p:nvSpPr>
        <p:spPr>
          <a:xfrm>
            <a:off x="5605475" y="4021494"/>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16" name="!!4b"/>
          <p:cNvSpPr txBox="1"/>
          <p:nvPr/>
        </p:nvSpPr>
        <p:spPr>
          <a:xfrm>
            <a:off x="5730059" y="4097568"/>
            <a:ext cx="519123"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pic>
        <p:nvPicPr>
          <p:cNvPr id="55" name="Picture 54"/>
          <p:cNvPicPr>
            <a:picLocks noChangeAspect="1"/>
          </p:cNvPicPr>
          <p:nvPr/>
        </p:nvPicPr>
        <p:blipFill>
          <a:blip r:embed="rId17"/>
          <a:stretch>
            <a:fillRect/>
          </a:stretch>
        </p:blipFill>
        <p:spPr>
          <a:xfrm>
            <a:off x="3223189" y="-473440"/>
            <a:ext cx="270000" cy="160961"/>
          </a:xfrm>
          <a:prstGeom prst="rect">
            <a:avLst/>
          </a:prstGeom>
        </p:spPr>
      </p:pic>
      <p:pic>
        <p:nvPicPr>
          <p:cNvPr id="56" name="Picture 55"/>
          <p:cNvPicPr>
            <a:picLocks noChangeAspect="1"/>
          </p:cNvPicPr>
          <p:nvPr/>
        </p:nvPicPr>
        <p:blipFill>
          <a:blip r:embed="rId18"/>
          <a:stretch>
            <a:fillRect/>
          </a:stretch>
        </p:blipFill>
        <p:spPr>
          <a:xfrm>
            <a:off x="1517167" y="-510292"/>
            <a:ext cx="270000" cy="160961"/>
          </a:xfrm>
          <a:prstGeom prst="rect">
            <a:avLst/>
          </a:prstGeom>
        </p:spPr>
      </p:pic>
      <p:pic>
        <p:nvPicPr>
          <p:cNvPr id="57" name="Picture 56"/>
          <p:cNvPicPr>
            <a:picLocks noChangeAspect="1"/>
          </p:cNvPicPr>
          <p:nvPr/>
        </p:nvPicPr>
        <p:blipFill>
          <a:blip r:embed="rId19"/>
          <a:stretch>
            <a:fillRect/>
          </a:stretch>
        </p:blipFill>
        <p:spPr>
          <a:xfrm>
            <a:off x="2671803" y="-758170"/>
            <a:ext cx="270000" cy="163556"/>
          </a:xfrm>
          <a:prstGeom prst="rect">
            <a:avLst/>
          </a:prstGeom>
        </p:spPr>
      </p:pic>
      <p:pic>
        <p:nvPicPr>
          <p:cNvPr id="58" name="Picture 57"/>
          <p:cNvPicPr>
            <a:picLocks noChangeAspect="1"/>
          </p:cNvPicPr>
          <p:nvPr/>
        </p:nvPicPr>
        <p:blipFill>
          <a:blip r:embed="rId20"/>
          <a:stretch>
            <a:fillRect/>
          </a:stretch>
        </p:blipFill>
        <p:spPr>
          <a:xfrm>
            <a:off x="3997272" y="-539434"/>
            <a:ext cx="270000" cy="163556"/>
          </a:xfrm>
          <a:prstGeom prst="rect">
            <a:avLst/>
          </a:prstGeom>
        </p:spPr>
      </p:pic>
      <p:pic>
        <p:nvPicPr>
          <p:cNvPr id="59" name="Picture 58"/>
          <p:cNvPicPr>
            <a:picLocks noChangeAspect="1"/>
          </p:cNvPicPr>
          <p:nvPr/>
        </p:nvPicPr>
        <p:blipFill>
          <a:blip r:embed="rId21"/>
          <a:stretch>
            <a:fillRect/>
          </a:stretch>
        </p:blipFill>
        <p:spPr>
          <a:xfrm>
            <a:off x="7613711" y="-487142"/>
            <a:ext cx="270000" cy="160961"/>
          </a:xfrm>
          <a:prstGeom prst="rect">
            <a:avLst/>
          </a:prstGeom>
        </p:spPr>
      </p:pic>
      <p:pic>
        <p:nvPicPr>
          <p:cNvPr id="60" name="Picture 59"/>
          <p:cNvPicPr>
            <a:picLocks noChangeAspect="1"/>
          </p:cNvPicPr>
          <p:nvPr/>
        </p:nvPicPr>
        <p:blipFill>
          <a:blip r:embed="rId22"/>
          <a:stretch>
            <a:fillRect/>
          </a:stretch>
        </p:blipFill>
        <p:spPr>
          <a:xfrm>
            <a:off x="5609151" y="-826005"/>
            <a:ext cx="270000" cy="163556"/>
          </a:xfrm>
          <a:prstGeom prst="rect">
            <a:avLst/>
          </a:prstGeom>
        </p:spPr>
      </p:pic>
      <p:pic>
        <p:nvPicPr>
          <p:cNvPr id="62" name="Picture 61"/>
          <p:cNvPicPr>
            <a:picLocks noChangeAspect="1"/>
          </p:cNvPicPr>
          <p:nvPr/>
        </p:nvPicPr>
        <p:blipFill>
          <a:blip r:embed="rId23"/>
          <a:stretch>
            <a:fillRect/>
          </a:stretch>
        </p:blipFill>
        <p:spPr>
          <a:xfrm>
            <a:off x="6287767" y="-444772"/>
            <a:ext cx="270000" cy="160961"/>
          </a:xfrm>
          <a:prstGeom prst="rect">
            <a:avLst/>
          </a:prstGeom>
        </p:spPr>
      </p:pic>
      <p:pic>
        <p:nvPicPr>
          <p:cNvPr id="65" name="Picture 64"/>
          <p:cNvPicPr>
            <a:picLocks noChangeAspect="1"/>
          </p:cNvPicPr>
          <p:nvPr/>
        </p:nvPicPr>
        <p:blipFill>
          <a:blip r:embed="rId24"/>
          <a:stretch>
            <a:fillRect/>
          </a:stretch>
        </p:blipFill>
        <p:spPr>
          <a:xfrm>
            <a:off x="6869317" y="-476035"/>
            <a:ext cx="270000" cy="163556"/>
          </a:xfrm>
          <a:prstGeom prst="rect">
            <a:avLst/>
          </a:prstGeom>
        </p:spPr>
      </p:pic>
      <p:pic>
        <p:nvPicPr>
          <p:cNvPr id="66" name="Picture 65"/>
          <p:cNvPicPr>
            <a:picLocks noChangeAspect="1"/>
          </p:cNvPicPr>
          <p:nvPr/>
        </p:nvPicPr>
        <p:blipFill>
          <a:blip r:embed="rId25"/>
          <a:stretch>
            <a:fillRect/>
          </a:stretch>
        </p:blipFill>
        <p:spPr>
          <a:xfrm>
            <a:off x="5185774" y="-417147"/>
            <a:ext cx="270000" cy="163556"/>
          </a:xfrm>
          <a:prstGeom prst="rect">
            <a:avLst/>
          </a:prstGeom>
        </p:spPr>
      </p:pic>
      <p:pic>
        <p:nvPicPr>
          <p:cNvPr id="67" name="Picture 66"/>
          <p:cNvPicPr>
            <a:picLocks noChangeAspect="1"/>
          </p:cNvPicPr>
          <p:nvPr/>
        </p:nvPicPr>
        <p:blipFill>
          <a:blip r:embed="rId26"/>
          <a:stretch>
            <a:fillRect/>
          </a:stretch>
        </p:blipFill>
        <p:spPr>
          <a:xfrm>
            <a:off x="2062406" y="-529233"/>
            <a:ext cx="270000" cy="163556"/>
          </a:xfrm>
          <a:prstGeom prst="rect">
            <a:avLst/>
          </a:prstGeom>
        </p:spPr>
      </p:pic>
      <p:pic>
        <p:nvPicPr>
          <p:cNvPr id="76" name="Picture 75"/>
          <p:cNvPicPr>
            <a:picLocks noChangeAspect="1"/>
          </p:cNvPicPr>
          <p:nvPr/>
        </p:nvPicPr>
        <p:blipFill>
          <a:blip r:embed="rId18"/>
          <a:stretch>
            <a:fillRect/>
          </a:stretch>
        </p:blipFill>
        <p:spPr>
          <a:xfrm>
            <a:off x="5154519" y="-640108"/>
            <a:ext cx="270000" cy="160961"/>
          </a:xfrm>
          <a:prstGeom prst="rect">
            <a:avLst/>
          </a:prstGeom>
        </p:spPr>
      </p:pic>
      <p:pic>
        <p:nvPicPr>
          <p:cNvPr id="77" name="Picture 76"/>
          <p:cNvPicPr>
            <a:picLocks noChangeAspect="1"/>
          </p:cNvPicPr>
          <p:nvPr/>
        </p:nvPicPr>
        <p:blipFill>
          <a:blip r:embed="rId19"/>
          <a:stretch>
            <a:fillRect/>
          </a:stretch>
        </p:blipFill>
        <p:spPr>
          <a:xfrm>
            <a:off x="6309155" y="-887986"/>
            <a:ext cx="270000" cy="163556"/>
          </a:xfrm>
          <a:prstGeom prst="rect">
            <a:avLst/>
          </a:prstGeom>
        </p:spPr>
      </p:pic>
      <p:pic>
        <p:nvPicPr>
          <p:cNvPr id="79" name="Picture 78"/>
          <p:cNvPicPr>
            <a:picLocks noChangeAspect="1"/>
          </p:cNvPicPr>
          <p:nvPr/>
        </p:nvPicPr>
        <p:blipFill>
          <a:blip r:embed="rId26"/>
          <a:stretch>
            <a:fillRect/>
          </a:stretch>
        </p:blipFill>
        <p:spPr>
          <a:xfrm>
            <a:off x="5699758" y="-659049"/>
            <a:ext cx="270000" cy="163556"/>
          </a:xfrm>
          <a:prstGeom prst="rect">
            <a:avLst/>
          </a:prstGeom>
        </p:spPr>
      </p:pic>
      <p:pic>
        <p:nvPicPr>
          <p:cNvPr id="80" name="Picture 79"/>
          <p:cNvPicPr>
            <a:picLocks noChangeAspect="1"/>
          </p:cNvPicPr>
          <p:nvPr/>
        </p:nvPicPr>
        <p:blipFill>
          <a:blip r:embed="rId20"/>
          <a:stretch>
            <a:fillRect/>
          </a:stretch>
        </p:blipFill>
        <p:spPr>
          <a:xfrm>
            <a:off x="525251" y="-423583"/>
            <a:ext cx="270000" cy="163556"/>
          </a:xfrm>
          <a:prstGeom prst="rect">
            <a:avLst/>
          </a:prstGeom>
        </p:spPr>
      </p:pic>
      <p:pic>
        <p:nvPicPr>
          <p:cNvPr id="81" name="Picture 80"/>
          <p:cNvPicPr>
            <a:picLocks noChangeAspect="1"/>
          </p:cNvPicPr>
          <p:nvPr/>
        </p:nvPicPr>
        <p:blipFill>
          <a:blip r:embed="rId21"/>
          <a:stretch>
            <a:fillRect/>
          </a:stretch>
        </p:blipFill>
        <p:spPr>
          <a:xfrm>
            <a:off x="1223445" y="-735054"/>
            <a:ext cx="270000" cy="160961"/>
          </a:xfrm>
          <a:prstGeom prst="rect">
            <a:avLst/>
          </a:prstGeom>
        </p:spPr>
      </p:pic>
      <p:pic>
        <p:nvPicPr>
          <p:cNvPr id="82" name="Picture 81"/>
          <p:cNvPicPr>
            <a:picLocks noChangeAspect="1"/>
          </p:cNvPicPr>
          <p:nvPr/>
        </p:nvPicPr>
        <p:blipFill>
          <a:blip r:embed="rId22"/>
          <a:stretch>
            <a:fillRect/>
          </a:stretch>
        </p:blipFill>
        <p:spPr>
          <a:xfrm>
            <a:off x="2137130" y="-710154"/>
            <a:ext cx="270000" cy="163556"/>
          </a:xfrm>
          <a:prstGeom prst="rect">
            <a:avLst/>
          </a:prstGeom>
        </p:spPr>
      </p:pic>
      <p:pic>
        <p:nvPicPr>
          <p:cNvPr id="83" name="Picture 82"/>
          <p:cNvPicPr>
            <a:picLocks noChangeAspect="1"/>
          </p:cNvPicPr>
          <p:nvPr/>
        </p:nvPicPr>
        <p:blipFill>
          <a:blip r:embed="rId18"/>
          <a:stretch>
            <a:fillRect/>
          </a:stretch>
        </p:blipFill>
        <p:spPr>
          <a:xfrm>
            <a:off x="1682498" y="-524257"/>
            <a:ext cx="270000" cy="160961"/>
          </a:xfrm>
          <a:prstGeom prst="rect">
            <a:avLst/>
          </a:prstGeom>
        </p:spPr>
      </p:pic>
      <p:pic>
        <p:nvPicPr>
          <p:cNvPr id="84" name="Picture 83"/>
          <p:cNvPicPr>
            <a:picLocks noChangeAspect="1"/>
          </p:cNvPicPr>
          <p:nvPr/>
        </p:nvPicPr>
        <p:blipFill>
          <a:blip r:embed="rId19"/>
          <a:stretch>
            <a:fillRect/>
          </a:stretch>
        </p:blipFill>
        <p:spPr>
          <a:xfrm>
            <a:off x="2837135" y="-772135"/>
            <a:ext cx="270000" cy="163556"/>
          </a:xfrm>
          <a:prstGeom prst="rect">
            <a:avLst/>
          </a:prstGeom>
        </p:spPr>
      </p:pic>
      <p:pic>
        <p:nvPicPr>
          <p:cNvPr id="85" name="Picture 84"/>
          <p:cNvPicPr>
            <a:picLocks noChangeAspect="1"/>
          </p:cNvPicPr>
          <p:nvPr/>
        </p:nvPicPr>
        <p:blipFill>
          <a:blip r:embed="rId26"/>
          <a:stretch>
            <a:fillRect/>
          </a:stretch>
        </p:blipFill>
        <p:spPr>
          <a:xfrm>
            <a:off x="2227737" y="-543198"/>
            <a:ext cx="270000" cy="163556"/>
          </a:xfrm>
          <a:prstGeom prst="rect">
            <a:avLst/>
          </a:prstGeom>
        </p:spPr>
      </p:pic>
      <p:pic>
        <p:nvPicPr>
          <p:cNvPr id="86" name="Picture 85"/>
          <p:cNvPicPr>
            <a:picLocks noChangeAspect="1"/>
          </p:cNvPicPr>
          <p:nvPr/>
        </p:nvPicPr>
        <p:blipFill>
          <a:blip r:embed="rId19"/>
          <a:stretch>
            <a:fillRect/>
          </a:stretch>
        </p:blipFill>
        <p:spPr>
          <a:xfrm>
            <a:off x="4485830" y="-756958"/>
            <a:ext cx="270000" cy="163556"/>
          </a:xfrm>
          <a:prstGeom prst="rect">
            <a:avLst/>
          </a:prstGeom>
        </p:spPr>
      </p:pic>
      <p:pic>
        <p:nvPicPr>
          <p:cNvPr id="87" name="Picture 86"/>
          <p:cNvPicPr>
            <a:picLocks noChangeAspect="1"/>
          </p:cNvPicPr>
          <p:nvPr/>
        </p:nvPicPr>
        <p:blipFill>
          <a:blip r:embed="rId21"/>
          <a:stretch>
            <a:fillRect/>
          </a:stretch>
        </p:blipFill>
        <p:spPr>
          <a:xfrm>
            <a:off x="3037472" y="-733842"/>
            <a:ext cx="270000" cy="160961"/>
          </a:xfrm>
          <a:prstGeom prst="rect">
            <a:avLst/>
          </a:prstGeom>
        </p:spPr>
      </p:pic>
      <p:pic>
        <p:nvPicPr>
          <p:cNvPr id="88" name="Picture 87"/>
          <p:cNvPicPr>
            <a:picLocks noChangeAspect="1"/>
          </p:cNvPicPr>
          <p:nvPr/>
        </p:nvPicPr>
        <p:blipFill>
          <a:blip r:embed="rId22"/>
          <a:stretch>
            <a:fillRect/>
          </a:stretch>
        </p:blipFill>
        <p:spPr>
          <a:xfrm>
            <a:off x="3951157" y="-708942"/>
            <a:ext cx="270000" cy="163556"/>
          </a:xfrm>
          <a:prstGeom prst="rect">
            <a:avLst/>
          </a:prstGeom>
        </p:spPr>
      </p:pic>
      <p:pic>
        <p:nvPicPr>
          <p:cNvPr id="89" name="Picture 88"/>
          <p:cNvPicPr>
            <a:picLocks noChangeAspect="1"/>
          </p:cNvPicPr>
          <p:nvPr/>
        </p:nvPicPr>
        <p:blipFill>
          <a:blip r:embed="rId19"/>
          <a:stretch>
            <a:fillRect/>
          </a:stretch>
        </p:blipFill>
        <p:spPr>
          <a:xfrm>
            <a:off x="4651161" y="-770923"/>
            <a:ext cx="270000" cy="163556"/>
          </a:xfrm>
          <a:prstGeom prst="rect">
            <a:avLst/>
          </a:prstGeom>
        </p:spPr>
      </p:pic>
      <p:pic>
        <p:nvPicPr>
          <p:cNvPr id="90" name="Picture 89"/>
          <p:cNvPicPr>
            <a:picLocks noChangeAspect="1"/>
          </p:cNvPicPr>
          <p:nvPr/>
        </p:nvPicPr>
        <p:blipFill>
          <a:blip r:embed="rId22"/>
          <a:stretch>
            <a:fillRect/>
          </a:stretch>
        </p:blipFill>
        <p:spPr>
          <a:xfrm>
            <a:off x="3870250" y="-433148"/>
            <a:ext cx="270000" cy="163556"/>
          </a:xfrm>
          <a:prstGeom prst="rect">
            <a:avLst/>
          </a:prstGeom>
        </p:spPr>
      </p:pic>
      <p:pic>
        <p:nvPicPr>
          <p:cNvPr id="91" name="Picture 90"/>
          <p:cNvPicPr>
            <a:picLocks noChangeAspect="1"/>
          </p:cNvPicPr>
          <p:nvPr/>
        </p:nvPicPr>
        <p:blipFill>
          <a:blip r:embed="rId18"/>
          <a:stretch>
            <a:fillRect/>
          </a:stretch>
        </p:blipFill>
        <p:spPr>
          <a:xfrm>
            <a:off x="3415618" y="-247252"/>
            <a:ext cx="270000" cy="160961"/>
          </a:xfrm>
          <a:prstGeom prst="rect">
            <a:avLst/>
          </a:prstGeom>
        </p:spPr>
      </p:pic>
      <p:pic>
        <p:nvPicPr>
          <p:cNvPr id="92" name="Picture 91"/>
          <p:cNvPicPr>
            <a:picLocks noChangeAspect="1"/>
          </p:cNvPicPr>
          <p:nvPr/>
        </p:nvPicPr>
        <p:blipFill>
          <a:blip r:embed="rId19"/>
          <a:stretch>
            <a:fillRect/>
          </a:stretch>
        </p:blipFill>
        <p:spPr>
          <a:xfrm>
            <a:off x="4570254" y="-495129"/>
            <a:ext cx="270000" cy="163556"/>
          </a:xfrm>
          <a:prstGeom prst="rect">
            <a:avLst/>
          </a:prstGeom>
        </p:spPr>
      </p:pic>
      <p:pic>
        <p:nvPicPr>
          <p:cNvPr id="93" name="Picture 92"/>
          <p:cNvPicPr>
            <a:picLocks noChangeAspect="1"/>
          </p:cNvPicPr>
          <p:nvPr/>
        </p:nvPicPr>
        <p:blipFill>
          <a:blip r:embed="rId26"/>
          <a:stretch>
            <a:fillRect/>
          </a:stretch>
        </p:blipFill>
        <p:spPr>
          <a:xfrm>
            <a:off x="3960857" y="-266192"/>
            <a:ext cx="270000" cy="163556"/>
          </a:xfrm>
          <a:prstGeom prst="rect">
            <a:avLst/>
          </a:prstGeom>
        </p:spPr>
      </p:pic>
      <p:pic>
        <p:nvPicPr>
          <p:cNvPr id="94" name="Picture 93"/>
          <p:cNvPicPr>
            <a:picLocks noChangeAspect="1"/>
          </p:cNvPicPr>
          <p:nvPr/>
        </p:nvPicPr>
        <p:blipFill>
          <a:blip r:embed="rId19"/>
          <a:stretch>
            <a:fillRect/>
          </a:stretch>
        </p:blipFill>
        <p:spPr>
          <a:xfrm>
            <a:off x="2746928" y="-364101"/>
            <a:ext cx="270000" cy="163556"/>
          </a:xfrm>
          <a:prstGeom prst="rect">
            <a:avLst/>
          </a:prstGeom>
        </p:spPr>
      </p:pic>
      <p:pic>
        <p:nvPicPr>
          <p:cNvPr id="95" name="Picture 94"/>
          <p:cNvPicPr>
            <a:picLocks noChangeAspect="1"/>
          </p:cNvPicPr>
          <p:nvPr/>
        </p:nvPicPr>
        <p:blipFill>
          <a:blip r:embed="rId19"/>
          <a:stretch>
            <a:fillRect/>
          </a:stretch>
        </p:blipFill>
        <p:spPr>
          <a:xfrm>
            <a:off x="2912260" y="-378066"/>
            <a:ext cx="270000" cy="163556"/>
          </a:xfrm>
          <a:prstGeom prst="rect">
            <a:avLst/>
          </a:prstGeom>
        </p:spPr>
      </p:pic>
      <p:sp>
        <p:nvSpPr>
          <p:cNvPr id="68" name="!!o4c"/>
          <p:cNvSpPr/>
          <p:nvPr/>
        </p:nvSpPr>
        <p:spPr>
          <a:xfrm>
            <a:off x="3847964" y="4021494"/>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69" name="!!4c"/>
          <p:cNvSpPr txBox="1"/>
          <p:nvPr/>
        </p:nvSpPr>
        <p:spPr>
          <a:xfrm>
            <a:off x="3818141" y="4081661"/>
            <a:ext cx="829677"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70" name="!!o4d"/>
          <p:cNvSpPr/>
          <p:nvPr/>
        </p:nvSpPr>
        <p:spPr>
          <a:xfrm>
            <a:off x="4725753" y="4021494"/>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71" name="!!4d"/>
          <p:cNvSpPr txBox="1"/>
          <p:nvPr/>
        </p:nvSpPr>
        <p:spPr>
          <a:xfrm>
            <a:off x="4840254" y="4086596"/>
            <a:ext cx="519123"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03" name="!!o4b"/>
          <p:cNvSpPr/>
          <p:nvPr/>
        </p:nvSpPr>
        <p:spPr>
          <a:xfrm>
            <a:off x="2969325" y="4018302"/>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05" name="!!4b"/>
          <p:cNvSpPr txBox="1"/>
          <p:nvPr/>
        </p:nvSpPr>
        <p:spPr>
          <a:xfrm>
            <a:off x="3093908" y="4094376"/>
            <a:ext cx="519123"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06" name="!!o4b"/>
          <p:cNvSpPr/>
          <p:nvPr/>
        </p:nvSpPr>
        <p:spPr>
          <a:xfrm>
            <a:off x="2107507" y="4018302"/>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Times New Roman" panose="02020603050405020304" pitchFamily="18" charset="0"/>
              <a:cs typeface="Times New Roman" panose="02020603050405020304" pitchFamily="18" charset="0"/>
            </a:endParaRPr>
          </a:p>
        </p:txBody>
      </p:sp>
      <p:sp>
        <p:nvSpPr>
          <p:cNvPr id="107" name="!!4b"/>
          <p:cNvSpPr txBox="1"/>
          <p:nvPr/>
        </p:nvSpPr>
        <p:spPr>
          <a:xfrm>
            <a:off x="2232091" y="4094376"/>
            <a:ext cx="519123"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pic>
        <p:nvPicPr>
          <p:cNvPr id="104" name="Picture 2" descr="Ethan – Wikipedia tiếng Việt"/>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1689434" y="939167"/>
            <a:ext cx="2368116" cy="1786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4913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par>
                                <p:cTn id="2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4" dur="2000" fill="hold"/>
                                        <p:tgtEl>
                                          <p:spTgt spid="56"/>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6" dur="2000" fill="hold"/>
                                        <p:tgtEl>
                                          <p:spTgt spid="67"/>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8" dur="2000" fill="hold"/>
                                        <p:tgtEl>
                                          <p:spTgt spid="57"/>
                                        </p:tgtEl>
                                        <p:attrNameLst>
                                          <p:attrName>ppt_x</p:attrName>
                                          <p:attrName>ppt_y</p:attrName>
                                        </p:attrNameLst>
                                      </p:cBhvr>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0" dur="2000" fill="hold"/>
                                        <p:tgtEl>
                                          <p:spTgt spid="55"/>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2" dur="2000" fill="hold"/>
                                        <p:tgtEl>
                                          <p:spTgt spid="58"/>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4" dur="2000" fill="hold"/>
                                        <p:tgtEl>
                                          <p:spTgt spid="59"/>
                                        </p:tgtEl>
                                        <p:attrNameLst>
                                          <p:attrName>ppt_x</p:attrName>
                                          <p:attrName>ppt_y</p:attrName>
                                        </p:attrNameLst>
                                      </p:cBhvr>
                                      <p:rCtr x="-4792" y="65810"/>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6" dur="2000" fill="hold"/>
                                        <p:tgtEl>
                                          <p:spTgt spid="66"/>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8" dur="2000" fill="hold"/>
                                        <p:tgtEl>
                                          <p:spTgt spid="60"/>
                                        </p:tgtEl>
                                        <p:attrNameLst>
                                          <p:attrName>ppt_x</p:attrName>
                                          <p:attrName>ppt_y</p:attrName>
                                        </p:attrNameLst>
                                      </p:cBhvr>
                                    </p:animMotion>
                                  </p:childTnLst>
                                </p:cTn>
                              </p:par>
                              <p:par>
                                <p:cTn id="39"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0" dur="2000" fill="hold"/>
                                        <p:tgtEl>
                                          <p:spTgt spid="62"/>
                                        </p:tgtEl>
                                        <p:attrNameLst>
                                          <p:attrName>ppt_x</p:attrName>
                                          <p:attrName>ppt_y</p:attrName>
                                        </p:attrNameLst>
                                      </p:cBhvr>
                                    </p:animMotion>
                                  </p:childTnLst>
                                </p:cTn>
                              </p:par>
                              <p:par>
                                <p:cTn id="41"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2" dur="2000" fill="hold"/>
                                        <p:tgtEl>
                                          <p:spTgt spid="65"/>
                                        </p:tgtEl>
                                        <p:attrNameLst>
                                          <p:attrName>ppt_x</p:attrName>
                                          <p:attrName>ppt_y</p:attrName>
                                        </p:attrNameLst>
                                      </p:cBhvr>
                                    </p:animMotion>
                                  </p:child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000" fill="hold"/>
                                        <p:tgtEl>
                                          <p:spTgt spid="79"/>
                                        </p:tgtEl>
                                        <p:attrNameLst>
                                          <p:attrName>ppt_x</p:attrName>
                                          <p:attrName>ppt_y</p:attrName>
                                        </p:attrNameLst>
                                      </p:cBhvr>
                                    </p:animMotion>
                                  </p:child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000" fill="hold"/>
                                        <p:tgtEl>
                                          <p:spTgt spid="77"/>
                                        </p:tgtEl>
                                        <p:attrNameLst>
                                          <p:attrName>ppt_x</p:attrName>
                                          <p:attrName>ppt_y</p:attrName>
                                        </p:attrNameLst>
                                      </p:cBhvr>
                                    </p:animMotion>
                                  </p:childTnLst>
                                </p:cTn>
                              </p:par>
                              <p:par>
                                <p:cTn id="49"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0" dur="2000" fill="hold"/>
                                        <p:tgtEl>
                                          <p:spTgt spid="80"/>
                                        </p:tgtEl>
                                        <p:attrNameLst>
                                          <p:attrName>ppt_x</p:attrName>
                                          <p:attrName>ppt_y</p:attrName>
                                        </p:attrNameLst>
                                      </p:cBhvr>
                                      <p:rCtr x="18750" y="58287"/>
                                    </p:animMotion>
                                  </p:child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0" dur="2000" fill="hold"/>
                                        <p:tgtEl>
                                          <p:spTgt spid="90"/>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2" dur="2000" fill="hold"/>
                                        <p:tgtEl>
                                          <p:spTgt spid="91"/>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4" dur="2000" fill="hold"/>
                                        <p:tgtEl>
                                          <p:spTgt spid="93"/>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6" dur="2000" fill="hold"/>
                                        <p:tgtEl>
                                          <p:spTgt spid="92"/>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000" fill="hold"/>
                                        <p:tgtEl>
                                          <p:spTgt spid="94"/>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9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16" grpId="0"/>
      <p:bldP spid="69" grpId="0"/>
      <p:bldP spid="71" grpId="0"/>
      <p:bldP spid="105" grpId="0"/>
      <p:bldP spid="10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6F94966-F29B-5C81-BACB-FE631B8CF192}"/>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AE344702-4C35-A993-7B43-7124CD31B14D}"/>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33633BA5-7E42-4C66-EE41-97D47ED51A49}"/>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F0E8C74F-C455-3EE4-5184-439020AFC33F}"/>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F2203E9E-AEB0-8593-9C1D-BECC1162101C}"/>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6A657B4F-E1E9-5E16-360B-542703619EE1}"/>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F47E3813-C296-E074-BBA2-99BFCC9F31D7}"/>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89A88B8B-52C9-9EC8-32C5-A117942B02C4}"/>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090C91E2-7FC2-9367-25AF-F11A76F2195B}"/>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28358" y="343470"/>
              <a:ext cx="424964" cy="337856"/>
            </a:xfrm>
            <a:prstGeom prst="rect">
              <a:avLst/>
            </a:prstGeom>
          </p:spPr>
        </p:pic>
      </p:grpSp>
      <p:sp>
        <p:nvSpPr>
          <p:cNvPr id="68" name="Rectangle: Rounded Corners 28"/>
          <p:cNvSpPr/>
          <p:nvPr/>
        </p:nvSpPr>
        <p:spPr>
          <a:xfrm>
            <a:off x="976661" y="831168"/>
            <a:ext cx="7275621" cy="2204300"/>
          </a:xfrm>
          <a:prstGeom prst="roundRect">
            <a:avLst>
              <a:gd name="adj" fmla="val 1141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3336903" y="3222980"/>
            <a:ext cx="2466702" cy="660353"/>
            <a:chOff x="4037538" y="4547895"/>
            <a:chExt cx="3288936" cy="880471"/>
          </a:xfrm>
        </p:grpSpPr>
        <p:sp>
          <p:nvSpPr>
            <p:cNvPr id="70"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sp>
          <p:nvSpPr>
            <p:cNvPr id="71"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rgbClr val="EE4036"/>
                  </a:solidFill>
                  <a:latin typeface="Times New Roman" panose="02020603050405020304" pitchFamily="18" charset="0"/>
                  <a:cs typeface="Times New Roman" panose="02020603050405020304" pitchFamily="18" charset="0"/>
                </a:rPr>
                <a:t>Đáp</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án</a:t>
              </a:r>
              <a:r>
                <a:rPr lang="en-US" sz="2025" dirty="0">
                  <a:solidFill>
                    <a:srgbClr val="EE4036"/>
                  </a:solidFill>
                  <a:latin typeface="Times New Roman" panose="02020603050405020304" pitchFamily="18" charset="0"/>
                  <a:cs typeface="Times New Roman" panose="02020603050405020304" pitchFamily="18" charset="0"/>
                </a:rPr>
                <a:t> </a:t>
              </a:r>
              <a:r>
                <a:rPr lang="en-US" sz="2025" dirty="0" err="1">
                  <a:solidFill>
                    <a:srgbClr val="EE4036"/>
                  </a:solidFill>
                  <a:latin typeface="Times New Roman" panose="02020603050405020304" pitchFamily="18" charset="0"/>
                  <a:cs typeface="Times New Roman" panose="02020603050405020304" pitchFamily="18" charset="0"/>
                </a:rPr>
                <a:t>là</a:t>
              </a:r>
              <a:endParaRPr lang="en-US" sz="2025" dirty="0">
                <a:solidFill>
                  <a:srgbClr val="EE4036"/>
                </a:solidFill>
                <a:latin typeface="Times New Roman" panose="02020603050405020304" pitchFamily="18" charset="0"/>
                <a:cs typeface="Times New Roman" panose="02020603050405020304" pitchFamily="18" charset="0"/>
              </a:endParaRPr>
            </a:p>
          </p:txBody>
        </p:sp>
        <p:grpSp>
          <p:nvGrpSpPr>
            <p:cNvPr id="72" name="!!Ques2"/>
            <p:cNvGrpSpPr/>
            <p:nvPr/>
          </p:nvGrpSpPr>
          <p:grpSpPr>
            <a:xfrm>
              <a:off x="4037538" y="4547895"/>
              <a:ext cx="880471" cy="880471"/>
              <a:chOff x="3024040" y="4053992"/>
              <a:chExt cx="880471" cy="880471"/>
            </a:xfrm>
          </p:grpSpPr>
          <p:sp>
            <p:nvSpPr>
              <p:cNvPr id="7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74" name="Group 73"/>
              <p:cNvGrpSpPr/>
              <p:nvPr/>
            </p:nvGrpSpPr>
            <p:grpSpPr>
              <a:xfrm>
                <a:off x="3274432" y="4303974"/>
                <a:ext cx="379686" cy="380506"/>
                <a:chOff x="-2134638" y="3977659"/>
                <a:chExt cx="1406150" cy="1409187"/>
              </a:xfrm>
              <a:solidFill>
                <a:schemeClr val="bg1"/>
              </a:solidFill>
              <a:effectLst/>
            </p:grpSpPr>
            <p:sp>
              <p:nvSpPr>
                <p:cNvPr id="7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sp>
              <p:nvSpPr>
                <p:cNvPr id="78"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latin typeface="Times New Roman" panose="02020603050405020304" pitchFamily="18" charset="0"/>
                    <a:cs typeface="Times New Roman" panose="02020603050405020304" pitchFamily="18" charset="0"/>
                  </a:endParaRPr>
                </a:p>
              </p:txBody>
            </p:sp>
          </p:grpSp>
        </p:grpSp>
      </p:grpSp>
      <p:sp>
        <p:nvSpPr>
          <p:cNvPr id="96" name="TextBox 95"/>
          <p:cNvSpPr txBox="1"/>
          <p:nvPr/>
        </p:nvSpPr>
        <p:spPr>
          <a:xfrm>
            <a:off x="4445056" y="1054713"/>
            <a:ext cx="3807226" cy="1754326"/>
          </a:xfrm>
          <a:prstGeom prst="rect">
            <a:avLst/>
          </a:prstGeom>
          <a:noFill/>
          <a:ln>
            <a:noFill/>
          </a:ln>
        </p:spPr>
        <p:txBody>
          <a:bodyPr wrap="square">
            <a:spAutoFit/>
          </a:bodyPr>
          <a:lstStyle/>
          <a:p>
            <a:pPr lvl="0"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Đây</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là</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công</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thức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câu</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tạo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của</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hợp</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chất</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nào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a:t>
            </a:r>
          </a:p>
        </p:txBody>
      </p:sp>
      <p:sp>
        <p:nvSpPr>
          <p:cNvPr id="111" name="!!o6a"/>
          <p:cNvSpPr/>
          <p:nvPr/>
        </p:nvSpPr>
        <p:spPr>
          <a:xfrm>
            <a:off x="2605740" y="4049947"/>
            <a:ext cx="755524" cy="75563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12" name="!!6a"/>
          <p:cNvSpPr txBox="1"/>
          <p:nvPr/>
        </p:nvSpPr>
        <p:spPr>
          <a:xfrm>
            <a:off x="2728965" y="4106272"/>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13" name="!!o6d"/>
          <p:cNvSpPr/>
          <p:nvPr/>
        </p:nvSpPr>
        <p:spPr>
          <a:xfrm>
            <a:off x="1742984" y="4046849"/>
            <a:ext cx="755524" cy="7566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14" name="!!6d"/>
          <p:cNvSpPr txBox="1"/>
          <p:nvPr/>
        </p:nvSpPr>
        <p:spPr>
          <a:xfrm>
            <a:off x="1864663" y="4077189"/>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115" name="!!o6a"/>
          <p:cNvSpPr/>
          <p:nvPr/>
        </p:nvSpPr>
        <p:spPr>
          <a:xfrm>
            <a:off x="3450930" y="4046849"/>
            <a:ext cx="755524" cy="7570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16" name="!!6a"/>
          <p:cNvSpPr txBox="1"/>
          <p:nvPr/>
        </p:nvSpPr>
        <p:spPr>
          <a:xfrm>
            <a:off x="3569470" y="4077070"/>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03" name="!!o6a"/>
          <p:cNvSpPr/>
          <p:nvPr/>
        </p:nvSpPr>
        <p:spPr>
          <a:xfrm>
            <a:off x="5170595" y="4046849"/>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04" name="!!6a"/>
          <p:cNvSpPr txBox="1"/>
          <p:nvPr/>
        </p:nvSpPr>
        <p:spPr>
          <a:xfrm>
            <a:off x="5293107" y="4111363"/>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05" name="!!o6d"/>
          <p:cNvSpPr/>
          <p:nvPr/>
        </p:nvSpPr>
        <p:spPr>
          <a:xfrm>
            <a:off x="4306342" y="4046849"/>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06" name="!!6d"/>
          <p:cNvSpPr txBox="1"/>
          <p:nvPr/>
        </p:nvSpPr>
        <p:spPr>
          <a:xfrm>
            <a:off x="4425947" y="4100046"/>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99" name="!!o6d"/>
          <p:cNvSpPr/>
          <p:nvPr/>
        </p:nvSpPr>
        <p:spPr>
          <a:xfrm>
            <a:off x="6022920" y="4046849"/>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00" name="!!6d"/>
          <p:cNvSpPr txBox="1"/>
          <p:nvPr/>
        </p:nvSpPr>
        <p:spPr>
          <a:xfrm>
            <a:off x="6137783" y="4100046"/>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pic>
        <p:nvPicPr>
          <p:cNvPr id="55" name="Picture 54"/>
          <p:cNvPicPr>
            <a:picLocks noChangeAspect="1"/>
          </p:cNvPicPr>
          <p:nvPr/>
        </p:nvPicPr>
        <p:blipFill>
          <a:blip r:embed="rId16"/>
          <a:stretch>
            <a:fillRect/>
          </a:stretch>
        </p:blipFill>
        <p:spPr>
          <a:xfrm>
            <a:off x="3223189" y="-473440"/>
            <a:ext cx="270000" cy="160961"/>
          </a:xfrm>
          <a:prstGeom prst="rect">
            <a:avLst/>
          </a:prstGeom>
        </p:spPr>
      </p:pic>
      <p:pic>
        <p:nvPicPr>
          <p:cNvPr id="56" name="Picture 55"/>
          <p:cNvPicPr>
            <a:picLocks noChangeAspect="1"/>
          </p:cNvPicPr>
          <p:nvPr/>
        </p:nvPicPr>
        <p:blipFill>
          <a:blip r:embed="rId17"/>
          <a:stretch>
            <a:fillRect/>
          </a:stretch>
        </p:blipFill>
        <p:spPr>
          <a:xfrm>
            <a:off x="1517167" y="-510292"/>
            <a:ext cx="270000" cy="160961"/>
          </a:xfrm>
          <a:prstGeom prst="rect">
            <a:avLst/>
          </a:prstGeom>
        </p:spPr>
      </p:pic>
      <p:pic>
        <p:nvPicPr>
          <p:cNvPr id="57" name="Picture 56"/>
          <p:cNvPicPr>
            <a:picLocks noChangeAspect="1"/>
          </p:cNvPicPr>
          <p:nvPr/>
        </p:nvPicPr>
        <p:blipFill>
          <a:blip r:embed="rId18"/>
          <a:stretch>
            <a:fillRect/>
          </a:stretch>
        </p:blipFill>
        <p:spPr>
          <a:xfrm>
            <a:off x="2671803" y="-758170"/>
            <a:ext cx="270000" cy="163556"/>
          </a:xfrm>
          <a:prstGeom prst="rect">
            <a:avLst/>
          </a:prstGeom>
        </p:spPr>
      </p:pic>
      <p:pic>
        <p:nvPicPr>
          <p:cNvPr id="58" name="Picture 57"/>
          <p:cNvPicPr>
            <a:picLocks noChangeAspect="1"/>
          </p:cNvPicPr>
          <p:nvPr/>
        </p:nvPicPr>
        <p:blipFill>
          <a:blip r:embed="rId19"/>
          <a:stretch>
            <a:fillRect/>
          </a:stretch>
        </p:blipFill>
        <p:spPr>
          <a:xfrm>
            <a:off x="3997272" y="-539434"/>
            <a:ext cx="270000" cy="163556"/>
          </a:xfrm>
          <a:prstGeom prst="rect">
            <a:avLst/>
          </a:prstGeom>
        </p:spPr>
      </p:pic>
      <p:pic>
        <p:nvPicPr>
          <p:cNvPr id="59" name="Picture 58"/>
          <p:cNvPicPr>
            <a:picLocks noChangeAspect="1"/>
          </p:cNvPicPr>
          <p:nvPr/>
        </p:nvPicPr>
        <p:blipFill>
          <a:blip r:embed="rId20"/>
          <a:stretch>
            <a:fillRect/>
          </a:stretch>
        </p:blipFill>
        <p:spPr>
          <a:xfrm>
            <a:off x="7613711" y="-487142"/>
            <a:ext cx="270000" cy="160961"/>
          </a:xfrm>
          <a:prstGeom prst="rect">
            <a:avLst/>
          </a:prstGeom>
        </p:spPr>
      </p:pic>
      <p:pic>
        <p:nvPicPr>
          <p:cNvPr id="60" name="Picture 59"/>
          <p:cNvPicPr>
            <a:picLocks noChangeAspect="1"/>
          </p:cNvPicPr>
          <p:nvPr/>
        </p:nvPicPr>
        <p:blipFill>
          <a:blip r:embed="rId21"/>
          <a:stretch>
            <a:fillRect/>
          </a:stretch>
        </p:blipFill>
        <p:spPr>
          <a:xfrm>
            <a:off x="5609151" y="-826005"/>
            <a:ext cx="270000" cy="163556"/>
          </a:xfrm>
          <a:prstGeom prst="rect">
            <a:avLst/>
          </a:prstGeom>
        </p:spPr>
      </p:pic>
      <p:pic>
        <p:nvPicPr>
          <p:cNvPr id="62" name="Picture 61"/>
          <p:cNvPicPr>
            <a:picLocks noChangeAspect="1"/>
          </p:cNvPicPr>
          <p:nvPr/>
        </p:nvPicPr>
        <p:blipFill>
          <a:blip r:embed="rId22"/>
          <a:stretch>
            <a:fillRect/>
          </a:stretch>
        </p:blipFill>
        <p:spPr>
          <a:xfrm>
            <a:off x="6287767" y="-444772"/>
            <a:ext cx="270000" cy="160961"/>
          </a:xfrm>
          <a:prstGeom prst="rect">
            <a:avLst/>
          </a:prstGeom>
        </p:spPr>
      </p:pic>
      <p:pic>
        <p:nvPicPr>
          <p:cNvPr id="65" name="Picture 64"/>
          <p:cNvPicPr>
            <a:picLocks noChangeAspect="1"/>
          </p:cNvPicPr>
          <p:nvPr/>
        </p:nvPicPr>
        <p:blipFill>
          <a:blip r:embed="rId23"/>
          <a:stretch>
            <a:fillRect/>
          </a:stretch>
        </p:blipFill>
        <p:spPr>
          <a:xfrm>
            <a:off x="6869317" y="-476035"/>
            <a:ext cx="270000" cy="163556"/>
          </a:xfrm>
          <a:prstGeom prst="rect">
            <a:avLst/>
          </a:prstGeom>
        </p:spPr>
      </p:pic>
      <p:pic>
        <p:nvPicPr>
          <p:cNvPr id="66" name="Picture 65"/>
          <p:cNvPicPr>
            <a:picLocks noChangeAspect="1"/>
          </p:cNvPicPr>
          <p:nvPr/>
        </p:nvPicPr>
        <p:blipFill>
          <a:blip r:embed="rId24"/>
          <a:stretch>
            <a:fillRect/>
          </a:stretch>
        </p:blipFill>
        <p:spPr>
          <a:xfrm>
            <a:off x="5185774" y="-417147"/>
            <a:ext cx="270000" cy="163556"/>
          </a:xfrm>
          <a:prstGeom prst="rect">
            <a:avLst/>
          </a:prstGeom>
        </p:spPr>
      </p:pic>
      <p:pic>
        <p:nvPicPr>
          <p:cNvPr id="67" name="Picture 66"/>
          <p:cNvPicPr>
            <a:picLocks noChangeAspect="1"/>
          </p:cNvPicPr>
          <p:nvPr/>
        </p:nvPicPr>
        <p:blipFill>
          <a:blip r:embed="rId25"/>
          <a:stretch>
            <a:fillRect/>
          </a:stretch>
        </p:blipFill>
        <p:spPr>
          <a:xfrm>
            <a:off x="2062406" y="-529233"/>
            <a:ext cx="270000" cy="163556"/>
          </a:xfrm>
          <a:prstGeom prst="rect">
            <a:avLst/>
          </a:prstGeom>
        </p:spPr>
      </p:pic>
      <p:pic>
        <p:nvPicPr>
          <p:cNvPr id="76" name="Picture 75"/>
          <p:cNvPicPr>
            <a:picLocks noChangeAspect="1"/>
          </p:cNvPicPr>
          <p:nvPr/>
        </p:nvPicPr>
        <p:blipFill>
          <a:blip r:embed="rId17"/>
          <a:stretch>
            <a:fillRect/>
          </a:stretch>
        </p:blipFill>
        <p:spPr>
          <a:xfrm>
            <a:off x="5154519" y="-640108"/>
            <a:ext cx="270000" cy="160961"/>
          </a:xfrm>
          <a:prstGeom prst="rect">
            <a:avLst/>
          </a:prstGeom>
        </p:spPr>
      </p:pic>
      <p:pic>
        <p:nvPicPr>
          <p:cNvPr id="77" name="Picture 76"/>
          <p:cNvPicPr>
            <a:picLocks noChangeAspect="1"/>
          </p:cNvPicPr>
          <p:nvPr/>
        </p:nvPicPr>
        <p:blipFill>
          <a:blip r:embed="rId18"/>
          <a:stretch>
            <a:fillRect/>
          </a:stretch>
        </p:blipFill>
        <p:spPr>
          <a:xfrm>
            <a:off x="6309155" y="-887986"/>
            <a:ext cx="270000" cy="163556"/>
          </a:xfrm>
          <a:prstGeom prst="rect">
            <a:avLst/>
          </a:prstGeom>
        </p:spPr>
      </p:pic>
      <p:pic>
        <p:nvPicPr>
          <p:cNvPr id="79" name="Picture 78"/>
          <p:cNvPicPr>
            <a:picLocks noChangeAspect="1"/>
          </p:cNvPicPr>
          <p:nvPr/>
        </p:nvPicPr>
        <p:blipFill>
          <a:blip r:embed="rId25"/>
          <a:stretch>
            <a:fillRect/>
          </a:stretch>
        </p:blipFill>
        <p:spPr>
          <a:xfrm>
            <a:off x="5699758" y="-659049"/>
            <a:ext cx="270000" cy="163556"/>
          </a:xfrm>
          <a:prstGeom prst="rect">
            <a:avLst/>
          </a:prstGeom>
        </p:spPr>
      </p:pic>
      <p:pic>
        <p:nvPicPr>
          <p:cNvPr id="80" name="Picture 79"/>
          <p:cNvPicPr>
            <a:picLocks noChangeAspect="1"/>
          </p:cNvPicPr>
          <p:nvPr/>
        </p:nvPicPr>
        <p:blipFill>
          <a:blip r:embed="rId19"/>
          <a:stretch>
            <a:fillRect/>
          </a:stretch>
        </p:blipFill>
        <p:spPr>
          <a:xfrm>
            <a:off x="525251" y="-423583"/>
            <a:ext cx="270000" cy="163556"/>
          </a:xfrm>
          <a:prstGeom prst="rect">
            <a:avLst/>
          </a:prstGeom>
        </p:spPr>
      </p:pic>
      <p:pic>
        <p:nvPicPr>
          <p:cNvPr id="81" name="Picture 80"/>
          <p:cNvPicPr>
            <a:picLocks noChangeAspect="1"/>
          </p:cNvPicPr>
          <p:nvPr/>
        </p:nvPicPr>
        <p:blipFill>
          <a:blip r:embed="rId20"/>
          <a:stretch>
            <a:fillRect/>
          </a:stretch>
        </p:blipFill>
        <p:spPr>
          <a:xfrm>
            <a:off x="1223445" y="-735054"/>
            <a:ext cx="270000" cy="160961"/>
          </a:xfrm>
          <a:prstGeom prst="rect">
            <a:avLst/>
          </a:prstGeom>
        </p:spPr>
      </p:pic>
      <p:pic>
        <p:nvPicPr>
          <p:cNvPr id="82" name="Picture 81"/>
          <p:cNvPicPr>
            <a:picLocks noChangeAspect="1"/>
          </p:cNvPicPr>
          <p:nvPr/>
        </p:nvPicPr>
        <p:blipFill>
          <a:blip r:embed="rId21"/>
          <a:stretch>
            <a:fillRect/>
          </a:stretch>
        </p:blipFill>
        <p:spPr>
          <a:xfrm>
            <a:off x="2137130" y="-710154"/>
            <a:ext cx="270000" cy="163556"/>
          </a:xfrm>
          <a:prstGeom prst="rect">
            <a:avLst/>
          </a:prstGeom>
        </p:spPr>
      </p:pic>
      <p:pic>
        <p:nvPicPr>
          <p:cNvPr id="83" name="Picture 82"/>
          <p:cNvPicPr>
            <a:picLocks noChangeAspect="1"/>
          </p:cNvPicPr>
          <p:nvPr/>
        </p:nvPicPr>
        <p:blipFill>
          <a:blip r:embed="rId17"/>
          <a:stretch>
            <a:fillRect/>
          </a:stretch>
        </p:blipFill>
        <p:spPr>
          <a:xfrm>
            <a:off x="1682498" y="-524257"/>
            <a:ext cx="270000" cy="160961"/>
          </a:xfrm>
          <a:prstGeom prst="rect">
            <a:avLst/>
          </a:prstGeom>
        </p:spPr>
      </p:pic>
      <p:pic>
        <p:nvPicPr>
          <p:cNvPr id="84" name="Picture 83"/>
          <p:cNvPicPr>
            <a:picLocks noChangeAspect="1"/>
          </p:cNvPicPr>
          <p:nvPr/>
        </p:nvPicPr>
        <p:blipFill>
          <a:blip r:embed="rId18"/>
          <a:stretch>
            <a:fillRect/>
          </a:stretch>
        </p:blipFill>
        <p:spPr>
          <a:xfrm>
            <a:off x="2837135" y="-772135"/>
            <a:ext cx="270000" cy="163556"/>
          </a:xfrm>
          <a:prstGeom prst="rect">
            <a:avLst/>
          </a:prstGeom>
        </p:spPr>
      </p:pic>
      <p:pic>
        <p:nvPicPr>
          <p:cNvPr id="85" name="Picture 84"/>
          <p:cNvPicPr>
            <a:picLocks noChangeAspect="1"/>
          </p:cNvPicPr>
          <p:nvPr/>
        </p:nvPicPr>
        <p:blipFill>
          <a:blip r:embed="rId25"/>
          <a:stretch>
            <a:fillRect/>
          </a:stretch>
        </p:blipFill>
        <p:spPr>
          <a:xfrm>
            <a:off x="2227737" y="-543198"/>
            <a:ext cx="270000" cy="163556"/>
          </a:xfrm>
          <a:prstGeom prst="rect">
            <a:avLst/>
          </a:prstGeom>
        </p:spPr>
      </p:pic>
      <p:pic>
        <p:nvPicPr>
          <p:cNvPr id="86" name="Picture 85"/>
          <p:cNvPicPr>
            <a:picLocks noChangeAspect="1"/>
          </p:cNvPicPr>
          <p:nvPr/>
        </p:nvPicPr>
        <p:blipFill>
          <a:blip r:embed="rId18"/>
          <a:stretch>
            <a:fillRect/>
          </a:stretch>
        </p:blipFill>
        <p:spPr>
          <a:xfrm>
            <a:off x="4485830" y="-756958"/>
            <a:ext cx="270000" cy="163556"/>
          </a:xfrm>
          <a:prstGeom prst="rect">
            <a:avLst/>
          </a:prstGeom>
        </p:spPr>
      </p:pic>
      <p:pic>
        <p:nvPicPr>
          <p:cNvPr id="87" name="Picture 86"/>
          <p:cNvPicPr>
            <a:picLocks noChangeAspect="1"/>
          </p:cNvPicPr>
          <p:nvPr/>
        </p:nvPicPr>
        <p:blipFill>
          <a:blip r:embed="rId20"/>
          <a:stretch>
            <a:fillRect/>
          </a:stretch>
        </p:blipFill>
        <p:spPr>
          <a:xfrm>
            <a:off x="3037472" y="-733842"/>
            <a:ext cx="270000" cy="160961"/>
          </a:xfrm>
          <a:prstGeom prst="rect">
            <a:avLst/>
          </a:prstGeom>
        </p:spPr>
      </p:pic>
      <p:pic>
        <p:nvPicPr>
          <p:cNvPr id="88" name="Picture 87"/>
          <p:cNvPicPr>
            <a:picLocks noChangeAspect="1"/>
          </p:cNvPicPr>
          <p:nvPr/>
        </p:nvPicPr>
        <p:blipFill>
          <a:blip r:embed="rId21"/>
          <a:stretch>
            <a:fillRect/>
          </a:stretch>
        </p:blipFill>
        <p:spPr>
          <a:xfrm>
            <a:off x="3951157" y="-708942"/>
            <a:ext cx="270000" cy="163556"/>
          </a:xfrm>
          <a:prstGeom prst="rect">
            <a:avLst/>
          </a:prstGeom>
        </p:spPr>
      </p:pic>
      <p:pic>
        <p:nvPicPr>
          <p:cNvPr id="89" name="Picture 88"/>
          <p:cNvPicPr>
            <a:picLocks noChangeAspect="1"/>
          </p:cNvPicPr>
          <p:nvPr/>
        </p:nvPicPr>
        <p:blipFill>
          <a:blip r:embed="rId18"/>
          <a:stretch>
            <a:fillRect/>
          </a:stretch>
        </p:blipFill>
        <p:spPr>
          <a:xfrm>
            <a:off x="4651161" y="-770923"/>
            <a:ext cx="270000" cy="163556"/>
          </a:xfrm>
          <a:prstGeom prst="rect">
            <a:avLst/>
          </a:prstGeom>
        </p:spPr>
      </p:pic>
      <p:pic>
        <p:nvPicPr>
          <p:cNvPr id="90" name="Picture 89"/>
          <p:cNvPicPr>
            <a:picLocks noChangeAspect="1"/>
          </p:cNvPicPr>
          <p:nvPr/>
        </p:nvPicPr>
        <p:blipFill>
          <a:blip r:embed="rId21"/>
          <a:stretch>
            <a:fillRect/>
          </a:stretch>
        </p:blipFill>
        <p:spPr>
          <a:xfrm>
            <a:off x="3870250" y="-433148"/>
            <a:ext cx="270000" cy="163556"/>
          </a:xfrm>
          <a:prstGeom prst="rect">
            <a:avLst/>
          </a:prstGeom>
        </p:spPr>
      </p:pic>
      <p:pic>
        <p:nvPicPr>
          <p:cNvPr id="91" name="Picture 90"/>
          <p:cNvPicPr>
            <a:picLocks noChangeAspect="1"/>
          </p:cNvPicPr>
          <p:nvPr/>
        </p:nvPicPr>
        <p:blipFill>
          <a:blip r:embed="rId17"/>
          <a:stretch>
            <a:fillRect/>
          </a:stretch>
        </p:blipFill>
        <p:spPr>
          <a:xfrm>
            <a:off x="3415618" y="-247252"/>
            <a:ext cx="270000" cy="160961"/>
          </a:xfrm>
          <a:prstGeom prst="rect">
            <a:avLst/>
          </a:prstGeom>
        </p:spPr>
      </p:pic>
      <p:pic>
        <p:nvPicPr>
          <p:cNvPr id="92" name="Picture 91"/>
          <p:cNvPicPr>
            <a:picLocks noChangeAspect="1"/>
          </p:cNvPicPr>
          <p:nvPr/>
        </p:nvPicPr>
        <p:blipFill>
          <a:blip r:embed="rId18"/>
          <a:stretch>
            <a:fillRect/>
          </a:stretch>
        </p:blipFill>
        <p:spPr>
          <a:xfrm>
            <a:off x="4570254" y="-495129"/>
            <a:ext cx="270000" cy="163556"/>
          </a:xfrm>
          <a:prstGeom prst="rect">
            <a:avLst/>
          </a:prstGeom>
        </p:spPr>
      </p:pic>
      <p:pic>
        <p:nvPicPr>
          <p:cNvPr id="93" name="Picture 92"/>
          <p:cNvPicPr>
            <a:picLocks noChangeAspect="1"/>
          </p:cNvPicPr>
          <p:nvPr/>
        </p:nvPicPr>
        <p:blipFill>
          <a:blip r:embed="rId25"/>
          <a:stretch>
            <a:fillRect/>
          </a:stretch>
        </p:blipFill>
        <p:spPr>
          <a:xfrm>
            <a:off x="3960857" y="-266192"/>
            <a:ext cx="270000" cy="163556"/>
          </a:xfrm>
          <a:prstGeom prst="rect">
            <a:avLst/>
          </a:prstGeom>
        </p:spPr>
      </p:pic>
      <p:pic>
        <p:nvPicPr>
          <p:cNvPr id="94" name="Picture 93"/>
          <p:cNvPicPr>
            <a:picLocks noChangeAspect="1"/>
          </p:cNvPicPr>
          <p:nvPr/>
        </p:nvPicPr>
        <p:blipFill>
          <a:blip r:embed="rId18"/>
          <a:stretch>
            <a:fillRect/>
          </a:stretch>
        </p:blipFill>
        <p:spPr>
          <a:xfrm>
            <a:off x="2746928" y="-364101"/>
            <a:ext cx="270000" cy="163556"/>
          </a:xfrm>
          <a:prstGeom prst="rect">
            <a:avLst/>
          </a:prstGeom>
        </p:spPr>
      </p:pic>
      <p:pic>
        <p:nvPicPr>
          <p:cNvPr id="95" name="Picture 94"/>
          <p:cNvPicPr>
            <a:picLocks noChangeAspect="1"/>
          </p:cNvPicPr>
          <p:nvPr/>
        </p:nvPicPr>
        <p:blipFill>
          <a:blip r:embed="rId18"/>
          <a:stretch>
            <a:fillRect/>
          </a:stretch>
        </p:blipFill>
        <p:spPr>
          <a:xfrm>
            <a:off x="2912260" y="-378066"/>
            <a:ext cx="270000" cy="163556"/>
          </a:xfrm>
          <a:prstGeom prst="rect">
            <a:avLst/>
          </a:prstGeom>
        </p:spPr>
      </p:pic>
      <p:sp>
        <p:nvSpPr>
          <p:cNvPr id="16" name="!!o6a">
            <a:extLst>
              <a:ext uri="{FF2B5EF4-FFF2-40B4-BE49-F238E27FC236}">
                <a16:creationId xmlns:a16="http://schemas.microsoft.com/office/drawing/2014/main" id="{6EEAA239-46F6-FE39-9398-9723FE3637E6}"/>
              </a:ext>
            </a:extLst>
          </p:cNvPr>
          <p:cNvSpPr/>
          <p:nvPr/>
        </p:nvSpPr>
        <p:spPr>
          <a:xfrm>
            <a:off x="6904569" y="4043602"/>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latin typeface="Times New Roman" panose="02020603050405020304" pitchFamily="18" charset="0"/>
              <a:cs typeface="Times New Roman" panose="02020603050405020304" pitchFamily="18" charset="0"/>
            </a:endParaRPr>
          </a:p>
        </p:txBody>
      </p:sp>
      <p:sp>
        <p:nvSpPr>
          <p:cNvPr id="17" name="!!6a">
            <a:extLst>
              <a:ext uri="{FF2B5EF4-FFF2-40B4-BE49-F238E27FC236}">
                <a16:creationId xmlns:a16="http://schemas.microsoft.com/office/drawing/2014/main" id="{B26DD159-68BF-9BB3-B7D8-4EF79ACE0BCA}"/>
              </a:ext>
            </a:extLst>
          </p:cNvPr>
          <p:cNvSpPr txBox="1"/>
          <p:nvPr/>
        </p:nvSpPr>
        <p:spPr>
          <a:xfrm>
            <a:off x="7027082" y="4108116"/>
            <a:ext cx="510498" cy="715581"/>
          </a:xfrm>
          <a:prstGeom prst="rect">
            <a:avLst/>
          </a:prstGeom>
          <a:noFill/>
        </p:spPr>
        <p:txBody>
          <a:bodyPr wrap="square" rtlCol="0">
            <a:spAutoFit/>
          </a:bodyPr>
          <a:lstStyle/>
          <a:p>
            <a:pPr algn="ctr"/>
            <a:r>
              <a:rPr lang="en-US" sz="405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pic>
        <p:nvPicPr>
          <p:cNvPr id="4098" name="Picture 2" descr="Công thức cấu tạo của C3H8 và gọi tên | Đồng phân của C3H8 và gọi tên"/>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16567" y="1157269"/>
            <a:ext cx="3171498" cy="168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69057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par>
                                <p:cTn id="2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4" dur="2000" fill="hold"/>
                                        <p:tgtEl>
                                          <p:spTgt spid="56"/>
                                        </p:tgtEl>
                                        <p:attrNameLst>
                                          <p:attrName>ppt_x</p:attrName>
                                          <p:attrName>ppt_y</p:attrName>
                                        </p:attrNameLst>
                                      </p:cBhvr>
                                    </p:animMotion>
                                  </p:childTnLst>
                                </p:cTn>
                              </p:par>
                              <p:par>
                                <p:cTn id="2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6" dur="2000" fill="hold"/>
                                        <p:tgtEl>
                                          <p:spTgt spid="67"/>
                                        </p:tgtEl>
                                        <p:attrNameLst>
                                          <p:attrName>ppt_x</p:attrName>
                                          <p:attrName>ppt_y</p:attrName>
                                        </p:attrNameLst>
                                      </p:cBhvr>
                                    </p:animMotion>
                                  </p:childTnLst>
                                </p:cTn>
                              </p:par>
                              <p:par>
                                <p:cTn id="2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8" dur="2000" fill="hold"/>
                                        <p:tgtEl>
                                          <p:spTgt spid="57"/>
                                        </p:tgtEl>
                                        <p:attrNameLst>
                                          <p:attrName>ppt_x</p:attrName>
                                          <p:attrName>ppt_y</p:attrName>
                                        </p:attrNameLst>
                                      </p:cBhvr>
                                    </p:animMotion>
                                  </p:childTnLst>
                                </p:cTn>
                              </p:par>
                              <p:par>
                                <p:cTn id="29"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0" dur="2000" fill="hold"/>
                                        <p:tgtEl>
                                          <p:spTgt spid="55"/>
                                        </p:tgtEl>
                                        <p:attrNameLst>
                                          <p:attrName>ppt_x</p:attrName>
                                          <p:attrName>ppt_y</p:attrName>
                                        </p:attrNameLst>
                                      </p:cBhvr>
                                    </p:animMotion>
                                  </p:childTnLst>
                                </p:cTn>
                              </p:par>
                              <p:par>
                                <p:cTn id="31"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2" dur="2000" fill="hold"/>
                                        <p:tgtEl>
                                          <p:spTgt spid="58"/>
                                        </p:tgtEl>
                                        <p:attrNameLst>
                                          <p:attrName>ppt_x</p:attrName>
                                          <p:attrName>ppt_y</p:attrName>
                                        </p:attrNameLst>
                                      </p:cBhvr>
                                    </p:animMotion>
                                  </p:childTnLst>
                                </p:cTn>
                              </p:par>
                              <p:par>
                                <p:cTn id="33"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4" dur="2000" fill="hold"/>
                                        <p:tgtEl>
                                          <p:spTgt spid="59"/>
                                        </p:tgtEl>
                                        <p:attrNameLst>
                                          <p:attrName>ppt_x</p:attrName>
                                          <p:attrName>ppt_y</p:attrName>
                                        </p:attrNameLst>
                                      </p:cBhvr>
                                      <p:rCtr x="-4792" y="65810"/>
                                    </p:animMotion>
                                  </p:childTnLst>
                                </p:cTn>
                              </p:par>
                              <p:par>
                                <p:cTn id="35"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6" dur="2000" fill="hold"/>
                                        <p:tgtEl>
                                          <p:spTgt spid="66"/>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8" dur="2000" fill="hold"/>
                                        <p:tgtEl>
                                          <p:spTgt spid="60"/>
                                        </p:tgtEl>
                                        <p:attrNameLst>
                                          <p:attrName>ppt_x</p:attrName>
                                          <p:attrName>ppt_y</p:attrName>
                                        </p:attrNameLst>
                                      </p:cBhvr>
                                    </p:animMotion>
                                  </p:childTnLst>
                                </p:cTn>
                              </p:par>
                              <p:par>
                                <p:cTn id="39"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0" dur="2000" fill="hold"/>
                                        <p:tgtEl>
                                          <p:spTgt spid="62"/>
                                        </p:tgtEl>
                                        <p:attrNameLst>
                                          <p:attrName>ppt_x</p:attrName>
                                          <p:attrName>ppt_y</p:attrName>
                                        </p:attrNameLst>
                                      </p:cBhvr>
                                    </p:animMotion>
                                  </p:childTnLst>
                                </p:cTn>
                              </p:par>
                              <p:par>
                                <p:cTn id="41"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2" dur="2000" fill="hold"/>
                                        <p:tgtEl>
                                          <p:spTgt spid="65"/>
                                        </p:tgtEl>
                                        <p:attrNameLst>
                                          <p:attrName>ppt_x</p:attrName>
                                          <p:attrName>ppt_y</p:attrName>
                                        </p:attrNameLst>
                                      </p:cBhvr>
                                    </p:animMotion>
                                  </p:child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000" fill="hold"/>
                                        <p:tgtEl>
                                          <p:spTgt spid="79"/>
                                        </p:tgtEl>
                                        <p:attrNameLst>
                                          <p:attrName>ppt_x</p:attrName>
                                          <p:attrName>ppt_y</p:attrName>
                                        </p:attrNameLst>
                                      </p:cBhvr>
                                    </p:animMotion>
                                  </p:child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000" fill="hold"/>
                                        <p:tgtEl>
                                          <p:spTgt spid="77"/>
                                        </p:tgtEl>
                                        <p:attrNameLst>
                                          <p:attrName>ppt_x</p:attrName>
                                          <p:attrName>ppt_y</p:attrName>
                                        </p:attrNameLst>
                                      </p:cBhvr>
                                    </p:animMotion>
                                  </p:childTnLst>
                                </p:cTn>
                              </p:par>
                              <p:par>
                                <p:cTn id="49"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0" dur="2000" fill="hold"/>
                                        <p:tgtEl>
                                          <p:spTgt spid="80"/>
                                        </p:tgtEl>
                                        <p:attrNameLst>
                                          <p:attrName>ppt_x</p:attrName>
                                          <p:attrName>ppt_y</p:attrName>
                                        </p:attrNameLst>
                                      </p:cBhvr>
                                      <p:rCtr x="18750" y="58287"/>
                                    </p:animMotion>
                                  </p:child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0" dur="2000" fill="hold"/>
                                        <p:tgtEl>
                                          <p:spTgt spid="90"/>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2" dur="2000" fill="hold"/>
                                        <p:tgtEl>
                                          <p:spTgt spid="91"/>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4" dur="2000" fill="hold"/>
                                        <p:tgtEl>
                                          <p:spTgt spid="93"/>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6" dur="2000" fill="hold"/>
                                        <p:tgtEl>
                                          <p:spTgt spid="92"/>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000" fill="hold"/>
                                        <p:tgtEl>
                                          <p:spTgt spid="94"/>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95"/>
                                        </p:tgtEl>
                                        <p:attrNameLst>
                                          <p:attrName>ppt_x</p:attrName>
                                          <p:attrName>ppt_y</p:attrName>
                                        </p:attrNameLst>
                                      </p:cBhvr>
                                    </p:animMotion>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P spid="116" grpId="0"/>
      <p:bldP spid="104" grpId="0"/>
      <p:bldP spid="106" grpId="0"/>
      <p:bldP spid="100" grpId="0"/>
      <p:bldP spid="17" grpId="0"/>
    </p:bldLst>
  </p:timing>
</p:sld>
</file>

<file path=ppt/theme/theme1.xml><?xml version="1.0" encoding="utf-8"?>
<a:theme xmlns:a="http://schemas.openxmlformats.org/drawingml/2006/main" name="Science Subject for Elementary - 2nd Grade: Chemistry by Slidesgo">
  <a:themeElements>
    <a:clrScheme name="Simple Light">
      <a:dk1>
        <a:srgbClr val="505FBF"/>
      </a:dk1>
      <a:lt1>
        <a:srgbClr val="FFFBE8"/>
      </a:lt1>
      <a:dk2>
        <a:srgbClr val="FAF2CC"/>
      </a:dk2>
      <a:lt2>
        <a:srgbClr val="FFE053"/>
      </a:lt2>
      <a:accent1>
        <a:srgbClr val="AEB1E9"/>
      </a:accent1>
      <a:accent2>
        <a:srgbClr val="294096"/>
      </a:accent2>
      <a:accent3>
        <a:srgbClr val="FF9797"/>
      </a:accent3>
      <a:accent4>
        <a:srgbClr val="F56E6E"/>
      </a:accent4>
      <a:accent5>
        <a:srgbClr val="FFFFFF"/>
      </a:accent5>
      <a:accent6>
        <a:srgbClr val="FFFFFF"/>
      </a:accent6>
      <a:hlink>
        <a:srgbClr val="505FB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2923</Words>
  <Application>Microsoft Office PowerPoint</Application>
  <PresentationFormat>On-screen Show (16:9)</PresentationFormat>
  <Paragraphs>430</Paragraphs>
  <Slides>57</Slides>
  <Notes>29</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MJXc-TeX-main-R</vt:lpstr>
      <vt:lpstr>Roboto Condensed Light</vt:lpstr>
      <vt:lpstr>Cambria Math</vt:lpstr>
      <vt:lpstr>Arial</vt:lpstr>
      <vt:lpstr>Calibri</vt:lpstr>
      <vt:lpstr>Open Sans</vt:lpstr>
      <vt:lpstr>Fredoka One</vt:lpstr>
      <vt:lpstr>Times New Roman</vt:lpstr>
      <vt:lpstr>Barlow</vt:lpstr>
      <vt:lpstr>MJXc-TeX-math-I</vt:lpstr>
      <vt:lpstr>Science Subject for Elementary - 2nd Grade: Chemistry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ALKENE</vt:lpstr>
      <vt:lpstr>MỤC TIÊU</vt:lpstr>
      <vt:lpstr>PowerPoint Presentation</vt:lpstr>
      <vt:lpstr>NỘI DUNG BÀI HỌC</vt:lpstr>
      <vt:lpstr>KHÁI NIỆM ALKENE</vt:lpstr>
      <vt:lpstr>PowerPoint Presentation</vt:lpstr>
      <vt:lpstr>PowerPoint Presentation</vt:lpstr>
      <vt:lpstr>PowerPoint Presentation</vt:lpstr>
      <vt:lpstr>LUYỆN TẬP</vt:lpstr>
      <vt:lpstr>ETHYLENE</vt:lpstr>
      <vt:lpstr>PowerPoint Presentation</vt:lpstr>
      <vt:lpstr>PowerPoint Presentation</vt:lpstr>
      <vt:lpstr>PowerPoint Presentation</vt:lpstr>
      <vt:lpstr>Thí nghiệm 1</vt:lpstr>
      <vt:lpstr>PowerPoint Presentation</vt:lpstr>
      <vt:lpstr>PowerPoint Presentation</vt:lpstr>
      <vt:lpstr>Lời giải</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Thí nghiệm 1</vt:lpstr>
      <vt:lpstr>PowerPoint Presentation</vt:lpstr>
      <vt:lpstr>Lời giải</vt:lpstr>
      <vt:lpstr>PowerPoint Presentation</vt:lpstr>
      <vt:lpstr>PowerPoint Presentation</vt:lpstr>
      <vt:lpstr>VẬN DỤNG</vt:lpstr>
      <vt:lpstr>Lời giải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Vũ Hồng Hiệp</cp:lastModifiedBy>
  <cp:revision>60</cp:revision>
  <dcterms:modified xsi:type="dcterms:W3CDTF">2025-04-08T02:40:16Z</dcterms:modified>
</cp:coreProperties>
</file>