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79" r:id="rId4"/>
    <p:sldMasterId id="2147483704" r:id="rId5"/>
    <p:sldMasterId id="2147483716" r:id="rId6"/>
    <p:sldMasterId id="2147483730" r:id="rId7"/>
    <p:sldMasterId id="2147483744" r:id="rId8"/>
  </p:sldMasterIdLst>
  <p:notesMasterIdLst>
    <p:notesMasterId r:id="rId49"/>
  </p:notesMasterIdLst>
  <p:sldIdLst>
    <p:sldId id="2007577528" r:id="rId9"/>
    <p:sldId id="347" r:id="rId10"/>
    <p:sldId id="2007577460" r:id="rId11"/>
    <p:sldId id="257" r:id="rId12"/>
    <p:sldId id="2007577433" r:id="rId13"/>
    <p:sldId id="2007577521" r:id="rId14"/>
    <p:sldId id="2007577523" r:id="rId15"/>
    <p:sldId id="2007577522" r:id="rId16"/>
    <p:sldId id="2007577439" r:id="rId17"/>
    <p:sldId id="2007577440" r:id="rId18"/>
    <p:sldId id="2007577444" r:id="rId19"/>
    <p:sldId id="2007577445" r:id="rId20"/>
    <p:sldId id="273" r:id="rId21"/>
    <p:sldId id="2007577446" r:id="rId22"/>
    <p:sldId id="280" r:id="rId23"/>
    <p:sldId id="281" r:id="rId24"/>
    <p:sldId id="283" r:id="rId25"/>
    <p:sldId id="284" r:id="rId26"/>
    <p:sldId id="2007577524" r:id="rId27"/>
    <p:sldId id="2007577452" r:id="rId28"/>
    <p:sldId id="2007577447" r:id="rId29"/>
    <p:sldId id="285" r:id="rId30"/>
    <p:sldId id="286" r:id="rId31"/>
    <p:sldId id="2007577525" r:id="rId32"/>
    <p:sldId id="2007577448" r:id="rId33"/>
    <p:sldId id="2007577449" r:id="rId34"/>
    <p:sldId id="2007577453" r:id="rId35"/>
    <p:sldId id="2007577526" r:id="rId36"/>
    <p:sldId id="2007577451" r:id="rId37"/>
    <p:sldId id="2007577456" r:id="rId38"/>
    <p:sldId id="2007577457" r:id="rId39"/>
    <p:sldId id="640" r:id="rId40"/>
    <p:sldId id="267" r:id="rId41"/>
    <p:sldId id="2007577458" r:id="rId42"/>
    <p:sldId id="261" r:id="rId43"/>
    <p:sldId id="258" r:id="rId44"/>
    <p:sldId id="262" r:id="rId45"/>
    <p:sldId id="259" r:id="rId46"/>
    <p:sldId id="2007577459" r:id="rId47"/>
    <p:sldId id="1108861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80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3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DB1BB-49B3-4CA2-9B5C-D91BBA9BDC7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F04F2-4D2C-44C1-94D4-A77CF3917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3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a33b2d619d_0_13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a33b2d619d_0_13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779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4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033e974e3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0033e974e3_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36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bd9e880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ebd9e880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849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bd9e880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ebd9e880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78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bd9e880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ebd9e880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21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bd9e880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ebd9e880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625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bd9e880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ebd9e880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086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494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90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9FC9F-5B7C-C301-74DB-EFE8F7AD2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09C45-7853-B9E0-0AE0-161FCC135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C235B-5D4B-6E0B-2F81-DDCAE194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8221E-3367-BBEA-76C4-6C272AE8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E2CE-E15A-E074-5410-8E9C6B7E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1B00-C839-D2F2-D0DA-28D4C63B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358A22-98B6-0D39-3E0E-CB176D9C8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64195-5FA7-CF7A-F967-E0DDCA27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54082-18F6-D79B-706F-BF3F1019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7A211-1C30-CDA7-153E-819F235A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80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919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F8648D-F5DA-9D32-1CFE-136BA3DFB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21C3D-001A-F2FC-5AB0-E491241B5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9CDEB-75A7-3DFC-9BA4-919EF991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E73C1-0BBD-3B23-4202-EB3AAD45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0ED4E-960C-720F-11BF-C1A90DDD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773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77" name="Google Shape;77;p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" name="Google Shape;88;p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9" name="Google Shape;89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" name="Google Shape;97;p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8" name="Google Shape;98;p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6" name="Google Shape;106;p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299200" y="1575767"/>
            <a:ext cx="994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10880064" y="5923777"/>
            <a:ext cx="207200" cy="207200"/>
            <a:chOff x="1666623" y="2623621"/>
            <a:chExt cx="155400" cy="155400"/>
          </a:xfrm>
        </p:grpSpPr>
        <p:sp>
          <p:nvSpPr>
            <p:cNvPr id="110" name="Google Shape;110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215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4" name="Google Shape;114;p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" name="Google Shape;116;p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7" name="Google Shape;117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" name="Google Shape;125;p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" name="Google Shape;134;p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43" name="Google Shape;143;p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 idx="2"/>
          </p:nvPr>
        </p:nvSpPr>
        <p:spPr>
          <a:xfrm>
            <a:off x="2384967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2384967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6648900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4"/>
          </p:nvPr>
        </p:nvSpPr>
        <p:spPr>
          <a:xfrm>
            <a:off x="6648900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5"/>
          <p:cNvGrpSpPr/>
          <p:nvPr/>
        </p:nvGrpSpPr>
        <p:grpSpPr>
          <a:xfrm>
            <a:off x="1801197" y="5953811"/>
            <a:ext cx="207200" cy="207200"/>
            <a:chOff x="1666623" y="2623621"/>
            <a:chExt cx="155400" cy="155400"/>
          </a:xfrm>
        </p:grpSpPr>
        <p:sp>
          <p:nvSpPr>
            <p:cNvPr id="150" name="Google Shape;150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10702897" y="785077"/>
            <a:ext cx="207200" cy="207200"/>
            <a:chOff x="1666623" y="2623621"/>
            <a:chExt cx="155400" cy="155400"/>
          </a:xfrm>
        </p:grpSpPr>
        <p:sp>
          <p:nvSpPr>
            <p:cNvPr id="153" name="Google Shape;153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" name="Google Shape;155;p5"/>
          <p:cNvGrpSpPr/>
          <p:nvPr/>
        </p:nvGrpSpPr>
        <p:grpSpPr>
          <a:xfrm flipH="1">
            <a:off x="1200375" y="5414815"/>
            <a:ext cx="600812" cy="658788"/>
            <a:chOff x="1584644" y="2497374"/>
            <a:chExt cx="450609" cy="494091"/>
          </a:xfrm>
        </p:grpSpPr>
        <p:sp>
          <p:nvSpPr>
            <p:cNvPr id="156" name="Google Shape;156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5"/>
          <p:cNvGrpSpPr/>
          <p:nvPr/>
        </p:nvGrpSpPr>
        <p:grpSpPr>
          <a:xfrm flipH="1">
            <a:off x="10791509" y="912982"/>
            <a:ext cx="600812" cy="658788"/>
            <a:chOff x="1584644" y="2497374"/>
            <a:chExt cx="450609" cy="494091"/>
          </a:xfrm>
        </p:grpSpPr>
        <p:sp>
          <p:nvSpPr>
            <p:cNvPr id="159" name="Google Shape;159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473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8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47" name="Google Shape;247;p8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9" name="Google Shape;249;p8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50" name="Google Shape;250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8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59" name="Google Shape;259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" name="Google Shape;267;p8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68" name="Google Shape;268;p8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8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8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8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276" name="Google Shape;276;p8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2680213" y="1947064"/>
            <a:ext cx="7118000" cy="3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78" name="Google Shape;278;p8"/>
          <p:cNvGrpSpPr/>
          <p:nvPr/>
        </p:nvGrpSpPr>
        <p:grpSpPr>
          <a:xfrm>
            <a:off x="2084797" y="1058811"/>
            <a:ext cx="207200" cy="207200"/>
            <a:chOff x="1666623" y="2623621"/>
            <a:chExt cx="155400" cy="155400"/>
          </a:xfrm>
        </p:grpSpPr>
        <p:sp>
          <p:nvSpPr>
            <p:cNvPr id="279" name="Google Shape;279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8"/>
          <p:cNvGrpSpPr/>
          <p:nvPr/>
        </p:nvGrpSpPr>
        <p:grpSpPr>
          <a:xfrm rot="-4953182" flipH="1">
            <a:off x="1351456" y="1069964"/>
            <a:ext cx="600773" cy="658744"/>
            <a:chOff x="1584644" y="2497374"/>
            <a:chExt cx="450609" cy="494091"/>
          </a:xfrm>
        </p:grpSpPr>
        <p:sp>
          <p:nvSpPr>
            <p:cNvPr id="282" name="Google Shape;282;p8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10883297" y="5804811"/>
            <a:ext cx="207200" cy="207200"/>
            <a:chOff x="1666623" y="2623621"/>
            <a:chExt cx="155400" cy="155400"/>
          </a:xfrm>
        </p:grpSpPr>
        <p:sp>
          <p:nvSpPr>
            <p:cNvPr id="285" name="Google Shape;285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8056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9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89" name="Google Shape;289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1" name="Google Shape;291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92" name="Google Shape;292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318" name="Google Shape;318;p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9"/>
          <p:cNvGrpSpPr/>
          <p:nvPr/>
        </p:nvGrpSpPr>
        <p:grpSpPr>
          <a:xfrm>
            <a:off x="2406013" y="1487199"/>
            <a:ext cx="7745453" cy="3883600"/>
            <a:chOff x="1931858" y="1215607"/>
            <a:chExt cx="5809090" cy="2912700"/>
          </a:xfrm>
        </p:grpSpPr>
        <p:sp>
          <p:nvSpPr>
            <p:cNvPr id="320" name="Google Shape;320;p9"/>
            <p:cNvSpPr/>
            <p:nvPr/>
          </p:nvSpPr>
          <p:spPr>
            <a:xfrm>
              <a:off x="1990548" y="1215607"/>
              <a:ext cx="5750400" cy="29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 rot="5400000" flipH="1">
              <a:off x="1931858" y="32656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 rot="5400000" flipH="1">
              <a:off x="1931858" y="285380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 rot="5400000" flipH="1">
              <a:off x="1931858" y="244197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 rot="5400000" flipH="1">
              <a:off x="1931858" y="20301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 rot="5400000" flipH="1">
              <a:off x="1931858" y="16183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 rot="5400000" flipH="1">
              <a:off x="1931858" y="36774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7" name="Google Shape;327;p9"/>
          <p:cNvSpPr txBox="1">
            <a:spLocks noGrp="1"/>
          </p:cNvSpPr>
          <p:nvPr>
            <p:ph type="subTitle" idx="1"/>
          </p:nvPr>
        </p:nvSpPr>
        <p:spPr>
          <a:xfrm>
            <a:off x="3582000" y="3225033"/>
            <a:ext cx="53936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4062533" y="2449335"/>
            <a:ext cx="442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9"/>
          <p:cNvGrpSpPr/>
          <p:nvPr/>
        </p:nvGrpSpPr>
        <p:grpSpPr>
          <a:xfrm>
            <a:off x="11033997" y="5912061"/>
            <a:ext cx="207200" cy="207200"/>
            <a:chOff x="1666623" y="2623621"/>
            <a:chExt cx="155400" cy="155400"/>
          </a:xfrm>
        </p:grpSpPr>
        <p:sp>
          <p:nvSpPr>
            <p:cNvPr id="330" name="Google Shape;330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9"/>
          <p:cNvGrpSpPr/>
          <p:nvPr/>
        </p:nvGrpSpPr>
        <p:grpSpPr>
          <a:xfrm>
            <a:off x="10598464" y="1170511"/>
            <a:ext cx="207200" cy="207200"/>
            <a:chOff x="1666623" y="2623621"/>
            <a:chExt cx="155400" cy="155400"/>
          </a:xfrm>
        </p:grpSpPr>
        <p:sp>
          <p:nvSpPr>
            <p:cNvPr id="333" name="Google Shape;333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5107757" flipH="1">
            <a:off x="10858955" y="578288"/>
            <a:ext cx="600759" cy="658729"/>
            <a:chOff x="1584644" y="2497374"/>
            <a:chExt cx="450609" cy="494091"/>
          </a:xfrm>
        </p:grpSpPr>
        <p:sp>
          <p:nvSpPr>
            <p:cNvPr id="336" name="Google Shape;336;p9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9823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"/>
          <p:cNvSpPr txBox="1">
            <a:spLocks noGrp="1"/>
          </p:cNvSpPr>
          <p:nvPr>
            <p:ph type="body" idx="1"/>
          </p:nvPr>
        </p:nvSpPr>
        <p:spPr>
          <a:xfrm>
            <a:off x="2015340" y="5355633"/>
            <a:ext cx="85280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latin typeface="Londrina Solid"/>
                <a:ea typeface="Londrina Solid"/>
                <a:cs typeface="Londrina Solid"/>
                <a:sym typeface="Londrina Soli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105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4736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2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864" name="Google Shape;864;p2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6" name="Google Shape;866;p2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67" name="Google Shape;867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5" name="Google Shape;875;p2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76" name="Google Shape;876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2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885" name="Google Shape;885;p2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893" name="Google Shape;893;p2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94" name="Google Shape;894;p24"/>
          <p:cNvSpPr txBox="1">
            <a:spLocks noGrp="1"/>
          </p:cNvSpPr>
          <p:nvPr>
            <p:ph type="title"/>
          </p:nvPr>
        </p:nvSpPr>
        <p:spPr>
          <a:xfrm>
            <a:off x="1332867" y="2648617"/>
            <a:ext cx="430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1332867" y="3355351"/>
            <a:ext cx="43036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23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F534-4E6C-BDCD-8F6D-0A0509F0C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5D374-F33E-85BD-11D9-DCAB29DDE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39F91-3817-CDE1-71C1-8BF1C67E8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BAAA-32CC-3912-7C64-AF2DF2EC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53D13-A8E0-F67E-8D7A-A852B8E1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08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3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6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932" name="Google Shape;932;p26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6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2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3" name="Google Shape;943;p26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944" name="Google Shape;944;p2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2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2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2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2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2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2" name="Google Shape;952;p26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53" name="Google Shape;953;p26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26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6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6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26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26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26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26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961" name="Google Shape;961;p26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62" name="Google Shape;962;p26"/>
          <p:cNvGrpSpPr/>
          <p:nvPr/>
        </p:nvGrpSpPr>
        <p:grpSpPr>
          <a:xfrm>
            <a:off x="2098135" y="1512929"/>
            <a:ext cx="8352800" cy="3853572"/>
            <a:chOff x="1548549" y="1084592"/>
            <a:chExt cx="6264600" cy="2890179"/>
          </a:xfrm>
        </p:grpSpPr>
        <p:sp>
          <p:nvSpPr>
            <p:cNvPr id="963" name="Google Shape;963;p26"/>
            <p:cNvSpPr/>
            <p:nvPr/>
          </p:nvSpPr>
          <p:spPr>
            <a:xfrm>
              <a:off x="1548549" y="1122371"/>
              <a:ext cx="6264600" cy="28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6"/>
            <p:cNvSpPr/>
            <p:nvPr/>
          </p:nvSpPr>
          <p:spPr>
            <a:xfrm>
              <a:off x="274872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6"/>
            <p:cNvSpPr/>
            <p:nvPr/>
          </p:nvSpPr>
          <p:spPr>
            <a:xfrm>
              <a:off x="316055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6"/>
            <p:cNvSpPr/>
            <p:nvPr/>
          </p:nvSpPr>
          <p:spPr>
            <a:xfrm>
              <a:off x="357237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6"/>
            <p:cNvSpPr/>
            <p:nvPr/>
          </p:nvSpPr>
          <p:spPr>
            <a:xfrm>
              <a:off x="398420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6"/>
            <p:cNvSpPr/>
            <p:nvPr/>
          </p:nvSpPr>
          <p:spPr>
            <a:xfrm>
              <a:off x="439602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6"/>
            <p:cNvSpPr/>
            <p:nvPr/>
          </p:nvSpPr>
          <p:spPr>
            <a:xfrm>
              <a:off x="480785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6"/>
            <p:cNvSpPr/>
            <p:nvPr/>
          </p:nvSpPr>
          <p:spPr>
            <a:xfrm>
              <a:off x="521967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6"/>
            <p:cNvSpPr/>
            <p:nvPr/>
          </p:nvSpPr>
          <p:spPr>
            <a:xfrm>
              <a:off x="563150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6"/>
            <p:cNvSpPr/>
            <p:nvPr/>
          </p:nvSpPr>
          <p:spPr>
            <a:xfrm>
              <a:off x="604332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645515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686697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6"/>
            <p:cNvSpPr/>
            <p:nvPr/>
          </p:nvSpPr>
          <p:spPr>
            <a:xfrm>
              <a:off x="233690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6" name="Google Shape;976;p26"/>
          <p:cNvSpPr txBox="1">
            <a:spLocks noGrp="1"/>
          </p:cNvSpPr>
          <p:nvPr>
            <p:ph type="title"/>
          </p:nvPr>
        </p:nvSpPr>
        <p:spPr>
          <a:xfrm>
            <a:off x="3254447" y="2115499"/>
            <a:ext cx="6037600" cy="1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6"/>
          <p:cNvSpPr txBox="1">
            <a:spLocks noGrp="1"/>
          </p:cNvSpPr>
          <p:nvPr>
            <p:ph type="subTitle" idx="1"/>
          </p:nvPr>
        </p:nvSpPr>
        <p:spPr>
          <a:xfrm>
            <a:off x="3313133" y="4202567"/>
            <a:ext cx="59316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8" name="Google Shape;978;p26"/>
          <p:cNvGrpSpPr/>
          <p:nvPr/>
        </p:nvGrpSpPr>
        <p:grpSpPr>
          <a:xfrm rot="-5085004" flipH="1">
            <a:off x="1278157" y="5551647"/>
            <a:ext cx="600809" cy="658784"/>
            <a:chOff x="1584644" y="2497374"/>
            <a:chExt cx="450609" cy="494091"/>
          </a:xfrm>
        </p:grpSpPr>
        <p:sp>
          <p:nvSpPr>
            <p:cNvPr id="979" name="Google Shape;979;p26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6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1" name="Google Shape;981;p26"/>
          <p:cNvGrpSpPr/>
          <p:nvPr/>
        </p:nvGrpSpPr>
        <p:grpSpPr>
          <a:xfrm rot="6403897">
            <a:off x="10820871" y="5745757"/>
            <a:ext cx="600835" cy="658812"/>
            <a:chOff x="1584644" y="2497374"/>
            <a:chExt cx="450609" cy="494091"/>
          </a:xfrm>
        </p:grpSpPr>
        <p:sp>
          <p:nvSpPr>
            <p:cNvPr id="982" name="Google Shape;982;p26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6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26"/>
          <p:cNvGrpSpPr/>
          <p:nvPr/>
        </p:nvGrpSpPr>
        <p:grpSpPr>
          <a:xfrm>
            <a:off x="10029031" y="5777421"/>
            <a:ext cx="207200" cy="207200"/>
            <a:chOff x="1666623" y="2623621"/>
            <a:chExt cx="155400" cy="155400"/>
          </a:xfrm>
        </p:grpSpPr>
        <p:sp>
          <p:nvSpPr>
            <p:cNvPr id="985" name="Google Shape;985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6"/>
          <p:cNvGrpSpPr/>
          <p:nvPr/>
        </p:nvGrpSpPr>
        <p:grpSpPr>
          <a:xfrm>
            <a:off x="11017680" y="4977355"/>
            <a:ext cx="207200" cy="207200"/>
            <a:chOff x="1666623" y="2623621"/>
            <a:chExt cx="155400" cy="155400"/>
          </a:xfrm>
        </p:grpSpPr>
        <p:sp>
          <p:nvSpPr>
            <p:cNvPr id="988" name="Google Shape;988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0" name="Google Shape;990;p26"/>
          <p:cNvGrpSpPr/>
          <p:nvPr/>
        </p:nvGrpSpPr>
        <p:grpSpPr>
          <a:xfrm>
            <a:off x="1568163" y="957321"/>
            <a:ext cx="207200" cy="207200"/>
            <a:chOff x="1666623" y="2623621"/>
            <a:chExt cx="155400" cy="155400"/>
          </a:xfrm>
        </p:grpSpPr>
        <p:sp>
          <p:nvSpPr>
            <p:cNvPr id="991" name="Google Shape;991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3" name="Google Shape;993;p26"/>
          <p:cNvGrpSpPr/>
          <p:nvPr/>
        </p:nvGrpSpPr>
        <p:grpSpPr>
          <a:xfrm rot="-5085004" flipH="1">
            <a:off x="10820906" y="731547"/>
            <a:ext cx="600809" cy="658784"/>
            <a:chOff x="1584644" y="2497374"/>
            <a:chExt cx="450609" cy="494091"/>
          </a:xfrm>
        </p:grpSpPr>
        <p:sp>
          <p:nvSpPr>
            <p:cNvPr id="994" name="Google Shape;994;p26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6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8269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3"/>
        </a:soli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30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095" name="Google Shape;1095;p30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3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3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6" name="Google Shape;1106;p30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07" name="Google Shape;1107;p3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3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3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5" name="Google Shape;1115;p30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116" name="Google Shape;1116;p30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124" name="Google Shape;1124;p30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125" name="Google Shape;1125;p30"/>
          <p:cNvSpPr txBox="1">
            <a:spLocks noGrp="1"/>
          </p:cNvSpPr>
          <p:nvPr>
            <p:ph type="title" hasCustomPrompt="1"/>
          </p:nvPr>
        </p:nvSpPr>
        <p:spPr>
          <a:xfrm>
            <a:off x="2858699" y="901667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26" name="Google Shape;1126;p30"/>
          <p:cNvSpPr txBox="1">
            <a:spLocks noGrp="1"/>
          </p:cNvSpPr>
          <p:nvPr>
            <p:ph type="subTitle" idx="1"/>
          </p:nvPr>
        </p:nvSpPr>
        <p:spPr>
          <a:xfrm>
            <a:off x="3725899" y="1825436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27" name="Google Shape;1127;p30"/>
          <p:cNvSpPr txBox="1">
            <a:spLocks noGrp="1"/>
          </p:cNvSpPr>
          <p:nvPr>
            <p:ph type="title" idx="2" hasCustomPrompt="1"/>
          </p:nvPr>
        </p:nvSpPr>
        <p:spPr>
          <a:xfrm>
            <a:off x="2858699" y="2702267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28" name="Google Shape;1128;p30"/>
          <p:cNvSpPr txBox="1">
            <a:spLocks noGrp="1"/>
          </p:cNvSpPr>
          <p:nvPr>
            <p:ph type="subTitle" idx="3"/>
          </p:nvPr>
        </p:nvSpPr>
        <p:spPr>
          <a:xfrm>
            <a:off x="3725899" y="3632792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29" name="Google Shape;1129;p30"/>
          <p:cNvSpPr txBox="1">
            <a:spLocks noGrp="1"/>
          </p:cNvSpPr>
          <p:nvPr>
            <p:ph type="title" idx="4" hasCustomPrompt="1"/>
          </p:nvPr>
        </p:nvSpPr>
        <p:spPr>
          <a:xfrm>
            <a:off x="2858699" y="4503000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30" name="Google Shape;1130;p30"/>
          <p:cNvSpPr txBox="1">
            <a:spLocks noGrp="1"/>
          </p:cNvSpPr>
          <p:nvPr>
            <p:ph type="subTitle" idx="5"/>
          </p:nvPr>
        </p:nvSpPr>
        <p:spPr>
          <a:xfrm>
            <a:off x="3725899" y="5433519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045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519033" y="954828"/>
            <a:ext cx="9517200" cy="4966433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10870564" y="612405"/>
            <a:ext cx="207200" cy="2072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1144210" y="5676092"/>
            <a:ext cx="600847" cy="658825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10817531" y="1153621"/>
            <a:ext cx="207200" cy="2072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11371097" y="946439"/>
            <a:ext cx="207200" cy="2072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6239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778347" y="5870262"/>
            <a:ext cx="3462855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81495" y="904700"/>
            <a:ext cx="959041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560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/>
          <p:nvPr/>
        </p:nvSpPr>
        <p:spPr>
          <a:xfrm rot="10800000">
            <a:off x="6558675" y="2743780"/>
            <a:ext cx="5795933" cy="4536600"/>
          </a:xfrm>
          <a:custGeom>
            <a:avLst/>
            <a:gdLst/>
            <a:ahLst/>
            <a:cxnLst/>
            <a:rect l="l" t="t" r="r" b="b"/>
            <a:pathLst>
              <a:path w="173878" h="136098" extrusionOk="0">
                <a:moveTo>
                  <a:pt x="0" y="0"/>
                </a:moveTo>
                <a:lnTo>
                  <a:pt x="0" y="136098"/>
                </a:lnTo>
                <a:lnTo>
                  <a:pt x="173878" y="98319"/>
                </a:lnTo>
                <a:lnTo>
                  <a:pt x="130636" y="911"/>
                </a:lnTo>
                <a:close/>
              </a:path>
            </a:pathLst>
          </a:custGeom>
          <a:solidFill>
            <a:srgbClr val="96B3C1">
              <a:alpha val="38840"/>
            </a:srgbClr>
          </a:solidFill>
          <a:ln>
            <a:noFill/>
          </a:ln>
        </p:spPr>
      </p:sp>
      <p:sp>
        <p:nvSpPr>
          <p:cNvPr id="349" name="Google Shape;349;p41"/>
          <p:cNvSpPr/>
          <p:nvPr/>
        </p:nvSpPr>
        <p:spPr>
          <a:xfrm rot="10800000">
            <a:off x="3296576" y="-93533"/>
            <a:ext cx="9058033" cy="4096600"/>
          </a:xfrm>
          <a:custGeom>
            <a:avLst/>
            <a:gdLst/>
            <a:ahLst/>
            <a:cxnLst/>
            <a:rect l="l" t="t" r="r" b="b"/>
            <a:pathLst>
              <a:path w="271741" h="122898" extrusionOk="0">
                <a:moveTo>
                  <a:pt x="0" y="37780"/>
                </a:moveTo>
                <a:lnTo>
                  <a:pt x="0" y="122898"/>
                </a:lnTo>
                <a:lnTo>
                  <a:pt x="271741" y="122898"/>
                </a:lnTo>
                <a:lnTo>
                  <a:pt x="174333" y="0"/>
                </a:lnTo>
                <a:close/>
              </a:path>
            </a:pathLst>
          </a:custGeom>
          <a:solidFill>
            <a:srgbClr val="F7E5B7">
              <a:alpha val="52679"/>
            </a:srgbClr>
          </a:solidFill>
          <a:ln>
            <a:noFill/>
          </a:ln>
        </p:spPr>
      </p:sp>
      <p:sp>
        <p:nvSpPr>
          <p:cNvPr id="350" name="Google Shape;350;p41"/>
          <p:cNvSpPr/>
          <p:nvPr/>
        </p:nvSpPr>
        <p:spPr>
          <a:xfrm rot="10800000">
            <a:off x="-64133" y="2872733"/>
            <a:ext cx="8086967" cy="4430400"/>
          </a:xfrm>
          <a:custGeom>
            <a:avLst/>
            <a:gdLst/>
            <a:ahLst/>
            <a:cxnLst/>
            <a:rect l="l" t="t" r="r" b="b"/>
            <a:pathLst>
              <a:path w="242609" h="132912" extrusionOk="0">
                <a:moveTo>
                  <a:pt x="0" y="455"/>
                </a:moveTo>
                <a:lnTo>
                  <a:pt x="44607" y="100594"/>
                </a:lnTo>
                <a:lnTo>
                  <a:pt x="242609" y="132912"/>
                </a:lnTo>
                <a:lnTo>
                  <a:pt x="242609" y="0"/>
                </a:lnTo>
                <a:close/>
              </a:path>
            </a:pathLst>
          </a:custGeom>
          <a:solidFill>
            <a:srgbClr val="9EDDEF">
              <a:alpha val="29460"/>
            </a:srgbClr>
          </a:solidFill>
          <a:ln>
            <a:noFill/>
          </a:ln>
        </p:spPr>
      </p:sp>
      <p:sp>
        <p:nvSpPr>
          <p:cNvPr id="351" name="Google Shape;351;p41"/>
          <p:cNvSpPr/>
          <p:nvPr/>
        </p:nvSpPr>
        <p:spPr>
          <a:xfrm>
            <a:off x="-32000" y="547400"/>
            <a:ext cx="12256000" cy="5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41"/>
          <p:cNvSpPr txBox="1">
            <a:spLocks noGrp="1"/>
          </p:cNvSpPr>
          <p:nvPr>
            <p:ph type="title"/>
          </p:nvPr>
        </p:nvSpPr>
        <p:spPr>
          <a:xfrm>
            <a:off x="3813600" y="3661589"/>
            <a:ext cx="45648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3" name="Google Shape;353;p41"/>
          <p:cNvSpPr txBox="1">
            <a:spLocks noGrp="1"/>
          </p:cNvSpPr>
          <p:nvPr>
            <p:ph type="title" idx="2" hasCustomPrompt="1"/>
          </p:nvPr>
        </p:nvSpPr>
        <p:spPr>
          <a:xfrm>
            <a:off x="5133833" y="1702503"/>
            <a:ext cx="1924400" cy="18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4" name="Google Shape;354;p41"/>
          <p:cNvSpPr txBox="1">
            <a:spLocks noGrp="1"/>
          </p:cNvSpPr>
          <p:nvPr>
            <p:ph type="subTitle" idx="1"/>
          </p:nvPr>
        </p:nvSpPr>
        <p:spPr>
          <a:xfrm>
            <a:off x="3931400" y="4616277"/>
            <a:ext cx="4329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5" name="Google Shape;355;p41"/>
          <p:cNvSpPr txBox="1">
            <a:spLocks noGrp="1"/>
          </p:cNvSpPr>
          <p:nvPr>
            <p:ph type="subTitle" idx="3"/>
          </p:nvPr>
        </p:nvSpPr>
        <p:spPr>
          <a:xfrm>
            <a:off x="950967" y="719333"/>
            <a:ext cx="1262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cxnSp>
        <p:nvCxnSpPr>
          <p:cNvPr id="356" name="Google Shape;356;p41"/>
          <p:cNvCxnSpPr/>
          <p:nvPr/>
        </p:nvCxnSpPr>
        <p:spPr>
          <a:xfrm>
            <a:off x="-148516" y="752733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7" name="Google Shape;357;p41"/>
          <p:cNvCxnSpPr/>
          <p:nvPr/>
        </p:nvCxnSpPr>
        <p:spPr>
          <a:xfrm>
            <a:off x="-148516" y="6110167"/>
            <a:ext cx="1238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45823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8096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846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883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00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557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C3AC-5590-3000-165F-7D2CFD1E3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22B5-BBF3-B6AC-9F30-CF583832D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FDB7B-703D-B310-502C-975C0B27F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70D92-9E69-6A25-C6C2-2466A538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904B0-0E5C-CFF8-A4CC-81C839C3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26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12233" y="2015267"/>
            <a:ext cx="5283600" cy="21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12233" y="4208333"/>
            <a:ext cx="52836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034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60000" y="30854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963000"/>
            <a:ext cx="12192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960000" y="4207800"/>
            <a:ext cx="67568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004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658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/>
          </p:nvPr>
        </p:nvSpPr>
        <p:spPr>
          <a:xfrm>
            <a:off x="2049900" y="2816263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3"/>
          </p:nvPr>
        </p:nvSpPr>
        <p:spPr>
          <a:xfrm>
            <a:off x="6485296" y="2816263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6485300" y="3561467"/>
            <a:ext cx="3656800" cy="1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2049900" y="3561467"/>
            <a:ext cx="3656800" cy="1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285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5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414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960000" y="2457667"/>
            <a:ext cx="4826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960000" y="1354333"/>
            <a:ext cx="5726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01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488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2784400" y="1746600"/>
            <a:ext cx="662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784400" y="2869000"/>
            <a:ext cx="66232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818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60000" y="5149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5454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31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68C2F-5BCA-F6E7-C9F0-E06EAB056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DF539-D4DA-EC75-57B7-2BABAB44C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4FF9B-10EF-AD42-B929-BC44D897A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E203E-AD87-3BC7-8DCA-72D4E5E5F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03C38-4B53-7168-A7FF-138BF388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31CEE-2398-DC9D-CD23-12EDFBEF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92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106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45384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7" hasCustomPrompt="1"/>
          </p:nvPr>
        </p:nvSpPr>
        <p:spPr>
          <a:xfrm>
            <a:off x="81168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8"/>
          </p:nvPr>
        </p:nvSpPr>
        <p:spPr>
          <a:xfrm>
            <a:off x="8116800" y="30273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/>
          </p:nvPr>
        </p:nvSpPr>
        <p:spPr>
          <a:xfrm>
            <a:off x="9600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9186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9600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45384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4538400" y="39186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45384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/>
          </p:nvPr>
        </p:nvSpPr>
        <p:spPr>
          <a:xfrm>
            <a:off x="81168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9" hasCustomPrompt="1"/>
          </p:nvPr>
        </p:nvSpPr>
        <p:spPr>
          <a:xfrm>
            <a:off x="8116800" y="39186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0"/>
          </p:nvPr>
        </p:nvSpPr>
        <p:spPr>
          <a:xfrm>
            <a:off x="8116800" y="5413200"/>
            <a:ext cx="31152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991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082400" y="158546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2878067" y="42046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7594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4743200" y="3986303"/>
            <a:ext cx="5813600" cy="8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"/>
          </p:nvPr>
        </p:nvSpPr>
        <p:spPr>
          <a:xfrm>
            <a:off x="1635200" y="20150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225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960000" y="39148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960000" y="4678400"/>
            <a:ext cx="5726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356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726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960000" y="2953400"/>
            <a:ext cx="4480800" cy="17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515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1369467" y="2044600"/>
            <a:ext cx="4563200" cy="4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2"/>
          </p:nvPr>
        </p:nvSpPr>
        <p:spPr>
          <a:xfrm>
            <a:off x="6259333" y="2044600"/>
            <a:ext cx="4563200" cy="4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756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title" idx="2"/>
          </p:nvPr>
        </p:nvSpPr>
        <p:spPr>
          <a:xfrm>
            <a:off x="1250267" y="28756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ubTitle" idx="1"/>
          </p:nvPr>
        </p:nvSpPr>
        <p:spPr>
          <a:xfrm>
            <a:off x="1250267" y="35792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 idx="3"/>
          </p:nvPr>
        </p:nvSpPr>
        <p:spPr>
          <a:xfrm>
            <a:off x="4645892" y="28756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4"/>
          </p:nvPr>
        </p:nvSpPr>
        <p:spPr>
          <a:xfrm>
            <a:off x="4645895" y="35792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5"/>
          </p:nvPr>
        </p:nvSpPr>
        <p:spPr>
          <a:xfrm>
            <a:off x="8041528" y="28756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6"/>
          </p:nvPr>
        </p:nvSpPr>
        <p:spPr>
          <a:xfrm>
            <a:off x="8041532" y="35792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81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 idx="2"/>
          </p:nvPr>
        </p:nvSpPr>
        <p:spPr>
          <a:xfrm>
            <a:off x="3233133" y="2157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ubTitle" idx="1"/>
          </p:nvPr>
        </p:nvSpPr>
        <p:spPr>
          <a:xfrm>
            <a:off x="3233133" y="29397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 idx="3"/>
          </p:nvPr>
        </p:nvSpPr>
        <p:spPr>
          <a:xfrm>
            <a:off x="6321277" y="2157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4"/>
          </p:nvPr>
        </p:nvSpPr>
        <p:spPr>
          <a:xfrm>
            <a:off x="6321272" y="29397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5"/>
          </p:nvPr>
        </p:nvSpPr>
        <p:spPr>
          <a:xfrm>
            <a:off x="3233133" y="40688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6"/>
          </p:nvPr>
        </p:nvSpPr>
        <p:spPr>
          <a:xfrm>
            <a:off x="3233133" y="48509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7"/>
          </p:nvPr>
        </p:nvSpPr>
        <p:spPr>
          <a:xfrm>
            <a:off x="6321277" y="40688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8"/>
          </p:nvPr>
        </p:nvSpPr>
        <p:spPr>
          <a:xfrm>
            <a:off x="6321272" y="48509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2282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title" idx="2"/>
          </p:nvPr>
        </p:nvSpPr>
        <p:spPr>
          <a:xfrm>
            <a:off x="1468233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468233" y="29474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title" idx="3"/>
          </p:nvPr>
        </p:nvSpPr>
        <p:spPr>
          <a:xfrm>
            <a:off x="4771931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4"/>
          </p:nvPr>
        </p:nvSpPr>
        <p:spPr>
          <a:xfrm>
            <a:off x="4772000" y="29474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title" idx="5"/>
          </p:nvPr>
        </p:nvSpPr>
        <p:spPr>
          <a:xfrm>
            <a:off x="1468233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6"/>
          </p:nvPr>
        </p:nvSpPr>
        <p:spPr>
          <a:xfrm>
            <a:off x="1468233" y="48586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title" idx="7"/>
          </p:nvPr>
        </p:nvSpPr>
        <p:spPr>
          <a:xfrm>
            <a:off x="4771931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8"/>
          </p:nvPr>
        </p:nvSpPr>
        <p:spPr>
          <a:xfrm>
            <a:off x="4771931" y="48586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title" idx="9"/>
          </p:nvPr>
        </p:nvSpPr>
        <p:spPr>
          <a:xfrm>
            <a:off x="8075636" y="22438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ubTitle" idx="13"/>
          </p:nvPr>
        </p:nvSpPr>
        <p:spPr>
          <a:xfrm>
            <a:off x="8075633" y="29474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 idx="14"/>
          </p:nvPr>
        </p:nvSpPr>
        <p:spPr>
          <a:xfrm>
            <a:off x="8075636" y="41550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5"/>
          </p:nvPr>
        </p:nvSpPr>
        <p:spPr>
          <a:xfrm>
            <a:off x="8075636" y="48586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35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7019-9CFF-DB87-7708-616FB8D4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CA793-28C3-DB4F-D773-0C21E2E6B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9B5F4-E7EC-23D3-FEC5-6D35109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0BA1B-50BA-F268-C453-6F7178EE6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547004-6D8E-8C73-9DB1-D92103229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D457D5-E15D-FD55-C871-0145315C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92B5C4-EADD-CA72-34A2-7ECF3A78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3750A-509E-F38D-A941-3ACCB10B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 hasCustomPrompt="1"/>
          </p:nvPr>
        </p:nvSpPr>
        <p:spPr>
          <a:xfrm>
            <a:off x="950800" y="30986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1"/>
          </p:nvPr>
        </p:nvSpPr>
        <p:spPr>
          <a:xfrm>
            <a:off x="950800" y="4123869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30986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3"/>
          </p:nvPr>
        </p:nvSpPr>
        <p:spPr>
          <a:xfrm>
            <a:off x="4590600" y="4123835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30986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5"/>
          </p:nvPr>
        </p:nvSpPr>
        <p:spPr>
          <a:xfrm>
            <a:off x="8230400" y="412383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960000" y="719216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>
            <a:off x="960000" y="2823167"/>
            <a:ext cx="4579600" cy="8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2"/>
          </p:nvPr>
        </p:nvSpPr>
        <p:spPr>
          <a:xfrm>
            <a:off x="960000" y="2277933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6197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396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888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7357F8F7-80C5-B749-AEBC-1C483E6B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9A77F-CB9D-C540-8586-3A6FEBC5650B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62CA7BF8-358F-154A-BE05-A2F5AE6D3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B311DF67-6968-D249-8927-4C13E7B3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C09FC-D352-774A-99F5-1AAC7BEA241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54745409"/>
      </p:ext>
    </p:extLst>
  </p:cSld>
  <p:clrMapOvr>
    <a:masterClrMapping/>
  </p:clrMapOvr>
  <p:transition advTm="1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F478A90B-E427-0149-8F7B-272D57043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95171-3374-514A-B8B4-D54671AAEB0E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ADC5E7BC-69EC-E24E-81ED-46F1FC89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D827BAB5-FA56-E14E-8E55-D2583183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3F43F-EF33-234A-8AA9-62CBF96B698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94876171"/>
      </p:ext>
    </p:extLst>
  </p:cSld>
  <p:clrMapOvr>
    <a:masterClrMapping/>
  </p:clrMapOvr>
  <p:transition advTm="1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BD35766C-F1EB-794E-89B7-0D8D059D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A4E16-7132-C143-9A7B-48D9EFCDBE24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40BB5FA4-EECF-214A-BC32-1D85477F8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65B25930-3FB9-454B-AF27-6135CC29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EB0F9-F582-6041-9A65-9B7067C2CF0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90013328"/>
      </p:ext>
    </p:extLst>
  </p:cSld>
  <p:clrMapOvr>
    <a:masterClrMapping/>
  </p:clrMapOvr>
  <p:transition advTm="100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F7728FA9-F650-B443-B02F-E78FCCD5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D6E64-35AA-1140-B697-F3A9FD9EDFB3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F263D2A8-B60C-EC43-A2EB-2F6AA6EA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2B8D6F6F-2FC4-7541-8ED4-8214884F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FBEA7-DE77-D14F-A746-C2665A48EDA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5200929"/>
      </p:ext>
    </p:extLst>
  </p:cSld>
  <p:clrMapOvr>
    <a:masterClrMapping/>
  </p:clrMapOvr>
  <p:transition advTm="1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F917152B-2342-8342-BBCE-039A0820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9AA03-A2B7-A545-BF0D-61150EB8A974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05B5D6AF-6105-CA4F-B2C8-4E511258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70FE41F8-968C-8644-8401-05A09E9C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00B04-9B8F-B74B-B0AE-1D68EB763FD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69982295"/>
      </p:ext>
    </p:extLst>
  </p:cSld>
  <p:clrMapOvr>
    <a:masterClrMapping/>
  </p:clrMapOvr>
  <p:transition advTm="1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C371A6D0-5A9A-C049-8F02-F7F5D817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D766B-F06B-3B4B-B2D1-0D19649D6E47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BEE8FBDA-C6AD-874C-921E-EC6855D4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DC46BBEA-8098-F849-9B5C-2E96980A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88C32-AE60-CA46-A431-11640D8B106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34453661"/>
      </p:ext>
    </p:extLst>
  </p:cSld>
  <p:clrMapOvr>
    <a:masterClrMapping/>
  </p:clrMapOvr>
  <p:transition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31453-6103-9EC3-5C1F-78CCA00E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78BE1-5768-84F6-499D-8909D8ADC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A0BC8-2BEF-F17E-96A8-B51F2341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1A840-E793-20C3-3584-8BBE4600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03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783FFBB2-A31C-1145-BDFC-5FD31102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66797-AE29-9749-8B86-ADCD37C824D3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776B9142-989E-A44C-A22B-780C51857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F5AF26B2-877E-4D45-BB62-4E2805ED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850974-F16E-FA49-920C-367C435363B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46078052"/>
      </p:ext>
    </p:extLst>
  </p:cSld>
  <p:clrMapOvr>
    <a:masterClrMapping/>
  </p:clrMapOvr>
  <p:transition advTm="1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F2C36056-BEE9-E643-91BB-16A6D9ED1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7C1A8-68E5-2845-AAE9-A2782D4EFAC4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9D37E4A2-26F1-444E-BE51-801E96A3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DA18B88B-D90C-1348-845A-CECAEABB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2B568-7182-DF4D-AD89-CBDE994A7AE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46411282"/>
      </p:ext>
    </p:extLst>
  </p:cSld>
  <p:clrMapOvr>
    <a:masterClrMapping/>
  </p:clrMapOvr>
  <p:transition advTm="1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CA76620F-8D5F-8D45-9AEE-38284EB5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67D83-BCE8-D347-B9D8-46EEA7E4457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0AB3C6BF-2F84-7343-9777-D63CBA3E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4D249D38-8E66-7344-979D-305DB7C2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A0A64-35C0-7248-8CC0-A3C3D1A252D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96352661"/>
      </p:ext>
    </p:extLst>
  </p:cSld>
  <p:clrMapOvr>
    <a:masterClrMapping/>
  </p:clrMapOvr>
  <p:transition advTm="1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145DBAB7-D510-E048-81FC-62EF0DA1B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DA274-5952-A84D-95A6-5C86E8FEDE62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89727AD3-1BFD-5243-9CAD-BE952B5A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08A07F69-94BC-E44E-A627-3F64E59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1EE38-BA2A-144A-A790-95C477973D2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74194574"/>
      </p:ext>
    </p:extLst>
  </p:cSld>
  <p:clrMapOvr>
    <a:masterClrMapping/>
  </p:clrMapOvr>
  <p:transition advTm="1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FEC0BAAA-1DDB-E146-A2BE-9D6BDCA3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59B53-0CD5-3C4A-AC10-C04A7A8130A8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4AD02176-01DB-134B-B69F-B883C854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74508C10-3A2A-6641-86AF-A04DC7BC9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B602C-82B8-9B4B-AC78-93DF0BA0D7D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50010845"/>
      </p:ext>
    </p:extLst>
  </p:cSld>
  <p:clrMapOvr>
    <a:masterClrMapping/>
  </p:clrMapOvr>
  <p:transition advTm="1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2008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655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4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7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09581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449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38" indent="0">
              <a:buNone/>
              <a:defRPr sz="2699" b="1"/>
            </a:lvl2pPr>
            <a:lvl3pPr marL="1218876" indent="0">
              <a:buNone/>
              <a:defRPr sz="2400" b="1"/>
            </a:lvl3pPr>
            <a:lvl4pPr marL="1828313" indent="0">
              <a:buNone/>
              <a:defRPr sz="2200" b="1"/>
            </a:lvl4pPr>
            <a:lvl5pPr marL="2437750" indent="0">
              <a:buNone/>
              <a:defRPr sz="2200" b="1"/>
            </a:lvl5pPr>
            <a:lvl6pPr marL="3047186" indent="0">
              <a:buNone/>
              <a:defRPr sz="2200" b="1"/>
            </a:lvl6pPr>
            <a:lvl7pPr marL="3656625" indent="0">
              <a:buNone/>
              <a:defRPr sz="2200" b="1"/>
            </a:lvl7pPr>
            <a:lvl8pPr marL="4266061" indent="0">
              <a:buNone/>
              <a:defRPr sz="2200" b="1"/>
            </a:lvl8pPr>
            <a:lvl9pPr marL="487549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5" y="1535116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38" indent="0">
              <a:buNone/>
              <a:defRPr sz="2699" b="1"/>
            </a:lvl2pPr>
            <a:lvl3pPr marL="1218876" indent="0">
              <a:buNone/>
              <a:defRPr sz="2400" b="1"/>
            </a:lvl3pPr>
            <a:lvl4pPr marL="1828313" indent="0">
              <a:buNone/>
              <a:defRPr sz="2200" b="1"/>
            </a:lvl4pPr>
            <a:lvl5pPr marL="2437750" indent="0">
              <a:buNone/>
              <a:defRPr sz="2200" b="1"/>
            </a:lvl5pPr>
            <a:lvl6pPr marL="3047186" indent="0">
              <a:buNone/>
              <a:defRPr sz="2200" b="1"/>
            </a:lvl6pPr>
            <a:lvl7pPr marL="3656625" indent="0">
              <a:buNone/>
              <a:defRPr sz="2200" b="1"/>
            </a:lvl7pPr>
            <a:lvl8pPr marL="4266061" indent="0">
              <a:buNone/>
              <a:defRPr sz="2200" b="1"/>
            </a:lvl8pPr>
            <a:lvl9pPr marL="4875499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5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95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D8BC31-7D2E-0FA0-CE57-8C927754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8A956-F91B-E013-83DA-A4486404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7D375-3B58-2C42-AA7D-655A8692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797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2546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5" y="1031258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9" y="6451902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619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8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7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38" indent="0">
              <a:buNone/>
              <a:defRPr sz="1600"/>
            </a:lvl2pPr>
            <a:lvl3pPr marL="1218876" indent="0">
              <a:buNone/>
              <a:defRPr sz="1400"/>
            </a:lvl3pPr>
            <a:lvl4pPr marL="1828313" indent="0">
              <a:buNone/>
              <a:defRPr sz="1200"/>
            </a:lvl4pPr>
            <a:lvl5pPr marL="2437750" indent="0">
              <a:buNone/>
              <a:defRPr sz="1200"/>
            </a:lvl5pPr>
            <a:lvl6pPr marL="3047186" indent="0">
              <a:buNone/>
              <a:defRPr sz="1200"/>
            </a:lvl6pPr>
            <a:lvl7pPr marL="3656625" indent="0">
              <a:buNone/>
              <a:defRPr sz="1200"/>
            </a:lvl7pPr>
            <a:lvl8pPr marL="4266061" indent="0">
              <a:buNone/>
              <a:defRPr sz="1200"/>
            </a:lvl8pPr>
            <a:lvl9pPr marL="487549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8299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38" indent="0">
              <a:buNone/>
              <a:defRPr sz="3800"/>
            </a:lvl2pPr>
            <a:lvl3pPr marL="1218876" indent="0">
              <a:buNone/>
              <a:defRPr sz="3199"/>
            </a:lvl3pPr>
            <a:lvl4pPr marL="1828313" indent="0">
              <a:buNone/>
              <a:defRPr sz="2699"/>
            </a:lvl4pPr>
            <a:lvl5pPr marL="2437750" indent="0">
              <a:buNone/>
              <a:defRPr sz="2699"/>
            </a:lvl5pPr>
            <a:lvl6pPr marL="3047186" indent="0">
              <a:buNone/>
              <a:defRPr sz="2699"/>
            </a:lvl6pPr>
            <a:lvl7pPr marL="3656625" indent="0">
              <a:buNone/>
              <a:defRPr sz="2699"/>
            </a:lvl7pPr>
            <a:lvl8pPr marL="4266061" indent="0">
              <a:buNone/>
              <a:defRPr sz="2699"/>
            </a:lvl8pPr>
            <a:lvl9pPr marL="4875499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38" indent="0">
              <a:buNone/>
              <a:defRPr sz="1600"/>
            </a:lvl2pPr>
            <a:lvl3pPr marL="1218876" indent="0">
              <a:buNone/>
              <a:defRPr sz="1400"/>
            </a:lvl3pPr>
            <a:lvl4pPr marL="1828313" indent="0">
              <a:buNone/>
              <a:defRPr sz="1200"/>
            </a:lvl4pPr>
            <a:lvl5pPr marL="2437750" indent="0">
              <a:buNone/>
              <a:defRPr sz="1200"/>
            </a:lvl5pPr>
            <a:lvl6pPr marL="3047186" indent="0">
              <a:buNone/>
              <a:defRPr sz="1200"/>
            </a:lvl6pPr>
            <a:lvl7pPr marL="3656625" indent="0">
              <a:buNone/>
              <a:defRPr sz="1200"/>
            </a:lvl7pPr>
            <a:lvl8pPr marL="4266061" indent="0">
              <a:buNone/>
              <a:defRPr sz="1200"/>
            </a:lvl8pPr>
            <a:lvl9pPr marL="487549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452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2098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79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746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443194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31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231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4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655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82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7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96CC-D028-F44D-87E9-4FAB06DE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1B2A0-CE46-8807-6B5C-C3C71B894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53CA3-5653-9414-F0F6-8431880B7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9C1D0-7A65-6D18-5DAD-372FBE6FE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50306-96DC-7121-0D1E-C0B691D40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796D-FD63-A45A-1AB2-41606F58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968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3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7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0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9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98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9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4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6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4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B2BF1-8E8B-6438-69B5-DB1701798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EED12-0FCA-BB69-B96F-687D52799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A8010-6C1B-979E-1A9E-AED1BA20B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47AD7-095F-3175-4D11-C4A9AEA7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321C8-A960-92C2-6489-685AFBC7E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3134F-8BB4-3F38-1A50-F784C792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23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6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27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879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812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02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06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105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2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454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2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82510-3ACA-CCDC-BA71-E9F9773F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F0286-651D-1906-9A41-02055EFB0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F5D44-43D6-12BC-87A9-D2108E283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D65DB-EDCB-48B9-BAAD-34522E43C5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3E2B-653D-8D14-EB24-6C6144C74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374D6-AC04-8B56-42E0-00CC712FA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1DBE-E7D3-4571-A3AC-F3688F769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880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5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075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5541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>
          <p15:clr>
            <a:srgbClr val="EA4335"/>
          </p15:clr>
        </p15:guide>
        <p15:guide id="2" pos="28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>
            <a:extLst>
              <a:ext uri="{FF2B5EF4-FFF2-40B4-BE49-F238E27FC236}">
                <a16:creationId xmlns:a16="http://schemas.microsoft.com/office/drawing/2014/main" id="{B5623DB2-6B83-3C49-9045-53F933CBCE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x-none"/>
              <a:t>Bấm &amp; sửa kiểu tiêu đề</a:t>
            </a:r>
            <a:endParaRPr lang="en-US" altLang="x-none"/>
          </a:p>
        </p:txBody>
      </p:sp>
      <p:sp>
        <p:nvSpPr>
          <p:cNvPr id="1027" name="Nơi giữ chỗ cho Văn bản 2">
            <a:extLst>
              <a:ext uri="{FF2B5EF4-FFF2-40B4-BE49-F238E27FC236}">
                <a16:creationId xmlns:a16="http://schemas.microsoft.com/office/drawing/2014/main" id="{0105D4B3-EE2D-E74E-906E-7539B0345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x-none"/>
              <a:t>Bấm &amp; sửa kiểu tiêu đề</a:t>
            </a:r>
          </a:p>
          <a:p>
            <a:pPr lvl="1"/>
            <a:r>
              <a:rPr lang="vi-VN" altLang="x-none"/>
              <a:t>Mức hai</a:t>
            </a:r>
          </a:p>
          <a:p>
            <a:pPr lvl="2"/>
            <a:r>
              <a:rPr lang="vi-VN" altLang="x-none"/>
              <a:t>Mức ba</a:t>
            </a:r>
          </a:p>
          <a:p>
            <a:pPr lvl="3"/>
            <a:r>
              <a:rPr lang="vi-VN" altLang="x-none"/>
              <a:t>Mức bốn</a:t>
            </a:r>
          </a:p>
          <a:p>
            <a:pPr lvl="4"/>
            <a:r>
              <a:rPr lang="vi-VN" altLang="x-none"/>
              <a:t>Mức năm</a:t>
            </a:r>
            <a:endParaRPr lang="en-US" altLang="x-none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F2D21430-E1DA-BF44-9966-ED6D65D30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F4A62B-8370-6544-9E98-1E81F87F7D28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7255C6D-016D-6D43-BB4F-78E9D1DBC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099ED09C-37D0-C64D-9224-085127F40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79F49DF-E57F-264C-A9F0-34E0814D6F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682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advTm="1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9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4/8/2025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9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9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17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12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lvl1pPr algn="ctr" defTabSz="121887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78" indent="-457078" algn="l" defTabSz="121887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36" indent="-380897" algn="l" defTabSz="121887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94" indent="-304719" algn="l" defTabSz="121887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32" indent="-304719" algn="l" defTabSz="121887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468" indent="-304719" algn="l" defTabSz="121887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906" indent="-304719" algn="l" defTabSz="121887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343" indent="-304719" algn="l" defTabSz="121887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781" indent="-304719" algn="l" defTabSz="121887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7" indent="-304719" algn="l" defTabSz="121887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38" algn="l" defTabSz="12188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76" algn="l" defTabSz="12188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13" algn="l" defTabSz="12188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50" algn="l" defTabSz="12188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86" algn="l" defTabSz="12188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25" algn="l" defTabSz="12188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61" algn="l" defTabSz="12188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99" algn="l" defTabSz="121887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2025/4/8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119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7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50.gif"/><Relationship Id="rId12" Type="http://schemas.openxmlformats.org/officeDocument/2006/relationships/image" Target="../media/image5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openxmlformats.org/officeDocument/2006/relationships/image" Target="../media/image54.png"/><Relationship Id="rId5" Type="http://schemas.openxmlformats.org/officeDocument/2006/relationships/image" Target="../media/image48.gif"/><Relationship Id="rId1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7.gif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.png"/><Relationship Id="rId5" Type="http://schemas.openxmlformats.org/officeDocument/2006/relationships/image" Target="../media/image47.gif"/><Relationship Id="rId4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.png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0.gif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.png"/><Relationship Id="rId5" Type="http://schemas.openxmlformats.org/officeDocument/2006/relationships/image" Target="../media/image60.gif"/><Relationship Id="rId4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.png"/><Relationship Id="rId5" Type="http://schemas.openxmlformats.org/officeDocument/2006/relationships/image" Target="../media/image61.gif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.png"/><Relationship Id="rId5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F3F686-A0A3-6546-9456-206FA44A3E7C}"/>
              </a:ext>
            </a:extLst>
          </p:cNvPr>
          <p:cNvSpPr/>
          <p:nvPr/>
        </p:nvSpPr>
        <p:spPr>
          <a:xfrm>
            <a:off x="0" y="810332"/>
            <a:ext cx="121920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vi-VN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TH&amp;THCS HÀ SEN                                                                                   Giáo viên giảng dạy </a:t>
            </a:r>
          </a:p>
          <a:p>
            <a:pPr lvl="1">
              <a:spcBef>
                <a:spcPct val="20000"/>
              </a:spcBef>
              <a:defRPr/>
            </a:pPr>
            <a:r>
              <a:rPr lang="vi-VN" b="1" baseline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TỔ</a:t>
            </a:r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KHXH                                                                                                              Nguyễn Thị Định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E452BF-68E3-5A4F-8B9E-A9DF748AC502}"/>
              </a:ext>
            </a:extLst>
          </p:cNvPr>
          <p:cNvSpPr/>
          <p:nvPr/>
        </p:nvSpPr>
        <p:spPr>
          <a:xfrm>
            <a:off x="0" y="1871153"/>
            <a:ext cx="12077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Môn : Lịch sử 9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48382-E456-D2DE-207D-C9A71EC345B6}"/>
              </a:ext>
            </a:extLst>
          </p:cNvPr>
          <p:cNvSpPr/>
          <p:nvPr/>
        </p:nvSpPr>
        <p:spPr>
          <a:xfrm>
            <a:off x="762907" y="2922226"/>
            <a:ext cx="10551886" cy="15348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21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1991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NAY</a:t>
            </a:r>
          </a:p>
        </p:txBody>
      </p:sp>
    </p:spTree>
    <p:extLst>
      <p:ext uri="{BB962C8B-B14F-4D97-AF65-F5344CB8AC3E}">
        <p14:creationId xmlns:p14="http://schemas.microsoft.com/office/powerpoint/2010/main" val="30922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06B63-9081-CF56-887B-64AB18835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35" y="-1719208"/>
            <a:ext cx="9431329" cy="198137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16489"/>
              </p:ext>
            </p:extLst>
          </p:nvPr>
        </p:nvGraphicFramePr>
        <p:xfrm>
          <a:off x="-1" y="0"/>
          <a:ext cx="12192001" cy="707989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243868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948133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573314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tiêu biểu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082766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tế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547230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 trị</a:t>
                      </a:r>
                      <a:endParaRPr lang="en-US" sz="32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651688"/>
                  </a:ext>
                </a:extLst>
              </a:tr>
              <a:tr h="2190198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 hóa-xã hội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36705"/>
                  </a:ext>
                </a:extLst>
              </a:tr>
              <a:tr h="1680581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 phòng an ninh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041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B521B6F-FAD5-C5EB-2952-09B3D36AB2C4}"/>
              </a:ext>
            </a:extLst>
          </p:cNvPr>
          <p:cNvSpPr txBox="1"/>
          <p:nvPr/>
        </p:nvSpPr>
        <p:spPr>
          <a:xfrm>
            <a:off x="2306634" y="557675"/>
            <a:ext cx="9766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từng bước ra khỏi khủng hoảng kinh tế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sự thay đổi cơ bản và toàn diện</a:t>
            </a:r>
          </a:p>
        </p:txBody>
      </p:sp>
    </p:spTree>
    <p:extLst>
      <p:ext uri="{BB962C8B-B14F-4D97-AF65-F5344CB8AC3E}">
        <p14:creationId xmlns:p14="http://schemas.microsoft.com/office/powerpoint/2010/main" val="421209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A5F549-870F-8BAE-48C4-24D158F1B0CF}"/>
              </a:ext>
            </a:extLst>
          </p:cNvPr>
          <p:cNvSpPr txBox="1"/>
          <p:nvPr/>
        </p:nvSpPr>
        <p:spPr>
          <a:xfrm>
            <a:off x="1102519" y="561886"/>
            <a:ext cx="96702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các tư liệu và thông tin trong SGK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với các tư liệu dưới đây, hãy cho biết từ năm 1991 đến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nền kinh tế của Việt Nam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bước phát triển theo hướng hiện đại hoá như thế nào.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2D38DA-85D8-89BA-82FC-0C8E18E68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32" y="2306608"/>
            <a:ext cx="3981468" cy="4287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560CC7-8097-B410-3346-F8D97F713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306608"/>
            <a:ext cx="6669957" cy="4287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4DB4D-8EA4-E0CE-E79E-BBB1D1488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5" y="-1733722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5309F-0949-C87D-77A1-FF9CD56AB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0" y="335738"/>
            <a:ext cx="11246665" cy="652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>
            <a:extLst>
              <a:ext uri="{FF2B5EF4-FFF2-40B4-BE49-F238E27FC236}">
                <a16:creationId xmlns:a16="http://schemas.microsoft.com/office/drawing/2014/main" id="{DABC313A-8AB0-A349-94E5-D1E7621A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0"/>
            <a:ext cx="12061371" cy="81892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dirty="0" err="1"/>
              <a:t>Tốc</a:t>
            </a:r>
            <a:r>
              <a:rPr lang="vi-VN" dirty="0"/>
              <a:t> </a:t>
            </a:r>
            <a:r>
              <a:rPr lang="vi-VN" dirty="0" err="1"/>
              <a:t>độ</a:t>
            </a:r>
            <a:r>
              <a:rPr lang="vi-VN" dirty="0"/>
              <a:t> tăng </a:t>
            </a:r>
            <a:r>
              <a:rPr lang="vi-VN" dirty="0" err="1"/>
              <a:t>trưởng</a:t>
            </a:r>
            <a:r>
              <a:rPr lang="vi-VN" dirty="0"/>
              <a:t> thu </a:t>
            </a:r>
            <a:r>
              <a:rPr lang="vi-VN" dirty="0" err="1"/>
              <a:t>nhập</a:t>
            </a:r>
            <a:r>
              <a:rPr lang="vi-VN" dirty="0"/>
              <a:t> </a:t>
            </a:r>
            <a:r>
              <a:rPr lang="vi-VN" dirty="0" err="1"/>
              <a:t>quốc</a:t>
            </a:r>
            <a:r>
              <a:rPr lang="vi-VN" dirty="0"/>
              <a:t> dân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tế</a:t>
            </a:r>
            <a:r>
              <a:rPr lang="vi-VN" dirty="0"/>
              <a:t> </a:t>
            </a:r>
            <a:r>
              <a:rPr lang="vi-VN" dirty="0" err="1"/>
              <a:t>hàng</a:t>
            </a:r>
            <a:r>
              <a:rPr lang="vi-VN" dirty="0"/>
              <a:t> năm.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C9BB2B-1163-CA4C-B0F9-1E0A0A5C9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924"/>
            <a:ext cx="12192000" cy="557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EF70FF-4EB7-B874-F022-69D8C334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35" y="-1733722"/>
            <a:ext cx="9431329" cy="1981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88D86-A99C-D43D-F42A-56F7F4B75467}"/>
              </a:ext>
            </a:extLst>
          </p:cNvPr>
          <p:cNvSpPr txBox="1"/>
          <p:nvPr/>
        </p:nvSpPr>
        <p:spPr>
          <a:xfrm>
            <a:off x="6096000" y="1228397"/>
            <a:ext cx="49054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 năm 1991 đến nay, nền kinh tế Việt Nam tăng trương bền vững với quy mô ngày càng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rộng (sử dụng số liệu từ tư liệu đã cho để chứng minh). Từ năm 2008, Việt Nam đã ra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khỏi nhóm nước và vùng lãnh thổ thu nhập thấp để gia nhập nhóm nước và vùng lãnh thổ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thu nhập trung bình thấp…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1AAA0-21A3-E890-B66F-10DB58457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5" y="419101"/>
            <a:ext cx="5239905" cy="5915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D18CA1-199A-EFD2-AF12-3B74B49E6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35" y="-1733722"/>
            <a:ext cx="9431329" cy="1981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123A7-2111-CAD5-5BA3-ADB75A8AE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34" y="7095953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9">
            <a:extLst>
              <a:ext uri="{FF2B5EF4-FFF2-40B4-BE49-F238E27FC236}">
                <a16:creationId xmlns:a16="http://schemas.microsoft.com/office/drawing/2014/main" id="{DEC6A21B-349D-4648-8B3E-9E22E531B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9657" y="697522"/>
            <a:ext cx="55393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năm 1990 đã đáp ứng được nhu cầu trong nước có dự trữ và xuất khẩu…. </a:t>
            </a:r>
            <a:endParaRPr kumimoji="0" lang="en-US" altLang="x-none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160CC190-19CA-884C-816E-BA169A3F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36255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Lương thực - Thực phẩm: </a:t>
            </a:r>
            <a:endParaRPr kumimoji="0" lang="en-US" altLang="x-non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626" name="Picture 2" descr="Đồng bằng sông Cửu Long: Trước ngưỡng tới hạn của mô hình phát triển cũ -  Nhịp sống kinh tế Việt Nam &amp;amp; Thế giới">
            <a:extLst>
              <a:ext uri="{FF2B5EF4-FFF2-40B4-BE49-F238E27FC236}">
                <a16:creationId xmlns:a16="http://schemas.microsoft.com/office/drawing/2014/main" id="{442E7744-E368-AA4C-B14F-4C8BAFFFE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r="7344"/>
          <a:stretch/>
        </p:blipFill>
        <p:spPr bwMode="auto">
          <a:xfrm>
            <a:off x="6096000" y="76200"/>
            <a:ext cx="6096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ần Thơ sản xuất 10.000 ha lúa sạch vụ Đông Xuân 2017 - 2018">
            <a:extLst>
              <a:ext uri="{FF2B5EF4-FFF2-40B4-BE49-F238E27FC236}">
                <a16:creationId xmlns:a16="http://schemas.microsoft.com/office/drawing/2014/main" id="{5CD97CE1-E516-7444-95F1-0C49A2924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6178"/>
            <a:ext cx="6096000" cy="343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Video] Đồng bằng Sông Cửu Long xây dựng các mô hình thích ứng với biến đổi  khí hậu">
            <a:extLst>
              <a:ext uri="{FF2B5EF4-FFF2-40B4-BE49-F238E27FC236}">
                <a16:creationId xmlns:a16="http://schemas.microsoft.com/office/drawing/2014/main" id="{D1DC2498-386C-FD4E-9307-E7B63FA8C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8176"/>
            <a:ext cx="6096000" cy="516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2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>
            <a:extLst>
              <a:ext uri="{FF2B5EF4-FFF2-40B4-BE49-F238E27FC236}">
                <a16:creationId xmlns:a16="http://schemas.microsoft.com/office/drawing/2014/main" id="{160CC190-19CA-884C-816E-BA169A3F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31820"/>
            <a:ext cx="53158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Xuất khẩu lúa gạo ở cảng Sài Gòn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674" name="Picture 2" descr="Xuất khẩu gạo Việt Nam: Đột phá từ chất lượng - Hànộimới">
            <a:extLst>
              <a:ext uri="{FF2B5EF4-FFF2-40B4-BE49-F238E27FC236}">
                <a16:creationId xmlns:a16="http://schemas.microsoft.com/office/drawing/2014/main" id="{0F01C8A0-45C8-5843-B5F0-EE15E4DB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040"/>
            <a:ext cx="6096000" cy="63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Xuất khẩu gạo năm 2020 sang các thị trường chính tăng kim ngạch">
            <a:extLst>
              <a:ext uri="{FF2B5EF4-FFF2-40B4-BE49-F238E27FC236}">
                <a16:creationId xmlns:a16="http://schemas.microsoft.com/office/drawing/2014/main" id="{42AC2468-4359-1D4E-BC6A-30BBB1129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609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B843DC-E083-258D-50DE-949DA5CE6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4" y="7095953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>
            <a:extLst>
              <a:ext uri="{FF2B5EF4-FFF2-40B4-BE49-F238E27FC236}">
                <a16:creationId xmlns:a16="http://schemas.microsoft.com/office/drawing/2014/main" id="{818C3274-E4B7-E140-BFDB-411F6F61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629" y="640216"/>
            <a:ext cx="102035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Hàng hóa trên thị trường dồi dào, đa dạng lưu thông tương đối thuận lợi, phần bao cấp của nhà nước giảm đáng kể. </a:t>
            </a:r>
            <a:endParaRPr kumimoji="0" lang="en-US" altLang="x-none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5ECC2364-5504-614D-B4F8-132FBEAFF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103"/>
            <a:ext cx="2582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vi-VN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 tiêu dùng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722" name="Picture 2" descr="TOP 20 LOẠI TRÁI CÂY GIẢI NHIỆT, BỔ DƯỠNG CHO MÙA HÈ - Cộng đồng Răng Sữa  Việt Nam">
            <a:extLst>
              <a:ext uri="{FF2B5EF4-FFF2-40B4-BE49-F238E27FC236}">
                <a16:creationId xmlns:a16="http://schemas.microsoft.com/office/drawing/2014/main" id="{E9DCABE1-AD8D-E94F-8BD4-1BB298594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571"/>
            <a:ext cx="5650091" cy="528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sản phẩm nhựa-Hồ sơ môi trường Cơ sở sản xuất các sản phẩm nhựa">
            <a:extLst>
              <a:ext uri="{FF2B5EF4-FFF2-40B4-BE49-F238E27FC236}">
                <a16:creationId xmlns:a16="http://schemas.microsoft.com/office/drawing/2014/main" id="{60C77729-86B9-824C-8FEF-0C22822B9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91" y="1471213"/>
            <a:ext cx="654190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112E15-8311-9A68-CBAB-12D96F316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4" y="7095953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52DC4235-7948-EC4C-AC52-6D4EEF54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8291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Kinh tế đối ngoại phát triển nhanh, hàng xuất khẩu tăng gấp 3 lần.</a:t>
            </a:r>
            <a:endParaRPr kumimoji="0" lang="en-US" altLang="x-none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770" name="Picture 2" descr="Báo Sài Gòn Đầu Tư Tài Chính">
            <a:extLst>
              <a:ext uri="{FF2B5EF4-FFF2-40B4-BE49-F238E27FC236}">
                <a16:creationId xmlns:a16="http://schemas.microsoft.com/office/drawing/2014/main" id="{059A6F25-EBE0-2F4D-B44C-A1C787C44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57" y="584775"/>
            <a:ext cx="5834743" cy="60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10 tháng, xuất khẩu hàng hóa tăng 16,6%">
            <a:extLst>
              <a:ext uri="{FF2B5EF4-FFF2-40B4-BE49-F238E27FC236}">
                <a16:creationId xmlns:a16="http://schemas.microsoft.com/office/drawing/2014/main" id="{9EC96F8A-E166-BD40-993C-9CED8427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5714"/>
            <a:ext cx="6357256" cy="613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3B170A-AFB6-31FD-077E-0F3413CBD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4" y="7095953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06B63-9081-CF56-887B-64AB18835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35" y="-1719208"/>
            <a:ext cx="9431329" cy="198137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1" cy="707989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243868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948133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573314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tiêu biểu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082766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tế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547230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 trị</a:t>
                      </a:r>
                      <a:endParaRPr lang="en-US" sz="32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651688"/>
                  </a:ext>
                </a:extLst>
              </a:tr>
              <a:tr h="2190198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 hóa-xã hội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36705"/>
                  </a:ext>
                </a:extLst>
              </a:tr>
              <a:tr h="1680581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 phòng an ninh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041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B521B6F-FAD5-C5EB-2952-09B3D36AB2C4}"/>
              </a:ext>
            </a:extLst>
          </p:cNvPr>
          <p:cNvSpPr txBox="1"/>
          <p:nvPr/>
        </p:nvSpPr>
        <p:spPr>
          <a:xfrm>
            <a:off x="2306634" y="557675"/>
            <a:ext cx="9766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từng bước ra khỏi khủng hoảng kinh tế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sự thay đổi cơ bản và toàn diện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1F87A-347A-7623-7174-DB8DFB9927BB}"/>
              </a:ext>
            </a:extLst>
          </p:cNvPr>
          <p:cNvSpPr txBox="1"/>
          <p:nvPr/>
        </p:nvSpPr>
        <p:spPr>
          <a:xfrm>
            <a:off x="2187572" y="1687558"/>
            <a:ext cx="100044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 lập chủ quyền của đất nước giữ vững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hình chính trị ổn định đào tạo ra môi trường hòa bình để phát triển đất nước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879E2-46BA-8944-9886-509B44EA8E25}"/>
              </a:ext>
            </a:extLst>
          </p:cNvPr>
          <p:cNvSpPr/>
          <p:nvPr/>
        </p:nvSpPr>
        <p:spPr>
          <a:xfrm>
            <a:off x="265150" y="984647"/>
            <a:ext cx="514660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0A90CB-CB3C-513D-F248-94D7802D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35" y="-1733722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E49D88-E8B8-A97A-7D48-CCC5CC96B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3D5C3F-87A2-9771-7BD6-E6840F9D1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80D24-79FC-BF85-BBCB-C2D796CF1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4" y="7095953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22DFA-0ADB-4F34-884D-75BED9F8A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4" y="0"/>
            <a:ext cx="615969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F09011-049C-6009-2C23-490E234DE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78" y="71437"/>
            <a:ext cx="5721546" cy="6557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377FF-B332-FACF-41EC-9472D35D2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52DC4235-7948-EC4C-AC52-6D4EEF54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671"/>
            <a:ext cx="1219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 11/7/1995 (giờ Mỹ), Tổng thống Mỹ Bill Clinton tuyên bố bình thường hoá quan hệ ngoại giao với Việt Nam. Sáng ngày 12/7/1995, Thủ tướng Võ Văn Kiệt đọc tuyên bố thiết lập quan hệ ngoại giao với Mỹ.</a:t>
            </a:r>
            <a:endParaRPr kumimoji="0" lang="en-US" altLang="x-non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818" name="Picture 2" descr="viet nam hoa ky 25 nam mot chang duong">
            <a:extLst>
              <a:ext uri="{FF2B5EF4-FFF2-40B4-BE49-F238E27FC236}">
                <a16:creationId xmlns:a16="http://schemas.microsoft.com/office/drawing/2014/main" id="{38C29940-5DD9-EB48-BA4C-3967543B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2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52DC4235-7948-EC4C-AC52-6D4EEF54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28" y="43543"/>
            <a:ext cx="118291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VN chính thức gia nhập hiệp hội các quốc gia Đông Nam Á (ASEAN) 28/7/1995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FC2209B8-74CE-094C-B971-1C258332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63"/>
            <a:ext cx="12192000" cy="550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BB2C1E-348C-DC48-AFB0-EE23D3DB537D}"/>
              </a:ext>
            </a:extLst>
          </p:cNvPr>
          <p:cNvSpPr/>
          <p:nvPr/>
        </p:nvSpPr>
        <p:spPr>
          <a:xfrm>
            <a:off x="-1" y="6066971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trưởng Ngoại giao Nguyễn Mạnh Cầm tại Lễ ký kết Việt Nam chính thức gia nhập ASEAN ngày 28/7/1995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6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06B63-9081-CF56-887B-64AB18835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35" y="-1719208"/>
            <a:ext cx="9431329" cy="198137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1" cy="707989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243868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948133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573314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tiêu biểu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082766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tế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547230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 trị</a:t>
                      </a:r>
                      <a:endParaRPr lang="en-US" sz="32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651688"/>
                  </a:ext>
                </a:extLst>
              </a:tr>
              <a:tr h="2190198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 hóa-xã hội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36705"/>
                  </a:ext>
                </a:extLst>
              </a:tr>
              <a:tr h="1680581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 phòng an ninh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041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B521B6F-FAD5-C5EB-2952-09B3D36AB2C4}"/>
              </a:ext>
            </a:extLst>
          </p:cNvPr>
          <p:cNvSpPr txBox="1"/>
          <p:nvPr/>
        </p:nvSpPr>
        <p:spPr>
          <a:xfrm>
            <a:off x="2306634" y="557675"/>
            <a:ext cx="9766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từng bước ra khỏi khủng hoảng kinh tế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sự thay đổi cơ bản và toàn diện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1F87A-347A-7623-7174-DB8DFB9927BB}"/>
              </a:ext>
            </a:extLst>
          </p:cNvPr>
          <p:cNvSpPr txBox="1"/>
          <p:nvPr/>
        </p:nvSpPr>
        <p:spPr>
          <a:xfrm>
            <a:off x="2187572" y="1687558"/>
            <a:ext cx="100044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 lập chủ quyền của đất nước giữ vững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hình chính trị ổn định đào tạo ra môi trường hòa bình để phát triển đất nước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08D83-463C-8B6A-2710-AD9B8CD0363B}"/>
              </a:ext>
            </a:extLst>
          </p:cNvPr>
          <p:cNvSpPr txBox="1"/>
          <p:nvPr/>
        </p:nvSpPr>
        <p:spPr>
          <a:xfrm>
            <a:off x="2187574" y="3257218"/>
            <a:ext cx="100044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 cuộc xóa đói giảm nghèo được thực hiện thành công đưa đất nước ra khỏi tình trạng kém phát triển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dục đào tạo đạt nhiều thành tựu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 sống văn hóa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nghệ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phát triển phong phú và đa dạng</a:t>
            </a:r>
          </a:p>
        </p:txBody>
      </p:sp>
    </p:spTree>
    <p:extLst>
      <p:ext uri="{BB962C8B-B14F-4D97-AF65-F5344CB8AC3E}">
        <p14:creationId xmlns:p14="http://schemas.microsoft.com/office/powerpoint/2010/main" val="22635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FE0CA8-6BE8-A48D-4694-DC3F474E2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0"/>
            <a:ext cx="616267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BCCB4-D4AF-D675-5631-667A83DB0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8B777D-33C5-8D7E-8387-5969EF1BE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A33E0-9CF1-1E0F-8A36-3B3F47BB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8587"/>
            <a:ext cx="6096000" cy="6643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CB8C4-1234-0476-62D0-4A3AAD933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D6B93-2057-E1FE-2ED9-667647AF4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F50DB-1349-20F0-25A3-9192B81F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0"/>
            <a:ext cx="598516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44E74-4D56-A3CB-22F8-28B632306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4" y="0"/>
            <a:ext cx="627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06B63-9081-CF56-887B-64AB18835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35" y="-1719208"/>
            <a:ext cx="9431329" cy="198137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/>
        </p:nvGraphicFramePr>
        <p:xfrm>
          <a:off x="-1" y="0"/>
          <a:ext cx="12192001" cy="707989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243868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948133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573314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tiêu biểu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082766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tế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547230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 trị</a:t>
                      </a:r>
                      <a:endParaRPr lang="en-US" sz="32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651688"/>
                  </a:ext>
                </a:extLst>
              </a:tr>
              <a:tr h="2190198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 hóa-xã hội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36705"/>
                  </a:ext>
                </a:extLst>
              </a:tr>
              <a:tr h="1680581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 phòng an ninh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041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B521B6F-FAD5-C5EB-2952-09B3D36AB2C4}"/>
              </a:ext>
            </a:extLst>
          </p:cNvPr>
          <p:cNvSpPr txBox="1"/>
          <p:nvPr/>
        </p:nvSpPr>
        <p:spPr>
          <a:xfrm>
            <a:off x="2306634" y="557675"/>
            <a:ext cx="9766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từng bước ra khỏi khủng hoảng kinh tế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sự thay đổi cơ bản và toàn diện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1F87A-347A-7623-7174-DB8DFB9927BB}"/>
              </a:ext>
            </a:extLst>
          </p:cNvPr>
          <p:cNvSpPr txBox="1"/>
          <p:nvPr/>
        </p:nvSpPr>
        <p:spPr>
          <a:xfrm>
            <a:off x="2187572" y="1687558"/>
            <a:ext cx="100044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 lập chủ quyền của đất nước giữ vững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hình chính trị ổn định đào tạo ra môi trường hòa bình để phát triển đất nước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08D83-463C-8B6A-2710-AD9B8CD0363B}"/>
              </a:ext>
            </a:extLst>
          </p:cNvPr>
          <p:cNvSpPr txBox="1"/>
          <p:nvPr/>
        </p:nvSpPr>
        <p:spPr>
          <a:xfrm>
            <a:off x="2187574" y="3257218"/>
            <a:ext cx="100044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 cuộc xóa đói giảm nghèo được thực hiện thành công đưa đất nước ra khỏi tình trạng kém phát triển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dục đào tạo đạt nhiều thành tựu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 sống văn hóa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nghệ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phát triển phong phú và đa dạng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128E8-8137-19AA-DC3E-61BA99F656F7}"/>
              </a:ext>
            </a:extLst>
          </p:cNvPr>
          <p:cNvSpPr txBox="1"/>
          <p:nvPr/>
        </p:nvSpPr>
        <p:spPr>
          <a:xfrm>
            <a:off x="2306634" y="5437218"/>
            <a:ext cx="9766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Tiềm lực quốc phòng và an ninh được tăng cường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 tự an toàn xã hội được đảm bảo tương đối tốt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ệt Nam tăng hạng về Chỉ số hoà bình toàn cầu">
            <a:hlinkClick r:id="" action="ppaction://media"/>
            <a:extLst>
              <a:ext uri="{FF2B5EF4-FFF2-40B4-BE49-F238E27FC236}">
                <a16:creationId xmlns:a16="http://schemas.microsoft.com/office/drawing/2014/main" id="{9CBD0CFC-BCC6-28FE-5339-CB27FA33E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41972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22929A-DD9D-AB29-6768-F3228E27A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726" y="90487"/>
            <a:ext cx="6772274" cy="6767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85DBC-407A-8527-F5FD-053E5134F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E05D2F-3DAF-7E9B-4C18-5F00FBEF5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88"/>
          <a:stretch/>
        </p:blipFill>
        <p:spPr>
          <a:xfrm>
            <a:off x="633446" y="485775"/>
            <a:ext cx="5462553" cy="6076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37160F-35E3-DF27-E692-649FE8599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85775"/>
            <a:ext cx="5667374" cy="4981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4C0E9-C49F-4F09-6638-19FA256752E3}"/>
              </a:ext>
            </a:extLst>
          </p:cNvPr>
          <p:cNvSpPr txBox="1"/>
          <p:nvPr/>
        </p:nvSpPr>
        <p:spPr>
          <a:xfrm>
            <a:off x="6187029" y="5589538"/>
            <a:ext cx="5485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tổ chức nào?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FAAA0-8F31-2509-E723-EA29FB76A394}"/>
              </a:ext>
            </a:extLst>
          </p:cNvPr>
          <p:cNvSpPr txBox="1"/>
          <p:nvPr/>
        </p:nvSpPr>
        <p:spPr>
          <a:xfrm>
            <a:off x="6187029" y="5456932"/>
            <a:ext cx="5667373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Thương mại Thế giới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(WTO)</a:t>
            </a: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70712B-5147-BD82-1BC1-E8DDE3977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21515-1415-5682-4849-71BF1424A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FE386-0D37-8E4C-EEDA-178963B22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41"/>
          <p:cNvGrpSpPr/>
          <p:nvPr/>
        </p:nvGrpSpPr>
        <p:grpSpPr>
          <a:xfrm rot="2925974" flipH="1">
            <a:off x="10489432" y="-831297"/>
            <a:ext cx="2415581" cy="2341679"/>
            <a:chOff x="-27619" y="-85186"/>
            <a:chExt cx="1786567" cy="1731908"/>
          </a:xfrm>
        </p:grpSpPr>
        <p:sp>
          <p:nvSpPr>
            <p:cNvPr id="332" name="Google Shape;332;p41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41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41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0CB9A-D774-8295-C97D-2B9961A5D19B}"/>
              </a:ext>
            </a:extLst>
          </p:cNvPr>
          <p:cNvGrpSpPr/>
          <p:nvPr/>
        </p:nvGrpSpPr>
        <p:grpSpPr>
          <a:xfrm>
            <a:off x="-155026" y="0"/>
            <a:ext cx="11805387" cy="713984"/>
            <a:chOff x="-134488" y="0"/>
            <a:chExt cx="11805387" cy="848628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839EEED6-6039-AC4D-5FA1-802E8AAAD6EA}"/>
                </a:ext>
              </a:extLst>
            </p:cNvPr>
            <p:cNvSpPr/>
            <p:nvPr/>
          </p:nvSpPr>
          <p:spPr>
            <a:xfrm>
              <a:off x="0" y="0"/>
              <a:ext cx="11472999" cy="848628"/>
            </a:xfrm>
            <a:prstGeom prst="homePlate">
              <a:avLst/>
            </a:prstGeom>
            <a:solidFill>
              <a:schemeClr val="accent4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E485B-7D06-43AF-44AF-30E46504D788}"/>
                </a:ext>
              </a:extLst>
            </p:cNvPr>
            <p:cNvSpPr txBox="1"/>
            <p:nvPr/>
          </p:nvSpPr>
          <p:spPr>
            <a:xfrm>
              <a:off x="-134488" y="130226"/>
              <a:ext cx="11805387" cy="695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BÀI 21: VIỆT NAM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TỪ NĂM 1991 ĐẾN NAY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11306F-BF7B-B943-170A-E4F8FAAA6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31FA3-0AA3-140D-5A2D-E5ECEF4D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5" y="-1733722"/>
            <a:ext cx="9431329" cy="1981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8C0761-067E-F858-DFB1-942C1C212A7E}"/>
              </a:ext>
            </a:extLst>
          </p:cNvPr>
          <p:cNvSpPr txBox="1"/>
          <p:nvPr/>
        </p:nvSpPr>
        <p:spPr>
          <a:xfrm>
            <a:off x="-1" y="794080"/>
            <a:ext cx="5939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 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8230D-0DC4-82D0-E9D4-D89C309DB155}"/>
              </a:ext>
            </a:extLst>
          </p:cNvPr>
          <p:cNvSpPr txBox="1"/>
          <p:nvPr/>
        </p:nvSpPr>
        <p:spPr>
          <a:xfrm>
            <a:off x="-20539" y="2195178"/>
            <a:ext cx="5939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trị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28AE96-B8D4-FB6A-0705-14FDD062DC33}"/>
              </a:ext>
            </a:extLst>
          </p:cNvPr>
          <p:cNvSpPr txBox="1"/>
          <p:nvPr/>
        </p:nvSpPr>
        <p:spPr>
          <a:xfrm>
            <a:off x="-20539" y="5191285"/>
            <a:ext cx="8164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Quốc phòng  - an ninh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11499B-E78C-23CF-F41C-7F1B19615FB7}"/>
              </a:ext>
            </a:extLst>
          </p:cNvPr>
          <p:cNvSpPr txBox="1"/>
          <p:nvPr/>
        </p:nvSpPr>
        <p:spPr>
          <a:xfrm>
            <a:off x="-1" y="3575368"/>
            <a:ext cx="8164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Văn hóa- xã hội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38002-164D-4650-D5D1-51F06E88E7B3}"/>
              </a:ext>
            </a:extLst>
          </p:cNvPr>
          <p:cNvSpPr txBox="1"/>
          <p:nvPr/>
        </p:nvSpPr>
        <p:spPr>
          <a:xfrm>
            <a:off x="256893" y="1234010"/>
            <a:ext cx="119538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từng bước ra khỏi khủng hoảng kinh tế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sự thay đổi cơ bản và toàn diện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BD422A-037E-7A3C-0539-15B51219EFDC}"/>
              </a:ext>
            </a:extLst>
          </p:cNvPr>
          <p:cNvSpPr txBox="1"/>
          <p:nvPr/>
        </p:nvSpPr>
        <p:spPr>
          <a:xfrm>
            <a:off x="224207" y="2942483"/>
            <a:ext cx="11953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 lập chủ quyền của đất nước giữ vững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hình chính trị ổn định</a:t>
            </a:r>
            <a:endParaRPr lang="vi-VN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5F2AB0-A400-AD43-DD74-72DF058FDA85}"/>
              </a:ext>
            </a:extLst>
          </p:cNvPr>
          <p:cNvSpPr txBox="1"/>
          <p:nvPr/>
        </p:nvSpPr>
        <p:spPr>
          <a:xfrm>
            <a:off x="286698" y="4098475"/>
            <a:ext cx="119538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 cuộc xóa đói giảm nghèo được thực hiện thành công đưa đất nước ra khỏi tình trạng kém phát triển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dục đào tạo đạt nhiều thành tựu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D1A04-6DEE-340E-5AA0-391D9549A905}"/>
              </a:ext>
            </a:extLst>
          </p:cNvPr>
          <p:cNvSpPr txBox="1"/>
          <p:nvPr/>
        </p:nvSpPr>
        <p:spPr>
          <a:xfrm>
            <a:off x="22907" y="5776060"/>
            <a:ext cx="119538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Tiềm lực quốc phòng và an ninh được tăng cường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Trật tự an toàn xã hội được đảm bảo tương đối tốt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2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5"/>
            <a:ext cx="3188719" cy="26711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-596210"/>
            <a:ext cx="3173117" cy="3426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80" y="4160355"/>
            <a:ext cx="3597917" cy="27999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15" y="-14151"/>
            <a:ext cx="1694696" cy="2161905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04" y="3568462"/>
            <a:ext cx="3597917" cy="38857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AE938-B652-5742-BB4B-A0234F9040A5}"/>
              </a:ext>
            </a:extLst>
          </p:cNvPr>
          <p:cNvSpPr/>
          <p:nvPr/>
        </p:nvSpPr>
        <p:spPr>
          <a:xfrm>
            <a:off x="3063411" y="2239463"/>
            <a:ext cx="60651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0430C-E0FE-E32B-F9B4-FB464F27CF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1961512" y="15392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71" y="3835949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4" y="163255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43" y="3719899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8615CA-E6FE-330A-616C-493E31A5AC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460" y="3787776"/>
            <a:ext cx="1917579" cy="1622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23FBE-DBD2-3CAA-D783-35322BE7FD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 Nam gia nhập ASEAN vào thời gian 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2007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2008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F1BC5C-41B0-488C-1E90-942DFC4DB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159/193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2020 Việt Nam đã thiết lập quan hệ ngoại giao với bao nhiêu quốc gia và vùng lãnh thổ trên thế gi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179/193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180/193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189/193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D3D7F-BD07-0643-E01A-E9D278B7D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2019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 Nam trở thành một trong 52 quốc gia có chỉ số phát triển con người cao vào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2021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2022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41/163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 Nam nằm trong nhóm các quốc gia cải thiện thứ hạng về chỉ số hòa bình Việt Nam ở vị trí số bao nhiêu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159/193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43/163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169/193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187CEE-96D4-BD11-DF24-ED5E9AD3E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859" y="70818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2018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 Nam đảm nhận trong cách là chủ tịch ASEAN vào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6902FD-2E3F-BD52-40BB-704235D6A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459" y="69294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5"/>
            <a:ext cx="3188719" cy="26711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0" y="-596210"/>
            <a:ext cx="3173117" cy="3426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80" y="4160355"/>
            <a:ext cx="3597917" cy="27999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15" y="-14151"/>
            <a:ext cx="1694696" cy="2161905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04" y="3568462"/>
            <a:ext cx="3597917" cy="38857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AE938-B652-5742-BB4B-A0234F9040A5}"/>
              </a:ext>
            </a:extLst>
          </p:cNvPr>
          <p:cNvSpPr/>
          <p:nvPr/>
        </p:nvSpPr>
        <p:spPr>
          <a:xfrm>
            <a:off x="3254519" y="2239463"/>
            <a:ext cx="56829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B60D5-D124-A52D-BBB2-611A5DF315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9859" y="70818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28"/>
          <p:cNvGrpSpPr/>
          <p:nvPr/>
        </p:nvGrpSpPr>
        <p:grpSpPr>
          <a:xfrm>
            <a:off x="7796149" y="261615"/>
            <a:ext cx="5073203" cy="5427531"/>
            <a:chOff x="5143898" y="536625"/>
            <a:chExt cx="3804902" cy="4070648"/>
          </a:xfrm>
        </p:grpSpPr>
        <p:sp>
          <p:nvSpPr>
            <p:cNvPr id="132" name="Google Shape;132;p28"/>
            <p:cNvSpPr/>
            <p:nvPr/>
          </p:nvSpPr>
          <p:spPr>
            <a:xfrm>
              <a:off x="5945650" y="1341200"/>
              <a:ext cx="2461500" cy="2461500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 flipH="1">
              <a:off x="5404000" y="851450"/>
              <a:ext cx="3544800" cy="3544800"/>
            </a:xfrm>
            <a:prstGeom prst="arc">
              <a:avLst>
                <a:gd name="adj1" fmla="val 16389578"/>
                <a:gd name="adj2" fmla="val 5367899"/>
              </a:avLst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4" name="Google Shape;134;p28"/>
            <p:cNvGrpSpPr/>
            <p:nvPr/>
          </p:nvGrpSpPr>
          <p:grpSpPr>
            <a:xfrm>
              <a:off x="6333976" y="1737765"/>
              <a:ext cx="1684241" cy="1668020"/>
              <a:chOff x="5049725" y="1435050"/>
              <a:chExt cx="486550" cy="481850"/>
            </a:xfrm>
          </p:grpSpPr>
          <p:sp>
            <p:nvSpPr>
              <p:cNvPr id="135" name="Google Shape;135;p28"/>
              <p:cNvSpPr/>
              <p:nvPr/>
            </p:nvSpPr>
            <p:spPr>
              <a:xfrm>
                <a:off x="5136300" y="1519775"/>
                <a:ext cx="310550" cy="310550"/>
              </a:xfrm>
              <a:custGeom>
                <a:avLst/>
                <a:gdLst/>
                <a:ahLst/>
                <a:cxnLst/>
                <a:rect l="l" t="t" r="r" b="b"/>
                <a:pathLst>
                  <a:path w="12422" h="12422" extrusionOk="0">
                    <a:moveTo>
                      <a:pt x="6209" y="1"/>
                    </a:moveTo>
                    <a:cubicBezTo>
                      <a:pt x="2786" y="1"/>
                      <a:pt x="0" y="2786"/>
                      <a:pt x="0" y="6213"/>
                    </a:cubicBezTo>
                    <a:cubicBezTo>
                      <a:pt x="0" y="9637"/>
                      <a:pt x="2786" y="12422"/>
                      <a:pt x="6209" y="12422"/>
                    </a:cubicBezTo>
                    <a:cubicBezTo>
                      <a:pt x="9636" y="12422"/>
                      <a:pt x="12422" y="9637"/>
                      <a:pt x="12422" y="6213"/>
                    </a:cubicBezTo>
                    <a:cubicBezTo>
                      <a:pt x="12422" y="5219"/>
                      <a:pt x="12160" y="4258"/>
                      <a:pt x="11711" y="3388"/>
                    </a:cubicBezTo>
                    <a:lnTo>
                      <a:pt x="11428" y="3388"/>
                    </a:lnTo>
                    <a:lnTo>
                      <a:pt x="10780" y="4036"/>
                    </a:lnTo>
                    <a:cubicBezTo>
                      <a:pt x="11112" y="4713"/>
                      <a:pt x="11286" y="5457"/>
                      <a:pt x="11292" y="6213"/>
                    </a:cubicBezTo>
                    <a:cubicBezTo>
                      <a:pt x="11292" y="9013"/>
                      <a:pt x="9010" y="11293"/>
                      <a:pt x="6209" y="11293"/>
                    </a:cubicBezTo>
                    <a:cubicBezTo>
                      <a:pt x="3409" y="11293"/>
                      <a:pt x="1129" y="9013"/>
                      <a:pt x="1129" y="6213"/>
                    </a:cubicBezTo>
                    <a:cubicBezTo>
                      <a:pt x="1129" y="3409"/>
                      <a:pt x="3409" y="1130"/>
                      <a:pt x="6209" y="1130"/>
                    </a:cubicBezTo>
                    <a:cubicBezTo>
                      <a:pt x="6965" y="1133"/>
                      <a:pt x="7709" y="1307"/>
                      <a:pt x="8387" y="1639"/>
                    </a:cubicBezTo>
                    <a:lnTo>
                      <a:pt x="9034" y="994"/>
                    </a:lnTo>
                    <a:lnTo>
                      <a:pt x="9034" y="708"/>
                    </a:lnTo>
                    <a:cubicBezTo>
                      <a:pt x="8164" y="260"/>
                      <a:pt x="7203" y="1"/>
                      <a:pt x="6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8"/>
              <p:cNvSpPr/>
              <p:nvPr/>
            </p:nvSpPr>
            <p:spPr>
              <a:xfrm>
                <a:off x="5184925" y="1576250"/>
                <a:ext cx="205475" cy="197625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7905" extrusionOk="0">
                    <a:moveTo>
                      <a:pt x="4264" y="0"/>
                    </a:moveTo>
                    <a:cubicBezTo>
                      <a:pt x="2665" y="0"/>
                      <a:pt x="1226" y="964"/>
                      <a:pt x="612" y="2439"/>
                    </a:cubicBezTo>
                    <a:cubicBezTo>
                      <a:pt x="0" y="3918"/>
                      <a:pt x="341" y="5616"/>
                      <a:pt x="1470" y="6748"/>
                    </a:cubicBezTo>
                    <a:cubicBezTo>
                      <a:pt x="2225" y="7503"/>
                      <a:pt x="3236" y="7904"/>
                      <a:pt x="4264" y="7904"/>
                    </a:cubicBezTo>
                    <a:cubicBezTo>
                      <a:pt x="4774" y="7904"/>
                      <a:pt x="5287" y="7806"/>
                      <a:pt x="5776" y="7603"/>
                    </a:cubicBezTo>
                    <a:cubicBezTo>
                      <a:pt x="7255" y="6992"/>
                      <a:pt x="8218" y="5550"/>
                      <a:pt x="8218" y="3954"/>
                    </a:cubicBezTo>
                    <a:cubicBezTo>
                      <a:pt x="8212" y="3502"/>
                      <a:pt x="8131" y="3059"/>
                      <a:pt x="7974" y="2638"/>
                    </a:cubicBezTo>
                    <a:lnTo>
                      <a:pt x="7050" y="3565"/>
                    </a:lnTo>
                    <a:cubicBezTo>
                      <a:pt x="7071" y="3692"/>
                      <a:pt x="7083" y="3821"/>
                      <a:pt x="7089" y="3954"/>
                    </a:cubicBezTo>
                    <a:cubicBezTo>
                      <a:pt x="7089" y="5095"/>
                      <a:pt x="6399" y="6125"/>
                      <a:pt x="5345" y="6562"/>
                    </a:cubicBezTo>
                    <a:cubicBezTo>
                      <a:pt x="4996" y="6706"/>
                      <a:pt x="4629" y="6776"/>
                      <a:pt x="4265" y="6776"/>
                    </a:cubicBezTo>
                    <a:cubicBezTo>
                      <a:pt x="3530" y="6776"/>
                      <a:pt x="2808" y="6489"/>
                      <a:pt x="2268" y="5947"/>
                    </a:cubicBezTo>
                    <a:cubicBezTo>
                      <a:pt x="1461" y="5140"/>
                      <a:pt x="1220" y="3927"/>
                      <a:pt x="1657" y="2873"/>
                    </a:cubicBezTo>
                    <a:cubicBezTo>
                      <a:pt x="2093" y="1816"/>
                      <a:pt x="3123" y="1129"/>
                      <a:pt x="4264" y="1129"/>
                    </a:cubicBezTo>
                    <a:cubicBezTo>
                      <a:pt x="4394" y="1132"/>
                      <a:pt x="4523" y="1144"/>
                      <a:pt x="4653" y="1168"/>
                    </a:cubicBezTo>
                    <a:lnTo>
                      <a:pt x="5580" y="241"/>
                    </a:lnTo>
                    <a:cubicBezTo>
                      <a:pt x="5159" y="84"/>
                      <a:pt x="4713" y="3"/>
                      <a:pt x="42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8"/>
              <p:cNvSpPr/>
              <p:nvPr/>
            </p:nvSpPr>
            <p:spPr>
              <a:xfrm>
                <a:off x="5049725" y="1435075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9672" y="1"/>
                    </a:moveTo>
                    <a:cubicBezTo>
                      <a:pt x="4379" y="1"/>
                      <a:pt x="0" y="4307"/>
                      <a:pt x="0" y="9601"/>
                    </a:cubicBezTo>
                    <a:cubicBezTo>
                      <a:pt x="0" y="14892"/>
                      <a:pt x="4379" y="19273"/>
                      <a:pt x="9672" y="19273"/>
                    </a:cubicBezTo>
                    <a:cubicBezTo>
                      <a:pt x="14966" y="19273"/>
                      <a:pt x="19272" y="14892"/>
                      <a:pt x="19272" y="9601"/>
                    </a:cubicBezTo>
                    <a:cubicBezTo>
                      <a:pt x="19269" y="8204"/>
                      <a:pt x="18962" y="6821"/>
                      <a:pt x="18369" y="5557"/>
                    </a:cubicBezTo>
                    <a:lnTo>
                      <a:pt x="17646" y="6279"/>
                    </a:lnTo>
                    <a:cubicBezTo>
                      <a:pt x="17327" y="6599"/>
                      <a:pt x="16896" y="6776"/>
                      <a:pt x="16448" y="6776"/>
                    </a:cubicBezTo>
                    <a:lnTo>
                      <a:pt x="16430" y="6776"/>
                    </a:lnTo>
                    <a:cubicBezTo>
                      <a:pt x="16809" y="7671"/>
                      <a:pt x="17008" y="8628"/>
                      <a:pt x="17014" y="9601"/>
                    </a:cubicBezTo>
                    <a:cubicBezTo>
                      <a:pt x="17014" y="13648"/>
                      <a:pt x="13720" y="16939"/>
                      <a:pt x="9672" y="16939"/>
                    </a:cubicBezTo>
                    <a:cubicBezTo>
                      <a:pt x="5625" y="16939"/>
                      <a:pt x="2334" y="13648"/>
                      <a:pt x="2334" y="9601"/>
                    </a:cubicBezTo>
                    <a:cubicBezTo>
                      <a:pt x="2334" y="5554"/>
                      <a:pt x="5625" y="2259"/>
                      <a:pt x="9672" y="2259"/>
                    </a:cubicBezTo>
                    <a:cubicBezTo>
                      <a:pt x="10642" y="2265"/>
                      <a:pt x="11603" y="2464"/>
                      <a:pt x="12497" y="2844"/>
                    </a:cubicBezTo>
                    <a:lnTo>
                      <a:pt x="12497" y="2825"/>
                    </a:lnTo>
                    <a:cubicBezTo>
                      <a:pt x="12494" y="2374"/>
                      <a:pt x="12672" y="1943"/>
                      <a:pt x="12991" y="1627"/>
                    </a:cubicBezTo>
                    <a:lnTo>
                      <a:pt x="13713" y="904"/>
                    </a:lnTo>
                    <a:cubicBezTo>
                      <a:pt x="12449" y="311"/>
                      <a:pt x="11070" y="4"/>
                      <a:pt x="9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8"/>
              <p:cNvSpPr/>
              <p:nvPr/>
            </p:nvSpPr>
            <p:spPr>
              <a:xfrm>
                <a:off x="5245825" y="1435050"/>
                <a:ext cx="290450" cy="282350"/>
              </a:xfrm>
              <a:custGeom>
                <a:avLst/>
                <a:gdLst/>
                <a:ahLst/>
                <a:cxnLst/>
                <a:rect l="l" t="t" r="r" b="b"/>
                <a:pathLst>
                  <a:path w="11618" h="11294" extrusionOk="0">
                    <a:moveTo>
                      <a:pt x="8601" y="1"/>
                    </a:moveTo>
                    <a:cubicBezTo>
                      <a:pt x="8461" y="1"/>
                      <a:pt x="8319" y="52"/>
                      <a:pt x="8203" y="168"/>
                    </a:cubicBezTo>
                    <a:lnTo>
                      <a:pt x="5945" y="2426"/>
                    </a:lnTo>
                    <a:cubicBezTo>
                      <a:pt x="5839" y="2531"/>
                      <a:pt x="5779" y="2676"/>
                      <a:pt x="5782" y="2826"/>
                    </a:cubicBezTo>
                    <a:lnTo>
                      <a:pt x="5782" y="4850"/>
                    </a:lnTo>
                    <a:lnTo>
                      <a:pt x="2554" y="8075"/>
                    </a:lnTo>
                    <a:cubicBezTo>
                      <a:pt x="2328" y="7967"/>
                      <a:pt x="2081" y="7906"/>
                      <a:pt x="1828" y="7906"/>
                    </a:cubicBezTo>
                    <a:cubicBezTo>
                      <a:pt x="1142" y="7906"/>
                      <a:pt x="525" y="8319"/>
                      <a:pt x="263" y="8951"/>
                    </a:cubicBezTo>
                    <a:cubicBezTo>
                      <a:pt x="1" y="9584"/>
                      <a:pt x="145" y="10312"/>
                      <a:pt x="630" y="10797"/>
                    </a:cubicBezTo>
                    <a:cubicBezTo>
                      <a:pt x="954" y="11122"/>
                      <a:pt x="1388" y="11294"/>
                      <a:pt x="1828" y="11294"/>
                    </a:cubicBezTo>
                    <a:cubicBezTo>
                      <a:pt x="2046" y="11294"/>
                      <a:pt x="2266" y="11251"/>
                      <a:pt x="2476" y="11165"/>
                    </a:cubicBezTo>
                    <a:cubicBezTo>
                      <a:pt x="3108" y="10903"/>
                      <a:pt x="3524" y="10285"/>
                      <a:pt x="3524" y="9602"/>
                    </a:cubicBezTo>
                    <a:cubicBezTo>
                      <a:pt x="3521" y="9349"/>
                      <a:pt x="3463" y="9102"/>
                      <a:pt x="3352" y="8876"/>
                    </a:cubicBezTo>
                    <a:lnTo>
                      <a:pt x="6580" y="5648"/>
                    </a:lnTo>
                    <a:lnTo>
                      <a:pt x="8604" y="5648"/>
                    </a:lnTo>
                    <a:cubicBezTo>
                      <a:pt x="8754" y="5648"/>
                      <a:pt x="8896" y="5588"/>
                      <a:pt x="9004" y="5482"/>
                    </a:cubicBezTo>
                    <a:lnTo>
                      <a:pt x="11263" y="3224"/>
                    </a:lnTo>
                    <a:cubicBezTo>
                      <a:pt x="11618" y="2869"/>
                      <a:pt x="11365" y="2260"/>
                      <a:pt x="10862" y="2260"/>
                    </a:cubicBezTo>
                    <a:lnTo>
                      <a:pt x="9170" y="2260"/>
                    </a:lnTo>
                    <a:lnTo>
                      <a:pt x="9170" y="568"/>
                    </a:lnTo>
                    <a:cubicBezTo>
                      <a:pt x="9170" y="226"/>
                      <a:pt x="8892" y="1"/>
                      <a:pt x="86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9" name="Google Shape;139;p28"/>
            <p:cNvSpPr/>
            <p:nvPr/>
          </p:nvSpPr>
          <p:spPr>
            <a:xfrm>
              <a:off x="6836800" y="536625"/>
              <a:ext cx="598200" cy="598200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5543248" y="1100900"/>
              <a:ext cx="598200" cy="598200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5143898" y="2273813"/>
              <a:ext cx="598200" cy="598200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5543250" y="3446737"/>
              <a:ext cx="598200" cy="598200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3" name="Google Shape;143;p28"/>
            <p:cNvGrpSpPr/>
            <p:nvPr/>
          </p:nvGrpSpPr>
          <p:grpSpPr>
            <a:xfrm>
              <a:off x="5268668" y="2418027"/>
              <a:ext cx="348659" cy="305525"/>
              <a:chOff x="899850" y="871450"/>
              <a:chExt cx="483175" cy="423400"/>
            </a:xfrm>
          </p:grpSpPr>
          <p:sp>
            <p:nvSpPr>
              <p:cNvPr id="144" name="Google Shape;144;p28"/>
              <p:cNvSpPr/>
              <p:nvPr/>
            </p:nvSpPr>
            <p:spPr>
              <a:xfrm>
                <a:off x="1325175" y="1040825"/>
                <a:ext cx="56425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1131" extrusionOk="0">
                    <a:moveTo>
                      <a:pt x="564" y="1"/>
                    </a:moveTo>
                    <a:cubicBezTo>
                      <a:pt x="251" y="1"/>
                      <a:pt x="1" y="251"/>
                      <a:pt x="1" y="564"/>
                    </a:cubicBezTo>
                    <a:cubicBezTo>
                      <a:pt x="1" y="877"/>
                      <a:pt x="251" y="1130"/>
                      <a:pt x="564" y="1130"/>
                    </a:cubicBezTo>
                    <a:lnTo>
                      <a:pt x="1693" y="1130"/>
                    </a:lnTo>
                    <a:cubicBezTo>
                      <a:pt x="2006" y="1130"/>
                      <a:pt x="2256" y="877"/>
                      <a:pt x="2256" y="564"/>
                    </a:cubicBezTo>
                    <a:cubicBezTo>
                      <a:pt x="2256" y="251"/>
                      <a:pt x="2006" y="1"/>
                      <a:pt x="16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8"/>
              <p:cNvSpPr/>
              <p:nvPr/>
            </p:nvSpPr>
            <p:spPr>
              <a:xfrm>
                <a:off x="1323750" y="956100"/>
                <a:ext cx="59275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261" extrusionOk="0">
                    <a:moveTo>
                      <a:pt x="1750" y="0"/>
                    </a:moveTo>
                    <a:cubicBezTo>
                      <a:pt x="1605" y="0"/>
                      <a:pt x="1461" y="55"/>
                      <a:pt x="1350" y="165"/>
                    </a:cubicBezTo>
                    <a:lnTo>
                      <a:pt x="220" y="1294"/>
                    </a:lnTo>
                    <a:cubicBezTo>
                      <a:pt x="0" y="1517"/>
                      <a:pt x="0" y="1872"/>
                      <a:pt x="220" y="2095"/>
                    </a:cubicBezTo>
                    <a:cubicBezTo>
                      <a:pt x="332" y="2205"/>
                      <a:pt x="476" y="2260"/>
                      <a:pt x="621" y="2260"/>
                    </a:cubicBezTo>
                    <a:cubicBezTo>
                      <a:pt x="765" y="2260"/>
                      <a:pt x="910" y="2205"/>
                      <a:pt x="1021" y="2095"/>
                    </a:cubicBezTo>
                    <a:lnTo>
                      <a:pt x="2151" y="966"/>
                    </a:lnTo>
                    <a:cubicBezTo>
                      <a:pt x="2370" y="743"/>
                      <a:pt x="2370" y="388"/>
                      <a:pt x="2151" y="165"/>
                    </a:cubicBezTo>
                    <a:cubicBezTo>
                      <a:pt x="2039" y="55"/>
                      <a:pt x="1895" y="0"/>
                      <a:pt x="17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8"/>
              <p:cNvSpPr/>
              <p:nvPr/>
            </p:nvSpPr>
            <p:spPr>
              <a:xfrm>
                <a:off x="1323750" y="1097250"/>
                <a:ext cx="59275" cy="5652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2261" extrusionOk="0">
                    <a:moveTo>
                      <a:pt x="621" y="0"/>
                    </a:moveTo>
                    <a:cubicBezTo>
                      <a:pt x="476" y="0"/>
                      <a:pt x="332" y="55"/>
                      <a:pt x="220" y="165"/>
                    </a:cubicBezTo>
                    <a:cubicBezTo>
                      <a:pt x="0" y="388"/>
                      <a:pt x="0" y="743"/>
                      <a:pt x="220" y="966"/>
                    </a:cubicBezTo>
                    <a:lnTo>
                      <a:pt x="1350" y="2095"/>
                    </a:lnTo>
                    <a:cubicBezTo>
                      <a:pt x="1461" y="2205"/>
                      <a:pt x="1605" y="2260"/>
                      <a:pt x="1750" y="2260"/>
                    </a:cubicBezTo>
                    <a:cubicBezTo>
                      <a:pt x="1895" y="2260"/>
                      <a:pt x="2039" y="2205"/>
                      <a:pt x="2151" y="2095"/>
                    </a:cubicBezTo>
                    <a:cubicBezTo>
                      <a:pt x="2370" y="1872"/>
                      <a:pt x="2370" y="1517"/>
                      <a:pt x="2151" y="1294"/>
                    </a:cubicBezTo>
                    <a:lnTo>
                      <a:pt x="1021" y="165"/>
                    </a:lnTo>
                    <a:cubicBezTo>
                      <a:pt x="910" y="55"/>
                      <a:pt x="765" y="0"/>
                      <a:pt x="6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8"/>
              <p:cNvSpPr/>
              <p:nvPr/>
            </p:nvSpPr>
            <p:spPr>
              <a:xfrm>
                <a:off x="899850" y="871450"/>
                <a:ext cx="396150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15846" h="16936" extrusionOk="0">
                    <a:moveTo>
                      <a:pt x="6812" y="4518"/>
                    </a:moveTo>
                    <a:lnTo>
                      <a:pt x="6812" y="10164"/>
                    </a:lnTo>
                    <a:lnTo>
                      <a:pt x="5682" y="10164"/>
                    </a:lnTo>
                    <a:lnTo>
                      <a:pt x="5682" y="4518"/>
                    </a:lnTo>
                    <a:close/>
                    <a:moveTo>
                      <a:pt x="14153" y="1130"/>
                    </a:moveTo>
                    <a:cubicBezTo>
                      <a:pt x="14463" y="1130"/>
                      <a:pt x="14716" y="1380"/>
                      <a:pt x="14716" y="1693"/>
                    </a:cubicBezTo>
                    <a:lnTo>
                      <a:pt x="14716" y="12985"/>
                    </a:lnTo>
                    <a:cubicBezTo>
                      <a:pt x="14716" y="13298"/>
                      <a:pt x="14463" y="13551"/>
                      <a:pt x="14153" y="13551"/>
                    </a:cubicBezTo>
                    <a:lnTo>
                      <a:pt x="13587" y="13551"/>
                    </a:lnTo>
                    <a:lnTo>
                      <a:pt x="13587" y="1130"/>
                    </a:lnTo>
                    <a:close/>
                    <a:moveTo>
                      <a:pt x="13018" y="1"/>
                    </a:moveTo>
                    <a:cubicBezTo>
                      <a:pt x="13012" y="1"/>
                      <a:pt x="13006" y="4"/>
                      <a:pt x="13000" y="4"/>
                    </a:cubicBezTo>
                    <a:cubicBezTo>
                      <a:pt x="12992" y="4"/>
                      <a:pt x="12985" y="4"/>
                      <a:pt x="12978" y="4"/>
                    </a:cubicBezTo>
                    <a:cubicBezTo>
                      <a:pt x="12972" y="4"/>
                      <a:pt x="12967" y="4"/>
                      <a:pt x="12961" y="4"/>
                    </a:cubicBezTo>
                    <a:cubicBezTo>
                      <a:pt x="12797" y="4"/>
                      <a:pt x="12768" y="58"/>
                      <a:pt x="7221" y="3385"/>
                    </a:cubicBezTo>
                    <a:lnTo>
                      <a:pt x="3990" y="3385"/>
                    </a:lnTo>
                    <a:cubicBezTo>
                      <a:pt x="1810" y="3388"/>
                      <a:pt x="0" y="5159"/>
                      <a:pt x="0" y="7339"/>
                    </a:cubicBezTo>
                    <a:cubicBezTo>
                      <a:pt x="0" y="9323"/>
                      <a:pt x="1515" y="10959"/>
                      <a:pt x="3424" y="11236"/>
                    </a:cubicBezTo>
                    <a:lnTo>
                      <a:pt x="3424" y="15244"/>
                    </a:lnTo>
                    <a:cubicBezTo>
                      <a:pt x="3424" y="16180"/>
                      <a:pt x="4183" y="16936"/>
                      <a:pt x="5119" y="16936"/>
                    </a:cubicBezTo>
                    <a:cubicBezTo>
                      <a:pt x="6053" y="16936"/>
                      <a:pt x="6812" y="16180"/>
                      <a:pt x="6812" y="15244"/>
                    </a:cubicBezTo>
                    <a:lnTo>
                      <a:pt x="6812" y="11293"/>
                    </a:lnTo>
                    <a:lnTo>
                      <a:pt x="7221" y="11293"/>
                    </a:lnTo>
                    <a:cubicBezTo>
                      <a:pt x="12690" y="14573"/>
                      <a:pt x="12811" y="14681"/>
                      <a:pt x="12984" y="14681"/>
                    </a:cubicBezTo>
                    <a:cubicBezTo>
                      <a:pt x="12997" y="14681"/>
                      <a:pt x="13009" y="14681"/>
                      <a:pt x="13024" y="14681"/>
                    </a:cubicBezTo>
                    <a:lnTo>
                      <a:pt x="14153" y="14681"/>
                    </a:lnTo>
                    <a:cubicBezTo>
                      <a:pt x="15087" y="14678"/>
                      <a:pt x="15845" y="13922"/>
                      <a:pt x="15845" y="12985"/>
                    </a:cubicBezTo>
                    <a:lnTo>
                      <a:pt x="15845" y="1693"/>
                    </a:lnTo>
                    <a:cubicBezTo>
                      <a:pt x="15845" y="756"/>
                      <a:pt x="15087" y="1"/>
                      <a:pt x="14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28"/>
            <p:cNvGrpSpPr/>
            <p:nvPr/>
          </p:nvGrpSpPr>
          <p:grpSpPr>
            <a:xfrm>
              <a:off x="6954238" y="661813"/>
              <a:ext cx="363596" cy="347703"/>
              <a:chOff x="5045500" y="842250"/>
              <a:chExt cx="503875" cy="481850"/>
            </a:xfrm>
          </p:grpSpPr>
          <p:sp>
            <p:nvSpPr>
              <p:cNvPr id="149" name="Google Shape;149;p28"/>
              <p:cNvSpPr/>
              <p:nvPr/>
            </p:nvSpPr>
            <p:spPr>
              <a:xfrm>
                <a:off x="5045500" y="842250"/>
                <a:ext cx="503875" cy="481850"/>
              </a:xfrm>
              <a:custGeom>
                <a:avLst/>
                <a:gdLst/>
                <a:ahLst/>
                <a:cxnLst/>
                <a:rect l="l" t="t" r="r" b="b"/>
                <a:pathLst>
                  <a:path w="20155" h="19274" extrusionOk="0">
                    <a:moveTo>
                      <a:pt x="12103" y="1130"/>
                    </a:moveTo>
                    <a:cubicBezTo>
                      <a:pt x="13694" y="1130"/>
                      <a:pt x="15284" y="1735"/>
                      <a:pt x="16496" y="2945"/>
                    </a:cubicBezTo>
                    <a:cubicBezTo>
                      <a:pt x="18917" y="5366"/>
                      <a:pt x="18917" y="9305"/>
                      <a:pt x="16496" y="11729"/>
                    </a:cubicBezTo>
                    <a:cubicBezTo>
                      <a:pt x="15286" y="12940"/>
                      <a:pt x="13695" y="13545"/>
                      <a:pt x="12104" y="13545"/>
                    </a:cubicBezTo>
                    <a:cubicBezTo>
                      <a:pt x="10514" y="13545"/>
                      <a:pt x="8923" y="12940"/>
                      <a:pt x="7712" y="11729"/>
                    </a:cubicBezTo>
                    <a:cubicBezTo>
                      <a:pt x="5288" y="9305"/>
                      <a:pt x="5288" y="5369"/>
                      <a:pt x="7712" y="2945"/>
                    </a:cubicBezTo>
                    <a:cubicBezTo>
                      <a:pt x="8923" y="1735"/>
                      <a:pt x="10513" y="1130"/>
                      <a:pt x="12103" y="1130"/>
                    </a:cubicBezTo>
                    <a:close/>
                    <a:moveTo>
                      <a:pt x="4918" y="13726"/>
                    </a:moveTo>
                    <a:lnTo>
                      <a:pt x="5716" y="14524"/>
                    </a:lnTo>
                    <a:lnTo>
                      <a:pt x="4918" y="15322"/>
                    </a:lnTo>
                    <a:lnTo>
                      <a:pt x="4120" y="14524"/>
                    </a:lnTo>
                    <a:lnTo>
                      <a:pt x="4918" y="13726"/>
                    </a:lnTo>
                    <a:close/>
                    <a:moveTo>
                      <a:pt x="12106" y="1"/>
                    </a:moveTo>
                    <a:cubicBezTo>
                      <a:pt x="10226" y="1"/>
                      <a:pt x="8345" y="717"/>
                      <a:pt x="6914" y="2147"/>
                    </a:cubicBezTo>
                    <a:cubicBezTo>
                      <a:pt x="4725" y="4333"/>
                      <a:pt x="4240" y="7516"/>
                      <a:pt x="5315" y="10133"/>
                    </a:cubicBezTo>
                    <a:lnTo>
                      <a:pt x="4518" y="10931"/>
                    </a:lnTo>
                    <a:cubicBezTo>
                      <a:pt x="4009" y="11434"/>
                      <a:pt x="3876" y="12208"/>
                      <a:pt x="4192" y="12852"/>
                    </a:cubicBezTo>
                    <a:lnTo>
                      <a:pt x="663" y="16382"/>
                    </a:lnTo>
                    <a:cubicBezTo>
                      <a:pt x="1" y="17044"/>
                      <a:pt x="1" y="18116"/>
                      <a:pt x="663" y="18778"/>
                    </a:cubicBezTo>
                    <a:cubicBezTo>
                      <a:pt x="994" y="19108"/>
                      <a:pt x="1428" y="19273"/>
                      <a:pt x="1862" y="19273"/>
                    </a:cubicBezTo>
                    <a:cubicBezTo>
                      <a:pt x="2295" y="19273"/>
                      <a:pt x="2729" y="19108"/>
                      <a:pt x="3060" y="18778"/>
                    </a:cubicBezTo>
                    <a:lnTo>
                      <a:pt x="6586" y="15249"/>
                    </a:lnTo>
                    <a:cubicBezTo>
                      <a:pt x="6820" y="15363"/>
                      <a:pt x="7071" y="15418"/>
                      <a:pt x="7320" y="15418"/>
                    </a:cubicBezTo>
                    <a:cubicBezTo>
                      <a:pt x="7757" y="15418"/>
                      <a:pt x="8188" y="15247"/>
                      <a:pt x="8510" y="14921"/>
                    </a:cubicBezTo>
                    <a:lnTo>
                      <a:pt x="9308" y="14126"/>
                    </a:lnTo>
                    <a:cubicBezTo>
                      <a:pt x="10192" y="14489"/>
                      <a:pt x="11145" y="14675"/>
                      <a:pt x="12104" y="14675"/>
                    </a:cubicBezTo>
                    <a:cubicBezTo>
                      <a:pt x="13962" y="14675"/>
                      <a:pt x="15843" y="13979"/>
                      <a:pt x="17294" y="12527"/>
                    </a:cubicBezTo>
                    <a:cubicBezTo>
                      <a:pt x="20155" y="9666"/>
                      <a:pt x="20155" y="5008"/>
                      <a:pt x="17294" y="2147"/>
                    </a:cubicBezTo>
                    <a:cubicBezTo>
                      <a:pt x="15864" y="716"/>
                      <a:pt x="13985" y="1"/>
                      <a:pt x="121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28"/>
              <p:cNvSpPr/>
              <p:nvPr/>
            </p:nvSpPr>
            <p:spPr>
              <a:xfrm>
                <a:off x="5221050" y="898625"/>
                <a:ext cx="254100" cy="254100"/>
              </a:xfrm>
              <a:custGeom>
                <a:avLst/>
                <a:gdLst/>
                <a:ahLst/>
                <a:cxnLst/>
                <a:rect l="l" t="t" r="r" b="b"/>
                <a:pathLst>
                  <a:path w="10164" h="10164" extrusionOk="0">
                    <a:moveTo>
                      <a:pt x="5081" y="1"/>
                    </a:moveTo>
                    <a:cubicBezTo>
                      <a:pt x="2274" y="1"/>
                      <a:pt x="1" y="2274"/>
                      <a:pt x="1" y="5081"/>
                    </a:cubicBezTo>
                    <a:cubicBezTo>
                      <a:pt x="1" y="7887"/>
                      <a:pt x="2274" y="10164"/>
                      <a:pt x="5081" y="10164"/>
                    </a:cubicBezTo>
                    <a:cubicBezTo>
                      <a:pt x="7887" y="10164"/>
                      <a:pt x="10164" y="7887"/>
                      <a:pt x="10164" y="5081"/>
                    </a:cubicBezTo>
                    <a:cubicBezTo>
                      <a:pt x="10164" y="2274"/>
                      <a:pt x="7887" y="1"/>
                      <a:pt x="50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1" name="Google Shape;151;p28"/>
            <p:cNvGrpSpPr/>
            <p:nvPr/>
          </p:nvGrpSpPr>
          <p:grpSpPr>
            <a:xfrm>
              <a:off x="5666367" y="1226142"/>
              <a:ext cx="351978" cy="347721"/>
              <a:chOff x="3858100" y="1435075"/>
              <a:chExt cx="487775" cy="481875"/>
            </a:xfrm>
          </p:grpSpPr>
          <p:sp>
            <p:nvSpPr>
              <p:cNvPr id="152" name="Google Shape;152;p28"/>
              <p:cNvSpPr/>
              <p:nvPr/>
            </p:nvSpPr>
            <p:spPr>
              <a:xfrm>
                <a:off x="3858100" y="1868750"/>
                <a:ext cx="555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1928" extrusionOk="0">
                    <a:moveTo>
                      <a:pt x="1600" y="0"/>
                    </a:moveTo>
                    <a:cubicBezTo>
                      <a:pt x="1460" y="0"/>
                      <a:pt x="1319" y="53"/>
                      <a:pt x="1211" y="158"/>
                    </a:cubicBezTo>
                    <a:lnTo>
                      <a:pt x="413" y="959"/>
                    </a:lnTo>
                    <a:cubicBezTo>
                      <a:pt x="0" y="1369"/>
                      <a:pt x="388" y="1927"/>
                      <a:pt x="825" y="1927"/>
                    </a:cubicBezTo>
                    <a:cubicBezTo>
                      <a:pt x="956" y="1927"/>
                      <a:pt x="1091" y="1877"/>
                      <a:pt x="1211" y="1757"/>
                    </a:cubicBezTo>
                    <a:lnTo>
                      <a:pt x="2009" y="959"/>
                    </a:lnTo>
                    <a:cubicBezTo>
                      <a:pt x="2222" y="736"/>
                      <a:pt x="2219" y="384"/>
                      <a:pt x="2000" y="167"/>
                    </a:cubicBezTo>
                    <a:cubicBezTo>
                      <a:pt x="1890" y="56"/>
                      <a:pt x="1745" y="0"/>
                      <a:pt x="16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8"/>
              <p:cNvSpPr/>
              <p:nvPr/>
            </p:nvSpPr>
            <p:spPr>
              <a:xfrm>
                <a:off x="3917950" y="1808500"/>
                <a:ext cx="60350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1941" extrusionOk="0">
                    <a:moveTo>
                      <a:pt x="1601" y="1"/>
                    </a:moveTo>
                    <a:cubicBezTo>
                      <a:pt x="1470" y="1"/>
                      <a:pt x="1333" y="52"/>
                      <a:pt x="1211" y="174"/>
                    </a:cubicBezTo>
                    <a:lnTo>
                      <a:pt x="413" y="972"/>
                    </a:lnTo>
                    <a:cubicBezTo>
                      <a:pt x="1" y="1384"/>
                      <a:pt x="388" y="1941"/>
                      <a:pt x="824" y="1941"/>
                    </a:cubicBezTo>
                    <a:cubicBezTo>
                      <a:pt x="955" y="1941"/>
                      <a:pt x="1091" y="1890"/>
                      <a:pt x="1211" y="1770"/>
                    </a:cubicBezTo>
                    <a:lnTo>
                      <a:pt x="2009" y="972"/>
                    </a:lnTo>
                    <a:cubicBezTo>
                      <a:pt x="2414" y="569"/>
                      <a:pt x="2037" y="1"/>
                      <a:pt x="1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28"/>
              <p:cNvSpPr/>
              <p:nvPr/>
            </p:nvSpPr>
            <p:spPr>
              <a:xfrm>
                <a:off x="3876450" y="1435075"/>
                <a:ext cx="450375" cy="251250"/>
              </a:xfrm>
              <a:custGeom>
                <a:avLst/>
                <a:gdLst/>
                <a:ahLst/>
                <a:cxnLst/>
                <a:rect l="l" t="t" r="r" b="b"/>
                <a:pathLst>
                  <a:path w="18015" h="10050" extrusionOk="0">
                    <a:moveTo>
                      <a:pt x="18014" y="1"/>
                    </a:moveTo>
                    <a:lnTo>
                      <a:pt x="561" y="4762"/>
                    </a:lnTo>
                    <a:cubicBezTo>
                      <a:pt x="121" y="4882"/>
                      <a:pt x="1" y="5448"/>
                      <a:pt x="350" y="5740"/>
                    </a:cubicBezTo>
                    <a:lnTo>
                      <a:pt x="5584" y="10049"/>
                    </a:lnTo>
                    <a:lnTo>
                      <a:pt x="18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28"/>
              <p:cNvSpPr/>
              <p:nvPr/>
            </p:nvSpPr>
            <p:spPr>
              <a:xfrm>
                <a:off x="4094925" y="1456025"/>
                <a:ext cx="250950" cy="445250"/>
              </a:xfrm>
              <a:custGeom>
                <a:avLst/>
                <a:gdLst/>
                <a:ahLst/>
                <a:cxnLst/>
                <a:rect l="l" t="t" r="r" b="b"/>
                <a:pathLst>
                  <a:path w="10038" h="17810" extrusionOk="0">
                    <a:moveTo>
                      <a:pt x="10037" y="0"/>
                    </a:moveTo>
                    <a:cubicBezTo>
                      <a:pt x="9890" y="120"/>
                      <a:pt x="118" y="12226"/>
                      <a:pt x="1" y="12370"/>
                    </a:cubicBezTo>
                    <a:lnTo>
                      <a:pt x="4313" y="17604"/>
                    </a:lnTo>
                    <a:cubicBezTo>
                      <a:pt x="4428" y="17744"/>
                      <a:pt x="4587" y="17809"/>
                      <a:pt x="4745" y="17809"/>
                    </a:cubicBezTo>
                    <a:cubicBezTo>
                      <a:pt x="4985" y="17809"/>
                      <a:pt x="5222" y="17659"/>
                      <a:pt x="5294" y="17390"/>
                    </a:cubicBezTo>
                    <a:lnTo>
                      <a:pt x="1003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28"/>
              <p:cNvSpPr/>
              <p:nvPr/>
            </p:nvSpPr>
            <p:spPr>
              <a:xfrm>
                <a:off x="3993575" y="1542825"/>
                <a:ext cx="245025" cy="24252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9701" extrusionOk="0">
                    <a:moveTo>
                      <a:pt x="9800" y="0"/>
                    </a:moveTo>
                    <a:lnTo>
                      <a:pt x="646" y="7399"/>
                    </a:lnTo>
                    <a:lnTo>
                      <a:pt x="125" y="8955"/>
                    </a:lnTo>
                    <a:cubicBezTo>
                      <a:pt x="1" y="9338"/>
                      <a:pt x="298" y="9700"/>
                      <a:pt x="659" y="9700"/>
                    </a:cubicBezTo>
                    <a:cubicBezTo>
                      <a:pt x="719" y="9700"/>
                      <a:pt x="780" y="9690"/>
                      <a:pt x="842" y="9669"/>
                    </a:cubicBezTo>
                    <a:lnTo>
                      <a:pt x="2398" y="9151"/>
                    </a:lnTo>
                    <a:lnTo>
                      <a:pt x="980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7" name="Google Shape;157;p28"/>
            <p:cNvSpPr/>
            <p:nvPr/>
          </p:nvSpPr>
          <p:spPr>
            <a:xfrm>
              <a:off x="6836950" y="4009073"/>
              <a:ext cx="598200" cy="598200"/>
            </a:xfrm>
            <a:prstGeom prst="ellipse">
              <a:avLst/>
            </a:prstGeom>
            <a:solidFill>
              <a:srgbClr val="F6F6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8" name="Google Shape;158;p28"/>
            <p:cNvGrpSpPr/>
            <p:nvPr/>
          </p:nvGrpSpPr>
          <p:grpSpPr>
            <a:xfrm>
              <a:off x="6962154" y="4134218"/>
              <a:ext cx="347793" cy="347685"/>
              <a:chOff x="5642475" y="1435075"/>
              <a:chExt cx="481975" cy="481825"/>
            </a:xfrm>
          </p:grpSpPr>
          <p:sp>
            <p:nvSpPr>
              <p:cNvPr id="159" name="Google Shape;159;p28"/>
              <p:cNvSpPr/>
              <p:nvPr/>
            </p:nvSpPr>
            <p:spPr>
              <a:xfrm>
                <a:off x="5642475" y="1435075"/>
                <a:ext cx="481975" cy="340675"/>
              </a:xfrm>
              <a:custGeom>
                <a:avLst/>
                <a:gdLst/>
                <a:ahLst/>
                <a:cxnLst/>
                <a:rect l="l" t="t" r="r" b="b"/>
                <a:pathLst>
                  <a:path w="19279" h="13627" extrusionOk="0">
                    <a:moveTo>
                      <a:pt x="2262" y="2259"/>
                    </a:moveTo>
                    <a:cubicBezTo>
                      <a:pt x="2883" y="2259"/>
                      <a:pt x="3428" y="2765"/>
                      <a:pt x="3428" y="3389"/>
                    </a:cubicBezTo>
                    <a:lnTo>
                      <a:pt x="3428" y="7342"/>
                    </a:lnTo>
                    <a:cubicBezTo>
                      <a:pt x="3428" y="7366"/>
                      <a:pt x="3434" y="7394"/>
                      <a:pt x="3434" y="7418"/>
                    </a:cubicBezTo>
                    <a:lnTo>
                      <a:pt x="1636" y="6246"/>
                    </a:lnTo>
                    <a:cubicBezTo>
                      <a:pt x="1320" y="6035"/>
                      <a:pt x="1130" y="5683"/>
                      <a:pt x="1133" y="5304"/>
                    </a:cubicBezTo>
                    <a:lnTo>
                      <a:pt x="1133" y="3389"/>
                    </a:lnTo>
                    <a:cubicBezTo>
                      <a:pt x="1133" y="2765"/>
                      <a:pt x="1636" y="2259"/>
                      <a:pt x="2262" y="2259"/>
                    </a:cubicBezTo>
                    <a:close/>
                    <a:moveTo>
                      <a:pt x="17017" y="2259"/>
                    </a:moveTo>
                    <a:cubicBezTo>
                      <a:pt x="17641" y="2259"/>
                      <a:pt x="18147" y="2765"/>
                      <a:pt x="18147" y="3389"/>
                    </a:cubicBezTo>
                    <a:lnTo>
                      <a:pt x="18147" y="5307"/>
                    </a:lnTo>
                    <a:cubicBezTo>
                      <a:pt x="18147" y="5683"/>
                      <a:pt x="17957" y="6035"/>
                      <a:pt x="17644" y="6246"/>
                    </a:cubicBezTo>
                    <a:lnTo>
                      <a:pt x="15843" y="7421"/>
                    </a:lnTo>
                    <a:cubicBezTo>
                      <a:pt x="15843" y="7394"/>
                      <a:pt x="15849" y="7369"/>
                      <a:pt x="15849" y="7342"/>
                    </a:cubicBezTo>
                    <a:lnTo>
                      <a:pt x="15849" y="3389"/>
                    </a:lnTo>
                    <a:cubicBezTo>
                      <a:pt x="15849" y="2765"/>
                      <a:pt x="16394" y="2259"/>
                      <a:pt x="17017" y="2259"/>
                    </a:cubicBezTo>
                    <a:close/>
                    <a:moveTo>
                      <a:pt x="9638" y="2284"/>
                    </a:moveTo>
                    <a:cubicBezTo>
                      <a:pt x="9845" y="2284"/>
                      <a:pt x="10051" y="2381"/>
                      <a:pt x="10146" y="2576"/>
                    </a:cubicBezTo>
                    <a:lnTo>
                      <a:pt x="10883" y="4069"/>
                    </a:lnTo>
                    <a:lnTo>
                      <a:pt x="12534" y="4310"/>
                    </a:lnTo>
                    <a:cubicBezTo>
                      <a:pt x="12994" y="4376"/>
                      <a:pt x="13181" y="4945"/>
                      <a:pt x="12847" y="5274"/>
                    </a:cubicBezTo>
                    <a:lnTo>
                      <a:pt x="11651" y="6439"/>
                    </a:lnTo>
                    <a:lnTo>
                      <a:pt x="11934" y="8080"/>
                    </a:lnTo>
                    <a:cubicBezTo>
                      <a:pt x="11996" y="8445"/>
                      <a:pt x="11705" y="8742"/>
                      <a:pt x="11376" y="8742"/>
                    </a:cubicBezTo>
                    <a:cubicBezTo>
                      <a:pt x="11290" y="8742"/>
                      <a:pt x="11201" y="8721"/>
                      <a:pt x="11115" y="8676"/>
                    </a:cubicBezTo>
                    <a:lnTo>
                      <a:pt x="9637" y="7899"/>
                    </a:lnTo>
                    <a:lnTo>
                      <a:pt x="8161" y="8676"/>
                    </a:lnTo>
                    <a:cubicBezTo>
                      <a:pt x="8076" y="8721"/>
                      <a:pt x="7987" y="8742"/>
                      <a:pt x="7900" y="8742"/>
                    </a:cubicBezTo>
                    <a:cubicBezTo>
                      <a:pt x="7571" y="8742"/>
                      <a:pt x="7280" y="8445"/>
                      <a:pt x="7342" y="8080"/>
                    </a:cubicBezTo>
                    <a:lnTo>
                      <a:pt x="7625" y="6439"/>
                    </a:lnTo>
                    <a:lnTo>
                      <a:pt x="6430" y="5271"/>
                    </a:lnTo>
                    <a:cubicBezTo>
                      <a:pt x="6279" y="5120"/>
                      <a:pt x="6222" y="4897"/>
                      <a:pt x="6288" y="4692"/>
                    </a:cubicBezTo>
                    <a:cubicBezTo>
                      <a:pt x="6355" y="4488"/>
                      <a:pt x="6532" y="4340"/>
                      <a:pt x="6743" y="4310"/>
                    </a:cubicBezTo>
                    <a:lnTo>
                      <a:pt x="8393" y="4069"/>
                    </a:lnTo>
                    <a:lnTo>
                      <a:pt x="9131" y="2576"/>
                    </a:lnTo>
                    <a:cubicBezTo>
                      <a:pt x="9226" y="2381"/>
                      <a:pt x="9432" y="2284"/>
                      <a:pt x="9638" y="2284"/>
                    </a:cubicBezTo>
                    <a:close/>
                    <a:moveTo>
                      <a:pt x="3994" y="1"/>
                    </a:moveTo>
                    <a:cubicBezTo>
                      <a:pt x="3681" y="1"/>
                      <a:pt x="3428" y="254"/>
                      <a:pt x="3428" y="567"/>
                    </a:cubicBezTo>
                    <a:lnTo>
                      <a:pt x="3428" y="1443"/>
                    </a:lnTo>
                    <a:cubicBezTo>
                      <a:pt x="3072" y="1242"/>
                      <a:pt x="2669" y="1133"/>
                      <a:pt x="2262" y="1130"/>
                    </a:cubicBezTo>
                    <a:cubicBezTo>
                      <a:pt x="1013" y="1130"/>
                      <a:pt x="4" y="2142"/>
                      <a:pt x="4" y="3389"/>
                    </a:cubicBezTo>
                    <a:lnTo>
                      <a:pt x="4" y="5307"/>
                    </a:lnTo>
                    <a:cubicBezTo>
                      <a:pt x="1" y="6060"/>
                      <a:pt x="380" y="6767"/>
                      <a:pt x="1010" y="7186"/>
                    </a:cubicBezTo>
                    <a:lnTo>
                      <a:pt x="3681" y="8941"/>
                    </a:lnTo>
                    <a:cubicBezTo>
                      <a:pt x="3690" y="8947"/>
                      <a:pt x="3702" y="8944"/>
                      <a:pt x="3714" y="8950"/>
                    </a:cubicBezTo>
                    <a:cubicBezTo>
                      <a:pt x="4129" y="10107"/>
                      <a:pt x="5006" y="11037"/>
                      <a:pt x="6297" y="11642"/>
                    </a:cubicBezTo>
                    <a:cubicBezTo>
                      <a:pt x="7137" y="12034"/>
                      <a:pt x="7692" y="12817"/>
                      <a:pt x="7866" y="13627"/>
                    </a:cubicBezTo>
                    <a:lnTo>
                      <a:pt x="11386" y="13627"/>
                    </a:lnTo>
                    <a:cubicBezTo>
                      <a:pt x="11504" y="12844"/>
                      <a:pt x="11949" y="12067"/>
                      <a:pt x="12648" y="11676"/>
                    </a:cubicBezTo>
                    <a:cubicBezTo>
                      <a:pt x="14003" y="10908"/>
                      <a:pt x="15027" y="10101"/>
                      <a:pt x="15521" y="8965"/>
                    </a:cubicBezTo>
                    <a:cubicBezTo>
                      <a:pt x="15545" y="8953"/>
                      <a:pt x="15575" y="8956"/>
                      <a:pt x="15599" y="8941"/>
                    </a:cubicBezTo>
                    <a:lnTo>
                      <a:pt x="18273" y="7186"/>
                    </a:lnTo>
                    <a:cubicBezTo>
                      <a:pt x="18899" y="6767"/>
                      <a:pt x="19279" y="6063"/>
                      <a:pt x="19279" y="5307"/>
                    </a:cubicBezTo>
                    <a:lnTo>
                      <a:pt x="19279" y="3389"/>
                    </a:lnTo>
                    <a:cubicBezTo>
                      <a:pt x="19276" y="2142"/>
                      <a:pt x="18267" y="1130"/>
                      <a:pt x="17020" y="1130"/>
                    </a:cubicBezTo>
                    <a:cubicBezTo>
                      <a:pt x="16611" y="1133"/>
                      <a:pt x="16207" y="1242"/>
                      <a:pt x="15852" y="1443"/>
                    </a:cubicBezTo>
                    <a:lnTo>
                      <a:pt x="15852" y="567"/>
                    </a:lnTo>
                    <a:cubicBezTo>
                      <a:pt x="15852" y="254"/>
                      <a:pt x="15599" y="1"/>
                      <a:pt x="15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28"/>
              <p:cNvSpPr/>
              <p:nvPr/>
            </p:nvSpPr>
            <p:spPr>
              <a:xfrm>
                <a:off x="5756375" y="1803975"/>
                <a:ext cx="25410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10164" h="4517" extrusionOk="0">
                    <a:moveTo>
                      <a:pt x="2259" y="0"/>
                    </a:moveTo>
                    <a:cubicBezTo>
                      <a:pt x="1636" y="0"/>
                      <a:pt x="1130" y="506"/>
                      <a:pt x="1130" y="1129"/>
                    </a:cubicBezTo>
                    <a:lnTo>
                      <a:pt x="1130" y="1695"/>
                    </a:lnTo>
                    <a:lnTo>
                      <a:pt x="2825" y="1695"/>
                    </a:lnTo>
                    <a:cubicBezTo>
                      <a:pt x="3136" y="1695"/>
                      <a:pt x="3389" y="1945"/>
                      <a:pt x="3389" y="2258"/>
                    </a:cubicBezTo>
                    <a:cubicBezTo>
                      <a:pt x="3389" y="2572"/>
                      <a:pt x="3136" y="2825"/>
                      <a:pt x="2825" y="2825"/>
                    </a:cubicBezTo>
                    <a:lnTo>
                      <a:pt x="567" y="2825"/>
                    </a:lnTo>
                    <a:cubicBezTo>
                      <a:pt x="254" y="2825"/>
                      <a:pt x="1" y="3075"/>
                      <a:pt x="1" y="3388"/>
                    </a:cubicBezTo>
                    <a:lnTo>
                      <a:pt x="1" y="3954"/>
                    </a:lnTo>
                    <a:cubicBezTo>
                      <a:pt x="1" y="4264"/>
                      <a:pt x="254" y="4517"/>
                      <a:pt x="567" y="4517"/>
                    </a:cubicBezTo>
                    <a:lnTo>
                      <a:pt x="9601" y="4517"/>
                    </a:lnTo>
                    <a:cubicBezTo>
                      <a:pt x="9911" y="4517"/>
                      <a:pt x="10164" y="4264"/>
                      <a:pt x="10164" y="3954"/>
                    </a:cubicBezTo>
                    <a:lnTo>
                      <a:pt x="10164" y="3388"/>
                    </a:lnTo>
                    <a:cubicBezTo>
                      <a:pt x="10164" y="3075"/>
                      <a:pt x="9911" y="2825"/>
                      <a:pt x="9601" y="2825"/>
                    </a:cubicBezTo>
                    <a:lnTo>
                      <a:pt x="7342" y="2825"/>
                    </a:lnTo>
                    <a:cubicBezTo>
                      <a:pt x="7029" y="2825"/>
                      <a:pt x="6776" y="2572"/>
                      <a:pt x="6776" y="2258"/>
                    </a:cubicBezTo>
                    <a:cubicBezTo>
                      <a:pt x="6776" y="1945"/>
                      <a:pt x="7029" y="1695"/>
                      <a:pt x="7342" y="1695"/>
                    </a:cubicBezTo>
                    <a:lnTo>
                      <a:pt x="9035" y="1695"/>
                    </a:lnTo>
                    <a:lnTo>
                      <a:pt x="9035" y="1129"/>
                    </a:lnTo>
                    <a:cubicBezTo>
                      <a:pt x="9035" y="506"/>
                      <a:pt x="8529" y="0"/>
                      <a:pt x="7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28"/>
              <p:cNvSpPr/>
              <p:nvPr/>
            </p:nvSpPr>
            <p:spPr>
              <a:xfrm>
                <a:off x="5843400" y="1537550"/>
                <a:ext cx="79975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3045" extrusionOk="0">
                    <a:moveTo>
                      <a:pt x="1603" y="0"/>
                    </a:moveTo>
                    <a:lnTo>
                      <a:pt x="1238" y="738"/>
                    </a:lnTo>
                    <a:cubicBezTo>
                      <a:pt x="1157" y="904"/>
                      <a:pt x="998" y="1018"/>
                      <a:pt x="814" y="1045"/>
                    </a:cubicBezTo>
                    <a:lnTo>
                      <a:pt x="1" y="1163"/>
                    </a:lnTo>
                    <a:lnTo>
                      <a:pt x="588" y="1735"/>
                    </a:lnTo>
                    <a:cubicBezTo>
                      <a:pt x="721" y="1864"/>
                      <a:pt x="784" y="2051"/>
                      <a:pt x="751" y="2235"/>
                    </a:cubicBezTo>
                    <a:lnTo>
                      <a:pt x="612" y="3045"/>
                    </a:lnTo>
                    <a:lnTo>
                      <a:pt x="1338" y="2662"/>
                    </a:lnTo>
                    <a:cubicBezTo>
                      <a:pt x="1421" y="2619"/>
                      <a:pt x="1511" y="2597"/>
                      <a:pt x="1601" y="2597"/>
                    </a:cubicBezTo>
                    <a:cubicBezTo>
                      <a:pt x="1691" y="2597"/>
                      <a:pt x="1781" y="2619"/>
                      <a:pt x="1862" y="2662"/>
                    </a:cubicBezTo>
                    <a:lnTo>
                      <a:pt x="2588" y="3045"/>
                    </a:lnTo>
                    <a:lnTo>
                      <a:pt x="2452" y="2235"/>
                    </a:lnTo>
                    <a:cubicBezTo>
                      <a:pt x="2419" y="2051"/>
                      <a:pt x="2479" y="1864"/>
                      <a:pt x="2612" y="1735"/>
                    </a:cubicBezTo>
                    <a:lnTo>
                      <a:pt x="3199" y="1163"/>
                    </a:lnTo>
                    <a:lnTo>
                      <a:pt x="2389" y="1045"/>
                    </a:lnTo>
                    <a:cubicBezTo>
                      <a:pt x="2205" y="1018"/>
                      <a:pt x="2045" y="904"/>
                      <a:pt x="1964" y="735"/>
                    </a:cubicBezTo>
                    <a:lnTo>
                      <a:pt x="16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2" name="Google Shape;162;p28"/>
            <p:cNvGrpSpPr/>
            <p:nvPr/>
          </p:nvGrpSpPr>
          <p:grpSpPr>
            <a:xfrm>
              <a:off x="5671941" y="3575106"/>
              <a:ext cx="340573" cy="339271"/>
              <a:chOff x="898875" y="4399275"/>
              <a:chExt cx="483700" cy="481850"/>
            </a:xfrm>
          </p:grpSpPr>
          <p:sp>
            <p:nvSpPr>
              <p:cNvPr id="163" name="Google Shape;163;p28"/>
              <p:cNvSpPr/>
              <p:nvPr/>
            </p:nvSpPr>
            <p:spPr>
              <a:xfrm>
                <a:off x="992750" y="4642900"/>
                <a:ext cx="145300" cy="144100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764" extrusionOk="0">
                    <a:moveTo>
                      <a:pt x="994" y="0"/>
                    </a:moveTo>
                    <a:lnTo>
                      <a:pt x="988" y="12"/>
                    </a:lnTo>
                    <a:cubicBezTo>
                      <a:pt x="988" y="9"/>
                      <a:pt x="991" y="6"/>
                      <a:pt x="991" y="3"/>
                    </a:cubicBezTo>
                    <a:lnTo>
                      <a:pt x="991" y="3"/>
                    </a:lnTo>
                    <a:lnTo>
                      <a:pt x="979" y="27"/>
                    </a:lnTo>
                    <a:lnTo>
                      <a:pt x="108" y="1759"/>
                    </a:lnTo>
                    <a:cubicBezTo>
                      <a:pt x="0" y="1976"/>
                      <a:pt x="42" y="2241"/>
                      <a:pt x="214" y="2415"/>
                    </a:cubicBezTo>
                    <a:lnTo>
                      <a:pt x="3397" y="5598"/>
                    </a:lnTo>
                    <a:cubicBezTo>
                      <a:pt x="3506" y="5707"/>
                      <a:pt x="3649" y="5763"/>
                      <a:pt x="3795" y="5763"/>
                    </a:cubicBezTo>
                    <a:cubicBezTo>
                      <a:pt x="3883" y="5763"/>
                      <a:pt x="3971" y="5743"/>
                      <a:pt x="4053" y="5701"/>
                    </a:cubicBezTo>
                    <a:lnTo>
                      <a:pt x="5797" y="4827"/>
                    </a:lnTo>
                    <a:lnTo>
                      <a:pt x="5800" y="4824"/>
                    </a:lnTo>
                    <a:lnTo>
                      <a:pt x="5812" y="4818"/>
                    </a:lnTo>
                    <a:lnTo>
                      <a:pt x="9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8"/>
              <p:cNvSpPr/>
              <p:nvPr/>
            </p:nvSpPr>
            <p:spPr>
              <a:xfrm>
                <a:off x="1138025" y="4763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8"/>
              <p:cNvSpPr/>
              <p:nvPr/>
            </p:nvSpPr>
            <p:spPr>
              <a:xfrm>
                <a:off x="1269550" y="4399275"/>
                <a:ext cx="113025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485" extrusionOk="0">
                    <a:moveTo>
                      <a:pt x="3066" y="1"/>
                    </a:moveTo>
                    <a:cubicBezTo>
                      <a:pt x="1947" y="1"/>
                      <a:pt x="938" y="82"/>
                      <a:pt x="0" y="239"/>
                    </a:cubicBezTo>
                    <a:lnTo>
                      <a:pt x="9" y="895"/>
                    </a:lnTo>
                    <a:cubicBezTo>
                      <a:pt x="34" y="2862"/>
                      <a:pt x="1623" y="4452"/>
                      <a:pt x="3590" y="4476"/>
                    </a:cubicBezTo>
                    <a:lnTo>
                      <a:pt x="4243" y="4485"/>
                    </a:lnTo>
                    <a:cubicBezTo>
                      <a:pt x="4439" y="3313"/>
                      <a:pt x="4520" y="2028"/>
                      <a:pt x="4469" y="561"/>
                    </a:cubicBezTo>
                    <a:cubicBezTo>
                      <a:pt x="4457" y="266"/>
                      <a:pt x="4219" y="28"/>
                      <a:pt x="3924" y="16"/>
                    </a:cubicBezTo>
                    <a:cubicBezTo>
                      <a:pt x="3631" y="6"/>
                      <a:pt x="3345" y="1"/>
                      <a:pt x="30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8"/>
              <p:cNvSpPr/>
              <p:nvPr/>
            </p:nvSpPr>
            <p:spPr>
              <a:xfrm>
                <a:off x="1161975" y="4531175"/>
                <a:ext cx="91400" cy="8435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374" extrusionOk="0">
                    <a:moveTo>
                      <a:pt x="1821" y="1"/>
                    </a:moveTo>
                    <a:cubicBezTo>
                      <a:pt x="1137" y="1"/>
                      <a:pt x="523" y="415"/>
                      <a:pt x="262" y="1046"/>
                    </a:cubicBezTo>
                    <a:cubicBezTo>
                      <a:pt x="0" y="1678"/>
                      <a:pt x="145" y="2410"/>
                      <a:pt x="633" y="2894"/>
                    </a:cubicBezTo>
                    <a:cubicBezTo>
                      <a:pt x="952" y="3214"/>
                      <a:pt x="1391" y="3373"/>
                      <a:pt x="1830" y="3373"/>
                    </a:cubicBezTo>
                    <a:cubicBezTo>
                      <a:pt x="2269" y="3373"/>
                      <a:pt x="2707" y="3214"/>
                      <a:pt x="3027" y="2894"/>
                    </a:cubicBezTo>
                    <a:cubicBezTo>
                      <a:pt x="3511" y="2410"/>
                      <a:pt x="3656" y="1681"/>
                      <a:pt x="3394" y="1046"/>
                    </a:cubicBezTo>
                    <a:cubicBezTo>
                      <a:pt x="3132" y="413"/>
                      <a:pt x="2515" y="1"/>
                      <a:pt x="1828" y="1"/>
                    </a:cubicBezTo>
                    <a:cubicBezTo>
                      <a:pt x="1826" y="1"/>
                      <a:pt x="1823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8"/>
              <p:cNvSpPr/>
              <p:nvPr/>
            </p:nvSpPr>
            <p:spPr>
              <a:xfrm>
                <a:off x="1031050" y="4411100"/>
                <a:ext cx="338650" cy="338725"/>
              </a:xfrm>
              <a:custGeom>
                <a:avLst/>
                <a:gdLst/>
                <a:ahLst/>
                <a:cxnLst/>
                <a:rect l="l" t="t" r="r" b="b"/>
                <a:pathLst>
                  <a:path w="13546" h="13549" extrusionOk="0">
                    <a:moveTo>
                      <a:pt x="7066" y="3673"/>
                    </a:moveTo>
                    <a:cubicBezTo>
                      <a:pt x="7800" y="3673"/>
                      <a:pt x="8522" y="3960"/>
                      <a:pt x="9062" y="4500"/>
                    </a:cubicBezTo>
                    <a:cubicBezTo>
                      <a:pt x="10170" y="5602"/>
                      <a:pt x="10170" y="7393"/>
                      <a:pt x="9062" y="8492"/>
                    </a:cubicBezTo>
                    <a:cubicBezTo>
                      <a:pt x="8522" y="9032"/>
                      <a:pt x="7800" y="9319"/>
                      <a:pt x="7066" y="9319"/>
                    </a:cubicBezTo>
                    <a:cubicBezTo>
                      <a:pt x="6702" y="9319"/>
                      <a:pt x="6334" y="9248"/>
                      <a:pt x="5984" y="9104"/>
                    </a:cubicBezTo>
                    <a:cubicBezTo>
                      <a:pt x="4930" y="8667"/>
                      <a:pt x="4244" y="7637"/>
                      <a:pt x="4244" y="6496"/>
                    </a:cubicBezTo>
                    <a:cubicBezTo>
                      <a:pt x="4244" y="5355"/>
                      <a:pt x="4930" y="4325"/>
                      <a:pt x="5984" y="3888"/>
                    </a:cubicBezTo>
                    <a:cubicBezTo>
                      <a:pt x="6334" y="3744"/>
                      <a:pt x="6702" y="3673"/>
                      <a:pt x="7066" y="3673"/>
                    </a:cubicBezTo>
                    <a:close/>
                    <a:moveTo>
                      <a:pt x="3868" y="9124"/>
                    </a:moveTo>
                    <a:cubicBezTo>
                      <a:pt x="4006" y="9124"/>
                      <a:pt x="4147" y="9176"/>
                      <a:pt x="4262" y="9290"/>
                    </a:cubicBezTo>
                    <a:cubicBezTo>
                      <a:pt x="4481" y="9510"/>
                      <a:pt x="4481" y="9869"/>
                      <a:pt x="4262" y="10088"/>
                    </a:cubicBezTo>
                    <a:cubicBezTo>
                      <a:pt x="4147" y="10204"/>
                      <a:pt x="4005" y="10255"/>
                      <a:pt x="3866" y="10255"/>
                    </a:cubicBezTo>
                    <a:cubicBezTo>
                      <a:pt x="3576" y="10255"/>
                      <a:pt x="3298" y="10031"/>
                      <a:pt x="3298" y="9691"/>
                    </a:cubicBezTo>
                    <a:cubicBezTo>
                      <a:pt x="3298" y="9350"/>
                      <a:pt x="3577" y="9124"/>
                      <a:pt x="3868" y="9124"/>
                    </a:cubicBezTo>
                    <a:close/>
                    <a:moveTo>
                      <a:pt x="8414" y="1"/>
                    </a:moveTo>
                    <a:cubicBezTo>
                      <a:pt x="6466" y="507"/>
                      <a:pt x="4888" y="1425"/>
                      <a:pt x="3518" y="2846"/>
                    </a:cubicBezTo>
                    <a:cubicBezTo>
                      <a:pt x="2169" y="4244"/>
                      <a:pt x="1000" y="6282"/>
                      <a:pt x="1" y="8212"/>
                    </a:cubicBezTo>
                    <a:lnTo>
                      <a:pt x="5337" y="13548"/>
                    </a:lnTo>
                    <a:cubicBezTo>
                      <a:pt x="7267" y="12549"/>
                      <a:pt x="9309" y="11380"/>
                      <a:pt x="10706" y="10031"/>
                    </a:cubicBezTo>
                    <a:cubicBezTo>
                      <a:pt x="12124" y="8664"/>
                      <a:pt x="13039" y="7086"/>
                      <a:pt x="13545" y="5138"/>
                    </a:cubicBezTo>
                    <a:lnTo>
                      <a:pt x="13112" y="5129"/>
                    </a:lnTo>
                    <a:cubicBezTo>
                      <a:pt x="10534" y="5099"/>
                      <a:pt x="8453" y="3015"/>
                      <a:pt x="8420" y="440"/>
                    </a:cubicBezTo>
                    <a:lnTo>
                      <a:pt x="84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8"/>
              <p:cNvSpPr/>
              <p:nvPr/>
            </p:nvSpPr>
            <p:spPr>
              <a:xfrm>
                <a:off x="1130500" y="4740450"/>
                <a:ext cx="10895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450" extrusionOk="0">
                    <a:moveTo>
                      <a:pt x="4358" y="1"/>
                    </a:moveTo>
                    <a:lnTo>
                      <a:pt x="4358" y="1"/>
                    </a:lnTo>
                    <a:cubicBezTo>
                      <a:pt x="2906" y="877"/>
                      <a:pt x="1437" y="1609"/>
                      <a:pt x="1" y="2332"/>
                    </a:cubicBezTo>
                    <a:cubicBezTo>
                      <a:pt x="58" y="3090"/>
                      <a:pt x="112" y="3789"/>
                      <a:pt x="118" y="3882"/>
                    </a:cubicBezTo>
                    <a:cubicBezTo>
                      <a:pt x="118" y="4211"/>
                      <a:pt x="387" y="4450"/>
                      <a:pt x="683" y="4450"/>
                    </a:cubicBezTo>
                    <a:cubicBezTo>
                      <a:pt x="767" y="4450"/>
                      <a:pt x="854" y="4430"/>
                      <a:pt x="937" y="4388"/>
                    </a:cubicBezTo>
                    <a:cubicBezTo>
                      <a:pt x="1039" y="4295"/>
                      <a:pt x="3858" y="3208"/>
                      <a:pt x="4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8"/>
              <p:cNvSpPr/>
              <p:nvPr/>
            </p:nvSpPr>
            <p:spPr>
              <a:xfrm>
                <a:off x="927325" y="4539825"/>
                <a:ext cx="114150" cy="109800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4392" extrusionOk="0">
                    <a:moveTo>
                      <a:pt x="4565" y="1"/>
                    </a:moveTo>
                    <a:lnTo>
                      <a:pt x="4565" y="1"/>
                    </a:lnTo>
                    <a:cubicBezTo>
                      <a:pt x="1268" y="459"/>
                      <a:pt x="184" y="3334"/>
                      <a:pt x="91" y="3437"/>
                    </a:cubicBezTo>
                    <a:cubicBezTo>
                      <a:pt x="0" y="3611"/>
                      <a:pt x="9" y="3822"/>
                      <a:pt x="112" y="3988"/>
                    </a:cubicBezTo>
                    <a:cubicBezTo>
                      <a:pt x="295" y="4286"/>
                      <a:pt x="606" y="4232"/>
                      <a:pt x="723" y="4256"/>
                    </a:cubicBezTo>
                    <a:lnTo>
                      <a:pt x="2214" y="4391"/>
                    </a:lnTo>
                    <a:cubicBezTo>
                      <a:pt x="2945" y="2928"/>
                      <a:pt x="3680" y="1458"/>
                      <a:pt x="4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8"/>
              <p:cNvSpPr/>
              <p:nvPr/>
            </p:nvSpPr>
            <p:spPr>
              <a:xfrm>
                <a:off x="898875" y="4711550"/>
                <a:ext cx="170825" cy="169575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6783" extrusionOk="0">
                    <a:moveTo>
                      <a:pt x="2846" y="1"/>
                    </a:moveTo>
                    <a:cubicBezTo>
                      <a:pt x="1747" y="1052"/>
                      <a:pt x="503" y="4602"/>
                      <a:pt x="63" y="6050"/>
                    </a:cubicBezTo>
                    <a:cubicBezTo>
                      <a:pt x="0" y="6252"/>
                      <a:pt x="54" y="6469"/>
                      <a:pt x="202" y="6616"/>
                    </a:cubicBezTo>
                    <a:cubicBezTo>
                      <a:pt x="309" y="6724"/>
                      <a:pt x="454" y="6782"/>
                      <a:pt x="602" y="6782"/>
                    </a:cubicBezTo>
                    <a:cubicBezTo>
                      <a:pt x="656" y="6782"/>
                      <a:pt x="711" y="6774"/>
                      <a:pt x="765" y="6758"/>
                    </a:cubicBezTo>
                    <a:cubicBezTo>
                      <a:pt x="2225" y="6318"/>
                      <a:pt x="5782" y="5084"/>
                      <a:pt x="6833" y="3981"/>
                    </a:cubicBezTo>
                    <a:cubicBezTo>
                      <a:pt x="6655" y="3900"/>
                      <a:pt x="6492" y="3789"/>
                      <a:pt x="6354" y="3650"/>
                    </a:cubicBezTo>
                    <a:lnTo>
                      <a:pt x="5167" y="2464"/>
                    </a:lnTo>
                    <a:lnTo>
                      <a:pt x="4767" y="2861"/>
                    </a:lnTo>
                    <a:cubicBezTo>
                      <a:pt x="4658" y="2967"/>
                      <a:pt x="4517" y="3020"/>
                      <a:pt x="4375" y="3020"/>
                    </a:cubicBezTo>
                    <a:cubicBezTo>
                      <a:pt x="4231" y="3020"/>
                      <a:pt x="4086" y="2965"/>
                      <a:pt x="3975" y="2855"/>
                    </a:cubicBezTo>
                    <a:cubicBezTo>
                      <a:pt x="3758" y="2638"/>
                      <a:pt x="3755" y="2286"/>
                      <a:pt x="3969" y="2063"/>
                    </a:cubicBezTo>
                    <a:lnTo>
                      <a:pt x="4369" y="1663"/>
                    </a:lnTo>
                    <a:lnTo>
                      <a:pt x="3171" y="464"/>
                    </a:lnTo>
                    <a:cubicBezTo>
                      <a:pt x="3035" y="329"/>
                      <a:pt x="2927" y="172"/>
                      <a:pt x="28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0AEB90-BA35-3942-A61A-E86FCE9E30F8}"/>
              </a:ext>
            </a:extLst>
          </p:cNvPr>
          <p:cNvSpPr/>
          <p:nvPr/>
        </p:nvSpPr>
        <p:spPr>
          <a:xfrm>
            <a:off x="-46004" y="2484005"/>
            <a:ext cx="77980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 NAM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NĂM 1991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NAY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4410E-09C6-9E41-8644-E046F27E4A43}"/>
              </a:ext>
            </a:extLst>
          </p:cNvPr>
          <p:cNvSpPr/>
          <p:nvPr/>
        </p:nvSpPr>
        <p:spPr>
          <a:xfrm>
            <a:off x="3034587" y="1309167"/>
            <a:ext cx="2281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657871" y="437867"/>
            <a:ext cx="441208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A8CE7-A882-474F-A81F-AB6EA8C1B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47"/>
          <a:stretch/>
        </p:blipFill>
        <p:spPr>
          <a:xfrm>
            <a:off x="10366018" y="274920"/>
            <a:ext cx="1314012" cy="1401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F7B02-C59B-1E4A-A932-78DA4A2465AC}"/>
              </a:ext>
            </a:extLst>
          </p:cNvPr>
          <p:cNvSpPr/>
          <p:nvPr/>
        </p:nvSpPr>
        <p:spPr>
          <a:xfrm>
            <a:off x="662788" y="1681006"/>
            <a:ext cx="51284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sưu tầm những thành tựu trong công cuộc đổi mới đất nước từ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1991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đến nay ở địa phương nơi em sinh sống tròn và giới thiệu một thành tựu tiêu biểu nhất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0F0CB69-7D0F-6AC4-2775-09409FCF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5758955"/>
            <a:ext cx="1270229" cy="1281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E4C0E-9FA4-63E8-752E-A869F6F3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539" y="437867"/>
            <a:ext cx="5763836" cy="6145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59A6A7-CA72-44DE-13BE-EFDC3C562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859" y="7081837"/>
            <a:ext cx="943132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41"/>
          <p:cNvGrpSpPr/>
          <p:nvPr/>
        </p:nvGrpSpPr>
        <p:grpSpPr>
          <a:xfrm rot="2925974" flipH="1">
            <a:off x="10489432" y="-831297"/>
            <a:ext cx="2415581" cy="2341679"/>
            <a:chOff x="-27619" y="-85186"/>
            <a:chExt cx="1786567" cy="1731908"/>
          </a:xfrm>
        </p:grpSpPr>
        <p:sp>
          <p:nvSpPr>
            <p:cNvPr id="332" name="Google Shape;332;p41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41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41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0CB9A-D774-8295-C97D-2B9961A5D19B}"/>
              </a:ext>
            </a:extLst>
          </p:cNvPr>
          <p:cNvGrpSpPr/>
          <p:nvPr/>
        </p:nvGrpSpPr>
        <p:grpSpPr>
          <a:xfrm>
            <a:off x="-155026" y="0"/>
            <a:ext cx="11805387" cy="713984"/>
            <a:chOff x="-134488" y="0"/>
            <a:chExt cx="11805387" cy="848628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839EEED6-6039-AC4D-5FA1-802E8AAAD6EA}"/>
                </a:ext>
              </a:extLst>
            </p:cNvPr>
            <p:cNvSpPr/>
            <p:nvPr/>
          </p:nvSpPr>
          <p:spPr>
            <a:xfrm>
              <a:off x="0" y="0"/>
              <a:ext cx="11472999" cy="848628"/>
            </a:xfrm>
            <a:prstGeom prst="homePlate">
              <a:avLst/>
            </a:prstGeom>
            <a:solidFill>
              <a:schemeClr val="accent4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E485B-7D06-43AF-44AF-30E46504D788}"/>
                </a:ext>
              </a:extLst>
            </p:cNvPr>
            <p:cNvSpPr txBox="1"/>
            <p:nvPr/>
          </p:nvSpPr>
          <p:spPr>
            <a:xfrm>
              <a:off x="-134488" y="130226"/>
              <a:ext cx="11805387" cy="695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BÀI 21: VIỆT NAM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TỪ NĂM 1991 ĐẾN NAY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11306F-BF7B-B943-170A-E4F8FAAA6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31FA3-0AA3-140D-5A2D-E5ECEF4D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5" y="-1733722"/>
            <a:ext cx="9431329" cy="1981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97FF95-A8EE-A6D8-1952-5C199D8BF714}"/>
              </a:ext>
            </a:extLst>
          </p:cNvPr>
          <p:cNvSpPr txBox="1"/>
          <p:nvPr/>
        </p:nvSpPr>
        <p:spPr>
          <a:xfrm>
            <a:off x="0" y="2648541"/>
            <a:ext cx="75676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 cuộc đổi mới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1991 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nay trải qua mấy giai đoạn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trình bày khái quát các giai đoạn đó và nêu nhận xét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614167-2387-D225-94D6-041CC76C9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094"/>
          <a:stretch/>
        </p:blipFill>
        <p:spPr>
          <a:xfrm>
            <a:off x="6981371" y="1891910"/>
            <a:ext cx="5552627" cy="5664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29411A-0AD9-58D2-8BEB-FECD1B46FA58}"/>
              </a:ext>
            </a:extLst>
          </p:cNvPr>
          <p:cNvSpPr txBox="1"/>
          <p:nvPr/>
        </p:nvSpPr>
        <p:spPr>
          <a:xfrm>
            <a:off x="165059" y="889003"/>
            <a:ext cx="11353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Khái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quát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 cuộc đổi mới đất nước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1991 đến nay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41"/>
          <p:cNvGrpSpPr/>
          <p:nvPr/>
        </p:nvGrpSpPr>
        <p:grpSpPr>
          <a:xfrm rot="2925974" flipH="1">
            <a:off x="10489432" y="-831297"/>
            <a:ext cx="2415581" cy="2341679"/>
            <a:chOff x="-27619" y="-85186"/>
            <a:chExt cx="1786567" cy="1731908"/>
          </a:xfrm>
        </p:grpSpPr>
        <p:sp>
          <p:nvSpPr>
            <p:cNvPr id="332" name="Google Shape;332;p41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41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41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0CB9A-D774-8295-C97D-2B9961A5D19B}"/>
              </a:ext>
            </a:extLst>
          </p:cNvPr>
          <p:cNvGrpSpPr/>
          <p:nvPr/>
        </p:nvGrpSpPr>
        <p:grpSpPr>
          <a:xfrm>
            <a:off x="-155026" y="0"/>
            <a:ext cx="11805387" cy="713984"/>
            <a:chOff x="-134488" y="0"/>
            <a:chExt cx="11805387" cy="848628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839EEED6-6039-AC4D-5FA1-802E8AAAD6EA}"/>
                </a:ext>
              </a:extLst>
            </p:cNvPr>
            <p:cNvSpPr/>
            <p:nvPr/>
          </p:nvSpPr>
          <p:spPr>
            <a:xfrm>
              <a:off x="0" y="0"/>
              <a:ext cx="11472999" cy="848628"/>
            </a:xfrm>
            <a:prstGeom prst="homePlate">
              <a:avLst/>
            </a:prstGeom>
            <a:solidFill>
              <a:schemeClr val="accent4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E485B-7D06-43AF-44AF-30E46504D788}"/>
                </a:ext>
              </a:extLst>
            </p:cNvPr>
            <p:cNvSpPr txBox="1"/>
            <p:nvPr/>
          </p:nvSpPr>
          <p:spPr>
            <a:xfrm>
              <a:off x="-134488" y="130226"/>
              <a:ext cx="11805387" cy="695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BÀI 21: VIỆT NAM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TỪ NĂM 1991 ĐẾN NAY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11306F-BF7B-B943-170A-E4F8FAAA6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31FA3-0AA3-140D-5A2D-E5ECEF4D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5" y="-1733722"/>
            <a:ext cx="9431329" cy="19813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999C22-8BD7-A222-975F-9CF93AE4B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89003"/>
            <a:ext cx="12210768" cy="589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41"/>
          <p:cNvGrpSpPr/>
          <p:nvPr/>
        </p:nvGrpSpPr>
        <p:grpSpPr>
          <a:xfrm rot="2925974" flipH="1">
            <a:off x="10489432" y="-831297"/>
            <a:ext cx="2415581" cy="2341679"/>
            <a:chOff x="-27619" y="-85186"/>
            <a:chExt cx="1786567" cy="1731908"/>
          </a:xfrm>
        </p:grpSpPr>
        <p:sp>
          <p:nvSpPr>
            <p:cNvPr id="332" name="Google Shape;332;p41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41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41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0CB9A-D774-8295-C97D-2B9961A5D19B}"/>
              </a:ext>
            </a:extLst>
          </p:cNvPr>
          <p:cNvGrpSpPr/>
          <p:nvPr/>
        </p:nvGrpSpPr>
        <p:grpSpPr>
          <a:xfrm>
            <a:off x="-155026" y="0"/>
            <a:ext cx="11805387" cy="713984"/>
            <a:chOff x="-134488" y="0"/>
            <a:chExt cx="11805387" cy="848628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839EEED6-6039-AC4D-5FA1-802E8AAAD6EA}"/>
                </a:ext>
              </a:extLst>
            </p:cNvPr>
            <p:cNvSpPr/>
            <p:nvPr/>
          </p:nvSpPr>
          <p:spPr>
            <a:xfrm>
              <a:off x="0" y="0"/>
              <a:ext cx="11472999" cy="848628"/>
            </a:xfrm>
            <a:prstGeom prst="homePlate">
              <a:avLst/>
            </a:prstGeom>
            <a:solidFill>
              <a:schemeClr val="accent4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E485B-7D06-43AF-44AF-30E46504D788}"/>
                </a:ext>
              </a:extLst>
            </p:cNvPr>
            <p:cNvSpPr txBox="1"/>
            <p:nvPr/>
          </p:nvSpPr>
          <p:spPr>
            <a:xfrm>
              <a:off x="-134488" y="130226"/>
              <a:ext cx="11805387" cy="695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BÀI 21: VIỆT NAM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TỪ NĂM 1991 ĐẾN NAY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11306F-BF7B-B943-170A-E4F8FAAA6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31FA3-0AA3-140D-5A2D-E5ECEF4D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5" y="-1733722"/>
            <a:ext cx="9431329" cy="1981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97FF95-A8EE-A6D8-1952-5C199D8BF714}"/>
              </a:ext>
            </a:extLst>
          </p:cNvPr>
          <p:cNvSpPr txBox="1"/>
          <p:nvPr/>
        </p:nvSpPr>
        <p:spPr>
          <a:xfrm>
            <a:off x="18768" y="2240645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Đổi mới toàn diện từ năm 1991 đến nay được chia thành ba giai đoạn lớn theo chiến lược phát triển kinh tế – xã hội: 1991 - 1995, 1996-2011, 2011 đến nay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9411A-0AD9-58D2-8BEB-FECD1B46FA58}"/>
              </a:ext>
            </a:extLst>
          </p:cNvPr>
          <p:cNvSpPr txBox="1"/>
          <p:nvPr/>
        </p:nvSpPr>
        <p:spPr>
          <a:xfrm>
            <a:off x="165059" y="889003"/>
            <a:ext cx="11353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Khái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quát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 cuộc đổi mới đất nước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1991 đến nay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41"/>
          <p:cNvGrpSpPr/>
          <p:nvPr/>
        </p:nvGrpSpPr>
        <p:grpSpPr>
          <a:xfrm rot="2925974" flipH="1">
            <a:off x="10489432" y="-831297"/>
            <a:ext cx="2415581" cy="2341679"/>
            <a:chOff x="-27619" y="-85186"/>
            <a:chExt cx="1786567" cy="1731908"/>
          </a:xfrm>
        </p:grpSpPr>
        <p:sp>
          <p:nvSpPr>
            <p:cNvPr id="332" name="Google Shape;332;p41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41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41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Google Shape;339;p41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E5F7B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0CB9A-D774-8295-C97D-2B9961A5D19B}"/>
              </a:ext>
            </a:extLst>
          </p:cNvPr>
          <p:cNvGrpSpPr/>
          <p:nvPr/>
        </p:nvGrpSpPr>
        <p:grpSpPr>
          <a:xfrm>
            <a:off x="-155026" y="0"/>
            <a:ext cx="11805387" cy="713984"/>
            <a:chOff x="-134488" y="0"/>
            <a:chExt cx="11805387" cy="848628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839EEED6-6039-AC4D-5FA1-802E8AAAD6EA}"/>
                </a:ext>
              </a:extLst>
            </p:cNvPr>
            <p:cNvSpPr/>
            <p:nvPr/>
          </p:nvSpPr>
          <p:spPr>
            <a:xfrm>
              <a:off x="0" y="0"/>
              <a:ext cx="11472999" cy="848628"/>
            </a:xfrm>
            <a:prstGeom prst="homePlate">
              <a:avLst/>
            </a:prstGeom>
            <a:solidFill>
              <a:schemeClr val="accent4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E485B-7D06-43AF-44AF-30E46504D788}"/>
                </a:ext>
              </a:extLst>
            </p:cNvPr>
            <p:cNvSpPr txBox="1"/>
            <p:nvPr/>
          </p:nvSpPr>
          <p:spPr>
            <a:xfrm>
              <a:off x="-134488" y="130226"/>
              <a:ext cx="11805387" cy="695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BÀI 21: VIỆT NAM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/>
                  <a:cs typeface="Times New Roman" panose="02020603050405020304" pitchFamily="18" charset="0"/>
                </a:rPr>
                <a:t>TỪ NĂM 1991 ĐẾN NAY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11306F-BF7B-B943-170A-E4F8FAAA6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5" y="5929163"/>
            <a:ext cx="1095528" cy="1105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31FA3-0AA3-140D-5A2D-E5ECEF4D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35" y="-1733722"/>
            <a:ext cx="9431329" cy="1981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97FF95-A8EE-A6D8-1952-5C199D8BF714}"/>
              </a:ext>
            </a:extLst>
          </p:cNvPr>
          <p:cNvSpPr txBox="1"/>
          <p:nvPr/>
        </p:nvSpPr>
        <p:spPr>
          <a:xfrm>
            <a:off x="462142" y="2604998"/>
            <a:ext cx="54853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thành 4 nhóm hoàn thành nhiệm vụ học tập sau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50EDBF-E462-495B-F7DF-3011BAEBD910}"/>
              </a:ext>
            </a:extLst>
          </p:cNvPr>
          <p:cNvSpPr/>
          <p:nvPr/>
        </p:nvSpPr>
        <p:spPr>
          <a:xfrm>
            <a:off x="7222430" y="1985941"/>
            <a:ext cx="4358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614167-2387-D225-94D6-041CC76C94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094"/>
          <a:stretch/>
        </p:blipFill>
        <p:spPr>
          <a:xfrm>
            <a:off x="6244542" y="3086732"/>
            <a:ext cx="6486218" cy="4080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2E167-F655-2212-F945-18F130BC356C}"/>
              </a:ext>
            </a:extLst>
          </p:cNvPr>
          <p:cNvSpPr txBox="1"/>
          <p:nvPr/>
        </p:nvSpPr>
        <p:spPr>
          <a:xfrm>
            <a:off x="165059" y="889003"/>
            <a:ext cx="11353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Thành tựu của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 cuộc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ổi mới đất nước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1991 đến nay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06B63-9081-CF56-887B-64AB18835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35" y="-1719208"/>
            <a:ext cx="9431329" cy="1981372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EA9A9E-2C93-229C-3E19-9CD67C1D9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066327"/>
              </p:ext>
            </p:extLst>
          </p:nvPr>
        </p:nvGraphicFramePr>
        <p:xfrm>
          <a:off x="-1" y="0"/>
          <a:ext cx="12192001" cy="67926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243868">
                  <a:extLst>
                    <a:ext uri="{9D8B030D-6E8A-4147-A177-3AD203B41FA5}">
                      <a16:colId xmlns:a16="http://schemas.microsoft.com/office/drawing/2014/main" val="3263016528"/>
                    </a:ext>
                  </a:extLst>
                </a:gridCol>
                <a:gridCol w="9948133">
                  <a:extLst>
                    <a:ext uri="{9D8B030D-6E8A-4147-A177-3AD203B41FA5}">
                      <a16:colId xmlns:a16="http://schemas.microsoft.com/office/drawing/2014/main" val="2298297334"/>
                    </a:ext>
                  </a:extLst>
                </a:gridCol>
              </a:tblGrid>
              <a:tr h="640161">
                <a:tc gridSpan="2">
                  <a:txBody>
                    <a:bodyPr/>
                    <a:lstStyle/>
                    <a:p>
                      <a:pPr algn="ctr"/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Ữ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THÀNH TỰU TIÊU BIỂU CỦA VIỆT NAM</a:t>
                      </a: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 NĂM 1991</a:t>
                      </a:r>
                      <a:r>
                        <a:rPr lang="vi-V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ĐẾN NAY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750278"/>
                  </a:ext>
                </a:extLst>
              </a:tr>
              <a:tr h="720022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 tiêu biểu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138"/>
                  </a:ext>
                </a:extLst>
              </a:tr>
              <a:tr h="1410698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tế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079259"/>
                  </a:ext>
                </a:extLst>
              </a:tr>
              <a:tr h="1340601"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 trị</a:t>
                      </a:r>
                      <a:endParaRPr lang="en-US" sz="28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651688"/>
                  </a:ext>
                </a:extLst>
              </a:tr>
              <a:tr h="1340601"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 hóa-xã hội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36705"/>
                  </a:ext>
                </a:extLst>
              </a:tr>
              <a:tr h="134060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 phòng an ninh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904139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E431238C-5F35-6142-2EDF-8F44D567D846}"/>
              </a:ext>
            </a:extLst>
          </p:cNvPr>
          <p:cNvGrpSpPr/>
          <p:nvPr/>
        </p:nvGrpSpPr>
        <p:grpSpPr>
          <a:xfrm>
            <a:off x="3739830" y="1604188"/>
            <a:ext cx="6718582" cy="1088758"/>
            <a:chOff x="-561791" y="4661077"/>
            <a:chExt cx="10471839" cy="1804232"/>
          </a:xfrm>
        </p:grpSpPr>
        <p:sp>
          <p:nvSpPr>
            <p:cNvPr id="26" name="Freeform 125">
              <a:extLst>
                <a:ext uri="{FF2B5EF4-FFF2-40B4-BE49-F238E27FC236}">
                  <a16:creationId xmlns:a16="http://schemas.microsoft.com/office/drawing/2014/main" id="{92E55633-F915-4EFF-75B8-B73477381628}"/>
                </a:ext>
              </a:extLst>
            </p:cNvPr>
            <p:cNvSpPr/>
            <p:nvPr/>
          </p:nvSpPr>
          <p:spPr>
            <a:xfrm>
              <a:off x="-561791" y="4661077"/>
              <a:ext cx="10471839" cy="180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19279" y="0"/>
                  </a:moveTo>
                  <a:lnTo>
                    <a:pt x="2311" y="0"/>
                  </a:lnTo>
                  <a:cubicBezTo>
                    <a:pt x="1033" y="2"/>
                    <a:pt x="-2" y="859"/>
                    <a:pt x="0" y="1915"/>
                  </a:cubicBezTo>
                  <a:cubicBezTo>
                    <a:pt x="0" y="1917"/>
                    <a:pt x="0" y="1919"/>
                    <a:pt x="0" y="1921"/>
                  </a:cubicBezTo>
                  <a:lnTo>
                    <a:pt x="0" y="16500"/>
                  </a:lnTo>
                  <a:cubicBezTo>
                    <a:pt x="2" y="17554"/>
                    <a:pt x="1035" y="18407"/>
                    <a:pt x="2311" y="18409"/>
                  </a:cubicBezTo>
                  <a:lnTo>
                    <a:pt x="7756" y="18409"/>
                  </a:lnTo>
                  <a:lnTo>
                    <a:pt x="10797" y="21600"/>
                  </a:lnTo>
                  <a:lnTo>
                    <a:pt x="13835" y="18409"/>
                  </a:lnTo>
                  <a:lnTo>
                    <a:pt x="19279" y="18409"/>
                  </a:lnTo>
                  <a:cubicBezTo>
                    <a:pt x="20556" y="18407"/>
                    <a:pt x="21590" y="17554"/>
                    <a:pt x="21594" y="16500"/>
                  </a:cubicBezTo>
                  <a:lnTo>
                    <a:pt x="21594" y="1921"/>
                  </a:lnTo>
                  <a:cubicBezTo>
                    <a:pt x="21598" y="863"/>
                    <a:pt x="20563" y="3"/>
                    <a:pt x="19283" y="0"/>
                  </a:cubicBezTo>
                  <a:cubicBezTo>
                    <a:pt x="19282" y="0"/>
                    <a:pt x="19281" y="0"/>
                    <a:pt x="19279" y="0"/>
                  </a:cubicBezTo>
                  <a:close/>
                </a:path>
              </a:pathLst>
            </a:custGeom>
            <a:gradFill>
              <a:gsLst>
                <a:gs pos="849">
                  <a:srgbClr val="FF00A2"/>
                </a:gs>
                <a:gs pos="62947">
                  <a:srgbClr val="FF0071"/>
                </a:gs>
                <a:gs pos="97628">
                  <a:srgbClr val="FF0040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1828800">
                <a:defRPr sz="3600" b="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7" name="Freeform 128">
              <a:extLst>
                <a:ext uri="{FF2B5EF4-FFF2-40B4-BE49-F238E27FC236}">
                  <a16:creationId xmlns:a16="http://schemas.microsoft.com/office/drawing/2014/main" id="{04B829CD-84A6-BDF7-A1BD-0DC452EE50E4}"/>
                </a:ext>
              </a:extLst>
            </p:cNvPr>
            <p:cNvSpPr/>
            <p:nvPr/>
          </p:nvSpPr>
          <p:spPr>
            <a:xfrm>
              <a:off x="4027860" y="4818528"/>
              <a:ext cx="1237523" cy="123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6" h="19026" extrusionOk="0">
                  <a:moveTo>
                    <a:pt x="19445" y="5848"/>
                  </a:moveTo>
                  <a:cubicBezTo>
                    <a:pt x="17293" y="1001"/>
                    <a:pt x="11371" y="-1287"/>
                    <a:pt x="6218" y="737"/>
                  </a:cubicBezTo>
                  <a:cubicBezTo>
                    <a:pt x="1065" y="2761"/>
                    <a:pt x="-1368" y="8331"/>
                    <a:pt x="784" y="13178"/>
                  </a:cubicBezTo>
                  <a:cubicBezTo>
                    <a:pt x="2936" y="18025"/>
                    <a:pt x="8858" y="20313"/>
                    <a:pt x="14011" y="18289"/>
                  </a:cubicBezTo>
                  <a:cubicBezTo>
                    <a:pt x="17764" y="16815"/>
                    <a:pt x="20212" y="13370"/>
                    <a:pt x="20226" y="9545"/>
                  </a:cubicBezTo>
                  <a:cubicBezTo>
                    <a:pt x="20232" y="8276"/>
                    <a:pt x="19966" y="7018"/>
                    <a:pt x="19445" y="5848"/>
                  </a:cubicBezTo>
                  <a:close/>
                </a:path>
              </a:pathLst>
            </a:custGeom>
            <a:gradFill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/>
            </a:gradFill>
            <a:ln w="12700">
              <a:miter lim="400000"/>
            </a:ln>
            <a:effectLst>
              <a:outerShdw blurRad="76200" dist="50800" dir="2315233" rotWithShape="0">
                <a:srgbClr val="000000">
                  <a:alpha val="28814"/>
                </a:srgbClr>
              </a:outerShdw>
            </a:effectLst>
          </p:spPr>
          <p:txBody>
            <a:bodyPr tIns="91439" bIns="91439" anchor="ctr"/>
            <a:lstStyle/>
            <a:p>
              <a:pPr algn="ctr" defTabSz="1828800">
                <a:defRPr sz="3600" b="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Google Shape;47;p1">
              <a:extLst>
                <a:ext uri="{FF2B5EF4-FFF2-40B4-BE49-F238E27FC236}">
                  <a16:creationId xmlns:a16="http://schemas.microsoft.com/office/drawing/2014/main" id="{B8E91046-F665-7FDF-7AB5-362B6523C325}"/>
                </a:ext>
              </a:extLst>
            </p:cNvPr>
            <p:cNvSpPr txBox="1"/>
            <p:nvPr/>
          </p:nvSpPr>
          <p:spPr>
            <a:xfrm>
              <a:off x="3941338" y="4932902"/>
              <a:ext cx="1465579" cy="11219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defTabSz="1828800">
                <a:defRPr sz="58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algn="ctr"/>
              <a:r>
                <a:rPr sz="3200" b="1" dirty="0">
                  <a:solidFill>
                    <a:srgbClr val="00B050">
                      <a:alpha val="58000"/>
                    </a:srgbClr>
                  </a:solidFill>
                  <a:latin typeface="Avenir Next Demi Bold" panose="020B0503020202020204" pitchFamily="34" charset="0"/>
                </a:rPr>
                <a:t>01   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4A2240-348C-8BD4-5D7C-B95520DC5C36}"/>
              </a:ext>
            </a:extLst>
          </p:cNvPr>
          <p:cNvGrpSpPr/>
          <p:nvPr/>
        </p:nvGrpSpPr>
        <p:grpSpPr>
          <a:xfrm>
            <a:off x="3797478" y="2865935"/>
            <a:ext cx="6603283" cy="1100270"/>
            <a:chOff x="5238387" y="5224817"/>
            <a:chExt cx="10697783" cy="1823309"/>
          </a:xfrm>
        </p:grpSpPr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id="{9E62D478-43DB-0D79-BCDF-7D47B76EED32}"/>
                </a:ext>
              </a:extLst>
            </p:cNvPr>
            <p:cNvSpPr/>
            <p:nvPr/>
          </p:nvSpPr>
          <p:spPr>
            <a:xfrm>
              <a:off x="5238387" y="5224817"/>
              <a:ext cx="10697783" cy="1823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19279" y="0"/>
                  </a:moveTo>
                  <a:lnTo>
                    <a:pt x="2311" y="0"/>
                  </a:lnTo>
                  <a:cubicBezTo>
                    <a:pt x="1036" y="2"/>
                    <a:pt x="2" y="855"/>
                    <a:pt x="0" y="1909"/>
                  </a:cubicBezTo>
                  <a:lnTo>
                    <a:pt x="0" y="16500"/>
                  </a:lnTo>
                  <a:cubicBezTo>
                    <a:pt x="2" y="17554"/>
                    <a:pt x="1036" y="18407"/>
                    <a:pt x="2311" y="18409"/>
                  </a:cubicBezTo>
                  <a:lnTo>
                    <a:pt x="7770" y="18409"/>
                  </a:lnTo>
                  <a:lnTo>
                    <a:pt x="10808" y="21600"/>
                  </a:lnTo>
                  <a:lnTo>
                    <a:pt x="13849" y="18409"/>
                  </a:lnTo>
                  <a:lnTo>
                    <a:pt x="19294" y="18409"/>
                  </a:lnTo>
                  <a:cubicBezTo>
                    <a:pt x="20565" y="18402"/>
                    <a:pt x="21592" y="17550"/>
                    <a:pt x="21594" y="16500"/>
                  </a:cubicBezTo>
                  <a:lnTo>
                    <a:pt x="21594" y="1921"/>
                  </a:lnTo>
                  <a:cubicBezTo>
                    <a:pt x="21600" y="865"/>
                    <a:pt x="20568" y="5"/>
                    <a:pt x="19290" y="0"/>
                  </a:cubicBezTo>
                  <a:cubicBezTo>
                    <a:pt x="19287" y="0"/>
                    <a:pt x="19283" y="0"/>
                    <a:pt x="19279" y="0"/>
                  </a:cubicBezTo>
                  <a:close/>
                </a:path>
              </a:pathLst>
            </a:custGeom>
            <a:gradFill>
              <a:gsLst>
                <a:gs pos="0">
                  <a:srgbClr val="FFBA00"/>
                </a:gs>
                <a:gs pos="46027">
                  <a:srgbClr val="FF7600"/>
                </a:gs>
                <a:gs pos="100000">
                  <a:srgbClr val="FF3200"/>
                </a:gs>
              </a:gsLst>
              <a:lin ang="3174155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1651000">
                <a:defRPr sz="6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31" name="Freeform 122">
              <a:extLst>
                <a:ext uri="{FF2B5EF4-FFF2-40B4-BE49-F238E27FC236}">
                  <a16:creationId xmlns:a16="http://schemas.microsoft.com/office/drawing/2014/main" id="{F69FFA52-C92C-054A-1225-A8E2F7EE16A6}"/>
                </a:ext>
              </a:extLst>
            </p:cNvPr>
            <p:cNvSpPr/>
            <p:nvPr/>
          </p:nvSpPr>
          <p:spPr>
            <a:xfrm>
              <a:off x="9949000" y="5348504"/>
              <a:ext cx="1236061" cy="123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19981" extrusionOk="0">
                  <a:moveTo>
                    <a:pt x="19432" y="6099"/>
                  </a:moveTo>
                  <a:cubicBezTo>
                    <a:pt x="18407" y="3705"/>
                    <a:pt x="16477" y="1800"/>
                    <a:pt x="14052" y="787"/>
                  </a:cubicBezTo>
                  <a:cubicBezTo>
                    <a:pt x="11534" y="-262"/>
                    <a:pt x="8694" y="-262"/>
                    <a:pt x="6177" y="787"/>
                  </a:cubicBezTo>
                  <a:cubicBezTo>
                    <a:pt x="3752" y="1800"/>
                    <a:pt x="1822" y="3705"/>
                    <a:pt x="796" y="6099"/>
                  </a:cubicBezTo>
                  <a:cubicBezTo>
                    <a:pt x="-1371" y="11180"/>
                    <a:pt x="1036" y="17035"/>
                    <a:pt x="6177" y="19187"/>
                  </a:cubicBezTo>
                  <a:cubicBezTo>
                    <a:pt x="11313" y="21338"/>
                    <a:pt x="17243" y="18971"/>
                    <a:pt x="19422" y="13900"/>
                  </a:cubicBezTo>
                  <a:cubicBezTo>
                    <a:pt x="19954" y="12662"/>
                    <a:pt x="20227" y="11330"/>
                    <a:pt x="20224" y="9985"/>
                  </a:cubicBezTo>
                  <a:cubicBezTo>
                    <a:pt x="20229" y="8650"/>
                    <a:pt x="19960" y="7328"/>
                    <a:pt x="19432" y="6099"/>
                  </a:cubicBezTo>
                  <a:close/>
                </a:path>
              </a:pathLst>
            </a:custGeom>
            <a:gradFill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/>
            </a:gradFill>
            <a:ln w="12700">
              <a:miter lim="400000"/>
            </a:ln>
            <a:effectLst>
              <a:outerShdw blurRad="76200" dist="50800" dir="2315233" rotWithShape="0">
                <a:srgbClr val="000000">
                  <a:alpha val="28814"/>
                </a:srgbClr>
              </a:outerShdw>
            </a:effectLst>
          </p:spPr>
          <p:txBody>
            <a:bodyPr tIns="91439" bIns="91439" anchor="ctr"/>
            <a:lstStyle/>
            <a:p>
              <a:pPr algn="ctr" defTabSz="1828800">
                <a:defRPr sz="3600" b="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Google Shape;47;p1">
              <a:extLst>
                <a:ext uri="{FF2B5EF4-FFF2-40B4-BE49-F238E27FC236}">
                  <a16:creationId xmlns:a16="http://schemas.microsoft.com/office/drawing/2014/main" id="{2B7F3BC1-5163-3723-6126-EC79003EEE24}"/>
                </a:ext>
              </a:extLst>
            </p:cNvPr>
            <p:cNvSpPr txBox="1"/>
            <p:nvPr/>
          </p:nvSpPr>
          <p:spPr>
            <a:xfrm>
              <a:off x="9819959" y="5410414"/>
              <a:ext cx="1465579" cy="11219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defTabSz="1828800">
                <a:defRPr sz="58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algn="ctr"/>
              <a:r>
                <a:rPr sz="3200" b="1" dirty="0">
                  <a:solidFill>
                    <a:srgbClr val="FF0000">
                      <a:alpha val="58000"/>
                    </a:srgbClr>
                  </a:solidFill>
                  <a:latin typeface="Avenir Next Demi Bold" panose="020B0503020202020204" pitchFamily="34" charset="0"/>
                </a:rPr>
                <a:t>02</a:t>
              </a:r>
              <a:r>
                <a:rPr sz="3200" b="1" dirty="0">
                  <a:solidFill>
                    <a:srgbClr val="C00000">
                      <a:alpha val="58000"/>
                    </a:srgbClr>
                  </a:solidFill>
                  <a:latin typeface="Avenir Next Demi Bold" panose="020B0503020202020204" pitchFamily="34" charset="0"/>
                </a:rPr>
                <a:t>   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2AFC2F-EBB3-33C6-EF90-76983940AD7D}"/>
              </a:ext>
            </a:extLst>
          </p:cNvPr>
          <p:cNvGrpSpPr/>
          <p:nvPr/>
        </p:nvGrpSpPr>
        <p:grpSpPr>
          <a:xfrm>
            <a:off x="3797478" y="4164452"/>
            <a:ext cx="6466609" cy="1120583"/>
            <a:chOff x="3794326" y="5120309"/>
            <a:chExt cx="11712763" cy="1856970"/>
          </a:xfrm>
        </p:grpSpPr>
        <p:sp>
          <p:nvSpPr>
            <p:cNvPr id="34" name="Freeform 131">
              <a:extLst>
                <a:ext uri="{FF2B5EF4-FFF2-40B4-BE49-F238E27FC236}">
                  <a16:creationId xmlns:a16="http://schemas.microsoft.com/office/drawing/2014/main" id="{8A889005-2B98-C0B4-A014-F820633B8173}"/>
                </a:ext>
              </a:extLst>
            </p:cNvPr>
            <p:cNvSpPr/>
            <p:nvPr/>
          </p:nvSpPr>
          <p:spPr>
            <a:xfrm>
              <a:off x="3794326" y="5120309"/>
              <a:ext cx="11712763" cy="1856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19281" y="0"/>
                  </a:moveTo>
                  <a:lnTo>
                    <a:pt x="2311" y="0"/>
                  </a:lnTo>
                  <a:cubicBezTo>
                    <a:pt x="1036" y="2"/>
                    <a:pt x="2" y="855"/>
                    <a:pt x="0" y="1909"/>
                  </a:cubicBezTo>
                  <a:lnTo>
                    <a:pt x="0" y="16500"/>
                  </a:lnTo>
                  <a:cubicBezTo>
                    <a:pt x="2" y="17554"/>
                    <a:pt x="1036" y="18407"/>
                    <a:pt x="2311" y="18409"/>
                  </a:cubicBezTo>
                  <a:lnTo>
                    <a:pt x="7756" y="18409"/>
                  </a:lnTo>
                  <a:lnTo>
                    <a:pt x="10798" y="21600"/>
                  </a:lnTo>
                  <a:lnTo>
                    <a:pt x="13836" y="18409"/>
                  </a:lnTo>
                  <a:lnTo>
                    <a:pt x="19281" y="18409"/>
                  </a:lnTo>
                  <a:cubicBezTo>
                    <a:pt x="20558" y="18407"/>
                    <a:pt x="21592" y="17554"/>
                    <a:pt x="21596" y="16500"/>
                  </a:cubicBezTo>
                  <a:lnTo>
                    <a:pt x="21596" y="1921"/>
                  </a:lnTo>
                  <a:cubicBezTo>
                    <a:pt x="21600" y="863"/>
                    <a:pt x="20565" y="3"/>
                    <a:pt x="19285" y="0"/>
                  </a:cubicBezTo>
                  <a:cubicBezTo>
                    <a:pt x="19284" y="0"/>
                    <a:pt x="19282" y="0"/>
                    <a:pt x="19281" y="0"/>
                  </a:cubicBezTo>
                  <a:close/>
                </a:path>
              </a:pathLst>
            </a:custGeom>
            <a:gradFill>
              <a:gsLst>
                <a:gs pos="0">
                  <a:srgbClr val="FFE400"/>
                </a:gs>
                <a:gs pos="100000">
                  <a:srgbClr val="FF9000"/>
                </a:gs>
              </a:gsLst>
              <a:lin ang="3174155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1651000">
                <a:defRPr sz="6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35" name="Freeform 134">
              <a:extLst>
                <a:ext uri="{FF2B5EF4-FFF2-40B4-BE49-F238E27FC236}">
                  <a16:creationId xmlns:a16="http://schemas.microsoft.com/office/drawing/2014/main" id="{086E36CA-3EF9-4C8D-B7D8-CAD575F1D84F}"/>
                </a:ext>
              </a:extLst>
            </p:cNvPr>
            <p:cNvSpPr/>
            <p:nvPr/>
          </p:nvSpPr>
          <p:spPr>
            <a:xfrm>
              <a:off x="9018661" y="5459616"/>
              <a:ext cx="1236372" cy="1235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7" h="19981" extrusionOk="0">
                  <a:moveTo>
                    <a:pt x="19430" y="6100"/>
                  </a:moveTo>
                  <a:cubicBezTo>
                    <a:pt x="18404" y="3706"/>
                    <a:pt x="16475" y="1800"/>
                    <a:pt x="14050" y="788"/>
                  </a:cubicBezTo>
                  <a:cubicBezTo>
                    <a:pt x="11533" y="-262"/>
                    <a:pt x="8693" y="-262"/>
                    <a:pt x="6176" y="788"/>
                  </a:cubicBezTo>
                  <a:cubicBezTo>
                    <a:pt x="3752" y="1800"/>
                    <a:pt x="1822" y="3706"/>
                    <a:pt x="797" y="6100"/>
                  </a:cubicBezTo>
                  <a:cubicBezTo>
                    <a:pt x="-1370" y="11182"/>
                    <a:pt x="1036" y="17037"/>
                    <a:pt x="6176" y="19189"/>
                  </a:cubicBezTo>
                  <a:cubicBezTo>
                    <a:pt x="11319" y="21338"/>
                    <a:pt x="17252" y="18962"/>
                    <a:pt x="19428" y="13883"/>
                  </a:cubicBezTo>
                  <a:cubicBezTo>
                    <a:pt x="19956" y="12650"/>
                    <a:pt x="20228" y="11325"/>
                    <a:pt x="20227" y="9986"/>
                  </a:cubicBezTo>
                  <a:cubicBezTo>
                    <a:pt x="20230" y="8651"/>
                    <a:pt x="19959" y="7329"/>
                    <a:pt x="19430" y="6100"/>
                  </a:cubicBezTo>
                  <a:close/>
                </a:path>
              </a:pathLst>
            </a:custGeom>
            <a:gradFill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/>
            </a:gradFill>
            <a:ln w="12700">
              <a:miter lim="400000"/>
            </a:ln>
            <a:effectLst>
              <a:outerShdw blurRad="76200" dist="50800" dir="2315233" rotWithShape="0">
                <a:srgbClr val="000000">
                  <a:alpha val="28814"/>
                </a:srgbClr>
              </a:outerShdw>
            </a:effectLst>
          </p:spPr>
          <p:txBody>
            <a:bodyPr tIns="91439" bIns="91439" anchor="ctr"/>
            <a:lstStyle/>
            <a:p>
              <a:pPr algn="ctr" defTabSz="1828800">
                <a:defRPr sz="3600" b="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6" name="Google Shape;47;p1">
              <a:extLst>
                <a:ext uri="{FF2B5EF4-FFF2-40B4-BE49-F238E27FC236}">
                  <a16:creationId xmlns:a16="http://schemas.microsoft.com/office/drawing/2014/main" id="{2E9123E3-8BB4-BA3B-D8F5-57A9E1320DE9}"/>
                </a:ext>
              </a:extLst>
            </p:cNvPr>
            <p:cNvSpPr txBox="1"/>
            <p:nvPr/>
          </p:nvSpPr>
          <p:spPr>
            <a:xfrm>
              <a:off x="8917917" y="5505662"/>
              <a:ext cx="1465578" cy="11219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defTabSz="1828800">
                <a:defRPr sz="58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algn="ctr"/>
              <a:r>
                <a:rPr sz="3200" b="1">
                  <a:solidFill>
                    <a:srgbClr val="0070C0">
                      <a:alpha val="58000"/>
                    </a:srgbClr>
                  </a:solidFill>
                  <a:latin typeface="Avenir Next Demi Bold" panose="020B0503020202020204" pitchFamily="34" charset="0"/>
                </a:rPr>
                <a:t>03</a:t>
              </a:r>
              <a:r>
                <a:rPr sz="3200" b="1">
                  <a:solidFill>
                    <a:srgbClr val="FF0000">
                      <a:alpha val="58000"/>
                    </a:srgbClr>
                  </a:solidFill>
                  <a:latin typeface="Avenir Next Demi Bold" panose="020B0503020202020204" pitchFamily="34" charset="0"/>
                </a:rPr>
                <a:t>   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8DB734-BE5C-BC27-5A42-406E217EAE02}"/>
              </a:ext>
            </a:extLst>
          </p:cNvPr>
          <p:cNvGrpSpPr/>
          <p:nvPr/>
        </p:nvGrpSpPr>
        <p:grpSpPr>
          <a:xfrm>
            <a:off x="3709240" y="5498436"/>
            <a:ext cx="6544221" cy="1120583"/>
            <a:chOff x="10020567" y="5043336"/>
            <a:chExt cx="10471837" cy="1856971"/>
          </a:xfrm>
        </p:grpSpPr>
        <p:sp>
          <p:nvSpPr>
            <p:cNvPr id="38" name="Freeform 137">
              <a:extLst>
                <a:ext uri="{FF2B5EF4-FFF2-40B4-BE49-F238E27FC236}">
                  <a16:creationId xmlns:a16="http://schemas.microsoft.com/office/drawing/2014/main" id="{E9B68530-4BE0-E7B5-D5CD-86685689B178}"/>
                </a:ext>
              </a:extLst>
            </p:cNvPr>
            <p:cNvSpPr/>
            <p:nvPr/>
          </p:nvSpPr>
          <p:spPr>
            <a:xfrm>
              <a:off x="10020567" y="5043336"/>
              <a:ext cx="10471837" cy="1856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19281" y="0"/>
                  </a:moveTo>
                  <a:lnTo>
                    <a:pt x="2311" y="0"/>
                  </a:lnTo>
                  <a:cubicBezTo>
                    <a:pt x="1033" y="2"/>
                    <a:pt x="-2" y="859"/>
                    <a:pt x="0" y="1915"/>
                  </a:cubicBezTo>
                  <a:cubicBezTo>
                    <a:pt x="0" y="1917"/>
                    <a:pt x="0" y="1919"/>
                    <a:pt x="0" y="1921"/>
                  </a:cubicBezTo>
                  <a:lnTo>
                    <a:pt x="0" y="16500"/>
                  </a:lnTo>
                  <a:cubicBezTo>
                    <a:pt x="2" y="17554"/>
                    <a:pt x="1035" y="18407"/>
                    <a:pt x="2311" y="18409"/>
                  </a:cubicBezTo>
                  <a:lnTo>
                    <a:pt x="7755" y="18409"/>
                  </a:lnTo>
                  <a:lnTo>
                    <a:pt x="10796" y="21600"/>
                  </a:lnTo>
                  <a:lnTo>
                    <a:pt x="13837" y="18409"/>
                  </a:lnTo>
                  <a:lnTo>
                    <a:pt x="19281" y="18409"/>
                  </a:lnTo>
                  <a:cubicBezTo>
                    <a:pt x="20557" y="18407"/>
                    <a:pt x="21590" y="17554"/>
                    <a:pt x="21592" y="16500"/>
                  </a:cubicBezTo>
                  <a:lnTo>
                    <a:pt x="21592" y="1921"/>
                  </a:lnTo>
                  <a:cubicBezTo>
                    <a:pt x="21598" y="865"/>
                    <a:pt x="20567" y="5"/>
                    <a:pt x="19288" y="0"/>
                  </a:cubicBezTo>
                  <a:cubicBezTo>
                    <a:pt x="19286" y="0"/>
                    <a:pt x="19284" y="0"/>
                    <a:pt x="19281" y="0"/>
                  </a:cubicBezTo>
                  <a:close/>
                </a:path>
              </a:pathLst>
            </a:custGeom>
            <a:gradFill>
              <a:gsLst>
                <a:gs pos="0">
                  <a:srgbClr val="DAFF00"/>
                </a:gs>
                <a:gs pos="100000">
                  <a:srgbClr val="59C600"/>
                </a:gs>
              </a:gsLst>
              <a:lin ang="3174155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 defTabSz="1651000">
                <a:defRPr sz="64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3200">
                <a:solidFill>
                  <a:srgbClr val="FFFFFF"/>
                </a:solidFill>
                <a:latin typeface="Helvetica Neue Medium"/>
                <a:sym typeface="Helvetica Neue Medium"/>
              </a:endParaRPr>
            </a:p>
          </p:txBody>
        </p:sp>
        <p:sp>
          <p:nvSpPr>
            <p:cNvPr id="39" name="Freeform 140">
              <a:extLst>
                <a:ext uri="{FF2B5EF4-FFF2-40B4-BE49-F238E27FC236}">
                  <a16:creationId xmlns:a16="http://schemas.microsoft.com/office/drawing/2014/main" id="{B2A5DEA6-62B2-7DFC-423A-0FB229EBF73A}"/>
                </a:ext>
              </a:extLst>
            </p:cNvPr>
            <p:cNvSpPr/>
            <p:nvPr/>
          </p:nvSpPr>
          <p:spPr>
            <a:xfrm>
              <a:off x="14610217" y="5270625"/>
              <a:ext cx="1231555" cy="122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9" h="18978" extrusionOk="0">
                  <a:moveTo>
                    <a:pt x="19571" y="5853"/>
                  </a:moveTo>
                  <a:cubicBezTo>
                    <a:pt x="19062" y="4715"/>
                    <a:pt x="18321" y="3682"/>
                    <a:pt x="17389" y="2811"/>
                  </a:cubicBezTo>
                  <a:cubicBezTo>
                    <a:pt x="16460" y="1939"/>
                    <a:pt x="15361" y="1243"/>
                    <a:pt x="14151" y="762"/>
                  </a:cubicBezTo>
                  <a:cubicBezTo>
                    <a:pt x="8977" y="-1300"/>
                    <a:pt x="3003" y="969"/>
                    <a:pt x="808" y="5829"/>
                  </a:cubicBezTo>
                  <a:cubicBezTo>
                    <a:pt x="273" y="7014"/>
                    <a:pt x="-2" y="8289"/>
                    <a:pt x="0" y="9577"/>
                  </a:cubicBezTo>
                  <a:cubicBezTo>
                    <a:pt x="-2" y="10857"/>
                    <a:pt x="269" y="12125"/>
                    <a:pt x="798" y="13305"/>
                  </a:cubicBezTo>
                  <a:cubicBezTo>
                    <a:pt x="3093" y="18134"/>
                    <a:pt x="9120" y="20300"/>
                    <a:pt x="14260" y="18144"/>
                  </a:cubicBezTo>
                  <a:cubicBezTo>
                    <a:pt x="19254" y="16049"/>
                    <a:pt x="21598" y="10625"/>
                    <a:pt x="19571" y="5853"/>
                  </a:cubicBezTo>
                  <a:close/>
                </a:path>
              </a:pathLst>
            </a:custGeom>
            <a:gradFill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3"/>
            </a:gradFill>
            <a:ln w="12700">
              <a:miter lim="400000"/>
            </a:ln>
            <a:effectLst>
              <a:outerShdw blurRad="76200" dist="50800" dir="2315233" rotWithShape="0">
                <a:srgbClr val="000000">
                  <a:alpha val="28814"/>
                </a:srgbClr>
              </a:outerShdw>
            </a:effectLst>
          </p:spPr>
          <p:txBody>
            <a:bodyPr tIns="91439" bIns="91439" anchor="ctr"/>
            <a:lstStyle/>
            <a:p>
              <a:pPr algn="ctr" defTabSz="1828800">
                <a:defRPr sz="3600" b="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32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Google Shape;47;p1">
              <a:extLst>
                <a:ext uri="{FF2B5EF4-FFF2-40B4-BE49-F238E27FC236}">
                  <a16:creationId xmlns:a16="http://schemas.microsoft.com/office/drawing/2014/main" id="{6CF53620-30FB-7820-F22F-8601ACBB47D2}"/>
                </a:ext>
              </a:extLst>
            </p:cNvPr>
            <p:cNvSpPr txBox="1"/>
            <p:nvPr/>
          </p:nvSpPr>
          <p:spPr>
            <a:xfrm>
              <a:off x="14493205" y="5333824"/>
              <a:ext cx="1465577" cy="11219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398" tIns="91398" rIns="91398" bIns="91398">
              <a:spAutoFit/>
            </a:bodyPr>
            <a:lstStyle>
              <a:lvl1pPr defTabSz="1828800">
                <a:defRPr sz="58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lvl1pPr>
            </a:lstStyle>
            <a:p>
              <a:pPr algn="ctr"/>
              <a:r>
                <a:rPr sz="3200" b="1">
                  <a:solidFill>
                    <a:srgbClr val="FF0000">
                      <a:alpha val="58000"/>
                    </a:srgbClr>
                  </a:solidFill>
                  <a:latin typeface="Avenir Next Demi Bold" panose="020B0503020202020204" pitchFamily="34" charset="0"/>
                </a:rPr>
                <a:t>04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5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accel="38000" fill="hold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accel="38000" fill="hold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accel="38000" fill="hold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accel="38000" fill="hold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accel="3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accel="3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1" accel="3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accel="3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24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oject Tools Infographics by Slidesgo">
  <a:themeElements>
    <a:clrScheme name="Simple Light">
      <a:dk1>
        <a:srgbClr val="000000"/>
      </a:dk1>
      <a:lt1>
        <a:srgbClr val="FFFFFF"/>
      </a:lt1>
      <a:dk2>
        <a:srgbClr val="0D83B1"/>
      </a:dk2>
      <a:lt2>
        <a:srgbClr val="04AEAE"/>
      </a:lt2>
      <a:accent1>
        <a:srgbClr val="00AA7D"/>
      </a:accent1>
      <a:accent2>
        <a:srgbClr val="59BB18"/>
      </a:accent2>
      <a:accent3>
        <a:srgbClr val="B6C524"/>
      </a:accent3>
      <a:accent4>
        <a:srgbClr val="DDD058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1246</Words>
  <Application>Microsoft Office PowerPoint</Application>
  <PresentationFormat>Widescreen</PresentationFormat>
  <Paragraphs>122</Paragraphs>
  <Slides>40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71" baseType="lpstr">
      <vt:lpstr>等线</vt:lpstr>
      <vt:lpstr>Anaheim</vt:lpstr>
      <vt:lpstr>Antic</vt:lpstr>
      <vt:lpstr>Arial</vt:lpstr>
      <vt:lpstr>Avenir Next Demi Bold</vt:lpstr>
      <vt:lpstr>Avenir Next Regular</vt:lpstr>
      <vt:lpstr>Barlow</vt:lpstr>
      <vt:lpstr>Bebas Neue</vt:lpstr>
      <vt:lpstr>Calibri</vt:lpstr>
      <vt:lpstr>Calibri Light</vt:lpstr>
      <vt:lpstr>Fira Sans Extra Condensed</vt:lpstr>
      <vt:lpstr>Helvetica</vt:lpstr>
      <vt:lpstr>Helvetica Neue Medium</vt:lpstr>
      <vt:lpstr>ITC Avant Garde Std Bk</vt:lpstr>
      <vt:lpstr>Londrina Solid</vt:lpstr>
      <vt:lpstr>Montserrat</vt:lpstr>
      <vt:lpstr>Montserrat Medium</vt:lpstr>
      <vt:lpstr>Neucha</vt:lpstr>
      <vt:lpstr>PT Sans</vt:lpstr>
      <vt:lpstr>Roboto</vt:lpstr>
      <vt:lpstr>Roboto Condensed Light</vt:lpstr>
      <vt:lpstr>Times New Roman</vt:lpstr>
      <vt:lpstr>字魂59号-创粗黑</vt:lpstr>
      <vt:lpstr>Office Theme</vt:lpstr>
      <vt:lpstr>Kawaii Scrapbook for College by Slidesgo</vt:lpstr>
      <vt:lpstr>Lawn and Garden Month by Slidesgo</vt:lpstr>
      <vt:lpstr>Project Tools Infographics by Slidesgo</vt:lpstr>
      <vt:lpstr>Chủ đề của Office</vt:lpstr>
      <vt:lpstr>7_Office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Tốc độ tăng trưởng thu nhập quốc dân thực tế hàng năm.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Huong</dc:creator>
  <cp:lastModifiedBy>HP</cp:lastModifiedBy>
  <cp:revision>30</cp:revision>
  <dcterms:created xsi:type="dcterms:W3CDTF">2024-05-15T15:15:14Z</dcterms:created>
  <dcterms:modified xsi:type="dcterms:W3CDTF">2025-04-08T08:07:41Z</dcterms:modified>
</cp:coreProperties>
</file>