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80" r:id="rId1"/>
    <p:sldMasterId id="2147483992" r:id="rId2"/>
    <p:sldMasterId id="2147484004" r:id="rId3"/>
    <p:sldMasterId id="2147484029" r:id="rId4"/>
    <p:sldMasterId id="2147484059" r:id="rId5"/>
  </p:sldMasterIdLst>
  <p:notesMasterIdLst>
    <p:notesMasterId r:id="rId41"/>
  </p:notesMasterIdLst>
  <p:sldIdLst>
    <p:sldId id="558" r:id="rId6"/>
    <p:sldId id="327" r:id="rId7"/>
    <p:sldId id="354" r:id="rId8"/>
    <p:sldId id="563" r:id="rId9"/>
    <p:sldId id="564" r:id="rId10"/>
    <p:sldId id="452" r:id="rId11"/>
    <p:sldId id="358" r:id="rId12"/>
    <p:sldId id="359" r:id="rId13"/>
    <p:sldId id="565" r:id="rId14"/>
    <p:sldId id="568" r:id="rId15"/>
    <p:sldId id="569" r:id="rId16"/>
    <p:sldId id="570" r:id="rId17"/>
    <p:sldId id="574" r:id="rId18"/>
    <p:sldId id="571" r:id="rId19"/>
    <p:sldId id="572" r:id="rId20"/>
    <p:sldId id="573" r:id="rId21"/>
    <p:sldId id="362" r:id="rId22"/>
    <p:sldId id="561" r:id="rId23"/>
    <p:sldId id="584" r:id="rId24"/>
    <p:sldId id="456" r:id="rId25"/>
    <p:sldId id="585" r:id="rId26"/>
    <p:sldId id="562" r:id="rId27"/>
    <p:sldId id="586" r:id="rId28"/>
    <p:sldId id="575" r:id="rId29"/>
    <p:sldId id="587" r:id="rId30"/>
    <p:sldId id="591" r:id="rId31"/>
    <p:sldId id="588" r:id="rId32"/>
    <p:sldId id="589" r:id="rId33"/>
    <p:sldId id="578" r:id="rId34"/>
    <p:sldId id="592" r:id="rId35"/>
    <p:sldId id="436" r:id="rId36"/>
    <p:sldId id="583" r:id="rId37"/>
    <p:sldId id="267" r:id="rId38"/>
    <p:sldId id="291" r:id="rId39"/>
    <p:sldId id="590" r:id="rId40"/>
  </p:sldIdLst>
  <p:sldSz cx="12192000" cy="6858000"/>
  <p:notesSz cx="6858000" cy="9144000"/>
  <p:embeddedFontLst>
    <p:embeddedFont>
      <p:font typeface="#9Slide01 Tieu de ngan" panose="020B0604020202020204" charset="0"/>
      <p:bold r:id="rId42"/>
    </p:embeddedFont>
    <p:embeddedFont>
      <p:font typeface="#9Slide02 Noi dung dai" panose="020B0604020202020204" charset="0"/>
      <p:regular r:id="rId43"/>
    </p:embeddedFont>
    <p:embeddedFont>
      <p:font typeface="#9Slide02 Tieu de dai" panose="020B0604020202020204" charset="0"/>
      <p:regular r:id="rId44"/>
      <p:bold r:id="rId45"/>
    </p:embeddedFont>
    <p:embeddedFont>
      <p:font typeface="#9Slide03 AllRoundGothic" panose="020B0604020202020204" charset="0"/>
      <p:regular r:id="rId46"/>
    </p:embeddedFont>
    <p:embeddedFont>
      <p:font typeface="#9Slide03 BoosterNextFYBlack" panose="020B0604020202020204" charset="0"/>
      <p:regular r:id="rId47"/>
    </p:embeddedFont>
    <p:embeddedFont>
      <p:font typeface="#9Slide04 Manuale" panose="020B0604020202020204" charset="0"/>
      <p:regular r:id="rId48"/>
    </p:embeddedFont>
    <p:embeddedFont>
      <p:font typeface="#9Slide05 Claudia" panose="020B0604020202020204" charset="0"/>
      <p:regular r:id="rId49"/>
    </p:embeddedFont>
    <p:embeddedFont>
      <p:font typeface="#9Slide05 Great Vibes" panose="020B0604020202020204" charset="0"/>
      <p:regular r:id="rId50"/>
    </p:embeddedFont>
    <p:embeddedFont>
      <p:font typeface="Fira Sans Extra Condensed Medium" panose="020B0604020202020204" charset="0"/>
      <p:regular r:id="rId51"/>
      <p:bold r:id="rId52"/>
      <p:italic r:id="rId53"/>
      <p:boldItalic r:id="rId54"/>
    </p:embeddedFont>
    <p:embeddedFont>
      <p:font typeface="Fredoka One" panose="02000000000000000000" pitchFamily="2" charset="0"/>
      <p:regular r:id="rId55"/>
    </p:embeddedFont>
    <p:embeddedFont>
      <p:font typeface="Livvic" pitchFamily="2" charset="0"/>
      <p:regular r:id="rId56"/>
    </p:embeddedFont>
    <p:embeddedFont>
      <p:font typeface="Oswald" panose="00000500000000000000" pitchFamily="2" charset="0"/>
      <p:regular r:id="rId57"/>
    </p:embeddedFont>
    <p:embeddedFont>
      <p:font typeface="Raleway Light" pitchFamily="2" charset="0"/>
      <p:regular r:id="rId58"/>
      <p:italic r:id="rId59"/>
    </p:embeddedFont>
    <p:embeddedFont>
      <p:font typeface="Roboto Condensed Light" panose="02000000000000000000" pitchFamily="2" charset="0"/>
      <p:regular r:id="rId60"/>
      <p:italic r:id="rId61"/>
    </p:embeddedFont>
    <p:embeddedFont>
      <p:font typeface="Tahoma" panose="020B0604030504040204" pitchFamily="34" charset="0"/>
      <p:regular r:id="rId62"/>
      <p:bold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ong pham" initials="hp" lastIdx="1" clrIdx="0">
    <p:extLst>
      <p:ext uri="{19B8F6BF-5375-455C-9EA6-DF929625EA0E}">
        <p15:presenceInfo xmlns:p15="http://schemas.microsoft.com/office/powerpoint/2012/main" userId="dbbeacf3685aa1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80808"/>
    <a:srgbClr val="0033CC"/>
    <a:srgbClr val="FFCC66"/>
    <a:srgbClr val="CC3300"/>
    <a:srgbClr val="FF0066"/>
    <a:srgbClr val="FF9933"/>
    <a:srgbClr val="FF9900"/>
    <a:srgbClr val="FF7C8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86" autoAdjust="0"/>
    <p:restoredTop sz="86466" autoAdjust="0"/>
  </p:normalViewPr>
  <p:slideViewPr>
    <p:cSldViewPr>
      <p:cViewPr varScale="1">
        <p:scale>
          <a:sx n="82" d="100"/>
          <a:sy n="82" d="100"/>
        </p:scale>
        <p:origin x="557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AF85156-021E-4547-8EAB-43F6825176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AF2FD99-5369-40BD-AD89-4D9D57DE02E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59C9A7CA-4840-442A-8E68-FFCA1A586D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82D45774-AD8D-472D-AFCB-94C030C182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noProof="0"/>
              <a:t>Click to edit Master text styles</a:t>
            </a:r>
          </a:p>
          <a:p>
            <a:pPr lvl="1"/>
            <a:r>
              <a:rPr lang="vi-VN" noProof="0"/>
              <a:t>Second level</a:t>
            </a:r>
          </a:p>
          <a:p>
            <a:pPr lvl="2"/>
            <a:r>
              <a:rPr lang="vi-VN" noProof="0"/>
              <a:t>Third level</a:t>
            </a:r>
          </a:p>
          <a:p>
            <a:pPr lvl="3"/>
            <a:r>
              <a:rPr lang="vi-VN" noProof="0"/>
              <a:t>Fourth level</a:t>
            </a:r>
          </a:p>
          <a:p>
            <a:pPr lvl="4"/>
            <a:r>
              <a:rPr lang="vi-VN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FFC6B527-03D3-4D32-9D42-CC6B9F254D6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0B8F4FCA-5E89-465D-8F0C-A61379BC1A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651EE0-3C04-4480-9EAB-724EB8E1C2F6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963882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56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20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16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44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491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hiên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78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hiên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0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35B855-C317-445C-ABC9-8990A1CF1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B185EE7-94FE-46D6-9E0B-3D1039E2B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B0051D-F58D-4924-B12F-160E560D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440608-423C-4E9B-B77A-8F00A7DD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7DB9B4-879B-4E0E-BECC-3E638FF2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57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067BB1-FACE-4149-8AEE-A65EEAA2D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5CDA93A-EBC0-474D-9BAA-7146F5F3D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4A693D-4135-4530-82CA-CF6189DDE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B7C1E3-A19B-4781-BA4E-29DFCE4B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5778DD-B1AE-42D6-B83A-2CCFF510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05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6081222-A433-4BCF-B623-56C042168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4D52EC-7FB8-411A-A100-2A85CCE18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09AAEA-450E-42C9-9F50-910CF3D1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95D189-0DA1-44EA-A66A-1ECBBBEB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915199-5ED7-4361-931D-0647BC4D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2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subTitle" idx="1"/>
          </p:nvPr>
        </p:nvSpPr>
        <p:spPr>
          <a:xfrm rot="-268">
            <a:off x="960000" y="3108232"/>
            <a:ext cx="5136000" cy="1522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088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5860" y="92755"/>
            <a:ext cx="2029547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80400" y="4479232"/>
            <a:ext cx="4254571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1"/>
          <p:cNvSpPr/>
          <p:nvPr/>
        </p:nvSpPr>
        <p:spPr>
          <a:xfrm flipH="1">
            <a:off x="5118" y="3805405"/>
            <a:ext cx="12181751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1"/>
          <p:cNvSpPr/>
          <p:nvPr/>
        </p:nvSpPr>
        <p:spPr>
          <a:xfrm flipH="1">
            <a:off x="9754405" y="4637065"/>
            <a:ext cx="243759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2502" y="24"/>
            <a:ext cx="3516263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21433" y="3429000"/>
            <a:ext cx="7149200" cy="87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21433" y="2186600"/>
            <a:ext cx="7149200" cy="140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666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21400" y="4109000"/>
            <a:ext cx="7149200" cy="56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617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980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287188-E488-4145-B551-32EBB49B1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CE0447F-D057-4DAE-92AA-CDC3644E9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F4406F-75D4-4217-A1A2-F2D48B3E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7CB7CE-374E-45AD-B829-00BD1D53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B693A7-0469-453F-9C7D-1100D693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49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C15D29-DD56-45C5-AD10-1FFB5686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F375B5-2BF4-4C8E-8BC7-32F9C45C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FE0B03-F6A7-4830-8700-01796173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B5A0A9-8135-4059-87AC-9390D0AD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93CEA9-6BC3-4420-88EB-4F888ECC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8219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6A0E4D-3224-44D1-893E-2457DFCF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14C6266-9A9C-4842-9BFB-C08D4E3BA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F538828-CB23-4299-9BC7-3CE1EBF4E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044310-D0B8-4143-BD7E-1F8C1FEC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9B8DE-23DD-498B-96E0-20CE1D3C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2345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A62014-FFEE-4224-B18E-3FC34F06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420F6F-4D6F-48D5-9E14-7761078E2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0E6002-6CF9-4C4A-9A9E-E85284341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00D747-F737-4A35-9A05-1CFF20A2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B4E355C-9E89-4981-B92C-A809A12C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5C3CDE9-0C70-413A-90E0-495486784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56679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042CAF-6FF0-4F6E-8118-2DFF5A0B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DC7A490-EDDF-445F-B8CC-F163E521E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2A8D400-CD01-415F-9FC0-45A0B26B7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1BCC926-75EA-4DB2-87AF-97129ABE2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3C6BE81-C8DB-4F9C-8C9C-46B1665D29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345C7EA-397C-4CDF-848F-A6538A16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257059A-9482-4E12-ACA0-E7F691FA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40349B7-B99E-4903-B0BB-F59AE9B4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9510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E948A4-642E-4AB4-80DB-0BD1DA6C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3BD4CDE-70B6-4769-B023-81B5B2C4E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D7F33DA-44DE-459B-8558-FD90D6769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DB8924B-77D0-4CAA-8C04-9622EFE2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B99FCE-694B-4377-B84E-8CD954B3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728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635B30-CC6B-4CC4-85B8-0DC9D674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D4740FF-1C1A-4DBD-86DC-713D4A95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23F87A-F652-4642-A137-01787634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65387AC-CC93-4D46-9CDD-D3CEAEAA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9457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F84EB9A-09FC-438D-85E8-B5204100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8A38A14-1BE1-42E8-9A8F-BAFF12B4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461A1D9-9248-4A38-8404-170738F4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4479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EE16E6-424B-4792-91BD-4E7E7A83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B6919E-9588-446E-A35A-CF1F0FA84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CAB3CB-2A35-4618-930B-D7CCCC67A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EA8BA5B-F3A0-488D-89BF-377F0200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34F7928-C1AB-464E-99B6-14E69FE78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6FE12AC-FA50-4D9B-AFD4-90CDD6D1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9708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AB86F-9858-46D6-98C9-5BDBFCFC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05CC85B-D5F3-4EF5-AF1E-6FD5261CD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C27EFF-9E35-461D-9341-851664F7B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F6E49A9-60C7-4CB8-B1B8-67A8FC22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0B9356-5699-445D-97B0-7A18B560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CFF059D-7841-425E-A572-ED8F059F7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713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B52D21-CE88-462F-901F-CCDC2759C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F824275-B8D1-41E1-95FD-5F3902AD7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B530FB-652F-4AA5-A59E-9F938AC4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0150A1-0B8E-4EE0-BE82-9C7B6F8C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4B3083-CBDB-470D-816E-0332933D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4531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AD5FC9D-19A9-481D-A91B-0C4B601CA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37B9334-969D-4AE5-8CDC-DA392BE9F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6722D2-4CB6-493E-91CA-BF750B67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68C01C-487C-4C99-B3D7-A57B1FD2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0D2FA4-5C28-4266-95D9-8DFEA796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0005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0" y="1504667"/>
            <a:ext cx="6295200" cy="32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0" y="5567567"/>
            <a:ext cx="56012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8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4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0" y="1"/>
            <a:ext cx="12192000" cy="1527913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0967" y="1698000"/>
            <a:ext cx="10290000" cy="44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3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1"/>
            <a:ext cx="12192000" cy="1527913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3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ubTitle" idx="1"/>
          </p:nvPr>
        </p:nvSpPr>
        <p:spPr>
          <a:xfrm>
            <a:off x="1560567" y="3119067"/>
            <a:ext cx="26092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2"/>
          </p:nvPr>
        </p:nvSpPr>
        <p:spPr>
          <a:xfrm>
            <a:off x="1560551" y="3879900"/>
            <a:ext cx="26092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ubTitle" idx="3"/>
          </p:nvPr>
        </p:nvSpPr>
        <p:spPr>
          <a:xfrm>
            <a:off x="8022167" y="3119067"/>
            <a:ext cx="26092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ubTitle" idx="4"/>
          </p:nvPr>
        </p:nvSpPr>
        <p:spPr>
          <a:xfrm>
            <a:off x="8022151" y="3879900"/>
            <a:ext cx="26092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3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70C501-44E7-439C-B1DC-5BBE83EB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1098B8-E837-47FF-B452-6E6D65B8E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4887F6-6C38-4D4C-AE01-175075BC1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CDE44B-2F77-4124-B2B7-837A165C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E7D2DD-589D-4FD8-B3A5-E1AC9E6E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697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1"/>
            <a:ext cx="12192000" cy="1527913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4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me 2">
  <p:cSld name="Game 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0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4791400" y="4548567"/>
            <a:ext cx="260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ubTitle" idx="2"/>
          </p:nvPr>
        </p:nvSpPr>
        <p:spPr>
          <a:xfrm>
            <a:off x="4791400" y="3670700"/>
            <a:ext cx="260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3"/>
          </p:nvPr>
        </p:nvSpPr>
        <p:spPr>
          <a:xfrm>
            <a:off x="8159367" y="4548567"/>
            <a:ext cx="260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ubTitle" idx="4"/>
          </p:nvPr>
        </p:nvSpPr>
        <p:spPr>
          <a:xfrm>
            <a:off x="8159367" y="3670700"/>
            <a:ext cx="260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ubTitle" idx="5"/>
          </p:nvPr>
        </p:nvSpPr>
        <p:spPr>
          <a:xfrm>
            <a:off x="1423433" y="4548567"/>
            <a:ext cx="260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6"/>
          </p:nvPr>
        </p:nvSpPr>
        <p:spPr>
          <a:xfrm>
            <a:off x="1423433" y="3670700"/>
            <a:ext cx="260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0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2106600" y="2515233"/>
            <a:ext cx="7978800" cy="1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1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1" name="Google Shape;51;p11"/>
          <p:cNvSpPr/>
          <p:nvPr/>
        </p:nvSpPr>
        <p:spPr>
          <a:xfrm>
            <a:off x="-14667" y="-10633"/>
            <a:ext cx="12192000" cy="153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66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3">
  <p:cSld name="One-column text 3">
    <p:bg>
      <p:bgPr>
        <a:solidFill>
          <a:schemeClr val="accent5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12"/>
          <p:cNvGrpSpPr/>
          <p:nvPr/>
        </p:nvGrpSpPr>
        <p:grpSpPr>
          <a:xfrm flipH="1">
            <a:off x="5302470" y="-106389"/>
            <a:ext cx="7123588" cy="6964700"/>
            <a:chOff x="959850" y="238125"/>
            <a:chExt cx="5695225" cy="5223525"/>
          </a:xfrm>
        </p:grpSpPr>
        <p:sp>
          <p:nvSpPr>
            <p:cNvPr id="54" name="Google Shape;54;p12"/>
            <p:cNvSpPr/>
            <p:nvPr/>
          </p:nvSpPr>
          <p:spPr>
            <a:xfrm>
              <a:off x="959850" y="238125"/>
              <a:ext cx="5680800" cy="5223525"/>
            </a:xfrm>
            <a:custGeom>
              <a:avLst/>
              <a:gdLst/>
              <a:ahLst/>
              <a:cxnLst/>
              <a:rect l="l" t="t" r="r" b="b"/>
              <a:pathLst>
                <a:path w="227232" h="208941" extrusionOk="0">
                  <a:moveTo>
                    <a:pt x="0" y="0"/>
                  </a:moveTo>
                  <a:lnTo>
                    <a:pt x="0" y="208941"/>
                  </a:lnTo>
                  <a:lnTo>
                    <a:pt x="209519" y="208941"/>
                  </a:lnTo>
                  <a:cubicBezTo>
                    <a:pt x="216766" y="208941"/>
                    <a:pt x="222639" y="203068"/>
                    <a:pt x="222639" y="195821"/>
                  </a:cubicBezTo>
                  <a:cubicBezTo>
                    <a:pt x="222639" y="188589"/>
                    <a:pt x="216750" y="182700"/>
                    <a:pt x="209519" y="182700"/>
                  </a:cubicBezTo>
                  <a:lnTo>
                    <a:pt x="184699" y="182700"/>
                  </a:lnTo>
                  <a:cubicBezTo>
                    <a:pt x="181810" y="182700"/>
                    <a:pt x="179467" y="180357"/>
                    <a:pt x="179467" y="177468"/>
                  </a:cubicBezTo>
                  <a:cubicBezTo>
                    <a:pt x="179467" y="174578"/>
                    <a:pt x="181810" y="172235"/>
                    <a:pt x="184699" y="172235"/>
                  </a:cubicBezTo>
                  <a:lnTo>
                    <a:pt x="205286" y="172235"/>
                  </a:lnTo>
                  <a:cubicBezTo>
                    <a:pt x="209050" y="172235"/>
                    <a:pt x="212096" y="169189"/>
                    <a:pt x="212096" y="165425"/>
                  </a:cubicBezTo>
                  <a:cubicBezTo>
                    <a:pt x="212096" y="161661"/>
                    <a:pt x="209050" y="158615"/>
                    <a:pt x="205286" y="158615"/>
                  </a:cubicBezTo>
                  <a:lnTo>
                    <a:pt x="168971" y="158615"/>
                  </a:lnTo>
                  <a:cubicBezTo>
                    <a:pt x="168903" y="158617"/>
                    <a:pt x="168835" y="158619"/>
                    <a:pt x="168767" y="158619"/>
                  </a:cubicBezTo>
                  <a:cubicBezTo>
                    <a:pt x="165576" y="158619"/>
                    <a:pt x="162908" y="156110"/>
                    <a:pt x="162801" y="152867"/>
                  </a:cubicBezTo>
                  <a:cubicBezTo>
                    <a:pt x="162676" y="149587"/>
                    <a:pt x="165253" y="146822"/>
                    <a:pt x="168533" y="146698"/>
                  </a:cubicBezTo>
                  <a:lnTo>
                    <a:pt x="207332" y="146698"/>
                  </a:lnTo>
                  <a:cubicBezTo>
                    <a:pt x="212939" y="146698"/>
                    <a:pt x="217485" y="142152"/>
                    <a:pt x="217485" y="136545"/>
                  </a:cubicBezTo>
                  <a:cubicBezTo>
                    <a:pt x="217485" y="130953"/>
                    <a:pt x="212939" y="126392"/>
                    <a:pt x="207332" y="126392"/>
                  </a:cubicBezTo>
                  <a:lnTo>
                    <a:pt x="195367" y="126392"/>
                  </a:lnTo>
                  <a:cubicBezTo>
                    <a:pt x="195319" y="126393"/>
                    <a:pt x="195271" y="126393"/>
                    <a:pt x="195223" y="126393"/>
                  </a:cubicBezTo>
                  <a:cubicBezTo>
                    <a:pt x="188525" y="126393"/>
                    <a:pt x="183059" y="121018"/>
                    <a:pt x="182981" y="114334"/>
                  </a:cubicBezTo>
                  <a:cubicBezTo>
                    <a:pt x="182903" y="107602"/>
                    <a:pt x="188307" y="102057"/>
                    <a:pt x="195055" y="101979"/>
                  </a:cubicBezTo>
                  <a:lnTo>
                    <a:pt x="211627" y="101979"/>
                  </a:lnTo>
                  <a:cubicBezTo>
                    <a:pt x="214860" y="101979"/>
                    <a:pt x="217485" y="99355"/>
                    <a:pt x="217485" y="96122"/>
                  </a:cubicBezTo>
                  <a:cubicBezTo>
                    <a:pt x="217485" y="92873"/>
                    <a:pt x="214860" y="90265"/>
                    <a:pt x="211627" y="90265"/>
                  </a:cubicBezTo>
                  <a:lnTo>
                    <a:pt x="179873" y="90265"/>
                  </a:lnTo>
                  <a:cubicBezTo>
                    <a:pt x="176359" y="90265"/>
                    <a:pt x="173500" y="87406"/>
                    <a:pt x="173500" y="83876"/>
                  </a:cubicBezTo>
                  <a:cubicBezTo>
                    <a:pt x="173500" y="80346"/>
                    <a:pt x="176359" y="77472"/>
                    <a:pt x="179873" y="77472"/>
                  </a:cubicBezTo>
                  <a:lnTo>
                    <a:pt x="219671" y="77472"/>
                  </a:lnTo>
                  <a:cubicBezTo>
                    <a:pt x="223842" y="77472"/>
                    <a:pt x="227231" y="74098"/>
                    <a:pt x="227231" y="69912"/>
                  </a:cubicBezTo>
                  <a:cubicBezTo>
                    <a:pt x="227231" y="67648"/>
                    <a:pt x="226185" y="65492"/>
                    <a:pt x="224435" y="64055"/>
                  </a:cubicBezTo>
                  <a:cubicBezTo>
                    <a:pt x="223076" y="62962"/>
                    <a:pt x="221405" y="62353"/>
                    <a:pt x="219671" y="62353"/>
                  </a:cubicBezTo>
                  <a:lnTo>
                    <a:pt x="202958" y="62353"/>
                  </a:lnTo>
                  <a:cubicBezTo>
                    <a:pt x="198772" y="62353"/>
                    <a:pt x="195399" y="58979"/>
                    <a:pt x="195399" y="54809"/>
                  </a:cubicBezTo>
                  <a:lnTo>
                    <a:pt x="195399" y="38408"/>
                  </a:lnTo>
                  <a:cubicBezTo>
                    <a:pt x="195399" y="30380"/>
                    <a:pt x="188885" y="23851"/>
                    <a:pt x="180857" y="23851"/>
                  </a:cubicBezTo>
                  <a:lnTo>
                    <a:pt x="158662" y="23851"/>
                  </a:lnTo>
                  <a:cubicBezTo>
                    <a:pt x="152773" y="23851"/>
                    <a:pt x="148041" y="19103"/>
                    <a:pt x="148041" y="13245"/>
                  </a:cubicBezTo>
                  <a:cubicBezTo>
                    <a:pt x="148041" y="7622"/>
                    <a:pt x="143667" y="2968"/>
                    <a:pt x="138044" y="26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12"/>
            <p:cNvSpPr/>
            <p:nvPr/>
          </p:nvSpPr>
          <p:spPr>
            <a:xfrm>
              <a:off x="5754600" y="2994550"/>
              <a:ext cx="900475" cy="246800"/>
            </a:xfrm>
            <a:custGeom>
              <a:avLst/>
              <a:gdLst/>
              <a:ahLst/>
              <a:cxnLst/>
              <a:rect l="l" t="t" r="r" b="b"/>
              <a:pathLst>
                <a:path w="36019" h="9872" extrusionOk="0">
                  <a:moveTo>
                    <a:pt x="4936" y="0"/>
                  </a:moveTo>
                  <a:cubicBezTo>
                    <a:pt x="2203" y="0"/>
                    <a:pt x="1" y="2203"/>
                    <a:pt x="1" y="4936"/>
                  </a:cubicBezTo>
                  <a:cubicBezTo>
                    <a:pt x="1" y="7670"/>
                    <a:pt x="2203" y="9872"/>
                    <a:pt x="4936" y="9872"/>
                  </a:cubicBezTo>
                  <a:lnTo>
                    <a:pt x="31083" y="9872"/>
                  </a:lnTo>
                  <a:cubicBezTo>
                    <a:pt x="33817" y="9872"/>
                    <a:pt x="36019" y="7670"/>
                    <a:pt x="36019" y="4936"/>
                  </a:cubicBezTo>
                  <a:cubicBezTo>
                    <a:pt x="36003" y="2828"/>
                    <a:pt x="34660" y="938"/>
                    <a:pt x="32661" y="250"/>
                  </a:cubicBezTo>
                  <a:cubicBezTo>
                    <a:pt x="32161" y="79"/>
                    <a:pt x="31599" y="0"/>
                    <a:pt x="31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12"/>
            <p:cNvSpPr/>
            <p:nvPr/>
          </p:nvSpPr>
          <p:spPr>
            <a:xfrm>
              <a:off x="5320000" y="462250"/>
              <a:ext cx="900875" cy="246825"/>
            </a:xfrm>
            <a:custGeom>
              <a:avLst/>
              <a:gdLst/>
              <a:ahLst/>
              <a:cxnLst/>
              <a:rect l="l" t="t" r="r" b="b"/>
              <a:pathLst>
                <a:path w="36035" h="9873" extrusionOk="0">
                  <a:moveTo>
                    <a:pt x="4952" y="1"/>
                  </a:moveTo>
                  <a:cubicBezTo>
                    <a:pt x="2218" y="1"/>
                    <a:pt x="0" y="2203"/>
                    <a:pt x="0" y="4936"/>
                  </a:cubicBezTo>
                  <a:cubicBezTo>
                    <a:pt x="0" y="7670"/>
                    <a:pt x="2218" y="9872"/>
                    <a:pt x="4952" y="9872"/>
                  </a:cubicBezTo>
                  <a:lnTo>
                    <a:pt x="31083" y="9872"/>
                  </a:lnTo>
                  <a:cubicBezTo>
                    <a:pt x="33816" y="9872"/>
                    <a:pt x="36034" y="7670"/>
                    <a:pt x="36034" y="4936"/>
                  </a:cubicBezTo>
                  <a:cubicBezTo>
                    <a:pt x="36034" y="2203"/>
                    <a:pt x="33816" y="1"/>
                    <a:pt x="310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" name="Google Shape;57;p12"/>
          <p:cNvSpPr txBox="1">
            <a:spLocks noGrp="1"/>
          </p:cNvSpPr>
          <p:nvPr>
            <p:ph type="subTitle" idx="1"/>
          </p:nvPr>
        </p:nvSpPr>
        <p:spPr>
          <a:xfrm flipH="1">
            <a:off x="7341431" y="3347867"/>
            <a:ext cx="3799600" cy="1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 flipH="1">
            <a:off x="7341433" y="1900933"/>
            <a:ext cx="37996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8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4">
  <p:cSld name="One-column text 4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074067" y="2568233"/>
            <a:ext cx="3189200" cy="3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>
                <a:latin typeface="KoHo Medium"/>
                <a:ea typeface="KoHo Medium"/>
                <a:cs typeface="KoHo Medium"/>
                <a:sym typeface="KoH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924600" y="450100"/>
            <a:ext cx="103428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grpSp>
        <p:nvGrpSpPr>
          <p:cNvPr id="62" name="Google Shape;62;p13"/>
          <p:cNvGrpSpPr/>
          <p:nvPr/>
        </p:nvGrpSpPr>
        <p:grpSpPr>
          <a:xfrm>
            <a:off x="-52" y="1966973"/>
            <a:ext cx="1821243" cy="4884849"/>
            <a:chOff x="-39" y="1475229"/>
            <a:chExt cx="1365932" cy="3663637"/>
          </a:xfrm>
        </p:grpSpPr>
        <p:grpSp>
          <p:nvGrpSpPr>
            <p:cNvPr id="63" name="Google Shape;63;p13"/>
            <p:cNvGrpSpPr/>
            <p:nvPr/>
          </p:nvGrpSpPr>
          <p:grpSpPr>
            <a:xfrm>
              <a:off x="-39" y="1475229"/>
              <a:ext cx="1365932" cy="3663637"/>
              <a:chOff x="2827800" y="238125"/>
              <a:chExt cx="1946050" cy="5219600"/>
            </a:xfrm>
          </p:grpSpPr>
          <p:sp>
            <p:nvSpPr>
              <p:cNvPr id="64" name="Google Shape;64;p13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13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13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67" name="Google Shape;67;p13"/>
            <p:cNvCxnSpPr/>
            <p:nvPr/>
          </p:nvCxnSpPr>
          <p:spPr>
            <a:xfrm rot="10800000">
              <a:off x="559993" y="2693391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8" name="Google Shape;68;p13"/>
            <p:cNvSpPr/>
            <p:nvPr/>
          </p:nvSpPr>
          <p:spPr>
            <a:xfrm flipH="1">
              <a:off x="548875" y="3177851"/>
              <a:ext cx="485100" cy="4512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60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3512200" y="2088900"/>
            <a:ext cx="51676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671600" y="450100"/>
            <a:ext cx="68488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grpSp>
        <p:nvGrpSpPr>
          <p:cNvPr id="72" name="Google Shape;72;p14"/>
          <p:cNvGrpSpPr/>
          <p:nvPr/>
        </p:nvGrpSpPr>
        <p:grpSpPr>
          <a:xfrm>
            <a:off x="10370815" y="1966973"/>
            <a:ext cx="1821243" cy="4884849"/>
            <a:chOff x="7778111" y="1475229"/>
            <a:chExt cx="1365932" cy="3663637"/>
          </a:xfrm>
        </p:grpSpPr>
        <p:grpSp>
          <p:nvGrpSpPr>
            <p:cNvPr id="73" name="Google Shape;73;p14"/>
            <p:cNvGrpSpPr/>
            <p:nvPr/>
          </p:nvGrpSpPr>
          <p:grpSpPr>
            <a:xfrm flipH="1">
              <a:off x="7778111" y="1475229"/>
              <a:ext cx="1365932" cy="3663637"/>
              <a:chOff x="2827800" y="238125"/>
              <a:chExt cx="1946050" cy="5219600"/>
            </a:xfrm>
          </p:grpSpPr>
          <p:sp>
            <p:nvSpPr>
              <p:cNvPr id="74" name="Google Shape;74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77" name="Google Shape;77;p14"/>
            <p:cNvCxnSpPr/>
            <p:nvPr/>
          </p:nvCxnSpPr>
          <p:spPr>
            <a:xfrm>
              <a:off x="7783525" y="2680400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14"/>
            <p:cNvSpPr/>
            <p:nvPr/>
          </p:nvSpPr>
          <p:spPr>
            <a:xfrm>
              <a:off x="8175076" y="3189917"/>
              <a:ext cx="426600" cy="4266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14"/>
          <p:cNvGrpSpPr/>
          <p:nvPr/>
        </p:nvGrpSpPr>
        <p:grpSpPr>
          <a:xfrm>
            <a:off x="-52" y="1966973"/>
            <a:ext cx="1821243" cy="4884849"/>
            <a:chOff x="-39" y="1475229"/>
            <a:chExt cx="1365932" cy="3663637"/>
          </a:xfrm>
        </p:grpSpPr>
        <p:grpSp>
          <p:nvGrpSpPr>
            <p:cNvPr id="80" name="Google Shape;80;p14"/>
            <p:cNvGrpSpPr/>
            <p:nvPr/>
          </p:nvGrpSpPr>
          <p:grpSpPr>
            <a:xfrm>
              <a:off x="-39" y="1475229"/>
              <a:ext cx="1365932" cy="3663637"/>
              <a:chOff x="2827800" y="238125"/>
              <a:chExt cx="1946050" cy="5219600"/>
            </a:xfrm>
          </p:grpSpPr>
          <p:sp>
            <p:nvSpPr>
              <p:cNvPr id="81" name="Google Shape;81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84" name="Google Shape;84;p14"/>
            <p:cNvCxnSpPr/>
            <p:nvPr/>
          </p:nvCxnSpPr>
          <p:spPr>
            <a:xfrm rot="10800000">
              <a:off x="402243" y="3931516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" name="Google Shape;85;p14"/>
            <p:cNvSpPr/>
            <p:nvPr/>
          </p:nvSpPr>
          <p:spPr>
            <a:xfrm flipH="1">
              <a:off x="475450" y="4466550"/>
              <a:ext cx="194100" cy="1941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58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accen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3386667" y="3629309"/>
            <a:ext cx="54188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hasCustomPrompt="1"/>
          </p:nvPr>
        </p:nvSpPr>
        <p:spPr>
          <a:xfrm>
            <a:off x="3386600" y="2969751"/>
            <a:ext cx="5418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9pPr>
          </a:lstStyle>
          <a:p>
            <a:r>
              <a:t>xx%</a:t>
            </a:r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2"/>
          </p:nvPr>
        </p:nvSpPr>
        <p:spPr>
          <a:xfrm>
            <a:off x="3386667" y="1713792"/>
            <a:ext cx="54188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3" hasCustomPrompt="1"/>
          </p:nvPr>
        </p:nvSpPr>
        <p:spPr>
          <a:xfrm>
            <a:off x="3386600" y="1054233"/>
            <a:ext cx="5418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9pPr>
          </a:lstStyle>
          <a:p>
            <a:r>
              <a:t>xx%</a:t>
            </a:r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4"/>
          </p:nvPr>
        </p:nvSpPr>
        <p:spPr>
          <a:xfrm>
            <a:off x="3386667" y="5544825"/>
            <a:ext cx="54188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5" hasCustomPrompt="1"/>
          </p:nvPr>
        </p:nvSpPr>
        <p:spPr>
          <a:xfrm>
            <a:off x="3386600" y="4885267"/>
            <a:ext cx="5418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9pPr>
          </a:lstStyle>
          <a:p>
            <a:r>
              <a:t>xx%</a:t>
            </a:r>
          </a:p>
        </p:txBody>
      </p:sp>
      <p:grpSp>
        <p:nvGrpSpPr>
          <p:cNvPr id="93" name="Google Shape;93;p15"/>
          <p:cNvGrpSpPr/>
          <p:nvPr/>
        </p:nvGrpSpPr>
        <p:grpSpPr>
          <a:xfrm rot="10800000" flipH="1">
            <a:off x="9" y="-10"/>
            <a:ext cx="1821243" cy="4884849"/>
            <a:chOff x="2827800" y="238125"/>
            <a:chExt cx="1946050" cy="5219600"/>
          </a:xfrm>
        </p:grpSpPr>
        <p:sp>
          <p:nvSpPr>
            <p:cNvPr id="94" name="Google Shape;94;p15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379825" y="238125"/>
              <a:ext cx="940225" cy="258100"/>
            </a:xfrm>
            <a:custGeom>
              <a:avLst/>
              <a:gdLst/>
              <a:ahLst/>
              <a:cxnLst/>
              <a:rect l="l" t="t" r="r" b="b"/>
              <a:pathLst>
                <a:path w="37609" h="10324" extrusionOk="0">
                  <a:moveTo>
                    <a:pt x="5154" y="0"/>
                  </a:moveTo>
                  <a:cubicBezTo>
                    <a:pt x="2300" y="0"/>
                    <a:pt x="1" y="2300"/>
                    <a:pt x="1" y="5154"/>
                  </a:cubicBezTo>
                  <a:cubicBezTo>
                    <a:pt x="1" y="8008"/>
                    <a:pt x="2300" y="10323"/>
                    <a:pt x="5154" y="10323"/>
                  </a:cubicBezTo>
                  <a:lnTo>
                    <a:pt x="32455" y="10323"/>
                  </a:lnTo>
                  <a:cubicBezTo>
                    <a:pt x="35309" y="10323"/>
                    <a:pt x="37609" y="8008"/>
                    <a:pt x="37609" y="5154"/>
                  </a:cubicBezTo>
                  <a:cubicBezTo>
                    <a:pt x="37609" y="2300"/>
                    <a:pt x="35309" y="0"/>
                    <a:pt x="32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97" name="Google Shape;97;p15"/>
          <p:cNvCxnSpPr/>
          <p:nvPr/>
        </p:nvCxnSpPr>
        <p:spPr>
          <a:xfrm rot="10800000">
            <a:off x="536385" y="1609789"/>
            <a:ext cx="1060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" name="Google Shape;98;p15"/>
          <p:cNvSpPr/>
          <p:nvPr/>
        </p:nvSpPr>
        <p:spPr>
          <a:xfrm rot="10800000">
            <a:off x="633993" y="637611"/>
            <a:ext cx="258800" cy="2588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15"/>
          <p:cNvGrpSpPr/>
          <p:nvPr/>
        </p:nvGrpSpPr>
        <p:grpSpPr>
          <a:xfrm>
            <a:off x="10370815" y="1966973"/>
            <a:ext cx="1821243" cy="4884849"/>
            <a:chOff x="7778111" y="1475229"/>
            <a:chExt cx="1365932" cy="3663637"/>
          </a:xfrm>
        </p:grpSpPr>
        <p:grpSp>
          <p:nvGrpSpPr>
            <p:cNvPr id="100" name="Google Shape;100;p15"/>
            <p:cNvGrpSpPr/>
            <p:nvPr/>
          </p:nvGrpSpPr>
          <p:grpSpPr>
            <a:xfrm flipH="1">
              <a:off x="7778111" y="1475229"/>
              <a:ext cx="1365932" cy="3663637"/>
              <a:chOff x="2827800" y="238125"/>
              <a:chExt cx="1946050" cy="5219600"/>
            </a:xfrm>
          </p:grpSpPr>
          <p:sp>
            <p:nvSpPr>
              <p:cNvPr id="101" name="Google Shape;101;p15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4" name="Google Shape;104;p15"/>
            <p:cNvCxnSpPr/>
            <p:nvPr/>
          </p:nvCxnSpPr>
          <p:spPr>
            <a:xfrm>
              <a:off x="7783525" y="2680400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Google Shape;105;p15"/>
            <p:cNvSpPr/>
            <p:nvPr/>
          </p:nvSpPr>
          <p:spPr>
            <a:xfrm>
              <a:off x="8175076" y="3189917"/>
              <a:ext cx="426600" cy="4266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12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950967" y="1825100"/>
            <a:ext cx="9491200" cy="2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1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108" name="Google Shape;108;p16"/>
          <p:cNvGrpSpPr/>
          <p:nvPr/>
        </p:nvGrpSpPr>
        <p:grpSpPr>
          <a:xfrm flipH="1">
            <a:off x="10383609" y="-1458877"/>
            <a:ext cx="1821243" cy="4884849"/>
            <a:chOff x="2827800" y="238125"/>
            <a:chExt cx="1946050" cy="5219600"/>
          </a:xfrm>
        </p:grpSpPr>
        <p:sp>
          <p:nvSpPr>
            <p:cNvPr id="109" name="Google Shape;109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379825" y="238125"/>
              <a:ext cx="940225" cy="258100"/>
            </a:xfrm>
            <a:custGeom>
              <a:avLst/>
              <a:gdLst/>
              <a:ahLst/>
              <a:cxnLst/>
              <a:rect l="l" t="t" r="r" b="b"/>
              <a:pathLst>
                <a:path w="37609" h="10324" extrusionOk="0">
                  <a:moveTo>
                    <a:pt x="5154" y="0"/>
                  </a:moveTo>
                  <a:cubicBezTo>
                    <a:pt x="2300" y="0"/>
                    <a:pt x="1" y="2300"/>
                    <a:pt x="1" y="5154"/>
                  </a:cubicBezTo>
                  <a:cubicBezTo>
                    <a:pt x="1" y="8008"/>
                    <a:pt x="2300" y="10323"/>
                    <a:pt x="5154" y="10323"/>
                  </a:cubicBezTo>
                  <a:lnTo>
                    <a:pt x="32455" y="10323"/>
                  </a:lnTo>
                  <a:cubicBezTo>
                    <a:pt x="35309" y="10323"/>
                    <a:pt x="37609" y="8008"/>
                    <a:pt x="37609" y="5154"/>
                  </a:cubicBezTo>
                  <a:cubicBezTo>
                    <a:pt x="37609" y="2300"/>
                    <a:pt x="35309" y="0"/>
                    <a:pt x="32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112" name="Google Shape;112;p16"/>
          <p:cNvCxnSpPr/>
          <p:nvPr/>
        </p:nvCxnSpPr>
        <p:spPr>
          <a:xfrm>
            <a:off x="10608076" y="1816172"/>
            <a:ext cx="1060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16"/>
          <p:cNvSpPr/>
          <p:nvPr/>
        </p:nvSpPr>
        <p:spPr>
          <a:xfrm>
            <a:off x="11312067" y="2529551"/>
            <a:ext cx="258800" cy="2588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" name="Google Shape;114;p16"/>
          <p:cNvGrpSpPr/>
          <p:nvPr/>
        </p:nvGrpSpPr>
        <p:grpSpPr>
          <a:xfrm flipH="1">
            <a:off x="10383609" y="3760177"/>
            <a:ext cx="1821243" cy="4556712"/>
            <a:chOff x="2827800" y="588750"/>
            <a:chExt cx="1946050" cy="4868975"/>
          </a:xfrm>
        </p:grpSpPr>
        <p:sp>
          <p:nvSpPr>
            <p:cNvPr id="115" name="Google Shape;115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117" name="Google Shape;117;p16"/>
          <p:cNvCxnSpPr/>
          <p:nvPr/>
        </p:nvCxnSpPr>
        <p:spPr>
          <a:xfrm>
            <a:off x="10608076" y="6707088"/>
            <a:ext cx="1060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6"/>
          <p:cNvSpPr/>
          <p:nvPr/>
        </p:nvSpPr>
        <p:spPr>
          <a:xfrm>
            <a:off x="11312067" y="7420467"/>
            <a:ext cx="258800" cy="2588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950967" y="4346300"/>
            <a:ext cx="5873600" cy="6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950967" y="1759700"/>
            <a:ext cx="4135200" cy="20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1"/>
          </p:nvPr>
        </p:nvSpPr>
        <p:spPr>
          <a:xfrm>
            <a:off x="950967" y="3800903"/>
            <a:ext cx="3682000" cy="1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4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A51985-ABB2-4EE8-94D8-39A9FB5D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CC4BD2-8E4B-4D3D-A045-A4A157454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636722D-1E92-4309-8B26-204E12E1B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E8E80C-8EC3-4F0E-BF78-67D6CCBC8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E5720F3-B5EF-416C-89D7-0DB20C9F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715B0A1-759D-4D7E-8BBE-8A965279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574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8"/>
          <p:cNvGrpSpPr/>
          <p:nvPr/>
        </p:nvGrpSpPr>
        <p:grpSpPr>
          <a:xfrm>
            <a:off x="0" y="-397532"/>
            <a:ext cx="4711680" cy="3850848"/>
            <a:chOff x="44150" y="-298124"/>
            <a:chExt cx="3672584" cy="2888136"/>
          </a:xfrm>
        </p:grpSpPr>
        <p:sp>
          <p:nvSpPr>
            <p:cNvPr id="125" name="Google Shape;125;p18"/>
            <p:cNvSpPr/>
            <p:nvPr/>
          </p:nvSpPr>
          <p:spPr>
            <a:xfrm rot="10800000" flipH="1">
              <a:off x="628651" y="-298124"/>
              <a:ext cx="3088083" cy="2888087"/>
            </a:xfrm>
            <a:custGeom>
              <a:avLst/>
              <a:gdLst/>
              <a:ahLst/>
              <a:cxnLst/>
              <a:rect l="l" t="t" r="r" b="b"/>
              <a:pathLst>
                <a:path w="227232" h="208941" extrusionOk="0">
                  <a:moveTo>
                    <a:pt x="0" y="0"/>
                  </a:moveTo>
                  <a:lnTo>
                    <a:pt x="0" y="208941"/>
                  </a:lnTo>
                  <a:lnTo>
                    <a:pt x="209519" y="208941"/>
                  </a:lnTo>
                  <a:cubicBezTo>
                    <a:pt x="216766" y="208941"/>
                    <a:pt x="222639" y="203068"/>
                    <a:pt x="222639" y="195821"/>
                  </a:cubicBezTo>
                  <a:cubicBezTo>
                    <a:pt x="222639" y="188589"/>
                    <a:pt x="216750" y="182700"/>
                    <a:pt x="209519" y="182700"/>
                  </a:cubicBezTo>
                  <a:lnTo>
                    <a:pt x="184699" y="182700"/>
                  </a:lnTo>
                  <a:cubicBezTo>
                    <a:pt x="181810" y="182700"/>
                    <a:pt x="179467" y="180357"/>
                    <a:pt x="179467" y="177468"/>
                  </a:cubicBezTo>
                  <a:cubicBezTo>
                    <a:pt x="179467" y="174578"/>
                    <a:pt x="181810" y="172235"/>
                    <a:pt x="184699" y="172235"/>
                  </a:cubicBezTo>
                  <a:lnTo>
                    <a:pt x="205286" y="172235"/>
                  </a:lnTo>
                  <a:cubicBezTo>
                    <a:pt x="209050" y="172235"/>
                    <a:pt x="212096" y="169189"/>
                    <a:pt x="212096" y="165425"/>
                  </a:cubicBezTo>
                  <a:cubicBezTo>
                    <a:pt x="212096" y="161661"/>
                    <a:pt x="209050" y="158615"/>
                    <a:pt x="205286" y="158615"/>
                  </a:cubicBezTo>
                  <a:lnTo>
                    <a:pt x="168971" y="158615"/>
                  </a:lnTo>
                  <a:cubicBezTo>
                    <a:pt x="168903" y="158617"/>
                    <a:pt x="168835" y="158619"/>
                    <a:pt x="168767" y="158619"/>
                  </a:cubicBezTo>
                  <a:cubicBezTo>
                    <a:pt x="165576" y="158619"/>
                    <a:pt x="162908" y="156110"/>
                    <a:pt x="162801" y="152867"/>
                  </a:cubicBezTo>
                  <a:cubicBezTo>
                    <a:pt x="162676" y="149587"/>
                    <a:pt x="165253" y="146822"/>
                    <a:pt x="168533" y="146698"/>
                  </a:cubicBezTo>
                  <a:lnTo>
                    <a:pt x="207332" y="146698"/>
                  </a:lnTo>
                  <a:cubicBezTo>
                    <a:pt x="212939" y="146698"/>
                    <a:pt x="217485" y="142152"/>
                    <a:pt x="217485" y="136545"/>
                  </a:cubicBezTo>
                  <a:cubicBezTo>
                    <a:pt x="217485" y="130953"/>
                    <a:pt x="212939" y="126392"/>
                    <a:pt x="207332" y="126392"/>
                  </a:cubicBezTo>
                  <a:lnTo>
                    <a:pt x="195367" y="126392"/>
                  </a:lnTo>
                  <a:cubicBezTo>
                    <a:pt x="195319" y="126393"/>
                    <a:pt x="195271" y="126393"/>
                    <a:pt x="195223" y="126393"/>
                  </a:cubicBezTo>
                  <a:cubicBezTo>
                    <a:pt x="188525" y="126393"/>
                    <a:pt x="183059" y="121018"/>
                    <a:pt x="182981" y="114334"/>
                  </a:cubicBezTo>
                  <a:cubicBezTo>
                    <a:pt x="182903" y="107602"/>
                    <a:pt x="188307" y="102057"/>
                    <a:pt x="195055" y="101979"/>
                  </a:cubicBezTo>
                  <a:lnTo>
                    <a:pt x="211627" y="101979"/>
                  </a:lnTo>
                  <a:cubicBezTo>
                    <a:pt x="214860" y="101979"/>
                    <a:pt x="217485" y="99355"/>
                    <a:pt x="217485" y="96122"/>
                  </a:cubicBezTo>
                  <a:cubicBezTo>
                    <a:pt x="217485" y="92873"/>
                    <a:pt x="214860" y="90265"/>
                    <a:pt x="211627" y="90265"/>
                  </a:cubicBezTo>
                  <a:lnTo>
                    <a:pt x="179873" y="90265"/>
                  </a:lnTo>
                  <a:cubicBezTo>
                    <a:pt x="176359" y="90265"/>
                    <a:pt x="173500" y="87406"/>
                    <a:pt x="173500" y="83876"/>
                  </a:cubicBezTo>
                  <a:cubicBezTo>
                    <a:pt x="173500" y="80346"/>
                    <a:pt x="176359" y="77472"/>
                    <a:pt x="179873" y="77472"/>
                  </a:cubicBezTo>
                  <a:lnTo>
                    <a:pt x="219671" y="77472"/>
                  </a:lnTo>
                  <a:cubicBezTo>
                    <a:pt x="223842" y="77472"/>
                    <a:pt x="227231" y="74098"/>
                    <a:pt x="227231" y="69912"/>
                  </a:cubicBezTo>
                  <a:cubicBezTo>
                    <a:pt x="227231" y="67648"/>
                    <a:pt x="226185" y="65492"/>
                    <a:pt x="224435" y="64055"/>
                  </a:cubicBezTo>
                  <a:cubicBezTo>
                    <a:pt x="223076" y="62962"/>
                    <a:pt x="221405" y="62353"/>
                    <a:pt x="219671" y="62353"/>
                  </a:cubicBezTo>
                  <a:lnTo>
                    <a:pt x="202958" y="62353"/>
                  </a:lnTo>
                  <a:cubicBezTo>
                    <a:pt x="198772" y="62353"/>
                    <a:pt x="195399" y="58979"/>
                    <a:pt x="195399" y="54809"/>
                  </a:cubicBezTo>
                  <a:lnTo>
                    <a:pt x="195399" y="38408"/>
                  </a:lnTo>
                  <a:cubicBezTo>
                    <a:pt x="195399" y="30380"/>
                    <a:pt x="188885" y="23851"/>
                    <a:pt x="180857" y="23851"/>
                  </a:cubicBezTo>
                  <a:lnTo>
                    <a:pt x="158662" y="23851"/>
                  </a:lnTo>
                  <a:cubicBezTo>
                    <a:pt x="152773" y="23851"/>
                    <a:pt x="148041" y="19103"/>
                    <a:pt x="148041" y="13245"/>
                  </a:cubicBezTo>
                  <a:cubicBezTo>
                    <a:pt x="148041" y="7622"/>
                    <a:pt x="143667" y="2968"/>
                    <a:pt x="138044" y="26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44150" y="-298087"/>
              <a:ext cx="590400" cy="2888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" name="Google Shape;127;p18"/>
          <p:cNvGrpSpPr/>
          <p:nvPr/>
        </p:nvGrpSpPr>
        <p:grpSpPr>
          <a:xfrm flipH="1">
            <a:off x="9581691" y="4213227"/>
            <a:ext cx="2610304" cy="3863067"/>
            <a:chOff x="2038900" y="238125"/>
            <a:chExt cx="3538275" cy="5236400"/>
          </a:xfrm>
        </p:grpSpPr>
        <p:sp>
          <p:nvSpPr>
            <p:cNvPr id="128" name="Google Shape;128;p18"/>
            <p:cNvSpPr/>
            <p:nvPr/>
          </p:nvSpPr>
          <p:spPr>
            <a:xfrm>
              <a:off x="2038900" y="238125"/>
              <a:ext cx="3523675" cy="5236400"/>
            </a:xfrm>
            <a:custGeom>
              <a:avLst/>
              <a:gdLst/>
              <a:ahLst/>
              <a:cxnLst/>
              <a:rect l="l" t="t" r="r" b="b"/>
              <a:pathLst>
                <a:path w="140947" h="209456" extrusionOk="0">
                  <a:moveTo>
                    <a:pt x="0" y="0"/>
                  </a:moveTo>
                  <a:lnTo>
                    <a:pt x="0" y="209455"/>
                  </a:lnTo>
                  <a:lnTo>
                    <a:pt x="123046" y="209455"/>
                  </a:lnTo>
                  <a:cubicBezTo>
                    <a:pt x="130370" y="209455"/>
                    <a:pt x="136289" y="203504"/>
                    <a:pt x="136289" y="196196"/>
                  </a:cubicBezTo>
                  <a:cubicBezTo>
                    <a:pt x="136289" y="188887"/>
                    <a:pt x="130370" y="182952"/>
                    <a:pt x="123046" y="182952"/>
                  </a:cubicBezTo>
                  <a:lnTo>
                    <a:pt x="97963" y="182952"/>
                  </a:lnTo>
                  <a:cubicBezTo>
                    <a:pt x="95043" y="182952"/>
                    <a:pt x="92675" y="180584"/>
                    <a:pt x="92675" y="177664"/>
                  </a:cubicBezTo>
                  <a:cubicBezTo>
                    <a:pt x="92675" y="174743"/>
                    <a:pt x="95043" y="172376"/>
                    <a:pt x="97963" y="172376"/>
                  </a:cubicBezTo>
                  <a:lnTo>
                    <a:pt x="118784" y="172376"/>
                  </a:lnTo>
                  <a:cubicBezTo>
                    <a:pt x="122588" y="172376"/>
                    <a:pt x="125666" y="169297"/>
                    <a:pt x="125666" y="165493"/>
                  </a:cubicBezTo>
                  <a:cubicBezTo>
                    <a:pt x="125666" y="161673"/>
                    <a:pt x="122588" y="158595"/>
                    <a:pt x="118784" y="158595"/>
                  </a:cubicBezTo>
                  <a:lnTo>
                    <a:pt x="82083" y="158595"/>
                  </a:lnTo>
                  <a:cubicBezTo>
                    <a:pt x="82005" y="158598"/>
                    <a:pt x="81928" y="158599"/>
                    <a:pt x="81851" y="158599"/>
                  </a:cubicBezTo>
                  <a:cubicBezTo>
                    <a:pt x="78639" y="158599"/>
                    <a:pt x="75971" y="156054"/>
                    <a:pt x="75848" y="152802"/>
                  </a:cubicBezTo>
                  <a:cubicBezTo>
                    <a:pt x="75737" y="149487"/>
                    <a:pt x="78342" y="146677"/>
                    <a:pt x="81657" y="146567"/>
                  </a:cubicBezTo>
                  <a:lnTo>
                    <a:pt x="120836" y="146567"/>
                  </a:lnTo>
                  <a:cubicBezTo>
                    <a:pt x="126503" y="146567"/>
                    <a:pt x="131096" y="141973"/>
                    <a:pt x="131096" y="136306"/>
                  </a:cubicBezTo>
                  <a:cubicBezTo>
                    <a:pt x="131096" y="130639"/>
                    <a:pt x="126503" y="126046"/>
                    <a:pt x="120836" y="126046"/>
                  </a:cubicBezTo>
                  <a:lnTo>
                    <a:pt x="108744" y="126046"/>
                  </a:lnTo>
                  <a:cubicBezTo>
                    <a:pt x="108695" y="126046"/>
                    <a:pt x="108647" y="126047"/>
                    <a:pt x="108598" y="126047"/>
                  </a:cubicBezTo>
                  <a:cubicBezTo>
                    <a:pt x="101830" y="126047"/>
                    <a:pt x="96305" y="120614"/>
                    <a:pt x="96227" y="113844"/>
                  </a:cubicBezTo>
                  <a:cubicBezTo>
                    <a:pt x="96148" y="107024"/>
                    <a:pt x="101625" y="101421"/>
                    <a:pt x="108429" y="101342"/>
                  </a:cubicBezTo>
                  <a:lnTo>
                    <a:pt x="125177" y="101342"/>
                  </a:lnTo>
                  <a:cubicBezTo>
                    <a:pt x="128460" y="101342"/>
                    <a:pt x="131096" y="98706"/>
                    <a:pt x="131096" y="95422"/>
                  </a:cubicBezTo>
                  <a:cubicBezTo>
                    <a:pt x="131096" y="92139"/>
                    <a:pt x="128460" y="89503"/>
                    <a:pt x="125177" y="89503"/>
                  </a:cubicBezTo>
                  <a:lnTo>
                    <a:pt x="93101" y="89503"/>
                  </a:lnTo>
                  <a:cubicBezTo>
                    <a:pt x="89549" y="89503"/>
                    <a:pt x="86645" y="86630"/>
                    <a:pt x="86645" y="83047"/>
                  </a:cubicBezTo>
                  <a:cubicBezTo>
                    <a:pt x="86645" y="79495"/>
                    <a:pt x="89549" y="76606"/>
                    <a:pt x="93101" y="76606"/>
                  </a:cubicBezTo>
                  <a:lnTo>
                    <a:pt x="133306" y="76606"/>
                  </a:lnTo>
                  <a:cubicBezTo>
                    <a:pt x="137536" y="76606"/>
                    <a:pt x="140946" y="73181"/>
                    <a:pt x="140946" y="68966"/>
                  </a:cubicBezTo>
                  <a:cubicBezTo>
                    <a:pt x="140946" y="64736"/>
                    <a:pt x="137536" y="61326"/>
                    <a:pt x="133306" y="61326"/>
                  </a:cubicBezTo>
                  <a:lnTo>
                    <a:pt x="116416" y="61326"/>
                  </a:lnTo>
                  <a:cubicBezTo>
                    <a:pt x="112185" y="61326"/>
                    <a:pt x="108776" y="57916"/>
                    <a:pt x="108776" y="53686"/>
                  </a:cubicBezTo>
                  <a:lnTo>
                    <a:pt x="108776" y="37111"/>
                  </a:lnTo>
                  <a:cubicBezTo>
                    <a:pt x="108776" y="29013"/>
                    <a:pt x="102193" y="22415"/>
                    <a:pt x="94080" y="22415"/>
                  </a:cubicBezTo>
                  <a:lnTo>
                    <a:pt x="71649" y="22415"/>
                  </a:lnTo>
                  <a:cubicBezTo>
                    <a:pt x="65714" y="22415"/>
                    <a:pt x="60915" y="17601"/>
                    <a:pt x="60915" y="11681"/>
                  </a:cubicBezTo>
                  <a:cubicBezTo>
                    <a:pt x="60915" y="5998"/>
                    <a:pt x="56479" y="1326"/>
                    <a:pt x="50813" y="9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4666725" y="2981200"/>
              <a:ext cx="910450" cy="249825"/>
            </a:xfrm>
            <a:custGeom>
              <a:avLst/>
              <a:gdLst/>
              <a:ahLst/>
              <a:cxnLst/>
              <a:rect l="l" t="t" r="r" b="b"/>
              <a:pathLst>
                <a:path w="36418" h="9993" extrusionOk="0">
                  <a:moveTo>
                    <a:pt x="4989" y="1"/>
                  </a:moveTo>
                  <a:cubicBezTo>
                    <a:pt x="2226" y="1"/>
                    <a:pt x="1" y="2258"/>
                    <a:pt x="1" y="5005"/>
                  </a:cubicBezTo>
                  <a:cubicBezTo>
                    <a:pt x="1" y="7767"/>
                    <a:pt x="2226" y="9993"/>
                    <a:pt x="4989" y="9993"/>
                  </a:cubicBezTo>
                  <a:lnTo>
                    <a:pt x="31429" y="9993"/>
                  </a:lnTo>
                  <a:cubicBezTo>
                    <a:pt x="34191" y="9993"/>
                    <a:pt x="36417" y="7736"/>
                    <a:pt x="36417" y="5005"/>
                  </a:cubicBezTo>
                  <a:cubicBezTo>
                    <a:pt x="36417" y="2242"/>
                    <a:pt x="34191" y="1"/>
                    <a:pt x="31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4228300" y="421625"/>
              <a:ext cx="910025" cy="249825"/>
            </a:xfrm>
            <a:custGeom>
              <a:avLst/>
              <a:gdLst/>
              <a:ahLst/>
              <a:cxnLst/>
              <a:rect l="l" t="t" r="r" b="b"/>
              <a:pathLst>
                <a:path w="36401" h="9993" extrusionOk="0">
                  <a:moveTo>
                    <a:pt x="4988" y="0"/>
                  </a:moveTo>
                  <a:cubicBezTo>
                    <a:pt x="2226" y="0"/>
                    <a:pt x="0" y="2226"/>
                    <a:pt x="0" y="4988"/>
                  </a:cubicBezTo>
                  <a:cubicBezTo>
                    <a:pt x="0" y="7751"/>
                    <a:pt x="2226" y="9992"/>
                    <a:pt x="4988" y="9992"/>
                  </a:cubicBezTo>
                  <a:lnTo>
                    <a:pt x="31413" y="9992"/>
                  </a:lnTo>
                  <a:cubicBezTo>
                    <a:pt x="34175" y="9992"/>
                    <a:pt x="36401" y="7751"/>
                    <a:pt x="36401" y="4988"/>
                  </a:cubicBezTo>
                  <a:cubicBezTo>
                    <a:pt x="36401" y="2226"/>
                    <a:pt x="34175" y="0"/>
                    <a:pt x="3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838200" y="592695"/>
            <a:ext cx="2869600" cy="24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2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 hasCustomPrompt="1"/>
          </p:nvPr>
        </p:nvSpPr>
        <p:spPr>
          <a:xfrm>
            <a:off x="2249400" y="1372184"/>
            <a:ext cx="7693200" cy="18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533"/>
            </a:lvl9pPr>
          </a:lstStyle>
          <a:p>
            <a:r>
              <a:t>xx%</a:t>
            </a:r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1"/>
          </p:nvPr>
        </p:nvSpPr>
        <p:spPr>
          <a:xfrm>
            <a:off x="2249400" y="3191400"/>
            <a:ext cx="76932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7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/>
        </p:nvSpPr>
        <p:spPr>
          <a:xfrm>
            <a:off x="3441767" y="4779167"/>
            <a:ext cx="5308400" cy="11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KoHo"/>
                <a:ea typeface="KoHo"/>
                <a:cs typeface="KoHo"/>
                <a:sym typeface="KoH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KoHo"/>
                <a:ea typeface="KoHo"/>
                <a:cs typeface="KoHo"/>
                <a:sym typeface="KoH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rPr>
              <a:t>,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KoHo"/>
                <a:ea typeface="KoHo"/>
                <a:cs typeface="KoHo"/>
                <a:sym typeface="KoH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dk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951000" y="719344"/>
            <a:ext cx="10290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621024" y="1869456"/>
            <a:ext cx="4962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2"/>
          </p:nvPr>
        </p:nvSpPr>
        <p:spPr>
          <a:xfrm>
            <a:off x="4565957" y="2885456"/>
            <a:ext cx="3060000" cy="11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41" name="Google Shape;141;p21"/>
          <p:cNvGrpSpPr/>
          <p:nvPr/>
        </p:nvGrpSpPr>
        <p:grpSpPr>
          <a:xfrm rot="10800000" flipH="1">
            <a:off x="9" y="-10"/>
            <a:ext cx="1821243" cy="4884849"/>
            <a:chOff x="2827800" y="238125"/>
            <a:chExt cx="1946050" cy="5219600"/>
          </a:xfrm>
        </p:grpSpPr>
        <p:sp>
          <p:nvSpPr>
            <p:cNvPr id="142" name="Google Shape;142;p21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3379825" y="238125"/>
              <a:ext cx="940225" cy="258100"/>
            </a:xfrm>
            <a:custGeom>
              <a:avLst/>
              <a:gdLst/>
              <a:ahLst/>
              <a:cxnLst/>
              <a:rect l="l" t="t" r="r" b="b"/>
              <a:pathLst>
                <a:path w="37609" h="10324" extrusionOk="0">
                  <a:moveTo>
                    <a:pt x="5154" y="0"/>
                  </a:moveTo>
                  <a:cubicBezTo>
                    <a:pt x="2300" y="0"/>
                    <a:pt x="1" y="2300"/>
                    <a:pt x="1" y="5154"/>
                  </a:cubicBezTo>
                  <a:cubicBezTo>
                    <a:pt x="1" y="8008"/>
                    <a:pt x="2300" y="10323"/>
                    <a:pt x="5154" y="10323"/>
                  </a:cubicBezTo>
                  <a:lnTo>
                    <a:pt x="32455" y="10323"/>
                  </a:lnTo>
                  <a:cubicBezTo>
                    <a:pt x="35309" y="10323"/>
                    <a:pt x="37609" y="8008"/>
                    <a:pt x="37609" y="5154"/>
                  </a:cubicBezTo>
                  <a:cubicBezTo>
                    <a:pt x="37609" y="2300"/>
                    <a:pt x="35309" y="0"/>
                    <a:pt x="32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145" name="Google Shape;145;p21"/>
          <p:cNvCxnSpPr/>
          <p:nvPr/>
        </p:nvCxnSpPr>
        <p:spPr>
          <a:xfrm rot="10800000">
            <a:off x="536385" y="1609789"/>
            <a:ext cx="1060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21"/>
          <p:cNvSpPr/>
          <p:nvPr/>
        </p:nvSpPr>
        <p:spPr>
          <a:xfrm rot="10800000">
            <a:off x="633993" y="637611"/>
            <a:ext cx="258800" cy="2588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7" name="Google Shape;147;p21"/>
          <p:cNvGrpSpPr/>
          <p:nvPr/>
        </p:nvGrpSpPr>
        <p:grpSpPr>
          <a:xfrm>
            <a:off x="10370815" y="1966973"/>
            <a:ext cx="1821243" cy="4884849"/>
            <a:chOff x="7778111" y="1475229"/>
            <a:chExt cx="1365932" cy="3663637"/>
          </a:xfrm>
        </p:grpSpPr>
        <p:grpSp>
          <p:nvGrpSpPr>
            <p:cNvPr id="148" name="Google Shape;148;p21"/>
            <p:cNvGrpSpPr/>
            <p:nvPr/>
          </p:nvGrpSpPr>
          <p:grpSpPr>
            <a:xfrm flipH="1">
              <a:off x="7778111" y="1475229"/>
              <a:ext cx="1365932" cy="3663637"/>
              <a:chOff x="2827800" y="238125"/>
              <a:chExt cx="1946050" cy="5219600"/>
            </a:xfrm>
          </p:grpSpPr>
          <p:sp>
            <p:nvSpPr>
              <p:cNvPr id="149" name="Google Shape;149;p21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1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1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52" name="Google Shape;152;p21"/>
            <p:cNvCxnSpPr/>
            <p:nvPr/>
          </p:nvCxnSpPr>
          <p:spPr>
            <a:xfrm>
              <a:off x="7783525" y="2680400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3" name="Google Shape;153;p21"/>
            <p:cNvSpPr/>
            <p:nvPr/>
          </p:nvSpPr>
          <p:spPr>
            <a:xfrm>
              <a:off x="8175076" y="3189917"/>
              <a:ext cx="426600" cy="4266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80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/>
          <p:nvPr/>
        </p:nvSpPr>
        <p:spPr>
          <a:xfrm>
            <a:off x="-33" y="1"/>
            <a:ext cx="12192000" cy="1527913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"/>
          </p:nvPr>
        </p:nvSpPr>
        <p:spPr>
          <a:xfrm>
            <a:off x="4791417" y="2656733"/>
            <a:ext cx="26092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2"/>
          </p:nvPr>
        </p:nvSpPr>
        <p:spPr>
          <a:xfrm>
            <a:off x="1423451" y="2656733"/>
            <a:ext cx="26092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3"/>
          </p:nvPr>
        </p:nvSpPr>
        <p:spPr>
          <a:xfrm>
            <a:off x="4791380" y="3357281"/>
            <a:ext cx="26092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4"/>
          </p:nvPr>
        </p:nvSpPr>
        <p:spPr>
          <a:xfrm>
            <a:off x="4791392" y="5759133"/>
            <a:ext cx="2609200" cy="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5"/>
          </p:nvPr>
        </p:nvSpPr>
        <p:spPr>
          <a:xfrm>
            <a:off x="4791417" y="5064300"/>
            <a:ext cx="26092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ubTitle" idx="6"/>
          </p:nvPr>
        </p:nvSpPr>
        <p:spPr>
          <a:xfrm>
            <a:off x="8159349" y="3356233"/>
            <a:ext cx="26092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7"/>
          </p:nvPr>
        </p:nvSpPr>
        <p:spPr>
          <a:xfrm>
            <a:off x="8159384" y="2656733"/>
            <a:ext cx="26092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8"/>
          </p:nvPr>
        </p:nvSpPr>
        <p:spPr>
          <a:xfrm>
            <a:off x="8159347" y="5759401"/>
            <a:ext cx="2609200" cy="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ubTitle" idx="9"/>
          </p:nvPr>
        </p:nvSpPr>
        <p:spPr>
          <a:xfrm>
            <a:off x="8159384" y="5064300"/>
            <a:ext cx="26092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13"/>
          </p:nvPr>
        </p:nvSpPr>
        <p:spPr>
          <a:xfrm>
            <a:off x="1423417" y="3356244"/>
            <a:ext cx="26092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4"/>
          </p:nvPr>
        </p:nvSpPr>
        <p:spPr>
          <a:xfrm>
            <a:off x="1423417" y="5759401"/>
            <a:ext cx="2609200" cy="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15"/>
          </p:nvPr>
        </p:nvSpPr>
        <p:spPr>
          <a:xfrm>
            <a:off x="1423451" y="5064300"/>
            <a:ext cx="26092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3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1"/>
          </p:nvPr>
        </p:nvSpPr>
        <p:spPr>
          <a:xfrm>
            <a:off x="2921855" y="4261759"/>
            <a:ext cx="2231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2"/>
          </p:nvPr>
        </p:nvSpPr>
        <p:spPr>
          <a:xfrm>
            <a:off x="2921855" y="1941067"/>
            <a:ext cx="2231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3"/>
          </p:nvPr>
        </p:nvSpPr>
        <p:spPr>
          <a:xfrm>
            <a:off x="2910651" y="3054084"/>
            <a:ext cx="2264000" cy="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4"/>
          </p:nvPr>
        </p:nvSpPr>
        <p:spPr>
          <a:xfrm>
            <a:off x="7017351" y="3054084"/>
            <a:ext cx="2264000" cy="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5"/>
          </p:nvPr>
        </p:nvSpPr>
        <p:spPr>
          <a:xfrm>
            <a:off x="7033751" y="4294559"/>
            <a:ext cx="2231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6"/>
          </p:nvPr>
        </p:nvSpPr>
        <p:spPr>
          <a:xfrm>
            <a:off x="2910651" y="5395359"/>
            <a:ext cx="2264000" cy="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7"/>
          </p:nvPr>
        </p:nvSpPr>
        <p:spPr>
          <a:xfrm>
            <a:off x="7017351" y="5395359"/>
            <a:ext cx="2264000" cy="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8"/>
          </p:nvPr>
        </p:nvSpPr>
        <p:spPr>
          <a:xfrm>
            <a:off x="7033751" y="1936833"/>
            <a:ext cx="22312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950967" y="450100"/>
            <a:ext cx="1029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1"/>
          </p:nvPr>
        </p:nvSpPr>
        <p:spPr>
          <a:xfrm>
            <a:off x="7782341" y="2018300"/>
            <a:ext cx="25068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2"/>
          </p:nvPr>
        </p:nvSpPr>
        <p:spPr>
          <a:xfrm>
            <a:off x="2942341" y="2018300"/>
            <a:ext cx="25068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3"/>
          </p:nvPr>
        </p:nvSpPr>
        <p:spPr>
          <a:xfrm>
            <a:off x="7782341" y="4426611"/>
            <a:ext cx="25068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4"/>
          </p:nvPr>
        </p:nvSpPr>
        <p:spPr>
          <a:xfrm>
            <a:off x="2942341" y="4426611"/>
            <a:ext cx="2506800" cy="10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4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5"/>
          </p:nvPr>
        </p:nvSpPr>
        <p:spPr>
          <a:xfrm>
            <a:off x="7782341" y="5523604"/>
            <a:ext cx="2506800" cy="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6"/>
          </p:nvPr>
        </p:nvSpPr>
        <p:spPr>
          <a:xfrm>
            <a:off x="7782341" y="3115304"/>
            <a:ext cx="2506800" cy="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7"/>
          </p:nvPr>
        </p:nvSpPr>
        <p:spPr>
          <a:xfrm>
            <a:off x="2942341" y="5523604"/>
            <a:ext cx="2506800" cy="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8"/>
          </p:nvPr>
        </p:nvSpPr>
        <p:spPr>
          <a:xfrm>
            <a:off x="2942341" y="3115304"/>
            <a:ext cx="2506800" cy="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1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me 1">
  <p:cSld name="Game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6096000" y="450100"/>
            <a:ext cx="5144800" cy="1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grpSp>
        <p:nvGrpSpPr>
          <p:cNvPr id="35" name="Google Shape;35;p9"/>
          <p:cNvGrpSpPr/>
          <p:nvPr/>
        </p:nvGrpSpPr>
        <p:grpSpPr>
          <a:xfrm>
            <a:off x="1427853" y="-25120"/>
            <a:ext cx="4651180" cy="6883423"/>
            <a:chOff x="2038900" y="238125"/>
            <a:chExt cx="3538275" cy="5236400"/>
          </a:xfrm>
        </p:grpSpPr>
        <p:sp>
          <p:nvSpPr>
            <p:cNvPr id="36" name="Google Shape;36;p9"/>
            <p:cNvSpPr/>
            <p:nvPr/>
          </p:nvSpPr>
          <p:spPr>
            <a:xfrm>
              <a:off x="2038900" y="238125"/>
              <a:ext cx="3523675" cy="5236400"/>
            </a:xfrm>
            <a:custGeom>
              <a:avLst/>
              <a:gdLst/>
              <a:ahLst/>
              <a:cxnLst/>
              <a:rect l="l" t="t" r="r" b="b"/>
              <a:pathLst>
                <a:path w="140947" h="209456" extrusionOk="0">
                  <a:moveTo>
                    <a:pt x="0" y="0"/>
                  </a:moveTo>
                  <a:lnTo>
                    <a:pt x="0" y="209455"/>
                  </a:lnTo>
                  <a:lnTo>
                    <a:pt x="123046" y="209455"/>
                  </a:lnTo>
                  <a:cubicBezTo>
                    <a:pt x="130370" y="209455"/>
                    <a:pt x="136289" y="203504"/>
                    <a:pt x="136289" y="196196"/>
                  </a:cubicBezTo>
                  <a:cubicBezTo>
                    <a:pt x="136289" y="188887"/>
                    <a:pt x="130370" y="182952"/>
                    <a:pt x="123046" y="182952"/>
                  </a:cubicBezTo>
                  <a:lnTo>
                    <a:pt x="97963" y="182952"/>
                  </a:lnTo>
                  <a:cubicBezTo>
                    <a:pt x="95043" y="182952"/>
                    <a:pt x="92675" y="180584"/>
                    <a:pt x="92675" y="177664"/>
                  </a:cubicBezTo>
                  <a:cubicBezTo>
                    <a:pt x="92675" y="174743"/>
                    <a:pt x="95043" y="172376"/>
                    <a:pt x="97963" y="172376"/>
                  </a:cubicBezTo>
                  <a:lnTo>
                    <a:pt x="118784" y="172376"/>
                  </a:lnTo>
                  <a:cubicBezTo>
                    <a:pt x="122588" y="172376"/>
                    <a:pt x="125666" y="169297"/>
                    <a:pt x="125666" y="165493"/>
                  </a:cubicBezTo>
                  <a:cubicBezTo>
                    <a:pt x="125666" y="161673"/>
                    <a:pt x="122588" y="158595"/>
                    <a:pt x="118784" y="158595"/>
                  </a:cubicBezTo>
                  <a:lnTo>
                    <a:pt x="82083" y="158595"/>
                  </a:lnTo>
                  <a:cubicBezTo>
                    <a:pt x="82005" y="158598"/>
                    <a:pt x="81928" y="158599"/>
                    <a:pt x="81851" y="158599"/>
                  </a:cubicBezTo>
                  <a:cubicBezTo>
                    <a:pt x="78639" y="158599"/>
                    <a:pt x="75971" y="156054"/>
                    <a:pt x="75848" y="152802"/>
                  </a:cubicBezTo>
                  <a:cubicBezTo>
                    <a:pt x="75737" y="149487"/>
                    <a:pt x="78342" y="146677"/>
                    <a:pt x="81657" y="146567"/>
                  </a:cubicBezTo>
                  <a:lnTo>
                    <a:pt x="120836" y="146567"/>
                  </a:lnTo>
                  <a:cubicBezTo>
                    <a:pt x="126503" y="146567"/>
                    <a:pt x="131096" y="141973"/>
                    <a:pt x="131096" y="136306"/>
                  </a:cubicBezTo>
                  <a:cubicBezTo>
                    <a:pt x="131096" y="130639"/>
                    <a:pt x="126503" y="126046"/>
                    <a:pt x="120836" y="126046"/>
                  </a:cubicBezTo>
                  <a:lnTo>
                    <a:pt x="108744" y="126046"/>
                  </a:lnTo>
                  <a:cubicBezTo>
                    <a:pt x="108695" y="126046"/>
                    <a:pt x="108647" y="126047"/>
                    <a:pt x="108598" y="126047"/>
                  </a:cubicBezTo>
                  <a:cubicBezTo>
                    <a:pt x="101830" y="126047"/>
                    <a:pt x="96305" y="120614"/>
                    <a:pt x="96227" y="113844"/>
                  </a:cubicBezTo>
                  <a:cubicBezTo>
                    <a:pt x="96148" y="107024"/>
                    <a:pt x="101625" y="101421"/>
                    <a:pt x="108429" y="101342"/>
                  </a:cubicBezTo>
                  <a:lnTo>
                    <a:pt x="125177" y="101342"/>
                  </a:lnTo>
                  <a:cubicBezTo>
                    <a:pt x="128460" y="101342"/>
                    <a:pt x="131096" y="98706"/>
                    <a:pt x="131096" y="95422"/>
                  </a:cubicBezTo>
                  <a:cubicBezTo>
                    <a:pt x="131096" y="92139"/>
                    <a:pt x="128460" y="89503"/>
                    <a:pt x="125177" y="89503"/>
                  </a:cubicBezTo>
                  <a:lnTo>
                    <a:pt x="93101" y="89503"/>
                  </a:lnTo>
                  <a:cubicBezTo>
                    <a:pt x="89549" y="89503"/>
                    <a:pt x="86645" y="86630"/>
                    <a:pt x="86645" y="83047"/>
                  </a:cubicBezTo>
                  <a:cubicBezTo>
                    <a:pt x="86645" y="79495"/>
                    <a:pt x="89549" y="76606"/>
                    <a:pt x="93101" y="76606"/>
                  </a:cubicBezTo>
                  <a:lnTo>
                    <a:pt x="133306" y="76606"/>
                  </a:lnTo>
                  <a:cubicBezTo>
                    <a:pt x="137536" y="76606"/>
                    <a:pt x="140946" y="73181"/>
                    <a:pt x="140946" y="68966"/>
                  </a:cubicBezTo>
                  <a:cubicBezTo>
                    <a:pt x="140946" y="64736"/>
                    <a:pt x="137536" y="61326"/>
                    <a:pt x="133306" y="61326"/>
                  </a:cubicBezTo>
                  <a:lnTo>
                    <a:pt x="116416" y="61326"/>
                  </a:lnTo>
                  <a:cubicBezTo>
                    <a:pt x="112185" y="61326"/>
                    <a:pt x="108776" y="57916"/>
                    <a:pt x="108776" y="53686"/>
                  </a:cubicBezTo>
                  <a:lnTo>
                    <a:pt x="108776" y="37111"/>
                  </a:lnTo>
                  <a:cubicBezTo>
                    <a:pt x="108776" y="29013"/>
                    <a:pt x="102193" y="22415"/>
                    <a:pt x="94080" y="22415"/>
                  </a:cubicBezTo>
                  <a:lnTo>
                    <a:pt x="71649" y="22415"/>
                  </a:lnTo>
                  <a:cubicBezTo>
                    <a:pt x="65714" y="22415"/>
                    <a:pt x="60915" y="17601"/>
                    <a:pt x="60915" y="11681"/>
                  </a:cubicBezTo>
                  <a:cubicBezTo>
                    <a:pt x="60915" y="5998"/>
                    <a:pt x="56479" y="1326"/>
                    <a:pt x="50813" y="9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9"/>
            <p:cNvSpPr/>
            <p:nvPr/>
          </p:nvSpPr>
          <p:spPr>
            <a:xfrm>
              <a:off x="4666725" y="2981200"/>
              <a:ext cx="910450" cy="249825"/>
            </a:xfrm>
            <a:custGeom>
              <a:avLst/>
              <a:gdLst/>
              <a:ahLst/>
              <a:cxnLst/>
              <a:rect l="l" t="t" r="r" b="b"/>
              <a:pathLst>
                <a:path w="36418" h="9993" extrusionOk="0">
                  <a:moveTo>
                    <a:pt x="4989" y="1"/>
                  </a:moveTo>
                  <a:cubicBezTo>
                    <a:pt x="2226" y="1"/>
                    <a:pt x="1" y="2258"/>
                    <a:pt x="1" y="5005"/>
                  </a:cubicBezTo>
                  <a:cubicBezTo>
                    <a:pt x="1" y="7767"/>
                    <a:pt x="2226" y="9993"/>
                    <a:pt x="4989" y="9993"/>
                  </a:cubicBezTo>
                  <a:lnTo>
                    <a:pt x="31429" y="9993"/>
                  </a:lnTo>
                  <a:cubicBezTo>
                    <a:pt x="34191" y="9993"/>
                    <a:pt x="36417" y="7736"/>
                    <a:pt x="36417" y="5005"/>
                  </a:cubicBezTo>
                  <a:cubicBezTo>
                    <a:pt x="36417" y="2242"/>
                    <a:pt x="34191" y="1"/>
                    <a:pt x="31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9"/>
            <p:cNvSpPr/>
            <p:nvPr/>
          </p:nvSpPr>
          <p:spPr>
            <a:xfrm>
              <a:off x="4228300" y="421625"/>
              <a:ext cx="910025" cy="249825"/>
            </a:xfrm>
            <a:custGeom>
              <a:avLst/>
              <a:gdLst/>
              <a:ahLst/>
              <a:cxnLst/>
              <a:rect l="l" t="t" r="r" b="b"/>
              <a:pathLst>
                <a:path w="36401" h="9993" extrusionOk="0">
                  <a:moveTo>
                    <a:pt x="4988" y="0"/>
                  </a:moveTo>
                  <a:cubicBezTo>
                    <a:pt x="2226" y="0"/>
                    <a:pt x="0" y="2226"/>
                    <a:pt x="0" y="4988"/>
                  </a:cubicBezTo>
                  <a:cubicBezTo>
                    <a:pt x="0" y="7751"/>
                    <a:pt x="2226" y="9992"/>
                    <a:pt x="4988" y="9992"/>
                  </a:cubicBezTo>
                  <a:lnTo>
                    <a:pt x="31413" y="9992"/>
                  </a:lnTo>
                  <a:cubicBezTo>
                    <a:pt x="34175" y="9992"/>
                    <a:pt x="36401" y="7751"/>
                    <a:pt x="36401" y="4988"/>
                  </a:cubicBezTo>
                  <a:cubicBezTo>
                    <a:pt x="36401" y="2226"/>
                    <a:pt x="34175" y="0"/>
                    <a:pt x="3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9"/>
          <p:cNvSpPr/>
          <p:nvPr/>
        </p:nvSpPr>
        <p:spPr>
          <a:xfrm>
            <a:off x="-10633" y="-10633"/>
            <a:ext cx="2096000" cy="686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564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655945" y="-1313387"/>
            <a:ext cx="4396520" cy="303551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11299750" y="5773581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56016" y="-841790"/>
            <a:ext cx="1792464" cy="2660443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9541618" y="-1524503"/>
            <a:ext cx="3859839" cy="345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7074221" y="-2344466"/>
            <a:ext cx="3859835" cy="3457769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4226708" y="4556535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7582057" y="4556535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7596701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849709" y="4592268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849709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4226708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5546997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5546996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8917841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8917837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533567" y="3601201"/>
            <a:ext cx="3367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8918200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8918220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2163557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2163559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2163557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2163559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5546991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5547011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960000" y="456699"/>
            <a:ext cx="1027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51F1-A130-4E12-AD1B-2BDD317EC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E5E80-0974-49BC-BE5C-F94E245AB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518A9-2D21-456B-898D-DDAA44A4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0B7-B8FC-4B07-95E4-D33E3FB30A2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A7704-ED58-46CB-9D8A-3B1AF002E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4ED58-0190-47B0-B2FF-651E968F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2916-3185-4040-A7E1-B46DF9C3C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8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9AC716-2383-43E4-8FAD-6E47193D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2CAB3A0-1D3F-49C2-A2E4-C87994150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3874619-A040-4380-A174-BFEAEF1D8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99EF717-CCD0-4748-AEA0-5B12B7809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0A7628B-0AD5-43A5-8140-DD164BB38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D679190-204A-43B8-A9DB-B93309F4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522DC27-4A63-450B-8AB4-5A66B4DE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CCBC68-F6EA-4012-9853-D45956BD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926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DDFA93-D3EB-4BD0-8186-78489CAB2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58FD262-C62E-4C7F-B898-16F0B505D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32CE27-3654-410D-B0E7-346D4BC2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63C6B30-2B36-4C32-B41B-3FA54E48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3DC2992-97C9-43FE-BAE5-51198026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97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8979C2-4BBC-4ECE-A0C0-791506B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F2975D0-2B95-4B1F-92A3-F16AA7C33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C40A01-777E-4FAD-AC83-E51F01536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08B853-9290-406E-BAFF-712D9117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F45CB9-5B35-41C6-85EF-561EC5DB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147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2F915-4268-40F5-B026-E2C6CECB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4345CB-386C-4C41-B469-29E0A9CA4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795805-ED83-4C91-97E0-FF248C10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BB172F-DC5E-4450-8332-3F8361A9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6799C2-4B49-430A-9F06-9E28F0AE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26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B7BE0B-ACD5-4243-A36E-A58427B5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ED66A4-3FBF-4605-866B-CAAB1F5FD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3C7B6B1-E8EF-4089-9785-5B67F0269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BC1DC5-8763-4C29-B03F-3EDCF254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9916693-39E3-4F3A-BC52-EBD9BB9A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222CB6-2356-41E4-8F28-65BDFD54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21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8B332-85A3-4AB7-B05A-022CE6C0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E6E0393-79B7-4CBC-9FF8-A34476A95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97987B-2E21-4687-BECC-49B7DC57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85710A4-E3AE-4EBD-9238-BD1BD2424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0F76F10-8C02-4B17-991E-CBD1EA6E2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1F5A02A-2744-4948-8308-43D8DA5FB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1DE1B11-E11F-4916-94C8-B167F87B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01B512F-9F54-43F7-BD76-75E29ABF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36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21AEA-E70F-4AD8-A338-5523FBC4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30A74-7CD0-4AF9-9579-0CF87AB4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796C4D1-EF34-44E8-BA95-0905DB1F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59A0F8D-6F1D-40FD-AD7D-CA37E032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68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3C8F244-4505-4B5F-A8B0-60C2571E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9CC082-15EB-4787-AB6E-111C2236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59C1B47-C025-4FEF-A449-C50C15D5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37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75C2EA-618A-4578-813C-04CC5E18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2EF4A7-D790-42C1-B35D-98943301B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5C20E1-3E4F-4289-8DD9-5C41B40D5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2BBCAF-E588-456C-9A15-1952A8846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57B2D3-7FBA-4019-BCE0-96C39AA2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860FB2-FEC6-4707-B901-142D8669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59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79058A-8F51-453D-8819-0BA4227CF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AEB96DB-6BCF-4CFA-AC3F-703EF9ED5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5A6AEA7-48A0-4E3F-B8BA-542513A04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EBB921C-192A-4183-877E-6166CA05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469A87-BCED-4B33-B77B-AFDF0410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95DF60A-EFE7-4A61-B6A5-9E65C708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74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E3152C-B1A2-42F6-BAC2-427F335A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B271EF-4920-4293-97C3-61DACFC20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F88980-1EF3-42A5-9435-4B0E52FE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6053F1-44F4-4FA7-9D04-2C4AAA35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ADABEE1-8111-4592-A36B-1A5BC773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48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7ED6D9-9C4F-4657-A1EE-C04658CBC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66D54B6-B9BB-466E-980F-CAA347AB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3A51A63-C350-4877-BBB5-521DB898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1B9C0-F994-4F16-9CC7-5D901C58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5529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EA56B7C-8917-4AF4-882C-474E36A03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17E02F-315B-4812-8234-74B31B157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E4213D-F60D-486E-8A83-9EE11B30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949D78-588C-45AB-88D0-AA8947C7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07B2E01-A58D-4461-BA86-C3F00D7B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12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400" y="4382951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14400" y="3635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14400" y="51075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31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0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10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609600" y="56718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56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D74C3221-40C7-4653-9F13-2FCF0FF92B8C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1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61896D42-F2D3-455A-8086-DA5997089B66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0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D99D9F1D-FFC9-4BAC-88A4-F4B2C7A30CC0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2ED4BAFF-E031-47F7-A9A8-5EF94E990228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52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8B9DD8E-B0A4-4BA7-9F08-E542EF65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A60A73E-DFBF-4093-83DC-3BF92C50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D40E255-32EF-4F2A-836D-F38C9B96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0914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70613199-BBBC-4222-B4F3-F54CEC39F43C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0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A2F5B677-8050-4C97-BCB1-8915BE35EF30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9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E905276A-6AA2-440B-9ABF-A83B781CDDAA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5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090C01DD-A339-47CF-A7FD-AB58683EE1D4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7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FCF4889A-EB64-4547-AB02-A037838D0246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9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6C86C09F-015D-40D9-845D-5129CF06BD9B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1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8">
              <a:defRPr/>
            </a:pPr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8">
              <a:defRPr/>
            </a:pPr>
            <a:fld id="{BC10BD58-9107-442E-AFCB-9CF3E426F3A8}" type="slidenum">
              <a:rPr lang="en-US" altLang="vi-VN" smtClean="0">
                <a:solidFill>
                  <a:srgbClr val="000000"/>
                </a:solidFill>
                <a:latin typeface="Arial"/>
              </a:rPr>
              <a:pPr defTabSz="685738"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3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88BAEA-2357-45B9-9F4A-9113D460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8966921-061A-4BD0-B571-CBD41720C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22D773-AD7E-47E2-85C3-ADBCF062C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F62026-145D-48A6-B8EB-D83E06B06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1CD8D88-0EFA-4CE4-9A91-8E4DFCA8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13678F-0021-4381-A0F3-876A2D63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48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CEBBD6-DEDF-4C4B-AE76-C2A60A91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E79A7D7-9CDF-4085-AAF9-B23C9719A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BDE6EC-C6C8-4701-8FEA-A72FA5439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DEA86D-A877-4BDC-BFF7-5ED2051A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56A821-50AF-4C72-A662-5C99E5B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0044D79-482D-48BE-87A3-E0F4F3C1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77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FF5D287-7B5B-4817-BCDF-36541A27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8DD712-60B6-45C8-9762-A2E021EE4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310324-33B8-47C1-B5B0-020ACA2AF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2BA25BF-12EF-4180-A8BC-C25E3C1F3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BD34F1-AA03-4E26-855C-F8DBD2949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ADDF5-6CC6-486E-9595-4160A5E63A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55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4072" r:id="rId12"/>
    <p:sldLayoutId id="2147484074" r:id="rId13"/>
    <p:sldLayoutId id="2147484075" r:id="rId14"/>
  </p:sldLayoutIdLst>
  <p:transition>
    <p:blinds dir="vert"/>
    <p:sndAc>
      <p:stSnd>
        <p:snd r:embed="rId16" name="chimes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402D81E-4909-4541-9EB3-F3CC2A6E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6550CD-08C6-414A-B94F-34D8BDDFC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82CEDA-F262-4FB7-A9F8-3EE56AA75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D5449-FD35-4449-B93F-583EAC31D6D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0199B2-BA15-49B5-A349-E8A294409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818C7B9-6AA3-4FC1-BC97-ADA454DE1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433"/>
            <a:ext cx="10290000" cy="4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256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  <p:sldLayoutId id="2147484027" r:id="rId22"/>
    <p:sldLayoutId id="2147484028" r:id="rId23"/>
    <p:sldLayoutId id="2147484073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  <p15:guide id="5" pos="2880">
          <p15:clr>
            <a:srgbClr val="FF00FF"/>
          </p15:clr>
        </p15:guide>
        <p15:guide id="6">
          <p15:clr>
            <a:srgbClr val="FF00FF"/>
          </p15:clr>
        </p15:guide>
        <p15:guide id="7" pos="5760">
          <p15:clr>
            <a:srgbClr val="FF00FF"/>
          </p15:clr>
        </p15:guide>
        <p15:guide id="8" orient="horz" pos="1620">
          <p15:clr>
            <a:srgbClr val="FF00FF"/>
          </p15:clr>
        </p15:guide>
        <p15:guide id="9" orient="horz" pos="3237">
          <p15:clr>
            <a:srgbClr val="FF00FF"/>
          </p15:clr>
        </p15:guide>
        <p15:guide id="10" orient="horz">
          <p15:clr>
            <a:srgbClr val="FF00FF"/>
          </p15:clr>
        </p15:guide>
        <p15:guide id="11" orient="horz" pos="722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7F9F4AB-009B-4487-AE86-EB7E5B5B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7F6F526-BEEC-4D72-9659-8583CF8D2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1975ED-6A33-4BCD-AE4B-94A3303C5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7960-E6DA-4FF1-9788-E1CA53C095E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6605BC-77B2-4BE9-B2BA-C9A013DD9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6F3532-1186-479C-B930-F6BDBFF98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809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5CEA67-F024-4964-8491-397D5FD6CF0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175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microsoft.com/office/2007/relationships/hdphoto" Target="../media/hdphoto9.wdp"/><Relationship Id="rId26" Type="http://schemas.openxmlformats.org/officeDocument/2006/relationships/image" Target="../media/image63.png"/><Relationship Id="rId3" Type="http://schemas.openxmlformats.org/officeDocument/2006/relationships/image" Target="../media/image50.png"/><Relationship Id="rId21" Type="http://schemas.openxmlformats.org/officeDocument/2006/relationships/image" Target="../media/image60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58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24" Type="http://schemas.microsoft.com/office/2007/relationships/hdphoto" Target="../media/hdphoto12.wdp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6.wdp"/><Relationship Id="rId18" Type="http://schemas.openxmlformats.org/officeDocument/2006/relationships/image" Target="../media/image58.png"/><Relationship Id="rId26" Type="http://schemas.openxmlformats.org/officeDocument/2006/relationships/image" Target="../media/image62.png"/><Relationship Id="rId3" Type="http://schemas.openxmlformats.org/officeDocument/2006/relationships/image" Target="../media/image50.png"/><Relationship Id="rId21" Type="http://schemas.microsoft.com/office/2007/relationships/hdphoto" Target="../media/hdphoto10.wdp"/><Relationship Id="rId7" Type="http://schemas.microsoft.com/office/2007/relationships/hdphoto" Target="../media/hdphoto4.wdp"/><Relationship Id="rId12" Type="http://schemas.openxmlformats.org/officeDocument/2006/relationships/image" Target="../media/image55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3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slide" Target="slide1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24" Type="http://schemas.openxmlformats.org/officeDocument/2006/relationships/image" Target="../media/image61.png"/><Relationship Id="rId32" Type="http://schemas.openxmlformats.org/officeDocument/2006/relationships/image" Target="../media/image63.png"/><Relationship Id="rId5" Type="http://schemas.openxmlformats.org/officeDocument/2006/relationships/image" Target="../media/image51.pn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slide" Target="slide25.xml"/><Relationship Id="rId10" Type="http://schemas.microsoft.com/office/2007/relationships/hdphoto" Target="../media/hdphoto5.wdp"/><Relationship Id="rId19" Type="http://schemas.microsoft.com/office/2007/relationships/hdphoto" Target="../media/hdphoto9.wdp"/><Relationship Id="rId31" Type="http://schemas.openxmlformats.org/officeDocument/2006/relationships/slide" Target="slide24.xml"/><Relationship Id="rId4" Type="http://schemas.microsoft.com/office/2007/relationships/hdphoto" Target="../media/hdphoto3.wdp"/><Relationship Id="rId9" Type="http://schemas.openxmlformats.org/officeDocument/2006/relationships/image" Target="../media/image53.png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slide" Target="slide22.xml"/><Relationship Id="rId30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 tiết hơn 77 về hình nền hội nghị hay nhất - coedo.com.vn">
            <a:extLst>
              <a:ext uri="{FF2B5EF4-FFF2-40B4-BE49-F238E27FC236}">
                <a16:creationId xmlns:a16="http://schemas.microsoft.com/office/drawing/2014/main" id="{E3A861BE-BC2F-D3FD-2956-3B78CBCD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5"/>
            <a:ext cx="12192000" cy="68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52A3AC-9025-5F22-F95A-D54EA8D7F1AE}"/>
              </a:ext>
            </a:extLst>
          </p:cNvPr>
          <p:cNvSpPr txBox="1"/>
          <p:nvPr/>
        </p:nvSpPr>
        <p:spPr>
          <a:xfrm>
            <a:off x="2330450" y="83255"/>
            <a:ext cx="77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solidFill>
                  <a:srgbClr val="1B299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UBND HUYỆN CÁT HẢI</a:t>
            </a:r>
          </a:p>
          <a:p>
            <a:pPr algn="ctr"/>
            <a:r>
              <a:rPr lang="en-US" sz="2400" b="1" dirty="0">
                <a:ln w="6350">
                  <a:noFill/>
                </a:ln>
                <a:solidFill>
                  <a:srgbClr val="1B299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ln w="6350">
                  <a:noFill/>
                </a:ln>
                <a:solidFill>
                  <a:srgbClr val="1B299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n w="6350">
                  <a:noFill/>
                </a:ln>
                <a:solidFill>
                  <a:srgbClr val="1B299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ỜNG TH&amp;THCS HÀ SEN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3A6666-3ADA-2DF7-64AC-29FB8D7699B0}"/>
              </a:ext>
            </a:extLst>
          </p:cNvPr>
          <p:cNvCxnSpPr/>
          <p:nvPr/>
        </p:nvCxnSpPr>
        <p:spPr>
          <a:xfrm>
            <a:off x="4956587" y="904579"/>
            <a:ext cx="25625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FA32DE3B-3FD0-9A9C-E973-7E6E6989566D}"/>
              </a:ext>
            </a:extLst>
          </p:cNvPr>
          <p:cNvSpPr txBox="1">
            <a:spLocks/>
          </p:cNvSpPr>
          <p:nvPr/>
        </p:nvSpPr>
        <p:spPr>
          <a:xfrm>
            <a:off x="1295400" y="1371600"/>
            <a:ext cx="10224280" cy="19050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lvl="0" algn="ctr" rtl="0" eaLnBrk="1" latinLnBrk="0" hangingPunct="1">
              <a:spcBef>
                <a:spcPts val="0"/>
              </a:spcBef>
              <a:spcAft>
                <a:spcPts val="0"/>
              </a:spcAft>
              <a:buSzPts val="3100"/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思源黑体 CN Medium" panose="020B0600000000000000" pitchFamily="34" charset="-122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pPr>
              <a:lnSpc>
                <a:spcPct val="150000"/>
              </a:lnSpc>
              <a:buClrTx/>
              <a:buFontTx/>
            </a:pP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Tx/>
              <a:buFontTx/>
            </a:pP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en-US" sz="3600" dirty="0" err="1">
                <a:solidFill>
                  <a:srgbClr val="1B299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1B299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22. Lớp đất trên Trái Đất.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Tx/>
              <a:buFontTx/>
            </a:pP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Tx/>
              <a:buFontTx/>
            </a:pPr>
            <a:r>
              <a:rPr lang="en-US" sz="3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ĐOÀN THỊ DUNG</a:t>
            </a:r>
          </a:p>
        </p:txBody>
      </p:sp>
    </p:spTree>
    <p:extLst>
      <p:ext uri="{BB962C8B-B14F-4D97-AF65-F5344CB8AC3E}">
        <p14:creationId xmlns:p14="http://schemas.microsoft.com/office/powerpoint/2010/main" val="1017271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7;p19">
            <a:extLst>
              <a:ext uri="{FF2B5EF4-FFF2-40B4-BE49-F238E27FC236}">
                <a16:creationId xmlns:a16="http://schemas.microsoft.com/office/drawing/2014/main" id="{2342AB6B-AB9D-4C61-BCF3-BD96AADBF8AE}"/>
              </a:ext>
            </a:extLst>
          </p:cNvPr>
          <p:cNvSpPr txBox="1"/>
          <p:nvPr/>
        </p:nvSpPr>
        <p:spPr>
          <a:xfrm>
            <a:off x="228600" y="2286000"/>
            <a:ext cx="11480516" cy="189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US" sz="3600" dirty="0">
                <a:solidFill>
                  <a:srgbClr val="3E2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Đất là lớp vật chất mỏng, vụn bở, bao phủ trên bề mặt các lục địa và đảo, được đặc trưng bởi độ phì.</a:t>
            </a:r>
            <a:endParaRPr lang="en-US" sz="3600" dirty="0">
              <a:solidFill>
                <a:srgbClr val="3E2CE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3E2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book9">
            <a:extLst>
              <a:ext uri="{FF2B5EF4-FFF2-40B4-BE49-F238E27FC236}">
                <a16:creationId xmlns:a16="http://schemas.microsoft.com/office/drawing/2014/main" id="{D2EB7836-944A-4B7B-B0B4-92FE96C1F0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493535" cy="11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489C5-8381-42BD-A90B-EF09F9514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0" t="29923" r="24825" b="13031"/>
          <a:stretch/>
        </p:blipFill>
        <p:spPr>
          <a:xfrm>
            <a:off x="0" y="1679252"/>
            <a:ext cx="4732952" cy="4264347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057048"/>
              </p:ext>
            </p:extLst>
          </p:nvPr>
        </p:nvGraphicFramePr>
        <p:xfrm>
          <a:off x="4876800" y="152400"/>
          <a:ext cx="7162800" cy="6617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2800">
                  <a:extLst>
                    <a:ext uri="{9D8B030D-6E8A-4147-A177-3AD203B41FA5}">
                      <a16:colId xmlns:a16="http://schemas.microsoft.com/office/drawing/2014/main" val="1195583159"/>
                    </a:ext>
                  </a:extLst>
                </a:gridCol>
              </a:tblGrid>
              <a:tr h="6082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TẬP: "KHÁM PHÁ CÁC TẦNG ĐẤT"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Nhóm: ………………                                     Điểm: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viên: ………………………………………………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vụ: Quan sát tranh ảnh/mô hình/mẫu đất và trả lời các câu hỏi sau: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1: Lớp đất được chia thành mấy tầng chính? Kể tên các tầng đó. </a:t>
                      </a:r>
                      <a:r>
                        <a:rPr lang="en-US" sz="22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(2 điểm)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2: Tầng chứa mùn có đặc điểm gì nổi bật? </a:t>
                      </a:r>
                      <a:r>
                        <a:rPr lang="en-US" sz="22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(2 điểm)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3:</a:t>
                      </a:r>
                      <a:r>
                        <a:rPr lang="en-US" sz="22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Tầng tích tụ nằm ở vị trí nào và đặc điểm gì nổi bật? (2 điểm)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4: </a:t>
                      </a:r>
                      <a:r>
                        <a:rPr lang="en-US" sz="22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Tầng đá mẹ nằm ở vị trí nào, có đặc điểm màu sắc ra sao? (2 điểm)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5: Tại sao tầng chứa mùn lại quan trọng đối với cây trồng? </a:t>
                      </a:r>
                      <a:r>
                        <a:rPr lang="en-US" sz="22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(2 điểm)</a:t>
                      </a:r>
                      <a:r>
                        <a:rPr lang="en-US" sz="20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91" marR="39791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11170"/>
                  </a:ext>
                </a:extLst>
              </a:tr>
            </a:tbl>
          </a:graphicData>
        </a:graphic>
      </p:graphicFrame>
      <p:pic>
        <p:nvPicPr>
          <p:cNvPr id="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6FFE642-4B13-4671-8DB7-DED205EB28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3457" y="370131"/>
            <a:ext cx="1346578" cy="852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D97FA-24D1-4D32-A41F-27FA1066AECD}"/>
              </a:ext>
            </a:extLst>
          </p:cNvPr>
          <p:cNvSpPr txBox="1"/>
          <p:nvPr/>
        </p:nvSpPr>
        <p:spPr>
          <a:xfrm>
            <a:off x="279792" y="6051192"/>
            <a:ext cx="3690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Các tầng đất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D01AC-ACF3-4964-9832-2E0E4195D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05" y="295113"/>
            <a:ext cx="1853808" cy="115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90236"/>
              </p:ext>
            </p:extLst>
          </p:nvPr>
        </p:nvGraphicFramePr>
        <p:xfrm>
          <a:off x="47897" y="228600"/>
          <a:ext cx="11963400" cy="6477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3400">
                  <a:extLst>
                    <a:ext uri="{9D8B030D-6E8A-4147-A177-3AD203B41FA5}">
                      <a16:colId xmlns:a16="http://schemas.microsoft.com/office/drawing/2014/main" val="1195583159"/>
                    </a:ext>
                  </a:extLst>
                </a:gridCol>
              </a:tblGrid>
              <a:tr h="6477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TẬP: "KHÁM PHÁ CÁC TẦNG ĐẤT"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C1. Lớp đất được chia thành 3 tầng chính (1,0 điểm)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Gồm:</a:t>
                      </a:r>
                      <a:r>
                        <a:rPr lang="en-US" sz="2000" b="0" i="0" u="none" strike="noStrike" cap="none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Tầng chứa mùn, tầng tích tụ, tầng đá mẹ. (1,0 điểm)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C2. Tầng chứa mùn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</a:t>
                      </a:r>
                      <a:r>
                        <a:rPr lang="en-US" sz="2000" b="0" i="0" u="none" strike="noStrike" cap="none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L</a:t>
                      </a: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à tầng trên cùng của lớp đất (0,5 điểm)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 Chứa nhiều chất hữu cơ (mùn) (0,5 điểm)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 màu sắc thường sẫm màu (0,5 điểm)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- Là nơi sinh sống của nhiều sinh vật. (0,5 điểm)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C3. Tầng tích tụ nằm </a:t>
                      </a: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dưới tầng chứa mùn. Chứa các vật chất được tích tụ từ tầng trên xuống. Thành phần chính là khoáng chất và sét. (1,0 điểm)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C4. Tầng đá </a:t>
                      </a: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mẹ là tầng dưới cùng của lớp đất. Thành phần khoáng vật của tầng đá mẹ quyết định thành phần khoáng vật của đất. (1,0 điểm)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C5. Tầng chứa mùn quan trọng đối với cây trồn</a:t>
                      </a: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 vì: Chứa nhiều chất dinh dưỡng (mùn),</a:t>
                      </a:r>
                      <a:r>
                        <a:rPr lang="en-US" sz="2000" b="0" i="0" u="none" strike="noStrike" cap="none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</a:t>
                      </a: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iữ nước và cung cấp độ ẩm cho cây,</a:t>
                      </a:r>
                      <a:r>
                        <a:rPr lang="en-US" sz="2000" b="0" i="0" u="none" strike="noStrike" cap="none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t</a:t>
                      </a:r>
                      <a:r>
                        <a:rPr lang="en-US" sz="2000" b="0" i="0" u="none" strike="noStrike" cap="non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ạo môi trường sống cho vi sinh vật có lợi. (1,0 điểm) </a:t>
                      </a:r>
                    </a:p>
                  </a:txBody>
                  <a:tcPr marL="39791" marR="39791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21117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A0D01AC-ACF3-4964-9832-2E0E4195D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489" y="2177"/>
            <a:ext cx="1853808" cy="115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800475-61AF-478B-AE4D-AF3F1894D835}"/>
              </a:ext>
            </a:extLst>
          </p:cNvPr>
          <p:cNvSpPr/>
          <p:nvPr/>
        </p:nvSpPr>
        <p:spPr>
          <a:xfrm>
            <a:off x="262568" y="1873039"/>
            <a:ext cx="11666863" cy="329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4000" dirty="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Gồm 3 tầng: Tầng đá mẹ, tầng tích tụ và tầng chứa mùn.</a:t>
            </a:r>
            <a:endParaRPr lang="en-US" sz="4000" dirty="0">
              <a:solidFill>
                <a:srgbClr val="3E2CE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4000" dirty="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Mỗi tầng có độ dày và màu sắc khác nhau.</a:t>
            </a:r>
            <a:endParaRPr lang="en-US" sz="4000" dirty="0">
              <a:solidFill>
                <a:srgbClr val="3E2CE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4000" dirty="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Trong đó tầng chứa mùn có tác động mạnh mẽ đến sự sinh trưởng và phát triển của sinh vật</a:t>
            </a:r>
            <a:endParaRPr lang="en-US" sz="4000" dirty="0">
              <a:solidFill>
                <a:srgbClr val="3E2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book9">
            <a:extLst>
              <a:ext uri="{FF2B5EF4-FFF2-40B4-BE49-F238E27FC236}">
                <a16:creationId xmlns:a16="http://schemas.microsoft.com/office/drawing/2014/main" id="{2B917A28-B73C-4701-BB84-0987B4CBE1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228986" cy="92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153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C70DC7-90FA-4FD7-A249-1BC7113EB84E}"/>
              </a:ext>
            </a:extLst>
          </p:cNvPr>
          <p:cNvGrpSpPr/>
          <p:nvPr/>
        </p:nvGrpSpPr>
        <p:grpSpPr>
          <a:xfrm>
            <a:off x="228600" y="1981200"/>
            <a:ext cx="2634665" cy="2634665"/>
            <a:chOff x="163827" y="1365896"/>
            <a:chExt cx="2183374" cy="2183374"/>
          </a:xfrm>
        </p:grpSpPr>
        <p:sp>
          <p:nvSpPr>
            <p:cNvPr id="3" name="Arrow: Circular 9">
              <a:extLst>
                <a:ext uri="{FF2B5EF4-FFF2-40B4-BE49-F238E27FC236}">
                  <a16:creationId xmlns:a16="http://schemas.microsoft.com/office/drawing/2014/main" id="{019419D0-8E70-4720-AD0C-EDB50D8413AC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776E63E-AC69-41F9-A565-A0F952E3498A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6F19271-F7FA-4B1B-9F62-672AFCE7E5FD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9041ED0C-8C46-4DA4-A43C-ADE1802D29FD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  <a:solidFill>
                  <a:srgbClr val="0033CC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Oval 4">
                  <a:extLst>
                    <a:ext uri="{FF2B5EF4-FFF2-40B4-BE49-F238E27FC236}">
                      <a16:creationId xmlns:a16="http://schemas.microsoft.com/office/drawing/2014/main" id="{7C123E8D-3B0E-450F-8D28-5A55D8BD0E71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B21001-9581-45C2-9031-4B1A79A58503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A40E5-92DA-445F-ABC6-B4F625B8B631}"/>
              </a:ext>
            </a:extLst>
          </p:cNvPr>
          <p:cNvGrpSpPr/>
          <p:nvPr/>
        </p:nvGrpSpPr>
        <p:grpSpPr>
          <a:xfrm>
            <a:off x="2830054" y="888736"/>
            <a:ext cx="8395280" cy="2053556"/>
            <a:chOff x="2612336" y="780471"/>
            <a:chExt cx="8812156" cy="20535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6BADA6-230E-42FE-83C3-4E3810BCB776}"/>
                </a:ext>
              </a:extLst>
            </p:cNvPr>
            <p:cNvSpPr/>
            <p:nvPr/>
          </p:nvSpPr>
          <p:spPr>
            <a:xfrm>
              <a:off x="2612336" y="780471"/>
              <a:ext cx="8812156" cy="1726289"/>
            </a:xfrm>
            <a:custGeom>
              <a:avLst/>
              <a:gdLst>
                <a:gd name="connsiteX0" fmla="*/ 0 w 8812156"/>
                <a:gd name="connsiteY0" fmla="*/ 0 h 1726289"/>
                <a:gd name="connsiteX1" fmla="*/ 765980 w 8812156"/>
                <a:gd name="connsiteY1" fmla="*/ 0 h 1726289"/>
                <a:gd name="connsiteX2" fmla="*/ 1620081 w 8812156"/>
                <a:gd name="connsiteY2" fmla="*/ 0 h 1726289"/>
                <a:gd name="connsiteX3" fmla="*/ 2121696 w 8812156"/>
                <a:gd name="connsiteY3" fmla="*/ 0 h 1726289"/>
                <a:gd name="connsiteX4" fmla="*/ 2887676 w 8812156"/>
                <a:gd name="connsiteY4" fmla="*/ 0 h 1726289"/>
                <a:gd name="connsiteX5" fmla="*/ 3389291 w 8812156"/>
                <a:gd name="connsiteY5" fmla="*/ 0 h 1726289"/>
                <a:gd name="connsiteX6" fmla="*/ 4067149 w 8812156"/>
                <a:gd name="connsiteY6" fmla="*/ 0 h 1726289"/>
                <a:gd name="connsiteX7" fmla="*/ 4833129 w 8812156"/>
                <a:gd name="connsiteY7" fmla="*/ 0 h 1726289"/>
                <a:gd name="connsiteX8" fmla="*/ 5246622 w 8812156"/>
                <a:gd name="connsiteY8" fmla="*/ 0 h 1726289"/>
                <a:gd name="connsiteX9" fmla="*/ 5660116 w 8812156"/>
                <a:gd name="connsiteY9" fmla="*/ 0 h 1726289"/>
                <a:gd name="connsiteX10" fmla="*/ 6514217 w 8812156"/>
                <a:gd name="connsiteY10" fmla="*/ 0 h 1726289"/>
                <a:gd name="connsiteX11" fmla="*/ 7192075 w 8812156"/>
                <a:gd name="connsiteY11" fmla="*/ 0 h 1726289"/>
                <a:gd name="connsiteX12" fmla="*/ 7605568 w 8812156"/>
                <a:gd name="connsiteY12" fmla="*/ 0 h 1726289"/>
                <a:gd name="connsiteX13" fmla="*/ 8812156 w 8812156"/>
                <a:gd name="connsiteY13" fmla="*/ 0 h 1726289"/>
                <a:gd name="connsiteX14" fmla="*/ 8812156 w 8812156"/>
                <a:gd name="connsiteY14" fmla="*/ 609955 h 1726289"/>
                <a:gd name="connsiteX15" fmla="*/ 8812156 w 8812156"/>
                <a:gd name="connsiteY15" fmla="*/ 1150859 h 1726289"/>
                <a:gd name="connsiteX16" fmla="*/ 8812156 w 8812156"/>
                <a:gd name="connsiteY16" fmla="*/ 1726289 h 1726289"/>
                <a:gd name="connsiteX17" fmla="*/ 8398663 w 8812156"/>
                <a:gd name="connsiteY17" fmla="*/ 1726289 h 1726289"/>
                <a:gd name="connsiteX18" fmla="*/ 7544561 w 8812156"/>
                <a:gd name="connsiteY18" fmla="*/ 1726289 h 1726289"/>
                <a:gd name="connsiteX19" fmla="*/ 6778582 w 8812156"/>
                <a:gd name="connsiteY19" fmla="*/ 1726289 h 1726289"/>
                <a:gd name="connsiteX20" fmla="*/ 6012602 w 8812156"/>
                <a:gd name="connsiteY20" fmla="*/ 1726289 h 1726289"/>
                <a:gd name="connsiteX21" fmla="*/ 5246622 w 8812156"/>
                <a:gd name="connsiteY21" fmla="*/ 1726289 h 1726289"/>
                <a:gd name="connsiteX22" fmla="*/ 4745007 w 8812156"/>
                <a:gd name="connsiteY22" fmla="*/ 1726289 h 1726289"/>
                <a:gd name="connsiteX23" fmla="*/ 3890906 w 8812156"/>
                <a:gd name="connsiteY23" fmla="*/ 1726289 h 1726289"/>
                <a:gd name="connsiteX24" fmla="*/ 3213048 w 8812156"/>
                <a:gd name="connsiteY24" fmla="*/ 1726289 h 1726289"/>
                <a:gd name="connsiteX25" fmla="*/ 2799554 w 8812156"/>
                <a:gd name="connsiteY25" fmla="*/ 1726289 h 1726289"/>
                <a:gd name="connsiteX26" fmla="*/ 2121696 w 8812156"/>
                <a:gd name="connsiteY26" fmla="*/ 1726289 h 1726289"/>
                <a:gd name="connsiteX27" fmla="*/ 1531959 w 8812156"/>
                <a:gd name="connsiteY27" fmla="*/ 1726289 h 1726289"/>
                <a:gd name="connsiteX28" fmla="*/ 942223 w 8812156"/>
                <a:gd name="connsiteY28" fmla="*/ 1726289 h 1726289"/>
                <a:gd name="connsiteX29" fmla="*/ 0 w 8812156"/>
                <a:gd name="connsiteY29" fmla="*/ 1726289 h 1726289"/>
                <a:gd name="connsiteX30" fmla="*/ 0 w 8812156"/>
                <a:gd name="connsiteY30" fmla="*/ 1168122 h 1726289"/>
                <a:gd name="connsiteX31" fmla="*/ 0 w 8812156"/>
                <a:gd name="connsiteY31" fmla="*/ 575430 h 1726289"/>
                <a:gd name="connsiteX32" fmla="*/ 0 w 8812156"/>
                <a:gd name="connsiteY32" fmla="*/ 0 h 17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12156" h="1726289" fill="none" extrusionOk="0">
                  <a:moveTo>
                    <a:pt x="0" y="0"/>
                  </a:moveTo>
                  <a:cubicBezTo>
                    <a:pt x="367926" y="-8052"/>
                    <a:pt x="430285" y="24300"/>
                    <a:pt x="765980" y="0"/>
                  </a:cubicBezTo>
                  <a:cubicBezTo>
                    <a:pt x="1101675" y="-24300"/>
                    <a:pt x="1404624" y="-6678"/>
                    <a:pt x="1620081" y="0"/>
                  </a:cubicBezTo>
                  <a:cubicBezTo>
                    <a:pt x="1835538" y="6678"/>
                    <a:pt x="1898197" y="-18396"/>
                    <a:pt x="2121696" y="0"/>
                  </a:cubicBezTo>
                  <a:cubicBezTo>
                    <a:pt x="2345196" y="18396"/>
                    <a:pt x="2555955" y="-18693"/>
                    <a:pt x="2887676" y="0"/>
                  </a:cubicBezTo>
                  <a:cubicBezTo>
                    <a:pt x="3219397" y="18693"/>
                    <a:pt x="3209613" y="-12229"/>
                    <a:pt x="3389291" y="0"/>
                  </a:cubicBezTo>
                  <a:cubicBezTo>
                    <a:pt x="3568969" y="12229"/>
                    <a:pt x="3735915" y="-7360"/>
                    <a:pt x="4067149" y="0"/>
                  </a:cubicBezTo>
                  <a:cubicBezTo>
                    <a:pt x="4398383" y="7360"/>
                    <a:pt x="4644352" y="-14634"/>
                    <a:pt x="4833129" y="0"/>
                  </a:cubicBezTo>
                  <a:cubicBezTo>
                    <a:pt x="5021906" y="14634"/>
                    <a:pt x="5126028" y="12714"/>
                    <a:pt x="5246622" y="0"/>
                  </a:cubicBezTo>
                  <a:cubicBezTo>
                    <a:pt x="5367216" y="-12714"/>
                    <a:pt x="5556310" y="-988"/>
                    <a:pt x="5660116" y="0"/>
                  </a:cubicBezTo>
                  <a:cubicBezTo>
                    <a:pt x="5763922" y="988"/>
                    <a:pt x="6104606" y="-11870"/>
                    <a:pt x="6514217" y="0"/>
                  </a:cubicBezTo>
                  <a:cubicBezTo>
                    <a:pt x="6923828" y="11870"/>
                    <a:pt x="6960835" y="-25971"/>
                    <a:pt x="7192075" y="0"/>
                  </a:cubicBezTo>
                  <a:cubicBezTo>
                    <a:pt x="7423315" y="25971"/>
                    <a:pt x="7482409" y="10993"/>
                    <a:pt x="7605568" y="0"/>
                  </a:cubicBezTo>
                  <a:cubicBezTo>
                    <a:pt x="7728727" y="-10993"/>
                    <a:pt x="8325140" y="50842"/>
                    <a:pt x="8812156" y="0"/>
                  </a:cubicBezTo>
                  <a:cubicBezTo>
                    <a:pt x="8828412" y="192249"/>
                    <a:pt x="8810002" y="412836"/>
                    <a:pt x="8812156" y="609955"/>
                  </a:cubicBezTo>
                  <a:cubicBezTo>
                    <a:pt x="8814310" y="807075"/>
                    <a:pt x="8810756" y="947190"/>
                    <a:pt x="8812156" y="1150859"/>
                  </a:cubicBezTo>
                  <a:cubicBezTo>
                    <a:pt x="8813556" y="1354528"/>
                    <a:pt x="8795067" y="1516901"/>
                    <a:pt x="8812156" y="1726289"/>
                  </a:cubicBezTo>
                  <a:cubicBezTo>
                    <a:pt x="8615875" y="1746366"/>
                    <a:pt x="8576134" y="1739975"/>
                    <a:pt x="8398663" y="1726289"/>
                  </a:cubicBezTo>
                  <a:cubicBezTo>
                    <a:pt x="8221192" y="1712603"/>
                    <a:pt x="7904005" y="1710625"/>
                    <a:pt x="7544561" y="1726289"/>
                  </a:cubicBezTo>
                  <a:cubicBezTo>
                    <a:pt x="7185117" y="1741953"/>
                    <a:pt x="7105249" y="1734809"/>
                    <a:pt x="6778582" y="1726289"/>
                  </a:cubicBezTo>
                  <a:cubicBezTo>
                    <a:pt x="6451915" y="1717769"/>
                    <a:pt x="6193609" y="1705737"/>
                    <a:pt x="6012602" y="1726289"/>
                  </a:cubicBezTo>
                  <a:cubicBezTo>
                    <a:pt x="5831595" y="1746841"/>
                    <a:pt x="5495226" y="1754270"/>
                    <a:pt x="5246622" y="1726289"/>
                  </a:cubicBezTo>
                  <a:cubicBezTo>
                    <a:pt x="4998018" y="1698308"/>
                    <a:pt x="4963761" y="1721173"/>
                    <a:pt x="4745007" y="1726289"/>
                  </a:cubicBezTo>
                  <a:cubicBezTo>
                    <a:pt x="4526253" y="1731405"/>
                    <a:pt x="4243864" y="1753246"/>
                    <a:pt x="3890906" y="1726289"/>
                  </a:cubicBezTo>
                  <a:cubicBezTo>
                    <a:pt x="3537948" y="1699332"/>
                    <a:pt x="3444222" y="1749803"/>
                    <a:pt x="3213048" y="1726289"/>
                  </a:cubicBezTo>
                  <a:cubicBezTo>
                    <a:pt x="2981874" y="1702775"/>
                    <a:pt x="2924801" y="1737595"/>
                    <a:pt x="2799554" y="1726289"/>
                  </a:cubicBezTo>
                  <a:cubicBezTo>
                    <a:pt x="2674307" y="1714983"/>
                    <a:pt x="2412360" y="1738380"/>
                    <a:pt x="2121696" y="1726289"/>
                  </a:cubicBezTo>
                  <a:cubicBezTo>
                    <a:pt x="1831032" y="1714198"/>
                    <a:pt x="1762944" y="1730766"/>
                    <a:pt x="1531959" y="1726289"/>
                  </a:cubicBezTo>
                  <a:cubicBezTo>
                    <a:pt x="1300974" y="1721812"/>
                    <a:pt x="1179210" y="1739880"/>
                    <a:pt x="942223" y="1726289"/>
                  </a:cubicBezTo>
                  <a:cubicBezTo>
                    <a:pt x="705236" y="1712698"/>
                    <a:pt x="247181" y="1746006"/>
                    <a:pt x="0" y="1726289"/>
                  </a:cubicBezTo>
                  <a:cubicBezTo>
                    <a:pt x="-14424" y="1557120"/>
                    <a:pt x="1395" y="1360913"/>
                    <a:pt x="0" y="1168122"/>
                  </a:cubicBezTo>
                  <a:cubicBezTo>
                    <a:pt x="-1395" y="975331"/>
                    <a:pt x="-25228" y="756844"/>
                    <a:pt x="0" y="575430"/>
                  </a:cubicBezTo>
                  <a:cubicBezTo>
                    <a:pt x="25228" y="394016"/>
                    <a:pt x="28470" y="177517"/>
                    <a:pt x="0" y="0"/>
                  </a:cubicBezTo>
                  <a:close/>
                </a:path>
                <a:path w="8812156" h="1726289" stroke="0" extrusionOk="0">
                  <a:moveTo>
                    <a:pt x="0" y="0"/>
                  </a:moveTo>
                  <a:cubicBezTo>
                    <a:pt x="211943" y="15199"/>
                    <a:pt x="334432" y="-5668"/>
                    <a:pt x="589737" y="0"/>
                  </a:cubicBezTo>
                  <a:cubicBezTo>
                    <a:pt x="845042" y="5668"/>
                    <a:pt x="826260" y="15570"/>
                    <a:pt x="1003230" y="0"/>
                  </a:cubicBezTo>
                  <a:cubicBezTo>
                    <a:pt x="1180200" y="-15570"/>
                    <a:pt x="1676126" y="37061"/>
                    <a:pt x="1857331" y="0"/>
                  </a:cubicBezTo>
                  <a:cubicBezTo>
                    <a:pt x="2038536" y="-37061"/>
                    <a:pt x="2289281" y="-13914"/>
                    <a:pt x="2447068" y="0"/>
                  </a:cubicBezTo>
                  <a:cubicBezTo>
                    <a:pt x="2604855" y="13914"/>
                    <a:pt x="2748173" y="27376"/>
                    <a:pt x="3036805" y="0"/>
                  </a:cubicBezTo>
                  <a:cubicBezTo>
                    <a:pt x="3325437" y="-27376"/>
                    <a:pt x="3539316" y="-4102"/>
                    <a:pt x="3890906" y="0"/>
                  </a:cubicBezTo>
                  <a:cubicBezTo>
                    <a:pt x="4242496" y="4102"/>
                    <a:pt x="4257195" y="18097"/>
                    <a:pt x="4392521" y="0"/>
                  </a:cubicBezTo>
                  <a:cubicBezTo>
                    <a:pt x="4527848" y="-18097"/>
                    <a:pt x="5020731" y="-3278"/>
                    <a:pt x="5246622" y="0"/>
                  </a:cubicBezTo>
                  <a:cubicBezTo>
                    <a:pt x="5472513" y="3278"/>
                    <a:pt x="5727723" y="7554"/>
                    <a:pt x="6100723" y="0"/>
                  </a:cubicBezTo>
                  <a:cubicBezTo>
                    <a:pt x="6473723" y="-7554"/>
                    <a:pt x="6508616" y="-22998"/>
                    <a:pt x="6778582" y="0"/>
                  </a:cubicBezTo>
                  <a:cubicBezTo>
                    <a:pt x="7048548" y="22998"/>
                    <a:pt x="7367116" y="-8053"/>
                    <a:pt x="7632683" y="0"/>
                  </a:cubicBezTo>
                  <a:cubicBezTo>
                    <a:pt x="7898250" y="8053"/>
                    <a:pt x="8074321" y="-18202"/>
                    <a:pt x="8222419" y="0"/>
                  </a:cubicBezTo>
                  <a:cubicBezTo>
                    <a:pt x="8370517" y="18202"/>
                    <a:pt x="8593227" y="1972"/>
                    <a:pt x="8812156" y="0"/>
                  </a:cubicBezTo>
                  <a:cubicBezTo>
                    <a:pt x="8817927" y="180105"/>
                    <a:pt x="8794521" y="397528"/>
                    <a:pt x="8812156" y="592693"/>
                  </a:cubicBezTo>
                  <a:cubicBezTo>
                    <a:pt x="8829791" y="787858"/>
                    <a:pt x="8788047" y="973996"/>
                    <a:pt x="8812156" y="1168122"/>
                  </a:cubicBezTo>
                  <a:cubicBezTo>
                    <a:pt x="8836265" y="1362248"/>
                    <a:pt x="8808758" y="1565001"/>
                    <a:pt x="8812156" y="1726289"/>
                  </a:cubicBezTo>
                  <a:cubicBezTo>
                    <a:pt x="8629407" y="1693151"/>
                    <a:pt x="8361561" y="1704058"/>
                    <a:pt x="8046176" y="1726289"/>
                  </a:cubicBezTo>
                  <a:cubicBezTo>
                    <a:pt x="7730791" y="1748520"/>
                    <a:pt x="7603503" y="1734921"/>
                    <a:pt x="7368318" y="1726289"/>
                  </a:cubicBezTo>
                  <a:cubicBezTo>
                    <a:pt x="7133133" y="1717657"/>
                    <a:pt x="7049431" y="1728033"/>
                    <a:pt x="6954825" y="1726289"/>
                  </a:cubicBezTo>
                  <a:cubicBezTo>
                    <a:pt x="6860219" y="1724545"/>
                    <a:pt x="6650657" y="1745147"/>
                    <a:pt x="6453210" y="1726289"/>
                  </a:cubicBezTo>
                  <a:cubicBezTo>
                    <a:pt x="6255763" y="1707431"/>
                    <a:pt x="5853505" y="1687749"/>
                    <a:pt x="5599108" y="1726289"/>
                  </a:cubicBezTo>
                  <a:cubicBezTo>
                    <a:pt x="5344711" y="1764829"/>
                    <a:pt x="5170334" y="1759868"/>
                    <a:pt x="4921250" y="1726289"/>
                  </a:cubicBezTo>
                  <a:cubicBezTo>
                    <a:pt x="4672166" y="1692710"/>
                    <a:pt x="4578907" y="1706646"/>
                    <a:pt x="4419635" y="1726289"/>
                  </a:cubicBezTo>
                  <a:cubicBezTo>
                    <a:pt x="4260363" y="1745932"/>
                    <a:pt x="3902228" y="1735730"/>
                    <a:pt x="3741777" y="1726289"/>
                  </a:cubicBezTo>
                  <a:cubicBezTo>
                    <a:pt x="3581326" y="1716848"/>
                    <a:pt x="3482954" y="1726758"/>
                    <a:pt x="3328284" y="1726289"/>
                  </a:cubicBezTo>
                  <a:cubicBezTo>
                    <a:pt x="3173614" y="1725820"/>
                    <a:pt x="3098972" y="1743863"/>
                    <a:pt x="2914790" y="1726289"/>
                  </a:cubicBezTo>
                  <a:cubicBezTo>
                    <a:pt x="2730608" y="1708715"/>
                    <a:pt x="2382168" y="1751576"/>
                    <a:pt x="2236932" y="1726289"/>
                  </a:cubicBezTo>
                  <a:cubicBezTo>
                    <a:pt x="2091696" y="1701002"/>
                    <a:pt x="1957025" y="1711989"/>
                    <a:pt x="1735317" y="1726289"/>
                  </a:cubicBezTo>
                  <a:cubicBezTo>
                    <a:pt x="1513609" y="1740589"/>
                    <a:pt x="1135733" y="1727819"/>
                    <a:pt x="969337" y="1726289"/>
                  </a:cubicBezTo>
                  <a:cubicBezTo>
                    <a:pt x="802941" y="1724759"/>
                    <a:pt x="366152" y="1701625"/>
                    <a:pt x="0" y="1726289"/>
                  </a:cubicBezTo>
                  <a:cubicBezTo>
                    <a:pt x="10730" y="1484073"/>
                    <a:pt x="-7687" y="1340250"/>
                    <a:pt x="0" y="1133596"/>
                  </a:cubicBezTo>
                  <a:cubicBezTo>
                    <a:pt x="7687" y="926942"/>
                    <a:pt x="27413" y="714072"/>
                    <a:pt x="0" y="540904"/>
                  </a:cubicBezTo>
                  <a:cubicBezTo>
                    <a:pt x="-27413" y="367736"/>
                    <a:pt x="21404" y="168063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F274DE-866D-4706-B67E-2538048CF9F2}"/>
                </a:ext>
              </a:extLst>
            </p:cNvPr>
            <p:cNvSpPr/>
            <p:nvPr/>
          </p:nvSpPr>
          <p:spPr>
            <a:xfrm>
              <a:off x="3005999" y="858486"/>
              <a:ext cx="8169615" cy="1975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 dirty="0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??? </a:t>
              </a:r>
              <a:r>
                <a:rPr lang="vi-VN" sz="3600" dirty="0">
                  <a:solidFill>
                    <a:srgbClr val="3B17F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Vì sao giun đất được ví như</a:t>
              </a:r>
              <a:endParaRPr lang="en-US" sz="3600" dirty="0">
                <a:solidFill>
                  <a:srgbClr val="3B17F1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3600" dirty="0">
                  <a:solidFill>
                    <a:srgbClr val="3B17F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3600" b="1" dirty="0">
                  <a:solidFill>
                    <a:srgbClr val="3B17F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chiếc cày nông nghiệp</a:t>
              </a:r>
              <a:r>
                <a:rPr lang="vi-VN" sz="3600" dirty="0">
                  <a:solidFill>
                    <a:srgbClr val="3B17F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solidFill>
                  <a:srgbClr val="3B17F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9">
            <a:extLst>
              <a:ext uri="{FF2B5EF4-FFF2-40B4-BE49-F238E27FC236}">
                <a16:creationId xmlns:a16="http://schemas.microsoft.com/office/drawing/2014/main" id="{C51199DF-8B6C-4C0B-B9CD-ED1C14F82B6F}"/>
              </a:ext>
            </a:extLst>
          </p:cNvPr>
          <p:cNvSpPr/>
          <p:nvPr/>
        </p:nvSpPr>
        <p:spPr>
          <a:xfrm>
            <a:off x="2999408" y="3852442"/>
            <a:ext cx="8283641" cy="1726289"/>
          </a:xfrm>
          <a:custGeom>
            <a:avLst/>
            <a:gdLst>
              <a:gd name="connsiteX0" fmla="*/ 0 w 8812156"/>
              <a:gd name="connsiteY0" fmla="*/ 0 h 1726289"/>
              <a:gd name="connsiteX1" fmla="*/ 765980 w 8812156"/>
              <a:gd name="connsiteY1" fmla="*/ 0 h 1726289"/>
              <a:gd name="connsiteX2" fmla="*/ 1620081 w 8812156"/>
              <a:gd name="connsiteY2" fmla="*/ 0 h 1726289"/>
              <a:gd name="connsiteX3" fmla="*/ 2121696 w 8812156"/>
              <a:gd name="connsiteY3" fmla="*/ 0 h 1726289"/>
              <a:gd name="connsiteX4" fmla="*/ 2887676 w 8812156"/>
              <a:gd name="connsiteY4" fmla="*/ 0 h 1726289"/>
              <a:gd name="connsiteX5" fmla="*/ 3389291 w 8812156"/>
              <a:gd name="connsiteY5" fmla="*/ 0 h 1726289"/>
              <a:gd name="connsiteX6" fmla="*/ 4067149 w 8812156"/>
              <a:gd name="connsiteY6" fmla="*/ 0 h 1726289"/>
              <a:gd name="connsiteX7" fmla="*/ 4833129 w 8812156"/>
              <a:gd name="connsiteY7" fmla="*/ 0 h 1726289"/>
              <a:gd name="connsiteX8" fmla="*/ 5246622 w 8812156"/>
              <a:gd name="connsiteY8" fmla="*/ 0 h 1726289"/>
              <a:gd name="connsiteX9" fmla="*/ 5660116 w 8812156"/>
              <a:gd name="connsiteY9" fmla="*/ 0 h 1726289"/>
              <a:gd name="connsiteX10" fmla="*/ 6514217 w 8812156"/>
              <a:gd name="connsiteY10" fmla="*/ 0 h 1726289"/>
              <a:gd name="connsiteX11" fmla="*/ 7192075 w 8812156"/>
              <a:gd name="connsiteY11" fmla="*/ 0 h 1726289"/>
              <a:gd name="connsiteX12" fmla="*/ 7605568 w 8812156"/>
              <a:gd name="connsiteY12" fmla="*/ 0 h 1726289"/>
              <a:gd name="connsiteX13" fmla="*/ 8812156 w 8812156"/>
              <a:gd name="connsiteY13" fmla="*/ 0 h 1726289"/>
              <a:gd name="connsiteX14" fmla="*/ 8812156 w 8812156"/>
              <a:gd name="connsiteY14" fmla="*/ 609955 h 1726289"/>
              <a:gd name="connsiteX15" fmla="*/ 8812156 w 8812156"/>
              <a:gd name="connsiteY15" fmla="*/ 1150859 h 1726289"/>
              <a:gd name="connsiteX16" fmla="*/ 8812156 w 8812156"/>
              <a:gd name="connsiteY16" fmla="*/ 1726289 h 1726289"/>
              <a:gd name="connsiteX17" fmla="*/ 8398663 w 8812156"/>
              <a:gd name="connsiteY17" fmla="*/ 1726289 h 1726289"/>
              <a:gd name="connsiteX18" fmla="*/ 7544561 w 8812156"/>
              <a:gd name="connsiteY18" fmla="*/ 1726289 h 1726289"/>
              <a:gd name="connsiteX19" fmla="*/ 6778582 w 8812156"/>
              <a:gd name="connsiteY19" fmla="*/ 1726289 h 1726289"/>
              <a:gd name="connsiteX20" fmla="*/ 6012602 w 8812156"/>
              <a:gd name="connsiteY20" fmla="*/ 1726289 h 1726289"/>
              <a:gd name="connsiteX21" fmla="*/ 5246622 w 8812156"/>
              <a:gd name="connsiteY21" fmla="*/ 1726289 h 1726289"/>
              <a:gd name="connsiteX22" fmla="*/ 4745007 w 8812156"/>
              <a:gd name="connsiteY22" fmla="*/ 1726289 h 1726289"/>
              <a:gd name="connsiteX23" fmla="*/ 3890906 w 8812156"/>
              <a:gd name="connsiteY23" fmla="*/ 1726289 h 1726289"/>
              <a:gd name="connsiteX24" fmla="*/ 3213048 w 8812156"/>
              <a:gd name="connsiteY24" fmla="*/ 1726289 h 1726289"/>
              <a:gd name="connsiteX25" fmla="*/ 2799554 w 8812156"/>
              <a:gd name="connsiteY25" fmla="*/ 1726289 h 1726289"/>
              <a:gd name="connsiteX26" fmla="*/ 2121696 w 8812156"/>
              <a:gd name="connsiteY26" fmla="*/ 1726289 h 1726289"/>
              <a:gd name="connsiteX27" fmla="*/ 1531959 w 8812156"/>
              <a:gd name="connsiteY27" fmla="*/ 1726289 h 1726289"/>
              <a:gd name="connsiteX28" fmla="*/ 942223 w 8812156"/>
              <a:gd name="connsiteY28" fmla="*/ 1726289 h 1726289"/>
              <a:gd name="connsiteX29" fmla="*/ 0 w 8812156"/>
              <a:gd name="connsiteY29" fmla="*/ 1726289 h 1726289"/>
              <a:gd name="connsiteX30" fmla="*/ 0 w 8812156"/>
              <a:gd name="connsiteY30" fmla="*/ 1168122 h 1726289"/>
              <a:gd name="connsiteX31" fmla="*/ 0 w 8812156"/>
              <a:gd name="connsiteY31" fmla="*/ 575430 h 1726289"/>
              <a:gd name="connsiteX32" fmla="*/ 0 w 8812156"/>
              <a:gd name="connsiteY32" fmla="*/ 0 h 172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12156" h="1726289" fill="none" extrusionOk="0">
                <a:moveTo>
                  <a:pt x="0" y="0"/>
                </a:moveTo>
                <a:cubicBezTo>
                  <a:pt x="367926" y="-8052"/>
                  <a:pt x="430285" y="24300"/>
                  <a:pt x="765980" y="0"/>
                </a:cubicBezTo>
                <a:cubicBezTo>
                  <a:pt x="1101675" y="-24300"/>
                  <a:pt x="1404624" y="-6678"/>
                  <a:pt x="1620081" y="0"/>
                </a:cubicBezTo>
                <a:cubicBezTo>
                  <a:pt x="1835538" y="6678"/>
                  <a:pt x="1898197" y="-18396"/>
                  <a:pt x="2121696" y="0"/>
                </a:cubicBezTo>
                <a:cubicBezTo>
                  <a:pt x="2345196" y="18396"/>
                  <a:pt x="2555955" y="-18693"/>
                  <a:pt x="2887676" y="0"/>
                </a:cubicBezTo>
                <a:cubicBezTo>
                  <a:pt x="3219397" y="18693"/>
                  <a:pt x="3209613" y="-12229"/>
                  <a:pt x="3389291" y="0"/>
                </a:cubicBezTo>
                <a:cubicBezTo>
                  <a:pt x="3568969" y="12229"/>
                  <a:pt x="3735915" y="-7360"/>
                  <a:pt x="4067149" y="0"/>
                </a:cubicBezTo>
                <a:cubicBezTo>
                  <a:pt x="4398383" y="7360"/>
                  <a:pt x="4644352" y="-14634"/>
                  <a:pt x="4833129" y="0"/>
                </a:cubicBezTo>
                <a:cubicBezTo>
                  <a:pt x="5021906" y="14634"/>
                  <a:pt x="5126028" y="12714"/>
                  <a:pt x="5246622" y="0"/>
                </a:cubicBezTo>
                <a:cubicBezTo>
                  <a:pt x="5367216" y="-12714"/>
                  <a:pt x="5556310" y="-988"/>
                  <a:pt x="5660116" y="0"/>
                </a:cubicBezTo>
                <a:cubicBezTo>
                  <a:pt x="5763922" y="988"/>
                  <a:pt x="6104606" y="-11870"/>
                  <a:pt x="6514217" y="0"/>
                </a:cubicBezTo>
                <a:cubicBezTo>
                  <a:pt x="6923828" y="11870"/>
                  <a:pt x="6960835" y="-25971"/>
                  <a:pt x="7192075" y="0"/>
                </a:cubicBezTo>
                <a:cubicBezTo>
                  <a:pt x="7423315" y="25971"/>
                  <a:pt x="7482409" y="10993"/>
                  <a:pt x="7605568" y="0"/>
                </a:cubicBezTo>
                <a:cubicBezTo>
                  <a:pt x="7728727" y="-10993"/>
                  <a:pt x="8325140" y="50842"/>
                  <a:pt x="8812156" y="0"/>
                </a:cubicBezTo>
                <a:cubicBezTo>
                  <a:pt x="8828412" y="192249"/>
                  <a:pt x="8810002" y="412836"/>
                  <a:pt x="8812156" y="609955"/>
                </a:cubicBezTo>
                <a:cubicBezTo>
                  <a:pt x="8814310" y="807075"/>
                  <a:pt x="8810756" y="947190"/>
                  <a:pt x="8812156" y="1150859"/>
                </a:cubicBezTo>
                <a:cubicBezTo>
                  <a:pt x="8813556" y="1354528"/>
                  <a:pt x="8795067" y="1516901"/>
                  <a:pt x="8812156" y="1726289"/>
                </a:cubicBezTo>
                <a:cubicBezTo>
                  <a:pt x="8615875" y="1746366"/>
                  <a:pt x="8576134" y="1739975"/>
                  <a:pt x="8398663" y="1726289"/>
                </a:cubicBezTo>
                <a:cubicBezTo>
                  <a:pt x="8221192" y="1712603"/>
                  <a:pt x="7904005" y="1710625"/>
                  <a:pt x="7544561" y="1726289"/>
                </a:cubicBezTo>
                <a:cubicBezTo>
                  <a:pt x="7185117" y="1741953"/>
                  <a:pt x="7105249" y="1734809"/>
                  <a:pt x="6778582" y="1726289"/>
                </a:cubicBezTo>
                <a:cubicBezTo>
                  <a:pt x="6451915" y="1717769"/>
                  <a:pt x="6193609" y="1705737"/>
                  <a:pt x="6012602" y="1726289"/>
                </a:cubicBezTo>
                <a:cubicBezTo>
                  <a:pt x="5831595" y="1746841"/>
                  <a:pt x="5495226" y="1754270"/>
                  <a:pt x="5246622" y="1726289"/>
                </a:cubicBezTo>
                <a:cubicBezTo>
                  <a:pt x="4998018" y="1698308"/>
                  <a:pt x="4963761" y="1721173"/>
                  <a:pt x="4745007" y="1726289"/>
                </a:cubicBezTo>
                <a:cubicBezTo>
                  <a:pt x="4526253" y="1731405"/>
                  <a:pt x="4243864" y="1753246"/>
                  <a:pt x="3890906" y="1726289"/>
                </a:cubicBezTo>
                <a:cubicBezTo>
                  <a:pt x="3537948" y="1699332"/>
                  <a:pt x="3444222" y="1749803"/>
                  <a:pt x="3213048" y="1726289"/>
                </a:cubicBezTo>
                <a:cubicBezTo>
                  <a:pt x="2981874" y="1702775"/>
                  <a:pt x="2924801" y="1737595"/>
                  <a:pt x="2799554" y="1726289"/>
                </a:cubicBezTo>
                <a:cubicBezTo>
                  <a:pt x="2674307" y="1714983"/>
                  <a:pt x="2412360" y="1738380"/>
                  <a:pt x="2121696" y="1726289"/>
                </a:cubicBezTo>
                <a:cubicBezTo>
                  <a:pt x="1831032" y="1714198"/>
                  <a:pt x="1762944" y="1730766"/>
                  <a:pt x="1531959" y="1726289"/>
                </a:cubicBezTo>
                <a:cubicBezTo>
                  <a:pt x="1300974" y="1721812"/>
                  <a:pt x="1179210" y="1739880"/>
                  <a:pt x="942223" y="1726289"/>
                </a:cubicBezTo>
                <a:cubicBezTo>
                  <a:pt x="705236" y="1712698"/>
                  <a:pt x="247181" y="1746006"/>
                  <a:pt x="0" y="1726289"/>
                </a:cubicBezTo>
                <a:cubicBezTo>
                  <a:pt x="-14424" y="1557120"/>
                  <a:pt x="1395" y="1360913"/>
                  <a:pt x="0" y="1168122"/>
                </a:cubicBezTo>
                <a:cubicBezTo>
                  <a:pt x="-1395" y="975331"/>
                  <a:pt x="-25228" y="756844"/>
                  <a:pt x="0" y="575430"/>
                </a:cubicBezTo>
                <a:cubicBezTo>
                  <a:pt x="25228" y="394016"/>
                  <a:pt x="28470" y="177517"/>
                  <a:pt x="0" y="0"/>
                </a:cubicBezTo>
                <a:close/>
              </a:path>
              <a:path w="8812156" h="1726289" stroke="0" extrusionOk="0">
                <a:moveTo>
                  <a:pt x="0" y="0"/>
                </a:moveTo>
                <a:cubicBezTo>
                  <a:pt x="211943" y="15199"/>
                  <a:pt x="334432" y="-5668"/>
                  <a:pt x="589737" y="0"/>
                </a:cubicBezTo>
                <a:cubicBezTo>
                  <a:pt x="845042" y="5668"/>
                  <a:pt x="826260" y="15570"/>
                  <a:pt x="1003230" y="0"/>
                </a:cubicBezTo>
                <a:cubicBezTo>
                  <a:pt x="1180200" y="-15570"/>
                  <a:pt x="1676126" y="37061"/>
                  <a:pt x="1857331" y="0"/>
                </a:cubicBezTo>
                <a:cubicBezTo>
                  <a:pt x="2038536" y="-37061"/>
                  <a:pt x="2289281" y="-13914"/>
                  <a:pt x="2447068" y="0"/>
                </a:cubicBezTo>
                <a:cubicBezTo>
                  <a:pt x="2604855" y="13914"/>
                  <a:pt x="2748173" y="27376"/>
                  <a:pt x="3036805" y="0"/>
                </a:cubicBezTo>
                <a:cubicBezTo>
                  <a:pt x="3325437" y="-27376"/>
                  <a:pt x="3539316" y="-4102"/>
                  <a:pt x="3890906" y="0"/>
                </a:cubicBezTo>
                <a:cubicBezTo>
                  <a:pt x="4242496" y="4102"/>
                  <a:pt x="4257195" y="18097"/>
                  <a:pt x="4392521" y="0"/>
                </a:cubicBezTo>
                <a:cubicBezTo>
                  <a:pt x="4527848" y="-18097"/>
                  <a:pt x="5020731" y="-3278"/>
                  <a:pt x="5246622" y="0"/>
                </a:cubicBezTo>
                <a:cubicBezTo>
                  <a:pt x="5472513" y="3278"/>
                  <a:pt x="5727723" y="7554"/>
                  <a:pt x="6100723" y="0"/>
                </a:cubicBezTo>
                <a:cubicBezTo>
                  <a:pt x="6473723" y="-7554"/>
                  <a:pt x="6508616" y="-22998"/>
                  <a:pt x="6778582" y="0"/>
                </a:cubicBezTo>
                <a:cubicBezTo>
                  <a:pt x="7048548" y="22998"/>
                  <a:pt x="7367116" y="-8053"/>
                  <a:pt x="7632683" y="0"/>
                </a:cubicBezTo>
                <a:cubicBezTo>
                  <a:pt x="7898250" y="8053"/>
                  <a:pt x="8074321" y="-18202"/>
                  <a:pt x="8222419" y="0"/>
                </a:cubicBezTo>
                <a:cubicBezTo>
                  <a:pt x="8370517" y="18202"/>
                  <a:pt x="8593227" y="1972"/>
                  <a:pt x="8812156" y="0"/>
                </a:cubicBezTo>
                <a:cubicBezTo>
                  <a:pt x="8817927" y="180105"/>
                  <a:pt x="8794521" y="397528"/>
                  <a:pt x="8812156" y="592693"/>
                </a:cubicBezTo>
                <a:cubicBezTo>
                  <a:pt x="8829791" y="787858"/>
                  <a:pt x="8788047" y="973996"/>
                  <a:pt x="8812156" y="1168122"/>
                </a:cubicBezTo>
                <a:cubicBezTo>
                  <a:pt x="8836265" y="1362248"/>
                  <a:pt x="8808758" y="1565001"/>
                  <a:pt x="8812156" y="1726289"/>
                </a:cubicBezTo>
                <a:cubicBezTo>
                  <a:pt x="8629407" y="1693151"/>
                  <a:pt x="8361561" y="1704058"/>
                  <a:pt x="8046176" y="1726289"/>
                </a:cubicBezTo>
                <a:cubicBezTo>
                  <a:pt x="7730791" y="1748520"/>
                  <a:pt x="7603503" y="1734921"/>
                  <a:pt x="7368318" y="1726289"/>
                </a:cubicBezTo>
                <a:cubicBezTo>
                  <a:pt x="7133133" y="1717657"/>
                  <a:pt x="7049431" y="1728033"/>
                  <a:pt x="6954825" y="1726289"/>
                </a:cubicBezTo>
                <a:cubicBezTo>
                  <a:pt x="6860219" y="1724545"/>
                  <a:pt x="6650657" y="1745147"/>
                  <a:pt x="6453210" y="1726289"/>
                </a:cubicBezTo>
                <a:cubicBezTo>
                  <a:pt x="6255763" y="1707431"/>
                  <a:pt x="5853505" y="1687749"/>
                  <a:pt x="5599108" y="1726289"/>
                </a:cubicBezTo>
                <a:cubicBezTo>
                  <a:pt x="5344711" y="1764829"/>
                  <a:pt x="5170334" y="1759868"/>
                  <a:pt x="4921250" y="1726289"/>
                </a:cubicBezTo>
                <a:cubicBezTo>
                  <a:pt x="4672166" y="1692710"/>
                  <a:pt x="4578907" y="1706646"/>
                  <a:pt x="4419635" y="1726289"/>
                </a:cubicBezTo>
                <a:cubicBezTo>
                  <a:pt x="4260363" y="1745932"/>
                  <a:pt x="3902228" y="1735730"/>
                  <a:pt x="3741777" y="1726289"/>
                </a:cubicBezTo>
                <a:cubicBezTo>
                  <a:pt x="3581326" y="1716848"/>
                  <a:pt x="3482954" y="1726758"/>
                  <a:pt x="3328284" y="1726289"/>
                </a:cubicBezTo>
                <a:cubicBezTo>
                  <a:pt x="3173614" y="1725820"/>
                  <a:pt x="3098972" y="1743863"/>
                  <a:pt x="2914790" y="1726289"/>
                </a:cubicBezTo>
                <a:cubicBezTo>
                  <a:pt x="2730608" y="1708715"/>
                  <a:pt x="2382168" y="1751576"/>
                  <a:pt x="2236932" y="1726289"/>
                </a:cubicBezTo>
                <a:cubicBezTo>
                  <a:pt x="2091696" y="1701002"/>
                  <a:pt x="1957025" y="1711989"/>
                  <a:pt x="1735317" y="1726289"/>
                </a:cubicBezTo>
                <a:cubicBezTo>
                  <a:pt x="1513609" y="1740589"/>
                  <a:pt x="1135733" y="1727819"/>
                  <a:pt x="969337" y="1726289"/>
                </a:cubicBezTo>
                <a:cubicBezTo>
                  <a:pt x="802941" y="1724759"/>
                  <a:pt x="366152" y="1701625"/>
                  <a:pt x="0" y="1726289"/>
                </a:cubicBezTo>
                <a:cubicBezTo>
                  <a:pt x="10730" y="1484073"/>
                  <a:pt x="-7687" y="1340250"/>
                  <a:pt x="0" y="1133596"/>
                </a:cubicBezTo>
                <a:cubicBezTo>
                  <a:pt x="7687" y="926942"/>
                  <a:pt x="27413" y="714072"/>
                  <a:pt x="0" y="540904"/>
                </a:cubicBezTo>
                <a:cubicBezTo>
                  <a:pt x="-27413" y="367736"/>
                  <a:pt x="21404" y="168063"/>
                  <a:pt x="0" y="0"/>
                </a:cubicBezTo>
                <a:close/>
              </a:path>
            </a:pathLst>
          </a:custGeom>
          <a:solidFill>
            <a:srgbClr val="FCFEB0"/>
          </a:solidFill>
          <a:ln w="2222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vi-VN" sz="4400" b="1" dirty="0"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314180-0E05-41CE-A39A-37013A48CD25}"/>
              </a:ext>
            </a:extLst>
          </p:cNvPr>
          <p:cNvSpPr/>
          <p:nvPr/>
        </p:nvSpPr>
        <p:spPr>
          <a:xfrm>
            <a:off x="3001585" y="3919423"/>
            <a:ext cx="7925909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FR" sz="4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??? </a:t>
            </a:r>
            <a:r>
              <a:rPr lang="vi-VN" sz="4000" dirty="0">
                <a:solidFill>
                  <a:srgbClr val="3B17F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Để tăng độ phì cho đất, chúng ta cần phải làm gì?</a:t>
            </a:r>
            <a:endParaRPr lang="en-US" sz="4000" dirty="0">
              <a:solidFill>
                <a:srgbClr val="3B17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Analog Alarm Clock Icon Image Vector Illustration Design Royalty Free  Cliparts, Vectors, And Stock Illustration. Image 82032642.">
            <a:extLst>
              <a:ext uri="{FF2B5EF4-FFF2-40B4-BE49-F238E27FC236}">
                <a16:creationId xmlns:a16="http://schemas.microsoft.com/office/drawing/2014/main" id="{8959F269-315D-43C9-A99B-E726A090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2353"/>
            <a:ext cx="1034700" cy="10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ì sao nói giun đất là bạn của nhà nông? Vai trò của giun">
            <a:extLst>
              <a:ext uri="{FF2B5EF4-FFF2-40B4-BE49-F238E27FC236}">
                <a16:creationId xmlns:a16="http://schemas.microsoft.com/office/drawing/2014/main" id="{8A8EC984-1495-46BE-B75A-D72532CC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87418"/>
            <a:ext cx="6934200" cy="478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86AA4E-762E-4782-9CAC-3B88CBC13336}"/>
              </a:ext>
            </a:extLst>
          </p:cNvPr>
          <p:cNvSpPr/>
          <p:nvPr/>
        </p:nvSpPr>
        <p:spPr>
          <a:xfrm>
            <a:off x="1066800" y="533400"/>
            <a:ext cx="10474655" cy="642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00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vi-VN" sz="3600" dirty="0">
                <a:solidFill>
                  <a:srgbClr val="FF00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iun đất được ví như </a:t>
            </a:r>
            <a:r>
              <a:rPr lang="en-US" sz="3600" dirty="0">
                <a:solidFill>
                  <a:srgbClr val="FF00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vi-VN" sz="3600" b="1" dirty="0">
                <a:solidFill>
                  <a:srgbClr val="FF00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chiếc cày nông nghiệp</a:t>
            </a:r>
            <a:r>
              <a:rPr lang="en-US" sz="3600" b="1" dirty="0">
                <a:solidFill>
                  <a:srgbClr val="FF006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5321DD-AFA0-45E8-B746-53DD7C60B88A}"/>
              </a:ext>
            </a:extLst>
          </p:cNvPr>
          <p:cNvSpPr/>
          <p:nvPr/>
        </p:nvSpPr>
        <p:spPr>
          <a:xfrm>
            <a:off x="228600" y="2438400"/>
            <a:ext cx="481666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B17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 đất trong quá trình đào hang làm đất tơi xốp , tăng độ phì nhiêu cho đất , tiết chất nhầy làm mềm đất , phân giun có cấu trúc hạt tròn làm đất tăng độ tơi xốp và thoáng khí.)</a:t>
            </a:r>
            <a:endParaRPr lang="en-US" sz="2800" dirty="0">
              <a:solidFill>
                <a:srgbClr val="3B17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1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9BA97C8-B04A-44C9-A0B9-C2B2F160B33C}"/>
              </a:ext>
            </a:extLst>
          </p:cNvPr>
          <p:cNvGrpSpPr/>
          <p:nvPr/>
        </p:nvGrpSpPr>
        <p:grpSpPr>
          <a:xfrm>
            <a:off x="6737110" y="44435"/>
            <a:ext cx="4973820" cy="3280204"/>
            <a:chOff x="6737110" y="44435"/>
            <a:chExt cx="4973820" cy="32802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739328-8BA0-41B5-82C1-3A3E0A2A4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7110" y="44435"/>
              <a:ext cx="4973820" cy="300222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7C82B9-EDCB-44AF-AD62-8F9BE6207161}"/>
                </a:ext>
              </a:extLst>
            </p:cNvPr>
            <p:cNvSpPr/>
            <p:nvPr/>
          </p:nvSpPr>
          <p:spPr>
            <a:xfrm>
              <a:off x="8566489" y="2955307"/>
              <a:ext cx="19575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3B17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i="1">
                  <a:solidFill>
                    <a:srgbClr val="3B17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ón phân hữu cơ</a:t>
              </a:r>
              <a:endParaRPr lang="en-US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9643CC-8706-456C-A388-2111443945BB}"/>
              </a:ext>
            </a:extLst>
          </p:cNvPr>
          <p:cNvGrpSpPr/>
          <p:nvPr/>
        </p:nvGrpSpPr>
        <p:grpSpPr>
          <a:xfrm>
            <a:off x="6654620" y="3324639"/>
            <a:ext cx="5056310" cy="3594216"/>
            <a:chOff x="6654620" y="3324639"/>
            <a:chExt cx="5056310" cy="35942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21154B-53C1-4F1C-BE19-914C2CE3D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620" y="3324639"/>
              <a:ext cx="5056310" cy="30531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E898B7-F544-4894-9FBF-1031372753D8}"/>
                </a:ext>
              </a:extLst>
            </p:cNvPr>
            <p:cNvSpPr/>
            <p:nvPr/>
          </p:nvSpPr>
          <p:spPr>
            <a:xfrm>
              <a:off x="6999856" y="6272524"/>
              <a:ext cx="47110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i="1">
                  <a:solidFill>
                    <a:srgbClr val="3B17F1"/>
                  </a:solidFill>
                  <a:latin typeface="Calibri" panose="020F0502020204030204" pitchFamily="34" charset="0"/>
                </a:rPr>
                <a:t>Trồng xen canh, luân canh để tăng độ che phủ đất, hạn chế xói mòn, rửa trôi</a:t>
              </a:r>
              <a:endParaRPr lang="en-US" i="0">
                <a:solidFill>
                  <a:srgbClr val="3B17F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B29E5A-5CE0-4361-BCF8-87B988983EBB}"/>
              </a:ext>
            </a:extLst>
          </p:cNvPr>
          <p:cNvGrpSpPr/>
          <p:nvPr/>
        </p:nvGrpSpPr>
        <p:grpSpPr>
          <a:xfrm>
            <a:off x="411456" y="3328358"/>
            <a:ext cx="5056310" cy="3394983"/>
            <a:chOff x="411456" y="3328358"/>
            <a:chExt cx="5056310" cy="3394983"/>
          </a:xfrm>
        </p:grpSpPr>
        <p:pic>
          <p:nvPicPr>
            <p:cNvPr id="6148" name="Picture 4" descr="Tưới tiêu thông minh trong nền nông nghiệp thông minh - ATESO.VN">
              <a:extLst>
                <a:ext uri="{FF2B5EF4-FFF2-40B4-BE49-F238E27FC236}">
                  <a16:creationId xmlns:a16="http://schemas.microsoft.com/office/drawing/2014/main" id="{0583604C-2449-40C1-A168-9C3E5890D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56" y="3328358"/>
              <a:ext cx="5056310" cy="293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5BA891-C956-4EB1-9DB9-1824C75048E8}"/>
                </a:ext>
              </a:extLst>
            </p:cNvPr>
            <p:cNvSpPr/>
            <p:nvPr/>
          </p:nvSpPr>
          <p:spPr>
            <a:xfrm>
              <a:off x="1967619" y="6354009"/>
              <a:ext cx="17379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3B17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i="1">
                  <a:solidFill>
                    <a:srgbClr val="3B17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ưới tiêu hợp lí</a:t>
              </a:r>
              <a:endParaRPr lang="en-US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340019-6DF8-4107-AE10-859BB06499F5}"/>
              </a:ext>
            </a:extLst>
          </p:cNvPr>
          <p:cNvGrpSpPr/>
          <p:nvPr/>
        </p:nvGrpSpPr>
        <p:grpSpPr>
          <a:xfrm>
            <a:off x="395028" y="89183"/>
            <a:ext cx="5056310" cy="3235456"/>
            <a:chOff x="395028" y="89183"/>
            <a:chExt cx="5056310" cy="3235456"/>
          </a:xfrm>
        </p:grpSpPr>
        <p:pic>
          <p:nvPicPr>
            <p:cNvPr id="6150" name="Picture 6" descr="Cách làm đất tơi xốp bằng các chất hữu cơ - Thế giới giá thể, đất trồng cây">
              <a:extLst>
                <a:ext uri="{FF2B5EF4-FFF2-40B4-BE49-F238E27FC236}">
                  <a16:creationId xmlns:a16="http://schemas.microsoft.com/office/drawing/2014/main" id="{B3D44D9A-3F7B-4CF9-9305-7656AB8B9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28" y="89183"/>
              <a:ext cx="5056310" cy="286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9944AD-A0AD-4A16-8EAD-9B1E46700A89}"/>
                </a:ext>
              </a:extLst>
            </p:cNvPr>
            <p:cNvSpPr/>
            <p:nvPr/>
          </p:nvSpPr>
          <p:spPr>
            <a:xfrm>
              <a:off x="481070" y="2955307"/>
              <a:ext cx="47110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i="1">
                  <a:solidFill>
                    <a:srgbClr val="3B17F1"/>
                  </a:solidFill>
                  <a:latin typeface="Calibri" panose="020F0502020204030204" pitchFamily="34" charset="0"/>
                </a:rPr>
                <a:t>Cày xới đất</a:t>
              </a:r>
              <a:endParaRPr lang="en-US" i="0">
                <a:solidFill>
                  <a:srgbClr val="3B17F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5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469;p52">
            <a:extLst>
              <a:ext uri="{FF2B5EF4-FFF2-40B4-BE49-F238E27FC236}">
                <a16:creationId xmlns:a16="http://schemas.microsoft.com/office/drawing/2014/main" id="{9DA99D00-168A-44BA-AD8C-8FB84091F65E}"/>
              </a:ext>
            </a:extLst>
          </p:cNvPr>
          <p:cNvSpPr txBox="1"/>
          <p:nvPr/>
        </p:nvSpPr>
        <p:spPr>
          <a:xfrm>
            <a:off x="505996" y="1625135"/>
            <a:ext cx="3926734" cy="57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spcAft>
                <a:spcPts val="800"/>
              </a:spcAft>
              <a:defRPr/>
            </a:pPr>
            <a:r>
              <a:rPr lang="en-US" sz="2800" dirty="0">
                <a:solidFill>
                  <a:srgbClr val="FF0066"/>
                </a:solidFill>
                <a:latin typeface="#9Slide01 Tieu de ngan" panose="00000700000000000000" pitchFamily="2" charset="0"/>
              </a:rPr>
              <a:t>Quan sát và dự đoán: </a:t>
            </a:r>
            <a:endParaRPr sz="2800" dirty="0">
              <a:solidFill>
                <a:srgbClr val="FF0066"/>
              </a:solidFill>
              <a:latin typeface="#9Slide01 Tieu de ngan" panose="00000700000000000000" pitchFamily="2" charset="0"/>
              <a:sym typeface="Open Sans"/>
            </a:endParaRPr>
          </a:p>
        </p:txBody>
      </p:sp>
      <p:sp>
        <p:nvSpPr>
          <p:cNvPr id="15" name="Google Shape;2469;p52">
            <a:extLst>
              <a:ext uri="{FF2B5EF4-FFF2-40B4-BE49-F238E27FC236}">
                <a16:creationId xmlns:a16="http://schemas.microsoft.com/office/drawing/2014/main" id="{8DACE39B-8D89-4593-A96A-88ADAEB4AA3F}"/>
              </a:ext>
            </a:extLst>
          </p:cNvPr>
          <p:cNvSpPr txBox="1"/>
          <p:nvPr/>
        </p:nvSpPr>
        <p:spPr>
          <a:xfrm>
            <a:off x="228601" y="2501318"/>
            <a:ext cx="3200400" cy="3764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" panose="02040504050405060204" pitchFamily="18" charset="0"/>
                <a:ea typeface="Open Sans"/>
                <a:cs typeface="Open Sans"/>
                <a:sym typeface="Open Sans"/>
              </a:rPr>
              <a:t>1. </a:t>
            </a:r>
            <a:r>
              <a:rPr lang="en-US" sz="2667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Theo các em, đất được tạo thành từ những thành phần nào?</a:t>
            </a:r>
            <a:endParaRPr lang="vi-VN" sz="2667" b="1" dirty="0">
              <a:solidFill>
                <a:srgbClr val="0000FF"/>
              </a:solidFill>
              <a:latin typeface="#9Slide04 Manuale" panose="02040504050405060204" pitchFamily="18" charset="0"/>
              <a:ea typeface="Open Sans"/>
              <a:cs typeface="Open Sans"/>
              <a:sym typeface="Open Sans"/>
            </a:endParaRPr>
          </a:p>
          <a:p>
            <a:pPr algn="just"/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" panose="02040504050405060204" pitchFamily="18" charset="0"/>
                <a:ea typeface="Open Sans"/>
                <a:cs typeface="Open Sans"/>
                <a:sym typeface="Open Sans"/>
              </a:rPr>
              <a:t>2. </a:t>
            </a:r>
            <a:r>
              <a:rPr lang="en-US" dirty="0"/>
              <a:t> </a:t>
            </a:r>
            <a:r>
              <a:rPr lang="en-US" sz="2667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Đất </a:t>
            </a:r>
            <a:r>
              <a:rPr lang="vi-VN" sz="2667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tốt thường có màu tối</a:t>
            </a:r>
            <a:r>
              <a:rPr lang="en-US" sz="2667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 (</a:t>
            </a:r>
            <a:r>
              <a:rPr lang="vi-VN" sz="2667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màu nâu sẫm hoặc đen</a:t>
            </a:r>
            <a:r>
              <a:rPr lang="en-US" sz="2667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) đúng không?</a:t>
            </a:r>
            <a:endParaRPr lang="vi-VN" sz="2667" b="1" dirty="0">
              <a:solidFill>
                <a:srgbClr val="0000FF"/>
              </a:solidFill>
              <a:latin typeface="#9Slide04 Manuale" panose="02040504050405060204" pitchFamily="18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93F8C9BB-311C-4F3C-A32F-A4B0C0450CA8}"/>
              </a:ext>
            </a:extLst>
          </p:cNvPr>
          <p:cNvSpPr txBox="1"/>
          <p:nvPr/>
        </p:nvSpPr>
        <p:spPr>
          <a:xfrm>
            <a:off x="2667000" y="292788"/>
            <a:ext cx="7162800" cy="769441"/>
          </a:xfrm>
          <a:custGeom>
            <a:avLst/>
            <a:gdLst>
              <a:gd name="connsiteX0" fmla="*/ 0 w 6097772"/>
              <a:gd name="connsiteY0" fmla="*/ 0 h 584775"/>
              <a:gd name="connsiteX1" fmla="*/ 615321 w 6097772"/>
              <a:gd name="connsiteY1" fmla="*/ 0 h 584775"/>
              <a:gd name="connsiteX2" fmla="*/ 1230641 w 6097772"/>
              <a:gd name="connsiteY2" fmla="*/ 0 h 584775"/>
              <a:gd name="connsiteX3" fmla="*/ 1784984 w 6097772"/>
              <a:gd name="connsiteY3" fmla="*/ 0 h 584775"/>
              <a:gd name="connsiteX4" fmla="*/ 2461283 w 6097772"/>
              <a:gd name="connsiteY4" fmla="*/ 0 h 584775"/>
              <a:gd name="connsiteX5" fmla="*/ 3015625 w 6097772"/>
              <a:gd name="connsiteY5" fmla="*/ 0 h 584775"/>
              <a:gd name="connsiteX6" fmla="*/ 3691924 w 6097772"/>
              <a:gd name="connsiteY6" fmla="*/ 0 h 584775"/>
              <a:gd name="connsiteX7" fmla="*/ 4124311 w 6097772"/>
              <a:gd name="connsiteY7" fmla="*/ 0 h 584775"/>
              <a:gd name="connsiteX8" fmla="*/ 4617676 w 6097772"/>
              <a:gd name="connsiteY8" fmla="*/ 0 h 584775"/>
              <a:gd name="connsiteX9" fmla="*/ 5232997 w 6097772"/>
              <a:gd name="connsiteY9" fmla="*/ 0 h 584775"/>
              <a:gd name="connsiteX10" fmla="*/ 6097772 w 6097772"/>
              <a:gd name="connsiteY10" fmla="*/ 0 h 584775"/>
              <a:gd name="connsiteX11" fmla="*/ 6097772 w 6097772"/>
              <a:gd name="connsiteY11" fmla="*/ 584775 h 584775"/>
              <a:gd name="connsiteX12" fmla="*/ 5726362 w 6097772"/>
              <a:gd name="connsiteY12" fmla="*/ 584775 h 584775"/>
              <a:gd name="connsiteX13" fmla="*/ 5354953 w 6097772"/>
              <a:gd name="connsiteY13" fmla="*/ 584775 h 584775"/>
              <a:gd name="connsiteX14" fmla="*/ 4678654 w 6097772"/>
              <a:gd name="connsiteY14" fmla="*/ 584775 h 584775"/>
              <a:gd name="connsiteX15" fmla="*/ 4246267 w 6097772"/>
              <a:gd name="connsiteY15" fmla="*/ 584775 h 584775"/>
              <a:gd name="connsiteX16" fmla="*/ 3874857 w 6097772"/>
              <a:gd name="connsiteY16" fmla="*/ 584775 h 584775"/>
              <a:gd name="connsiteX17" fmla="*/ 3381492 w 6097772"/>
              <a:gd name="connsiteY17" fmla="*/ 584775 h 584775"/>
              <a:gd name="connsiteX18" fmla="*/ 2949104 w 6097772"/>
              <a:gd name="connsiteY18" fmla="*/ 584775 h 584775"/>
              <a:gd name="connsiteX19" fmla="*/ 2272806 w 6097772"/>
              <a:gd name="connsiteY19" fmla="*/ 584775 h 584775"/>
              <a:gd name="connsiteX20" fmla="*/ 1657485 w 6097772"/>
              <a:gd name="connsiteY20" fmla="*/ 584775 h 584775"/>
              <a:gd name="connsiteX21" fmla="*/ 1103142 w 6097772"/>
              <a:gd name="connsiteY21" fmla="*/ 584775 h 584775"/>
              <a:gd name="connsiteX22" fmla="*/ 670755 w 6097772"/>
              <a:gd name="connsiteY22" fmla="*/ 584775 h 584775"/>
              <a:gd name="connsiteX23" fmla="*/ 0 w 6097772"/>
              <a:gd name="connsiteY23" fmla="*/ 584775 h 584775"/>
              <a:gd name="connsiteX24" fmla="*/ 0 w 6097772"/>
              <a:gd name="connsiteY2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7772" h="584775" fill="none" extrusionOk="0">
                <a:moveTo>
                  <a:pt x="0" y="0"/>
                </a:moveTo>
                <a:cubicBezTo>
                  <a:pt x="166980" y="-35056"/>
                  <a:pt x="336767" y="21764"/>
                  <a:pt x="615321" y="0"/>
                </a:cubicBezTo>
                <a:cubicBezTo>
                  <a:pt x="893875" y="-21764"/>
                  <a:pt x="925512" y="12882"/>
                  <a:pt x="1230641" y="0"/>
                </a:cubicBezTo>
                <a:cubicBezTo>
                  <a:pt x="1535770" y="-12882"/>
                  <a:pt x="1627287" y="47918"/>
                  <a:pt x="1784984" y="0"/>
                </a:cubicBezTo>
                <a:cubicBezTo>
                  <a:pt x="1942681" y="-47918"/>
                  <a:pt x="2274546" y="42934"/>
                  <a:pt x="2461283" y="0"/>
                </a:cubicBezTo>
                <a:cubicBezTo>
                  <a:pt x="2648020" y="-42934"/>
                  <a:pt x="2797428" y="56292"/>
                  <a:pt x="3015625" y="0"/>
                </a:cubicBezTo>
                <a:cubicBezTo>
                  <a:pt x="3233822" y="-56292"/>
                  <a:pt x="3494344" y="79976"/>
                  <a:pt x="3691924" y="0"/>
                </a:cubicBezTo>
                <a:cubicBezTo>
                  <a:pt x="3889504" y="-79976"/>
                  <a:pt x="4013490" y="44546"/>
                  <a:pt x="4124311" y="0"/>
                </a:cubicBezTo>
                <a:cubicBezTo>
                  <a:pt x="4235132" y="-44546"/>
                  <a:pt x="4483166" y="39625"/>
                  <a:pt x="4617676" y="0"/>
                </a:cubicBezTo>
                <a:cubicBezTo>
                  <a:pt x="4752187" y="-39625"/>
                  <a:pt x="5014823" y="24174"/>
                  <a:pt x="5232997" y="0"/>
                </a:cubicBezTo>
                <a:cubicBezTo>
                  <a:pt x="5451171" y="-24174"/>
                  <a:pt x="5709603" y="40059"/>
                  <a:pt x="6097772" y="0"/>
                </a:cubicBezTo>
                <a:cubicBezTo>
                  <a:pt x="6112369" y="122157"/>
                  <a:pt x="6035309" y="453269"/>
                  <a:pt x="6097772" y="584775"/>
                </a:cubicBezTo>
                <a:cubicBezTo>
                  <a:pt x="5982286" y="593502"/>
                  <a:pt x="5819341" y="584420"/>
                  <a:pt x="5726362" y="584775"/>
                </a:cubicBezTo>
                <a:cubicBezTo>
                  <a:pt x="5633383" y="585130"/>
                  <a:pt x="5429856" y="546677"/>
                  <a:pt x="5354953" y="584775"/>
                </a:cubicBezTo>
                <a:cubicBezTo>
                  <a:pt x="5280050" y="622873"/>
                  <a:pt x="4843028" y="530500"/>
                  <a:pt x="4678654" y="584775"/>
                </a:cubicBezTo>
                <a:cubicBezTo>
                  <a:pt x="4514280" y="639050"/>
                  <a:pt x="4369887" y="561242"/>
                  <a:pt x="4246267" y="584775"/>
                </a:cubicBezTo>
                <a:cubicBezTo>
                  <a:pt x="4122647" y="608308"/>
                  <a:pt x="4033932" y="582567"/>
                  <a:pt x="3874857" y="584775"/>
                </a:cubicBezTo>
                <a:cubicBezTo>
                  <a:pt x="3715782" y="586983"/>
                  <a:pt x="3575142" y="535861"/>
                  <a:pt x="3381492" y="584775"/>
                </a:cubicBezTo>
                <a:cubicBezTo>
                  <a:pt x="3187842" y="633689"/>
                  <a:pt x="3101904" y="544271"/>
                  <a:pt x="2949104" y="584775"/>
                </a:cubicBezTo>
                <a:cubicBezTo>
                  <a:pt x="2796304" y="625279"/>
                  <a:pt x="2409484" y="508166"/>
                  <a:pt x="2272806" y="584775"/>
                </a:cubicBezTo>
                <a:cubicBezTo>
                  <a:pt x="2136128" y="661384"/>
                  <a:pt x="1872378" y="572563"/>
                  <a:pt x="1657485" y="584775"/>
                </a:cubicBezTo>
                <a:cubicBezTo>
                  <a:pt x="1442592" y="596987"/>
                  <a:pt x="1352437" y="584464"/>
                  <a:pt x="1103142" y="584775"/>
                </a:cubicBezTo>
                <a:cubicBezTo>
                  <a:pt x="853847" y="585086"/>
                  <a:pt x="793915" y="533175"/>
                  <a:pt x="670755" y="584775"/>
                </a:cubicBezTo>
                <a:cubicBezTo>
                  <a:pt x="547595" y="636375"/>
                  <a:pt x="136600" y="526634"/>
                  <a:pt x="0" y="584775"/>
                </a:cubicBezTo>
                <a:cubicBezTo>
                  <a:pt x="-62120" y="365922"/>
                  <a:pt x="19719" y="185285"/>
                  <a:pt x="0" y="0"/>
                </a:cubicBezTo>
                <a:close/>
              </a:path>
              <a:path w="6097772" h="584775" stroke="0" extrusionOk="0">
                <a:moveTo>
                  <a:pt x="0" y="0"/>
                </a:moveTo>
                <a:cubicBezTo>
                  <a:pt x="131224" y="-38000"/>
                  <a:pt x="351574" y="36651"/>
                  <a:pt x="493365" y="0"/>
                </a:cubicBezTo>
                <a:cubicBezTo>
                  <a:pt x="635156" y="-36651"/>
                  <a:pt x="882610" y="11614"/>
                  <a:pt x="986730" y="0"/>
                </a:cubicBezTo>
                <a:cubicBezTo>
                  <a:pt x="1090850" y="-11614"/>
                  <a:pt x="1456805" y="36227"/>
                  <a:pt x="1602051" y="0"/>
                </a:cubicBezTo>
                <a:cubicBezTo>
                  <a:pt x="1747297" y="-36227"/>
                  <a:pt x="1952535" y="11382"/>
                  <a:pt x="2095416" y="0"/>
                </a:cubicBezTo>
                <a:cubicBezTo>
                  <a:pt x="2238298" y="-11382"/>
                  <a:pt x="2474488" y="27780"/>
                  <a:pt x="2710737" y="0"/>
                </a:cubicBezTo>
                <a:cubicBezTo>
                  <a:pt x="2946986" y="-27780"/>
                  <a:pt x="3006232" y="20437"/>
                  <a:pt x="3082147" y="0"/>
                </a:cubicBezTo>
                <a:cubicBezTo>
                  <a:pt x="3158062" y="-20437"/>
                  <a:pt x="3463478" y="3349"/>
                  <a:pt x="3575512" y="0"/>
                </a:cubicBezTo>
                <a:cubicBezTo>
                  <a:pt x="3687546" y="-3349"/>
                  <a:pt x="3806289" y="39644"/>
                  <a:pt x="4007899" y="0"/>
                </a:cubicBezTo>
                <a:cubicBezTo>
                  <a:pt x="4209509" y="-39644"/>
                  <a:pt x="4334060" y="52144"/>
                  <a:pt x="4562242" y="0"/>
                </a:cubicBezTo>
                <a:cubicBezTo>
                  <a:pt x="4790424" y="-52144"/>
                  <a:pt x="4881766" y="10997"/>
                  <a:pt x="4994630" y="0"/>
                </a:cubicBezTo>
                <a:cubicBezTo>
                  <a:pt x="5107494" y="-10997"/>
                  <a:pt x="5246398" y="39902"/>
                  <a:pt x="5427017" y="0"/>
                </a:cubicBezTo>
                <a:cubicBezTo>
                  <a:pt x="5607636" y="-39902"/>
                  <a:pt x="5834520" y="23750"/>
                  <a:pt x="6097772" y="0"/>
                </a:cubicBezTo>
                <a:cubicBezTo>
                  <a:pt x="6117126" y="274840"/>
                  <a:pt x="6051495" y="415380"/>
                  <a:pt x="6097772" y="584775"/>
                </a:cubicBezTo>
                <a:cubicBezTo>
                  <a:pt x="5899767" y="588541"/>
                  <a:pt x="5819541" y="584244"/>
                  <a:pt x="5665385" y="584775"/>
                </a:cubicBezTo>
                <a:cubicBezTo>
                  <a:pt x="5511229" y="585306"/>
                  <a:pt x="5406338" y="561721"/>
                  <a:pt x="5232997" y="584775"/>
                </a:cubicBezTo>
                <a:cubicBezTo>
                  <a:pt x="5059656" y="607829"/>
                  <a:pt x="4918159" y="551358"/>
                  <a:pt x="4800610" y="584775"/>
                </a:cubicBezTo>
                <a:cubicBezTo>
                  <a:pt x="4683061" y="618192"/>
                  <a:pt x="4414846" y="543037"/>
                  <a:pt x="4124311" y="584775"/>
                </a:cubicBezTo>
                <a:cubicBezTo>
                  <a:pt x="3833776" y="626513"/>
                  <a:pt x="3638312" y="569811"/>
                  <a:pt x="3448013" y="584775"/>
                </a:cubicBezTo>
                <a:cubicBezTo>
                  <a:pt x="3257714" y="599739"/>
                  <a:pt x="3035497" y="550188"/>
                  <a:pt x="2771715" y="584775"/>
                </a:cubicBezTo>
                <a:cubicBezTo>
                  <a:pt x="2507933" y="619362"/>
                  <a:pt x="2511455" y="579047"/>
                  <a:pt x="2339327" y="584775"/>
                </a:cubicBezTo>
                <a:cubicBezTo>
                  <a:pt x="2167199" y="590503"/>
                  <a:pt x="2133868" y="568751"/>
                  <a:pt x="1967917" y="584775"/>
                </a:cubicBezTo>
                <a:cubicBezTo>
                  <a:pt x="1801966" y="600799"/>
                  <a:pt x="1606836" y="520932"/>
                  <a:pt x="1413574" y="584775"/>
                </a:cubicBezTo>
                <a:cubicBezTo>
                  <a:pt x="1220312" y="648618"/>
                  <a:pt x="960794" y="565108"/>
                  <a:pt x="798254" y="584775"/>
                </a:cubicBezTo>
                <a:cubicBezTo>
                  <a:pt x="635714" y="604442"/>
                  <a:pt x="242774" y="569390"/>
                  <a:pt x="0" y="584775"/>
                </a:cubicBezTo>
                <a:cubicBezTo>
                  <a:pt x="-47336" y="367778"/>
                  <a:pt x="61959" y="158640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994486503">
                  <a:custGeom>
                    <a:avLst/>
                    <a:gdLst>
                      <a:gd name="connsiteX0" fmla="*/ 0 w 7162800"/>
                      <a:gd name="connsiteY0" fmla="*/ 0 h 769441"/>
                      <a:gd name="connsiteX1" fmla="*/ 722792 w 7162800"/>
                      <a:gd name="connsiteY1" fmla="*/ 0 h 769441"/>
                      <a:gd name="connsiteX2" fmla="*/ 1445582 w 7162800"/>
                      <a:gd name="connsiteY2" fmla="*/ 0 h 769441"/>
                      <a:gd name="connsiteX3" fmla="*/ 2096746 w 7162800"/>
                      <a:gd name="connsiteY3" fmla="*/ 0 h 769441"/>
                      <a:gd name="connsiteX4" fmla="*/ 2891167 w 7162800"/>
                      <a:gd name="connsiteY4" fmla="*/ 0 h 769441"/>
                      <a:gd name="connsiteX5" fmla="*/ 3542329 w 7162800"/>
                      <a:gd name="connsiteY5" fmla="*/ 0 h 769441"/>
                      <a:gd name="connsiteX6" fmla="*/ 4336750 w 7162800"/>
                      <a:gd name="connsiteY6" fmla="*/ 0 h 769441"/>
                      <a:gd name="connsiteX7" fmla="*/ 4844657 w 7162800"/>
                      <a:gd name="connsiteY7" fmla="*/ 0 h 769441"/>
                      <a:gd name="connsiteX8" fmla="*/ 5424192 w 7162800"/>
                      <a:gd name="connsiteY8" fmla="*/ 0 h 769441"/>
                      <a:gd name="connsiteX9" fmla="*/ 6146984 w 7162800"/>
                      <a:gd name="connsiteY9" fmla="*/ 0 h 769441"/>
                      <a:gd name="connsiteX10" fmla="*/ 7162800 w 7162800"/>
                      <a:gd name="connsiteY10" fmla="*/ 0 h 769441"/>
                      <a:gd name="connsiteX11" fmla="*/ 7162800 w 7162800"/>
                      <a:gd name="connsiteY11" fmla="*/ 769441 h 769441"/>
                      <a:gd name="connsiteX12" fmla="*/ 6726520 w 7162800"/>
                      <a:gd name="connsiteY12" fmla="*/ 769441 h 769441"/>
                      <a:gd name="connsiteX13" fmla="*/ 6290241 w 7162800"/>
                      <a:gd name="connsiteY13" fmla="*/ 769441 h 769441"/>
                      <a:gd name="connsiteX14" fmla="*/ 5495820 w 7162800"/>
                      <a:gd name="connsiteY14" fmla="*/ 769441 h 769441"/>
                      <a:gd name="connsiteX15" fmla="*/ 4987913 w 7162800"/>
                      <a:gd name="connsiteY15" fmla="*/ 769441 h 769441"/>
                      <a:gd name="connsiteX16" fmla="*/ 4551633 w 7162800"/>
                      <a:gd name="connsiteY16" fmla="*/ 769441 h 769441"/>
                      <a:gd name="connsiteX17" fmla="*/ 3972098 w 7162800"/>
                      <a:gd name="connsiteY17" fmla="*/ 769441 h 769441"/>
                      <a:gd name="connsiteX18" fmla="*/ 3464190 w 7162800"/>
                      <a:gd name="connsiteY18" fmla="*/ 769441 h 769441"/>
                      <a:gd name="connsiteX19" fmla="*/ 2669770 w 7162800"/>
                      <a:gd name="connsiteY19" fmla="*/ 769441 h 769441"/>
                      <a:gd name="connsiteX20" fmla="*/ 1946978 w 7162800"/>
                      <a:gd name="connsiteY20" fmla="*/ 769441 h 769441"/>
                      <a:gd name="connsiteX21" fmla="*/ 1295815 w 7162800"/>
                      <a:gd name="connsiteY21" fmla="*/ 769441 h 769441"/>
                      <a:gd name="connsiteX22" fmla="*/ 787908 w 7162800"/>
                      <a:gd name="connsiteY22" fmla="*/ 769441 h 769441"/>
                      <a:gd name="connsiteX23" fmla="*/ 0 w 7162800"/>
                      <a:gd name="connsiteY23" fmla="*/ 769441 h 769441"/>
                      <a:gd name="connsiteX24" fmla="*/ 0 w 7162800"/>
                      <a:gd name="connsiteY24" fmla="*/ 0 h 769441"/>
                      <a:gd name="connsiteX0" fmla="*/ 0 w 7162800"/>
                      <a:gd name="connsiteY0" fmla="*/ 0 h 769441"/>
                      <a:gd name="connsiteX1" fmla="*/ 579535 w 7162800"/>
                      <a:gd name="connsiteY1" fmla="*/ 0 h 769441"/>
                      <a:gd name="connsiteX2" fmla="*/ 1159070 w 7162800"/>
                      <a:gd name="connsiteY2" fmla="*/ 0 h 769441"/>
                      <a:gd name="connsiteX3" fmla="*/ 1881862 w 7162800"/>
                      <a:gd name="connsiteY3" fmla="*/ 0 h 769441"/>
                      <a:gd name="connsiteX4" fmla="*/ 2461398 w 7162800"/>
                      <a:gd name="connsiteY4" fmla="*/ 0 h 769441"/>
                      <a:gd name="connsiteX5" fmla="*/ 3184190 w 7162800"/>
                      <a:gd name="connsiteY5" fmla="*/ 0 h 769441"/>
                      <a:gd name="connsiteX6" fmla="*/ 3620470 w 7162800"/>
                      <a:gd name="connsiteY6" fmla="*/ 0 h 769441"/>
                      <a:gd name="connsiteX7" fmla="*/ 4200005 w 7162800"/>
                      <a:gd name="connsiteY7" fmla="*/ 0 h 769441"/>
                      <a:gd name="connsiteX8" fmla="*/ 4707912 w 7162800"/>
                      <a:gd name="connsiteY8" fmla="*/ 0 h 769441"/>
                      <a:gd name="connsiteX9" fmla="*/ 5359076 w 7162800"/>
                      <a:gd name="connsiteY9" fmla="*/ 0 h 769441"/>
                      <a:gd name="connsiteX10" fmla="*/ 5866984 w 7162800"/>
                      <a:gd name="connsiteY10" fmla="*/ 0 h 769441"/>
                      <a:gd name="connsiteX11" fmla="*/ 6374891 w 7162800"/>
                      <a:gd name="connsiteY11" fmla="*/ 0 h 769441"/>
                      <a:gd name="connsiteX12" fmla="*/ 7162800 w 7162800"/>
                      <a:gd name="connsiteY12" fmla="*/ 0 h 769441"/>
                      <a:gd name="connsiteX13" fmla="*/ 7162800 w 7162800"/>
                      <a:gd name="connsiteY13" fmla="*/ 769441 h 769441"/>
                      <a:gd name="connsiteX14" fmla="*/ 6654892 w 7162800"/>
                      <a:gd name="connsiteY14" fmla="*/ 769441 h 769441"/>
                      <a:gd name="connsiteX15" fmla="*/ 6146984 w 7162800"/>
                      <a:gd name="connsiteY15" fmla="*/ 769441 h 769441"/>
                      <a:gd name="connsiteX16" fmla="*/ 5639077 w 7162800"/>
                      <a:gd name="connsiteY16" fmla="*/ 769441 h 769441"/>
                      <a:gd name="connsiteX17" fmla="*/ 4844657 w 7162800"/>
                      <a:gd name="connsiteY17" fmla="*/ 769441 h 769441"/>
                      <a:gd name="connsiteX18" fmla="*/ 4050237 w 7162800"/>
                      <a:gd name="connsiteY18" fmla="*/ 769441 h 769441"/>
                      <a:gd name="connsiteX19" fmla="*/ 3255818 w 7162800"/>
                      <a:gd name="connsiteY19" fmla="*/ 769441 h 769441"/>
                      <a:gd name="connsiteX20" fmla="*/ 2747910 w 7162800"/>
                      <a:gd name="connsiteY20" fmla="*/ 769441 h 769441"/>
                      <a:gd name="connsiteX21" fmla="*/ 2311630 w 7162800"/>
                      <a:gd name="connsiteY21" fmla="*/ 769441 h 769441"/>
                      <a:gd name="connsiteX22" fmla="*/ 1660466 w 7162800"/>
                      <a:gd name="connsiteY22" fmla="*/ 769441 h 769441"/>
                      <a:gd name="connsiteX23" fmla="*/ 937675 w 7162800"/>
                      <a:gd name="connsiteY23" fmla="*/ 769441 h 769441"/>
                      <a:gd name="connsiteX24" fmla="*/ 0 w 7162800"/>
                      <a:gd name="connsiteY24" fmla="*/ 769441 h 769441"/>
                      <a:gd name="connsiteX25" fmla="*/ 0 w 7162800"/>
                      <a:gd name="connsiteY25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162800" h="769441" fill="none" extrusionOk="0">
                        <a:moveTo>
                          <a:pt x="0" y="0"/>
                        </a:moveTo>
                        <a:cubicBezTo>
                          <a:pt x="180377" y="-21175"/>
                          <a:pt x="374360" y="20080"/>
                          <a:pt x="722792" y="0"/>
                        </a:cubicBezTo>
                        <a:cubicBezTo>
                          <a:pt x="1063948" y="-31415"/>
                          <a:pt x="1085461" y="13742"/>
                          <a:pt x="1445582" y="0"/>
                        </a:cubicBezTo>
                        <a:cubicBezTo>
                          <a:pt x="1800123" y="-8266"/>
                          <a:pt x="1885797" y="53668"/>
                          <a:pt x="2096746" y="0"/>
                        </a:cubicBezTo>
                        <a:cubicBezTo>
                          <a:pt x="2303062" y="-89809"/>
                          <a:pt x="2715240" y="78128"/>
                          <a:pt x="2891167" y="0"/>
                        </a:cubicBezTo>
                        <a:cubicBezTo>
                          <a:pt x="3155215" y="-36530"/>
                          <a:pt x="3263463" y="80663"/>
                          <a:pt x="3542329" y="0"/>
                        </a:cubicBezTo>
                        <a:cubicBezTo>
                          <a:pt x="3847678" y="-40561"/>
                          <a:pt x="4078033" y="49003"/>
                          <a:pt x="4336750" y="0"/>
                        </a:cubicBezTo>
                        <a:cubicBezTo>
                          <a:pt x="4533550" y="-100429"/>
                          <a:pt x="4679003" y="65976"/>
                          <a:pt x="4844657" y="0"/>
                        </a:cubicBezTo>
                        <a:cubicBezTo>
                          <a:pt x="4986771" y="-50586"/>
                          <a:pt x="5269030" y="35142"/>
                          <a:pt x="5424192" y="0"/>
                        </a:cubicBezTo>
                        <a:cubicBezTo>
                          <a:pt x="5624056" y="-32522"/>
                          <a:pt x="5911880" y="96426"/>
                          <a:pt x="6146984" y="0"/>
                        </a:cubicBezTo>
                        <a:cubicBezTo>
                          <a:pt x="6322937" y="-58561"/>
                          <a:pt x="6709843" y="63363"/>
                          <a:pt x="7162800" y="0"/>
                        </a:cubicBezTo>
                        <a:cubicBezTo>
                          <a:pt x="7204412" y="204729"/>
                          <a:pt x="7101893" y="604626"/>
                          <a:pt x="7162800" y="769441"/>
                        </a:cubicBezTo>
                        <a:cubicBezTo>
                          <a:pt x="7035169" y="784073"/>
                          <a:pt x="6810989" y="767164"/>
                          <a:pt x="6726520" y="769441"/>
                        </a:cubicBezTo>
                        <a:cubicBezTo>
                          <a:pt x="6614658" y="753819"/>
                          <a:pt x="6387267" y="706043"/>
                          <a:pt x="6290241" y="769441"/>
                        </a:cubicBezTo>
                        <a:cubicBezTo>
                          <a:pt x="6217776" y="804321"/>
                          <a:pt x="5663566" y="718356"/>
                          <a:pt x="5495820" y="769441"/>
                        </a:cubicBezTo>
                        <a:cubicBezTo>
                          <a:pt x="5336780" y="838701"/>
                          <a:pt x="5131598" y="734289"/>
                          <a:pt x="4987913" y="769441"/>
                        </a:cubicBezTo>
                        <a:cubicBezTo>
                          <a:pt x="4841868" y="810010"/>
                          <a:pt x="4768258" y="753747"/>
                          <a:pt x="4551633" y="769441"/>
                        </a:cubicBezTo>
                        <a:cubicBezTo>
                          <a:pt x="4324795" y="741904"/>
                          <a:pt x="4185559" y="720779"/>
                          <a:pt x="3972098" y="769441"/>
                        </a:cubicBezTo>
                        <a:cubicBezTo>
                          <a:pt x="3730159" y="826524"/>
                          <a:pt x="3650525" y="720427"/>
                          <a:pt x="3464190" y="769441"/>
                        </a:cubicBezTo>
                        <a:cubicBezTo>
                          <a:pt x="3277452" y="828790"/>
                          <a:pt x="2842747" y="684200"/>
                          <a:pt x="2669770" y="769441"/>
                        </a:cubicBezTo>
                        <a:cubicBezTo>
                          <a:pt x="2491724" y="861792"/>
                          <a:pt x="2221006" y="763551"/>
                          <a:pt x="1946978" y="769441"/>
                        </a:cubicBezTo>
                        <a:cubicBezTo>
                          <a:pt x="1698339" y="777682"/>
                          <a:pt x="1576212" y="796988"/>
                          <a:pt x="1295815" y="769441"/>
                        </a:cubicBezTo>
                        <a:cubicBezTo>
                          <a:pt x="978755" y="756234"/>
                          <a:pt x="931804" y="695674"/>
                          <a:pt x="787908" y="769441"/>
                        </a:cubicBezTo>
                        <a:cubicBezTo>
                          <a:pt x="656115" y="869899"/>
                          <a:pt x="123462" y="670315"/>
                          <a:pt x="0" y="769441"/>
                        </a:cubicBezTo>
                        <a:cubicBezTo>
                          <a:pt x="-45798" y="493801"/>
                          <a:pt x="-3515" y="298581"/>
                          <a:pt x="0" y="0"/>
                        </a:cubicBezTo>
                        <a:close/>
                      </a:path>
                      <a:path w="7162800" h="769441" stroke="0" extrusionOk="0">
                        <a:moveTo>
                          <a:pt x="0" y="0"/>
                        </a:moveTo>
                        <a:cubicBezTo>
                          <a:pt x="168661" y="-38176"/>
                          <a:pt x="445028" y="21022"/>
                          <a:pt x="579535" y="0"/>
                        </a:cubicBezTo>
                        <a:cubicBezTo>
                          <a:pt x="746936" y="-59054"/>
                          <a:pt x="1064197" y="28502"/>
                          <a:pt x="1159070" y="0"/>
                        </a:cubicBezTo>
                        <a:cubicBezTo>
                          <a:pt x="1287049" y="5891"/>
                          <a:pt x="1733001" y="19261"/>
                          <a:pt x="1881862" y="0"/>
                        </a:cubicBezTo>
                        <a:cubicBezTo>
                          <a:pt x="2081368" y="-53891"/>
                          <a:pt x="2250610" y="24192"/>
                          <a:pt x="2461398" y="0"/>
                        </a:cubicBezTo>
                        <a:cubicBezTo>
                          <a:pt x="2668595" y="-60301"/>
                          <a:pt x="2849754" y="32181"/>
                          <a:pt x="3184190" y="0"/>
                        </a:cubicBezTo>
                        <a:cubicBezTo>
                          <a:pt x="3462723" y="-24306"/>
                          <a:pt x="3511831" y="31155"/>
                          <a:pt x="3620470" y="0"/>
                        </a:cubicBezTo>
                        <a:cubicBezTo>
                          <a:pt x="3689438" y="-29945"/>
                          <a:pt x="4081839" y="-10633"/>
                          <a:pt x="4200005" y="0"/>
                        </a:cubicBezTo>
                        <a:cubicBezTo>
                          <a:pt x="4329965" y="28787"/>
                          <a:pt x="4488139" y="28291"/>
                          <a:pt x="4707912" y="0"/>
                        </a:cubicBezTo>
                        <a:cubicBezTo>
                          <a:pt x="4919933" y="-64307"/>
                          <a:pt x="5093094" y="58994"/>
                          <a:pt x="5359076" y="0"/>
                        </a:cubicBezTo>
                        <a:cubicBezTo>
                          <a:pt x="5616280" y="-70465"/>
                          <a:pt x="5735504" y="18645"/>
                          <a:pt x="5866984" y="0"/>
                        </a:cubicBezTo>
                        <a:cubicBezTo>
                          <a:pt x="6031384" y="-42100"/>
                          <a:pt x="6183747" y="31268"/>
                          <a:pt x="6374891" y="0"/>
                        </a:cubicBezTo>
                        <a:cubicBezTo>
                          <a:pt x="6585259" y="-60636"/>
                          <a:pt x="6894374" y="-34795"/>
                          <a:pt x="7162800" y="0"/>
                        </a:cubicBezTo>
                        <a:cubicBezTo>
                          <a:pt x="7148999" y="408224"/>
                          <a:pt x="7140343" y="529325"/>
                          <a:pt x="7162800" y="769441"/>
                        </a:cubicBezTo>
                        <a:cubicBezTo>
                          <a:pt x="6917481" y="770166"/>
                          <a:pt x="6812635" y="768010"/>
                          <a:pt x="6654892" y="769441"/>
                        </a:cubicBezTo>
                        <a:cubicBezTo>
                          <a:pt x="6475586" y="798799"/>
                          <a:pt x="6347722" y="772175"/>
                          <a:pt x="6146984" y="769441"/>
                        </a:cubicBezTo>
                        <a:cubicBezTo>
                          <a:pt x="5948318" y="760106"/>
                          <a:pt x="5780669" y="732523"/>
                          <a:pt x="5639077" y="769441"/>
                        </a:cubicBezTo>
                        <a:cubicBezTo>
                          <a:pt x="5468074" y="891667"/>
                          <a:pt x="5112901" y="734328"/>
                          <a:pt x="4844657" y="769441"/>
                        </a:cubicBezTo>
                        <a:cubicBezTo>
                          <a:pt x="4496993" y="829445"/>
                          <a:pt x="4319151" y="747142"/>
                          <a:pt x="4050237" y="769441"/>
                        </a:cubicBezTo>
                        <a:cubicBezTo>
                          <a:pt x="3807551" y="810178"/>
                          <a:pt x="3591923" y="789005"/>
                          <a:pt x="3255818" y="769441"/>
                        </a:cubicBezTo>
                        <a:cubicBezTo>
                          <a:pt x="2947545" y="812443"/>
                          <a:pt x="2945696" y="765077"/>
                          <a:pt x="2747910" y="769441"/>
                        </a:cubicBezTo>
                        <a:cubicBezTo>
                          <a:pt x="2551670" y="787326"/>
                          <a:pt x="2497107" y="744901"/>
                          <a:pt x="2311630" y="769441"/>
                        </a:cubicBezTo>
                        <a:cubicBezTo>
                          <a:pt x="2181221" y="781474"/>
                          <a:pt x="1897125" y="691459"/>
                          <a:pt x="1660466" y="769441"/>
                        </a:cubicBezTo>
                        <a:cubicBezTo>
                          <a:pt x="1399436" y="861037"/>
                          <a:pt x="1123022" y="740180"/>
                          <a:pt x="937675" y="769441"/>
                        </a:cubicBezTo>
                        <a:cubicBezTo>
                          <a:pt x="744579" y="785291"/>
                          <a:pt x="247619" y="740138"/>
                          <a:pt x="0" y="769441"/>
                        </a:cubicBezTo>
                        <a:cubicBezTo>
                          <a:pt x="-63386" y="475095"/>
                          <a:pt x="51733" y="196728"/>
                          <a:pt x="0" y="0"/>
                        </a:cubicBezTo>
                        <a:close/>
                      </a:path>
                      <a:path w="7162800" h="769441" fill="none" stroke="0" extrusionOk="0">
                        <a:moveTo>
                          <a:pt x="0" y="0"/>
                        </a:moveTo>
                        <a:cubicBezTo>
                          <a:pt x="154432" y="-11437"/>
                          <a:pt x="393250" y="34327"/>
                          <a:pt x="722792" y="0"/>
                        </a:cubicBezTo>
                        <a:cubicBezTo>
                          <a:pt x="1050290" y="-31856"/>
                          <a:pt x="1088425" y="12650"/>
                          <a:pt x="1445582" y="0"/>
                        </a:cubicBezTo>
                        <a:cubicBezTo>
                          <a:pt x="1824387" y="-5738"/>
                          <a:pt x="1900252" y="64364"/>
                          <a:pt x="2096746" y="0"/>
                        </a:cubicBezTo>
                        <a:cubicBezTo>
                          <a:pt x="2293992" y="-35379"/>
                          <a:pt x="2636917" y="64056"/>
                          <a:pt x="2891167" y="0"/>
                        </a:cubicBezTo>
                        <a:cubicBezTo>
                          <a:pt x="3072051" y="-55447"/>
                          <a:pt x="3324179" y="44784"/>
                          <a:pt x="3542329" y="0"/>
                        </a:cubicBezTo>
                        <a:cubicBezTo>
                          <a:pt x="3747960" y="-95083"/>
                          <a:pt x="4169335" y="69235"/>
                          <a:pt x="4336750" y="0"/>
                        </a:cubicBezTo>
                        <a:cubicBezTo>
                          <a:pt x="4571657" y="-79453"/>
                          <a:pt x="4709726" y="53289"/>
                          <a:pt x="4844657" y="0"/>
                        </a:cubicBezTo>
                        <a:cubicBezTo>
                          <a:pt x="5001402" y="-55531"/>
                          <a:pt x="5241943" y="37738"/>
                          <a:pt x="5424192" y="0"/>
                        </a:cubicBezTo>
                        <a:cubicBezTo>
                          <a:pt x="5538692" y="-84106"/>
                          <a:pt x="5906797" y="27169"/>
                          <a:pt x="6146984" y="0"/>
                        </a:cubicBezTo>
                        <a:cubicBezTo>
                          <a:pt x="6407219" y="-68027"/>
                          <a:pt x="6670575" y="-8179"/>
                          <a:pt x="7162800" y="0"/>
                        </a:cubicBezTo>
                        <a:cubicBezTo>
                          <a:pt x="7151472" y="162449"/>
                          <a:pt x="7056548" y="608917"/>
                          <a:pt x="7162800" y="769441"/>
                        </a:cubicBezTo>
                        <a:cubicBezTo>
                          <a:pt x="7009175" y="758568"/>
                          <a:pt x="6823705" y="786098"/>
                          <a:pt x="6726520" y="769441"/>
                        </a:cubicBezTo>
                        <a:cubicBezTo>
                          <a:pt x="6598769" y="789009"/>
                          <a:pt x="6359940" y="708191"/>
                          <a:pt x="6290241" y="769441"/>
                        </a:cubicBezTo>
                        <a:cubicBezTo>
                          <a:pt x="6201346" y="778580"/>
                          <a:pt x="5693470" y="697773"/>
                          <a:pt x="5495820" y="769441"/>
                        </a:cubicBezTo>
                        <a:cubicBezTo>
                          <a:pt x="5315087" y="805650"/>
                          <a:pt x="5123630" y="732058"/>
                          <a:pt x="4987913" y="769441"/>
                        </a:cubicBezTo>
                        <a:cubicBezTo>
                          <a:pt x="4839774" y="801357"/>
                          <a:pt x="4716922" y="785304"/>
                          <a:pt x="4551633" y="769441"/>
                        </a:cubicBezTo>
                        <a:cubicBezTo>
                          <a:pt x="4358555" y="726729"/>
                          <a:pt x="4194150" y="712725"/>
                          <a:pt x="3972098" y="769441"/>
                        </a:cubicBezTo>
                        <a:cubicBezTo>
                          <a:pt x="3722293" y="838939"/>
                          <a:pt x="3609120" y="739131"/>
                          <a:pt x="3464190" y="769441"/>
                        </a:cubicBezTo>
                        <a:cubicBezTo>
                          <a:pt x="3250351" y="808177"/>
                          <a:pt x="2811938" y="671396"/>
                          <a:pt x="2669770" y="769441"/>
                        </a:cubicBezTo>
                        <a:cubicBezTo>
                          <a:pt x="2462180" y="928638"/>
                          <a:pt x="2183645" y="759316"/>
                          <a:pt x="1946978" y="769441"/>
                        </a:cubicBezTo>
                        <a:cubicBezTo>
                          <a:pt x="1686509" y="811283"/>
                          <a:pt x="1568713" y="777406"/>
                          <a:pt x="1295815" y="769441"/>
                        </a:cubicBezTo>
                        <a:cubicBezTo>
                          <a:pt x="995542" y="761168"/>
                          <a:pt x="929230" y="707613"/>
                          <a:pt x="787908" y="769441"/>
                        </a:cubicBezTo>
                        <a:cubicBezTo>
                          <a:pt x="664778" y="882845"/>
                          <a:pt x="132063" y="734665"/>
                          <a:pt x="0" y="769441"/>
                        </a:cubicBezTo>
                        <a:cubicBezTo>
                          <a:pt x="-111548" y="483617"/>
                          <a:pt x="30460" y="25326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dirty="0">
                <a:solidFill>
                  <a:schemeClr val="bg1"/>
                </a:solidFill>
                <a:latin typeface="#9Slide05 Claudia" pitchFamily="2" charset="0"/>
              </a:rPr>
              <a:t>2. Thành phần của đất</a:t>
            </a:r>
            <a:endParaRPr lang="en-US" sz="4400" dirty="0">
              <a:solidFill>
                <a:schemeClr val="bg1"/>
              </a:solidFill>
              <a:latin typeface="#9Slide05 Claudia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60B6F62-596F-415A-AAE7-5FD1FF4B6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49" t="43556" r="43417" b="27111"/>
          <a:stretch/>
        </p:blipFill>
        <p:spPr>
          <a:xfrm>
            <a:off x="21771" y="1219200"/>
            <a:ext cx="968450" cy="949272"/>
          </a:xfrm>
          <a:prstGeom prst="rect">
            <a:avLst/>
          </a:prstGeom>
        </p:spPr>
      </p:pic>
      <p:pic>
        <p:nvPicPr>
          <p:cNvPr id="2052" name="Picture 4" descr="Chung tay trong phân hữu cơ đất già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89" y="1352261"/>
            <a:ext cx="3938421" cy="26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 công cụ khảo cổ học, nhà khảo cổ học làm việc tại chỗ, tay và dụng cụ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32" y="4165552"/>
            <a:ext cx="3792468" cy="252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Đào qua với một cái thuổng vườn. bức ảnh sẵn c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49" y="1352261"/>
            <a:ext cx="3699756" cy="24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ây giống đậu nành trong lĩnh vực nông nghiệp dưới ánh nắng mặt trời bức ảnh sẵn c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23" y="4224450"/>
            <a:ext cx="3615772" cy="24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10668000" cy="609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bước làm thí nghiệm phân tích đất: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1: Hòa tan đất: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-Lấy một lượng đất vừa đủ cho vào cốc thủy tinh.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-Đổ nước sạch vào cốc, lượng nước gấp khoảng 2-3 lần lượng đất.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-Dùng thìa hoặc que khuấy đều hỗn hợp đất và nước.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2: Quan sát sự lắng đọng: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-Để yên cốc đất trong vài phút để các thành phần đất lắng xuống.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-Quan sát các lớp lắng đọng khác nhau trong cốc.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3: Lọc nước đất: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-Gấp giấy lọc hoặc trải vải mỏng lên miệng một cốc thủy tinh khác. Đổ từ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nước đất từ cốc ban đầu qua giấy lọc hoặc vải lọc. Quan sát chất còn lại trên giấy lọc hoặc vải lọc.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4: Quan sát kết quả: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-Quan sát các lớp lắng đọng trong cốc ban đầu, chất còn lại trên giấy lọc hoặc vải lọc.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-Ghi lại kết quả quan sát.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he role of Good Governance in Project Management">
            <a:extLst>
              <a:ext uri="{FF2B5EF4-FFF2-40B4-BE49-F238E27FC236}">
                <a16:creationId xmlns:a16="http://schemas.microsoft.com/office/drawing/2014/main" id="{44945EF9-47E2-4618-9B22-ACEC5EAB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0"/>
            <a:ext cx="4724400" cy="29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6F995-7B75-476D-A738-DFDBD667E67E}"/>
              </a:ext>
            </a:extLst>
          </p:cNvPr>
          <p:cNvSpPr txBox="1"/>
          <p:nvPr/>
        </p:nvSpPr>
        <p:spPr>
          <a:xfrm>
            <a:off x="2286000" y="68665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LÀ NHÀ KHOA HỌC</a:t>
            </a:r>
          </a:p>
        </p:txBody>
      </p:sp>
    </p:spTree>
    <p:extLst>
      <p:ext uri="{BB962C8B-B14F-4D97-AF65-F5344CB8AC3E}">
        <p14:creationId xmlns:p14="http://schemas.microsoft.com/office/powerpoint/2010/main" val="233652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891937"/>
            <a:ext cx="6096000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gợi ý: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1: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"Khi khuấy đất vào nước, các em thấy hiện tượng gì?" </a:t>
            </a:r>
            <a:endParaRPr lang="en-US" sz="2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2: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"Sau khi để yên, các em thấy có bao nhiêu lớp lắng đọng trong cốc?" </a:t>
            </a:r>
            <a:endParaRPr lang="en-US" sz="2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3: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"Lớp dưới cùng trong cốc là gì?" </a:t>
            </a:r>
            <a:endParaRPr lang="en-US" sz="2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4: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"Lớp ở giữa có đặc điểm gì?" </a:t>
            </a:r>
            <a:endParaRPr lang="en-US" sz="2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5: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"Chất còn lại trên giấy lọc là gì?" </a:t>
            </a:r>
            <a:endParaRPr lang="en-US" sz="2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hỏi 6: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"Thí nghiệm này chứng tỏ đất có những thành phần nào?" </a:t>
            </a:r>
            <a:endParaRPr lang="en-US" sz="2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884" t="20833" r="10762" b="14584"/>
          <a:stretch/>
        </p:blipFill>
        <p:spPr>
          <a:xfrm>
            <a:off x="6477000" y="742406"/>
            <a:ext cx="34290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737" t="21875" r="11566" b="15625"/>
          <a:stretch/>
        </p:blipFill>
        <p:spPr>
          <a:xfrm>
            <a:off x="9525000" y="2283822"/>
            <a:ext cx="2364740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8" y="21741"/>
            <a:ext cx="6655743" cy="18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ổ Nhưỡng Là Gì? Góc Tò Mò Giải Đáp">
            <a:extLst>
              <a:ext uri="{FF2B5EF4-FFF2-40B4-BE49-F238E27FC236}">
                <a16:creationId xmlns:a16="http://schemas.microsoft.com/office/drawing/2014/main" id="{D2541619-DC38-4AFD-9BB8-F6A3FE3D3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" r="9091" b="89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3658AB2-D19E-4F4F-9222-50F58D72C62B}"/>
              </a:ext>
            </a:extLst>
          </p:cNvPr>
          <p:cNvSpPr txBox="1"/>
          <p:nvPr/>
        </p:nvSpPr>
        <p:spPr>
          <a:xfrm>
            <a:off x="152400" y="838200"/>
            <a:ext cx="4576511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Chào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mừng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thầy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cô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và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các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em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đến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với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tiết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học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Địa</a:t>
            </a:r>
            <a:r>
              <a:rPr lang="en-US" sz="6600" dirty="0">
                <a:solidFill>
                  <a:srgbClr val="FF0066"/>
                </a:solidFill>
                <a:latin typeface="#9Slide02 Tieu de dai" panose="0204060305050602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#9Slide02 Tieu de dai" panose="02040603050506020204" pitchFamily="18" charset="0"/>
              </a:rPr>
              <a:t>lí</a:t>
            </a:r>
            <a:endParaRPr lang="en-US" sz="6600" dirty="0">
              <a:solidFill>
                <a:srgbClr val="FF0066"/>
              </a:solidFill>
              <a:latin typeface="#9Slide02 Tieu de da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32AF38-7338-4B9C-A947-D65BBDC72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73" t="36900" r="35767" b="23193"/>
          <a:stretch/>
        </p:blipFill>
        <p:spPr>
          <a:xfrm>
            <a:off x="7010400" y="361406"/>
            <a:ext cx="5009141" cy="403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0743C-F871-4F32-B6D8-AEFDEA0F23EA}"/>
              </a:ext>
            </a:extLst>
          </p:cNvPr>
          <p:cNvSpPr txBox="1"/>
          <p:nvPr/>
        </p:nvSpPr>
        <p:spPr>
          <a:xfrm>
            <a:off x="6462445" y="4639973"/>
            <a:ext cx="610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3E2C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Tỉ lệ trung bình các thành phần trong đất</a:t>
            </a:r>
          </a:p>
        </p:txBody>
      </p:sp>
      <p:pic>
        <p:nvPicPr>
          <p:cNvPr id="11" name="Picture 2" descr="Trang chủ - NQ Education">
            <a:extLst>
              <a:ext uri="{FF2B5EF4-FFF2-40B4-BE49-F238E27FC236}">
                <a16:creationId xmlns:a16="http://schemas.microsoft.com/office/drawing/2014/main" id="{11C4662B-429F-4A11-A5E8-8C9FA117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16195"/>
            <a:ext cx="797427" cy="9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hat nào quan trọng nhất vì sao">
            <a:extLst>
              <a:ext uri="{FF2B5EF4-FFF2-40B4-BE49-F238E27FC236}">
                <a16:creationId xmlns:a16="http://schemas.microsoft.com/office/drawing/2014/main" id="{35015224-B25A-49E5-991B-185DBCD20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210" b="68891"/>
          <a:stretch/>
        </p:blipFill>
        <p:spPr bwMode="auto">
          <a:xfrm>
            <a:off x="152400" y="5172419"/>
            <a:ext cx="11191089" cy="168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F2D7A0-BB38-4DBE-9787-4CAA31FFAD85}"/>
              </a:ext>
            </a:extLst>
          </p:cNvPr>
          <p:cNvSpPr/>
          <p:nvPr/>
        </p:nvSpPr>
        <p:spPr>
          <a:xfrm>
            <a:off x="836381" y="4236722"/>
            <a:ext cx="5353533" cy="578235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080808"/>
                </a:solidFill>
                <a:latin typeface="#9Slide05 Claudia" pitchFamily="2" charset="0"/>
                <a:cs typeface="Times New Roman" panose="02020603050405020304" pitchFamily="18" charset="0"/>
              </a:rPr>
              <a:t>Thành phần nào chiếm tỉ lệ lớn nhất?</a:t>
            </a:r>
          </a:p>
        </p:txBody>
      </p:sp>
      <p:pic>
        <p:nvPicPr>
          <p:cNvPr id="16" name="Picture 15" descr="Chat nào quan trọng nhất vì sao">
            <a:extLst>
              <a:ext uri="{FF2B5EF4-FFF2-40B4-BE49-F238E27FC236}">
                <a16:creationId xmlns:a16="http://schemas.microsoft.com/office/drawing/2014/main" id="{F29A23DA-5E1F-4E7E-81CF-1DC43BED1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3" t="32791" b="10627"/>
          <a:stretch/>
        </p:blipFill>
        <p:spPr bwMode="auto">
          <a:xfrm>
            <a:off x="1482879" y="223616"/>
            <a:ext cx="5064137" cy="38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3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33" t="10417" r="10176" b="12500"/>
          <a:stretch/>
        </p:blipFill>
        <p:spPr>
          <a:xfrm>
            <a:off x="457200" y="228599"/>
            <a:ext cx="11506200" cy="64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5">
            <a:extLst>
              <a:ext uri="{FF2B5EF4-FFF2-40B4-BE49-F238E27FC236}">
                <a16:creationId xmlns:a16="http://schemas.microsoft.com/office/drawing/2014/main" id="{1CE4476C-C72E-4452-9CAA-C67FBDD9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5262"/>
            <a:ext cx="50292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1989E2-7792-408C-9930-65B8F9C44ECE}"/>
              </a:ext>
            </a:extLst>
          </p:cNvPr>
          <p:cNvSpPr txBox="1"/>
          <p:nvPr/>
        </p:nvSpPr>
        <p:spPr>
          <a:xfrm>
            <a:off x="105107" y="507870"/>
            <a:ext cx="3997842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FC74D-26AD-40D8-A997-315A5FE338E6}"/>
              </a:ext>
            </a:extLst>
          </p:cNvPr>
          <p:cNvSpPr txBox="1"/>
          <p:nvPr/>
        </p:nvSpPr>
        <p:spPr>
          <a:xfrm>
            <a:off x="9320103" y="304699"/>
            <a:ext cx="281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đất bao gồm: các hạt cát, hạt sét…. có kích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8386E-F8E3-4F78-AFE2-E19E288A653E}"/>
              </a:ext>
            </a:extLst>
          </p:cNvPr>
          <p:cNvSpPr txBox="1"/>
          <p:nvPr/>
        </p:nvSpPr>
        <p:spPr>
          <a:xfrm>
            <a:off x="228601" y="3482976"/>
            <a:ext cx="8915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10FFC-3436-4DD0-B8DF-2EA61837CD10}"/>
              </a:ext>
            </a:extLst>
          </p:cNvPr>
          <p:cNvSpPr txBox="1"/>
          <p:nvPr/>
        </p:nvSpPr>
        <p:spPr>
          <a:xfrm>
            <a:off x="457200" y="5653030"/>
            <a:ext cx="11325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777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A2B306B-2A40-46CF-A14A-BC9150B4686A}"/>
              </a:ext>
            </a:extLst>
          </p:cNvPr>
          <p:cNvSpPr/>
          <p:nvPr/>
        </p:nvSpPr>
        <p:spPr>
          <a:xfrm>
            <a:off x="152400" y="1981200"/>
            <a:ext cx="1188024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4000" dirty="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dirty="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 phần của đất g</a:t>
            </a:r>
            <a:r>
              <a:rPr lang="vi-VN" sz="4000" dirty="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ồm 4 thành phần chính: Chất khoáng, chất hữu cơ, nước và không khí.</a:t>
            </a:r>
            <a:endParaRPr lang="en-US" sz="4000" dirty="0">
              <a:solidFill>
                <a:srgbClr val="3E2CE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4000" dirty="0">
                <a:solidFill>
                  <a:srgbClr val="3E2CE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Trong đó, chất hữu cơ chiếm tỉ lệ nhỏ nhưng có ý nghĩa quan trọng đối với cây trồng.</a:t>
            </a:r>
            <a:endParaRPr lang="en-US" sz="4000" dirty="0">
              <a:solidFill>
                <a:srgbClr val="3E2C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262596B5-C349-4DD8-B155-4DE2A086D1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5979"/>
            <a:ext cx="1618399" cy="88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505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0" y="-8467"/>
            <a:ext cx="12192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23" y="2377365"/>
            <a:ext cx="2411677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1" y="4379414"/>
            <a:ext cx="717551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05" y="4343401"/>
            <a:ext cx="717551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46400" y="5353312"/>
            <a:ext cx="965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46" y="4643498"/>
            <a:ext cx="717551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4607485"/>
            <a:ext cx="717551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7628" y="39730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82716E-6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1035" y="3033374"/>
            <a:ext cx="9010502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Đất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35" y="3188085"/>
            <a:ext cx="800076" cy="7827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6000" y="1847768"/>
            <a:ext cx="9010502" cy="98960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Nước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78" y="1973350"/>
            <a:ext cx="809559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73617"/>
            <a:ext cx="9132508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FF"/>
                </a:solidFill>
                <a:latin typeface="#9Slide05 Claudia" pitchFamily="2" charset="0"/>
                <a:cs typeface="Times New Roman" panose="02020603050405020304" pitchFamily="18" charset="0"/>
              </a:rPr>
              <a:t>Lớp </a:t>
            </a:r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cs typeface="Times New Roman" panose="02020603050405020304" pitchFamily="18" charset="0"/>
              </a:rPr>
              <a:t>vật chất mỏng, vụn bở, bao phủ trên bề mặt các lục địa và đảo, được gọi là</a:t>
            </a:r>
            <a:r>
              <a:rPr lang="vi-VN" sz="4000" dirty="0">
                <a:solidFill>
                  <a:srgbClr val="0000FF"/>
                </a:solidFill>
                <a:latin typeface="#9Slide05 Claudia" pitchFamily="2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#9Slide05 Claudia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2976" y="4240331"/>
            <a:ext cx="9010502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khí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55" y="4376849"/>
            <a:ext cx="809559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0811" y="5429095"/>
            <a:ext cx="9010502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90" y="5565613"/>
            <a:ext cx="809559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1035" y="3033374"/>
            <a:ext cx="9010502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 tầng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35" y="3188085"/>
            <a:ext cx="800076" cy="7827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6000" y="1847768"/>
            <a:ext cx="9010502" cy="98960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 tầng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78" y="1973350"/>
            <a:ext cx="809559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789170"/>
            <a:ext cx="735169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FF"/>
                </a:solidFill>
                <a:latin typeface="#9Slide05 Claudia" pitchFamily="2" charset="0"/>
                <a:cs typeface="Times New Roman" panose="02020603050405020304" pitchFamily="18" charset="0"/>
              </a:rPr>
              <a:t>Lớp đất được chia thành mấy tầng chính?</a:t>
            </a:r>
            <a:endParaRPr lang="en-US" sz="4000" dirty="0">
              <a:solidFill>
                <a:srgbClr val="0000FF"/>
              </a:solidFill>
              <a:latin typeface="#9Slide05 Claudia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2976" y="4240331"/>
            <a:ext cx="9010502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 tầng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55" y="4376849"/>
            <a:ext cx="809559" cy="778352"/>
          </a:xfrm>
          <a:prstGeom prst="rect">
            <a:avLst/>
          </a:prstGeom>
        </p:spPr>
      </p:pic>
      <p:pic>
        <p:nvPicPr>
          <p:cNvPr id="1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5903961"/>
            <a:ext cx="869951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40811" y="5429095"/>
            <a:ext cx="9010502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 tầng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90" y="5565613"/>
            <a:ext cx="809559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5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1035" y="3033374"/>
            <a:ext cx="9010502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Tầng chứa mùn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35" y="3188085"/>
            <a:ext cx="800076" cy="7827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6000" y="1847768"/>
            <a:ext cx="9010502" cy="98960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Tầng đá mẹ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78" y="1973350"/>
            <a:ext cx="809559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485" y="717680"/>
            <a:ext cx="904927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FF"/>
                </a:solidFill>
                <a:latin typeface="#9Slide05 Claudia" pitchFamily="2" charset="0"/>
                <a:cs typeface="Times New Roman" panose="02020603050405020304" pitchFamily="18" charset="0"/>
              </a:rPr>
              <a:t>?</a:t>
            </a:r>
            <a:r>
              <a:rPr lang="vi-VN" sz="4000" dirty="0"/>
              <a:t> </a:t>
            </a:r>
            <a:r>
              <a:rPr lang="vi-VN" sz="4000" dirty="0">
                <a:solidFill>
                  <a:srgbClr val="0000FF"/>
                </a:solidFill>
                <a:latin typeface="#9Slide05 Claudia" pitchFamily="2" charset="0"/>
                <a:cs typeface="Times New Roman" panose="02020603050405020304" pitchFamily="18" charset="0"/>
              </a:rPr>
              <a:t>Tầng nào của lớp đất chứa nhiều chất hữu cơ nhất?</a:t>
            </a:r>
            <a:endParaRPr lang="en-US" sz="4000" dirty="0">
              <a:solidFill>
                <a:srgbClr val="0000FF"/>
              </a:solidFill>
              <a:latin typeface="#9Slide05 Claudia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2976" y="4240331"/>
            <a:ext cx="9010502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Tầng tích tụ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55" y="4376849"/>
            <a:ext cx="809559" cy="778352"/>
          </a:xfrm>
          <a:prstGeom prst="rect">
            <a:avLst/>
          </a:prstGeom>
        </p:spPr>
      </p:pic>
      <p:pic>
        <p:nvPicPr>
          <p:cNvPr id="1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5903961"/>
            <a:ext cx="869951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40811" y="5429095"/>
            <a:ext cx="9010502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D.Tầng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đáy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90" y="5565613"/>
            <a:ext cx="809559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92829" y="1960346"/>
            <a:ext cx="5384801" cy="1039371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Chất khoáng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37" y="2084219"/>
            <a:ext cx="809559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292163"/>
            <a:ext cx="834135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cs typeface="Times New Roman" panose="02020603050405020304" pitchFamily="18" charset="0"/>
              </a:rPr>
              <a:t>Thành phần nào sau đây không phải là thành phần chính của đất?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45341" y="4056164"/>
            <a:ext cx="5398330" cy="112405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buClrTx/>
              <a:defRPr/>
            </a:pP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Ánh sáng</a:t>
            </a:r>
            <a:endParaRPr lang="vi-VN" sz="4000" dirty="0">
              <a:solidFill>
                <a:srgbClr val="00B05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374" y="4322473"/>
            <a:ext cx="800076" cy="7827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2829" y="3501126"/>
            <a:ext cx="5398330" cy="1056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Không khí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32" y="3778929"/>
            <a:ext cx="809559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53200" y="2419043"/>
            <a:ext cx="5398330" cy="1056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Nước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03" y="2696846"/>
            <a:ext cx="809559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35790" y="3114427"/>
            <a:ext cx="9248770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Không khí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10" y="3220054"/>
            <a:ext cx="809559" cy="778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5756" y="922106"/>
            <a:ext cx="846171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#9Slide05 Claudia" pitchFamily="2" charset="0"/>
                <a:cs typeface="Times New Roman" panose="02020603050405020304" pitchFamily="18" charset="0"/>
              </a:rPr>
              <a:t>Thành phần chiếm tỉ lệ lớn nhất trong đất là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33486" y="5389135"/>
            <a:ext cx="9272008" cy="87285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Nước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10" y="5474386"/>
            <a:ext cx="809559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33486" y="4215769"/>
            <a:ext cx="9272008" cy="85559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buClrTx/>
              <a:defRPr/>
            </a:pP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Hạt khoáng</a:t>
            </a:r>
            <a:endParaRPr lang="vi-VN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72" y="4320014"/>
            <a:ext cx="800076" cy="7827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15469" y="1934448"/>
            <a:ext cx="9248770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chất hữu cơ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89" y="2040075"/>
            <a:ext cx="809559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3414" y="1524000"/>
            <a:ext cx="56573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2121" y="2847439"/>
            <a:ext cx="975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“KHO BÁU TỪ LÒNG ĐẤT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23735"/>
      </p:ext>
    </p:extLst>
  </p:cSld>
  <p:clrMapOvr>
    <a:masterClrMapping/>
  </p:clrMapOvr>
  <p:transition>
    <p:blinds dir="vert"/>
    <p:sndAc>
      <p:stSnd>
        <p:snd r:embed="rId2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79" y="-123034"/>
            <a:ext cx="12540344" cy="7053944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15" y="2180365"/>
            <a:ext cx="1268077" cy="1251820"/>
          </a:xfrm>
          <a:prstGeom prst="rect">
            <a:avLst/>
          </a:prstGeom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97" y="958036"/>
            <a:ext cx="2529375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70160" y="1193621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9324" y="5184577"/>
            <a:ext cx="1265396" cy="125193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634" y="2152003"/>
            <a:ext cx="1265396" cy="125193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0771" y="2152003"/>
            <a:ext cx="126539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567" y="2152003"/>
            <a:ext cx="1265396" cy="125193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7452" y="4978822"/>
            <a:ext cx="1265396" cy="125193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6841" y="5075582"/>
            <a:ext cx="126539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1511" y="5087730"/>
            <a:ext cx="1265396" cy="125193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67036" y="657355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CỰC HOT] Áo len Noel Tuần lộc cực đẹp | Shopee Việt Nam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1" b="98828" l="9473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916" flipH="1">
            <a:off x="2233599" y="1254032"/>
            <a:ext cx="1509784" cy="150978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66214" y="773577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3782554" y="1434269"/>
            <a:ext cx="1854101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361752" y="899495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712620" y="824089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58993" y="482601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418574" y="943078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7632160" y="743830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7692" y1="52857" x2="77692" y2="52857"/>
                        <a14:backgroundMark x1="38462" y1="76429" x2="38462" y2="76429"/>
                        <a14:backgroundMark x1="38077" y1="76429" x2="37692" y2="78929"/>
                        <a14:backgroundMark x1="38462" y1="76071" x2="38462" y2="76071"/>
                        <a14:backgroundMark x1="59615" y1="75357" x2="59615" y2="75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4116" y="4582408"/>
            <a:ext cx="1254893" cy="1351423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575129" y="1222126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0" b="93333" l="9752" r="89894">
                        <a14:foregroundMark x1="53369" y1="61379" x2="48404" y2="82989"/>
                        <a14:foregroundMark x1="38475" y1="75977" x2="59397" y2="7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557" y="4199431"/>
            <a:ext cx="986771" cy="152214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171205" y="1073110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3973" l="8688" r="89894">
                        <a14:foregroundMark x1="45922" y1="41697" x2="31028" y2="56827"/>
                        <a14:foregroundMark x1="54787" y1="41205" x2="64007" y2="57319"/>
                        <a14:foregroundMark x1="31028" y1="48093" x2="40248" y2="54613"/>
                        <a14:foregroundMark x1="67199" y1="45018" x2="61170" y2="51538"/>
                        <a14:foregroundMark x1="60816" y1="49815" x2="66489" y2="54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473" y="1359610"/>
            <a:ext cx="1032079" cy="1487729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5675763" y="1346120"/>
            <a:ext cx="1202708" cy="156057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629" b="89888" l="67496" r="89876">
                        <a14:foregroundMark x1="81350" y1="54157" x2="78153" y2="59775"/>
                      </a14:backgroundRemoval>
                    </a14:imgEffect>
                  </a14:imgLayer>
                </a14:imgProps>
              </a:ext>
            </a:extLst>
          </a:blip>
          <a:srcRect l="64209" t="39213" r="7372" b="30225"/>
          <a:stretch/>
        </p:blipFill>
        <p:spPr>
          <a:xfrm flipH="1">
            <a:off x="7089005" y="4519149"/>
            <a:ext cx="1473980" cy="125288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8886615" y="4630426"/>
            <a:ext cx="1351867" cy="1189271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591994" y="3908599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3038149" y="3911913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005225" y="4069896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7840234" y="3800472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0306623" y="4104983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623161" y="3908599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690499" y="4020172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374911" y="1649295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995578" y="1632035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4705588" y="1580737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6319402" y="1556823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733576" y="4355529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4423656" y="4528570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7770673" y="4489206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9584570" y="4465747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79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E05E17A-EB70-47D4-95AF-422DD994D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2">
            <a:extLst>
              <a:ext uri="{FF2B5EF4-FFF2-40B4-BE49-F238E27FC236}">
                <a16:creationId xmlns:a16="http://schemas.microsoft.com/office/drawing/2014/main" id="{C0871941-4DAF-4492-AED0-DC046E9F2490}"/>
              </a:ext>
            </a:extLst>
          </p:cNvPr>
          <p:cNvPicPr/>
          <p:nvPr/>
        </p:nvPicPr>
        <p:blipFill rotWithShape="1">
          <a:blip r:embed="rId2"/>
          <a:srcRect b="504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4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73;p23">
            <a:extLst>
              <a:ext uri="{FF2B5EF4-FFF2-40B4-BE49-F238E27FC236}">
                <a16:creationId xmlns:a16="http://schemas.microsoft.com/office/drawing/2014/main" id="{93514549-3FF6-462F-8E4C-1498E0AF3B9C}"/>
              </a:ext>
            </a:extLst>
          </p:cNvPr>
          <p:cNvSpPr txBox="1">
            <a:spLocks/>
          </p:cNvSpPr>
          <p:nvPr/>
        </p:nvSpPr>
        <p:spPr>
          <a:xfrm>
            <a:off x="738763" y="1404620"/>
            <a:ext cx="3963074" cy="4118337"/>
          </a:xfrm>
          <a:prstGeom prst="rect">
            <a:avLst/>
          </a:prstGeom>
          <a:solidFill>
            <a:schemeClr val="bg1"/>
          </a:solidFill>
          <a:ln w="38100">
            <a:solidFill>
              <a:srgbClr val="FFB600"/>
            </a:solidFill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Sưu tầm một số câu tục ngữ về việc sử dụng đất của ông cha ta?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Google Shape;174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 defTabSz="1219170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 defTabSz="1219170"/>
              <a:t>33</a:t>
            </a:fld>
            <a:endParaRPr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75" name="Google Shape;175;p23"/>
          <p:cNvGrpSpPr/>
          <p:nvPr/>
        </p:nvGrpSpPr>
        <p:grpSpPr>
          <a:xfrm>
            <a:off x="4937389" y="801204"/>
            <a:ext cx="5382120" cy="5255568"/>
            <a:chOff x="2256567" y="677103"/>
            <a:chExt cx="4036590" cy="3941676"/>
          </a:xfrm>
        </p:grpSpPr>
        <p:sp>
          <p:nvSpPr>
            <p:cNvPr id="176" name="Google Shape;176;p23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7" name="Google Shape;177;p23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8" name="Google Shape;178;p23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79" name="Google Shape;179;p23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0" name="Google Shape;180;p23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1" name="Google Shape;181;p23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82" name="Google Shape;182;p23"/>
          <p:cNvGrpSpPr/>
          <p:nvPr/>
        </p:nvGrpSpPr>
        <p:grpSpPr>
          <a:xfrm>
            <a:off x="7876125" y="2319421"/>
            <a:ext cx="3294203" cy="3253600"/>
            <a:chOff x="4447194" y="1815766"/>
            <a:chExt cx="2470652" cy="2440200"/>
          </a:xfrm>
        </p:grpSpPr>
        <p:sp>
          <p:nvSpPr>
            <p:cNvPr id="183" name="Google Shape;183;p23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FFB600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200">
                <a:solidFill>
                  <a:srgbClr val="993300"/>
                </a:solidFill>
                <a:latin typeface="#9Slide05 Claudia" pitchFamily="2" charset="0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4" name="Google Shape;184;p23"/>
            <p:cNvSpPr txBox="1"/>
            <p:nvPr/>
          </p:nvSpPr>
          <p:spPr>
            <a:xfrm>
              <a:off x="4735950" y="2504275"/>
              <a:ext cx="2181896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3200" dirty="0">
                  <a:solidFill>
                    <a:srgbClr val="993300"/>
                  </a:solidFill>
                  <a:latin typeface="#9Slide05 Claudia" pitchFamily="2" charset="0"/>
                  <a:ea typeface="Raleway Light"/>
                  <a:cs typeface="Raleway Light"/>
                  <a:sym typeface="Raleway Light"/>
                </a:rPr>
                <a:t>Thứ nhất cày nỏ, </a:t>
              </a:r>
            </a:p>
            <a:p>
              <a:pPr algn="ctr" defTabSz="1219170"/>
              <a:r>
                <a:rPr lang="en" sz="3200" dirty="0">
                  <a:solidFill>
                    <a:srgbClr val="993300"/>
                  </a:solidFill>
                  <a:latin typeface="#9Slide05 Claudia" pitchFamily="2" charset="0"/>
                  <a:ea typeface="Raleway Light"/>
                  <a:cs typeface="Raleway Light"/>
                  <a:sym typeface="Raleway Light"/>
                </a:rPr>
                <a:t>thứ </a:t>
              </a:r>
              <a:r>
                <a:rPr lang="en" sz="3200">
                  <a:solidFill>
                    <a:srgbClr val="993300"/>
                  </a:solidFill>
                  <a:latin typeface="#9Slide05 Claudia" pitchFamily="2" charset="0"/>
                  <a:ea typeface="Raleway Light"/>
                  <a:cs typeface="Raleway Light"/>
                  <a:sym typeface="Raleway Light"/>
                </a:rPr>
                <a:t>nhì bỏ </a:t>
              </a:r>
              <a:r>
                <a:rPr lang="en" sz="3200" dirty="0">
                  <a:solidFill>
                    <a:srgbClr val="993300"/>
                  </a:solidFill>
                  <a:latin typeface="#9Slide05 Claudia" pitchFamily="2" charset="0"/>
                  <a:ea typeface="Raleway Light"/>
                  <a:cs typeface="Raleway Light"/>
                  <a:sym typeface="Raleway Light"/>
                </a:rPr>
                <a:t>phân</a:t>
              </a:r>
              <a:endParaRPr sz="3200" dirty="0">
                <a:solidFill>
                  <a:srgbClr val="993300"/>
                </a:solidFill>
                <a:latin typeface="#9Slide05 Claudia" pitchFamily="2" charset="0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85" name="Google Shape;185;p23"/>
          <p:cNvGrpSpPr/>
          <p:nvPr/>
        </p:nvGrpSpPr>
        <p:grpSpPr>
          <a:xfrm>
            <a:off x="6702449" y="1730471"/>
            <a:ext cx="1898400" cy="1898400"/>
            <a:chOff x="3490737" y="1374053"/>
            <a:chExt cx="1423800" cy="1423800"/>
          </a:xfrm>
        </p:grpSpPr>
        <p:sp>
          <p:nvSpPr>
            <p:cNvPr id="186" name="Google Shape;186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200">
                <a:solidFill>
                  <a:srgbClr val="993300"/>
                </a:solidFill>
                <a:latin typeface="#9Slide05 Claudia" pitchFamily="2" charset="0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87" name="Google Shape;187;p23"/>
            <p:cNvSpPr txBox="1"/>
            <p:nvPr/>
          </p:nvSpPr>
          <p:spPr>
            <a:xfrm>
              <a:off x="3536049" y="1596361"/>
              <a:ext cx="1302367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2667" dirty="0">
                  <a:solidFill>
                    <a:srgbClr val="993300"/>
                  </a:solidFill>
                  <a:latin typeface="#9Slide05 Claudia" pitchFamily="2" charset="0"/>
                  <a:ea typeface="Raleway Light"/>
                  <a:cs typeface="Raleway Light"/>
                  <a:sym typeface="Raleway Light"/>
                </a:rPr>
                <a:t>Tấc đất </a:t>
              </a:r>
            </a:p>
            <a:p>
              <a:pPr algn="ctr" defTabSz="1219170"/>
              <a:r>
                <a:rPr lang="en" sz="2667" dirty="0">
                  <a:solidFill>
                    <a:srgbClr val="993300"/>
                  </a:solidFill>
                  <a:latin typeface="#9Slide05 Claudia" pitchFamily="2" charset="0"/>
                  <a:ea typeface="Raleway Light"/>
                  <a:cs typeface="Raleway Light"/>
                  <a:sym typeface="Raleway Light"/>
                </a:rPr>
                <a:t>tấc vàng</a:t>
              </a:r>
              <a:endParaRPr sz="2667" dirty="0">
                <a:solidFill>
                  <a:srgbClr val="993300"/>
                </a:solidFill>
                <a:latin typeface="#9Slide05 Claudia" pitchFamily="2" charset="0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88" name="Google Shape;188;p23"/>
          <p:cNvGrpSpPr/>
          <p:nvPr/>
        </p:nvGrpSpPr>
        <p:grpSpPr>
          <a:xfrm>
            <a:off x="6229638" y="3816119"/>
            <a:ext cx="2012733" cy="1998400"/>
            <a:chOff x="644203" y="3718814"/>
            <a:chExt cx="1509550" cy="1498800"/>
          </a:xfrm>
          <a:solidFill>
            <a:srgbClr val="FFFF00"/>
          </a:solidFill>
        </p:grpSpPr>
        <p:sp>
          <p:nvSpPr>
            <p:cNvPr id="189" name="Google Shape;189;p23"/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grpFill/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200">
                <a:solidFill>
                  <a:srgbClr val="993300"/>
                </a:solidFill>
                <a:latin typeface="#9Slide05 Claudia" pitchFamily="2" charset="0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90" name="Google Shape;190;p23"/>
            <p:cNvSpPr txBox="1"/>
            <p:nvPr/>
          </p:nvSpPr>
          <p:spPr>
            <a:xfrm>
              <a:off x="690664" y="4054242"/>
              <a:ext cx="1463089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2667" dirty="0">
                  <a:solidFill>
                    <a:srgbClr val="993300"/>
                  </a:solidFill>
                  <a:latin typeface="#9Slide05 Claudia" pitchFamily="2" charset="0"/>
                  <a:ea typeface="Raleway Light"/>
                  <a:cs typeface="Raleway Light"/>
                  <a:sym typeface="Raleway Light"/>
                </a:rPr>
                <a:t>Trồng tre đất sỏi, trồng tỏi đất bồi</a:t>
              </a:r>
              <a:endParaRPr sz="2667" dirty="0">
                <a:solidFill>
                  <a:srgbClr val="993300"/>
                </a:solidFill>
                <a:latin typeface="#9Slide05 Claudia" pitchFamily="2" charset="0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91" name="Google Shape;191;p23"/>
          <p:cNvGrpSpPr/>
          <p:nvPr/>
        </p:nvGrpSpPr>
        <p:grpSpPr>
          <a:xfrm>
            <a:off x="9258754" y="801205"/>
            <a:ext cx="1967385" cy="2058203"/>
            <a:chOff x="3490737" y="1374053"/>
            <a:chExt cx="1493282" cy="1423800"/>
          </a:xfrm>
        </p:grpSpPr>
        <p:sp>
          <p:nvSpPr>
            <p:cNvPr id="192" name="Google Shape;192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200">
                <a:solidFill>
                  <a:srgbClr val="993300"/>
                </a:solidFill>
                <a:latin typeface="#9Slide05 Claudia" pitchFamily="2" charset="0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93" name="Google Shape;193;p23"/>
            <p:cNvSpPr txBox="1"/>
            <p:nvPr/>
          </p:nvSpPr>
          <p:spPr>
            <a:xfrm>
              <a:off x="3497872" y="1555169"/>
              <a:ext cx="1486147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2667" dirty="0">
                  <a:solidFill>
                    <a:srgbClr val="993300"/>
                  </a:solidFill>
                  <a:latin typeface="#9Slide05 Claudia" pitchFamily="2" charset="0"/>
                  <a:ea typeface="Raleway Light"/>
                  <a:cs typeface="Raleway Light"/>
                  <a:sym typeface="Raleway Light"/>
                </a:rPr>
                <a:t>Nhai kĩ no lâu, cày sâu tốt lúa</a:t>
              </a:r>
              <a:endParaRPr sz="2667" dirty="0">
                <a:solidFill>
                  <a:srgbClr val="993300"/>
                </a:solidFill>
                <a:latin typeface="#9Slide05 Claudia" pitchFamily="2" charset="0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194" name="Google Shape;194;p23"/>
          <p:cNvGrpSpPr/>
          <p:nvPr/>
        </p:nvGrpSpPr>
        <p:grpSpPr>
          <a:xfrm>
            <a:off x="10838903" y="502036"/>
            <a:ext cx="762235" cy="857968"/>
            <a:chOff x="5970800" y="1618083"/>
            <a:chExt cx="406771" cy="457892"/>
          </a:xfrm>
        </p:grpSpPr>
        <p:sp>
          <p:nvSpPr>
            <p:cNvPr id="195" name="Google Shape;195;p23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6125996" y="1618083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D270E36-ED5D-4317-9503-1D784FF66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3"/>
          <a:stretch/>
        </p:blipFill>
        <p:spPr>
          <a:xfrm>
            <a:off x="2749214" y="469380"/>
            <a:ext cx="7004385" cy="23792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B6DD35-6073-4A03-91DA-004897A33B40}"/>
              </a:ext>
            </a:extLst>
          </p:cNvPr>
          <p:cNvGrpSpPr/>
          <p:nvPr/>
        </p:nvGrpSpPr>
        <p:grpSpPr>
          <a:xfrm>
            <a:off x="1530943" y="2857560"/>
            <a:ext cx="9114139" cy="2538354"/>
            <a:chOff x="1514901" y="2360255"/>
            <a:chExt cx="9114139" cy="2538354"/>
          </a:xfrm>
          <a:solidFill>
            <a:srgbClr val="00A0E8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8F559E-7D91-4363-93A9-43681CD58398}"/>
                </a:ext>
              </a:extLst>
            </p:cNvPr>
            <p:cNvSpPr/>
            <p:nvPr/>
          </p:nvSpPr>
          <p:spPr>
            <a:xfrm>
              <a:off x="1644452" y="2524837"/>
              <a:ext cx="8871012" cy="2243979"/>
            </a:xfrm>
            <a:prstGeom prst="rect">
              <a:avLst/>
            </a:prstGeom>
            <a:grpFill/>
            <a:ln>
              <a:solidFill>
                <a:srgbClr val="00A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B7F54A9-2588-4BBE-813B-BCF27F1CBE9A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4652FC-666A-452F-8AD8-5E47127867C8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4898609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0BFCD68-D106-4227-B8EA-F273111139E0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AD14FD-9F1E-442E-8F94-778CD6D7A51B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040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7B36E56-2CD4-43B8-8B88-EF8B12B20E3E}"/>
              </a:ext>
            </a:extLst>
          </p:cNvPr>
          <p:cNvSpPr txBox="1"/>
          <p:nvPr/>
        </p:nvSpPr>
        <p:spPr>
          <a:xfrm>
            <a:off x="2036483" y="3456086"/>
            <a:ext cx="78726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Great Vibes" panose="02000507080000020002" pitchFamily="2" charset="-93"/>
                <a:ea typeface="#9Slide03 Roboto Medium" panose="02000000000000000000" pitchFamily="2" charset="0"/>
                <a:cs typeface="+mn-cs"/>
              </a:rPr>
              <a:t>Thank You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Great Vibes" panose="02000507080000020002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4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79" y="-123034"/>
            <a:ext cx="12540344" cy="7053944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15" y="2180365"/>
            <a:ext cx="1268077" cy="1251820"/>
          </a:xfrm>
          <a:prstGeom prst="rect">
            <a:avLst/>
          </a:prstGeom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97" y="958036"/>
            <a:ext cx="2529375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981" y="5947109"/>
            <a:ext cx="869951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70160" y="1193621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9324" y="5184577"/>
            <a:ext cx="1265396" cy="125193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6634" y="2152003"/>
            <a:ext cx="1265396" cy="125193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0771" y="2152003"/>
            <a:ext cx="126539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0567" y="2152003"/>
            <a:ext cx="1265396" cy="125193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7452" y="4978822"/>
            <a:ext cx="1265396" cy="125193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6841" y="5075582"/>
            <a:ext cx="126539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1511" y="5087730"/>
            <a:ext cx="1265396" cy="125193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67036" y="657355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CỰC HOT] Áo len Noel Tuần lộc cực đẹp | Shopee Việt Nam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1" b="98828" l="9473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916" flipH="1">
            <a:off x="2233599" y="1254032"/>
            <a:ext cx="1509784" cy="150978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66214" y="773577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3782554" y="1434269"/>
            <a:ext cx="1854101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361752" y="899495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712620" y="824089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58993" y="482601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418574" y="943078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7632160" y="743830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77692" y1="52857" x2="77692" y2="52857"/>
                        <a14:backgroundMark x1="38462" y1="76429" x2="38462" y2="76429"/>
                        <a14:backgroundMark x1="38077" y1="76429" x2="37692" y2="78929"/>
                        <a14:backgroundMark x1="38462" y1="76071" x2="38462" y2="76071"/>
                        <a14:backgroundMark x1="59615" y1="75357" x2="59615" y2="75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4116" y="4582408"/>
            <a:ext cx="1254893" cy="1351423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575129" y="1222126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0" b="93333" l="9752" r="89894">
                        <a14:foregroundMark x1="53369" y1="61379" x2="48404" y2="82989"/>
                        <a14:foregroundMark x1="38475" y1="75977" x2="59397" y2="79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557" y="4199431"/>
            <a:ext cx="986771" cy="152214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171205" y="1073110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973" l="8688" r="89894">
                        <a14:foregroundMark x1="45922" y1="41697" x2="31028" y2="56827"/>
                        <a14:foregroundMark x1="54787" y1="41205" x2="64007" y2="57319"/>
                        <a14:foregroundMark x1="31028" y1="48093" x2="40248" y2="54613"/>
                        <a14:foregroundMark x1="67199" y1="45018" x2="61170" y2="51538"/>
                        <a14:foregroundMark x1="60816" y1="49815" x2="66489" y2="54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473" y="1359610"/>
            <a:ext cx="1032079" cy="1487729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5675763" y="1346120"/>
            <a:ext cx="1202708" cy="156057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629" b="89888" l="67496" r="89876">
                        <a14:foregroundMark x1="81350" y1="54157" x2="78153" y2="59775"/>
                      </a14:backgroundRemoval>
                    </a14:imgEffect>
                  </a14:imgLayer>
                </a14:imgProps>
              </a:ext>
            </a:extLst>
          </a:blip>
          <a:srcRect l="64209" t="39213" r="7372" b="30225"/>
          <a:stretch/>
        </p:blipFill>
        <p:spPr>
          <a:xfrm flipH="1">
            <a:off x="7089005" y="4519149"/>
            <a:ext cx="1473980" cy="125288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8886615" y="4630426"/>
            <a:ext cx="1351867" cy="1189271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591994" y="3908599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3038149" y="3911913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005225" y="4069896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7840234" y="3800472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0306623" y="4104983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623161" y="3908599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690499" y="4020172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1" name="Rectangle 120">
            <a:hlinkClick r:id="rId27" action="ppaction://hlinksldjump"/>
          </p:cNvPr>
          <p:cNvSpPr/>
          <p:nvPr/>
        </p:nvSpPr>
        <p:spPr>
          <a:xfrm>
            <a:off x="932640" y="3203652"/>
            <a:ext cx="46198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9" name="Rectangle 138">
            <a:hlinkClick r:id="rId28" action="ppaction://hlinksldjump"/>
          </p:cNvPr>
          <p:cNvSpPr/>
          <p:nvPr/>
        </p:nvSpPr>
        <p:spPr>
          <a:xfrm>
            <a:off x="2700842" y="3180140"/>
            <a:ext cx="46198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0" name="Rectangle 139">
            <a:hlinkClick r:id="rId29" action="ppaction://hlinksldjump"/>
          </p:cNvPr>
          <p:cNvSpPr/>
          <p:nvPr/>
        </p:nvSpPr>
        <p:spPr>
          <a:xfrm>
            <a:off x="4419855" y="3153520"/>
            <a:ext cx="46198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1" name="Rectangle 140">
            <a:hlinkClick r:id="rId30" action="ppaction://hlinksldjump"/>
          </p:cNvPr>
          <p:cNvSpPr/>
          <p:nvPr/>
        </p:nvSpPr>
        <p:spPr>
          <a:xfrm>
            <a:off x="5989702" y="3180141"/>
            <a:ext cx="46198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2" name="Rectangle 141">
            <a:hlinkClick r:id="rId31" action="ppaction://hlinksldjump"/>
          </p:cNvPr>
          <p:cNvSpPr/>
          <p:nvPr/>
        </p:nvSpPr>
        <p:spPr>
          <a:xfrm>
            <a:off x="2576163" y="6139678"/>
            <a:ext cx="46198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3" name="Rectangle 142">
            <a:hlinkClick r:id="rId28" action="ppaction://hlinksldjump"/>
          </p:cNvPr>
          <p:cNvSpPr/>
          <p:nvPr/>
        </p:nvSpPr>
        <p:spPr>
          <a:xfrm>
            <a:off x="4264672" y="6105394"/>
            <a:ext cx="46198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4" name="Rectangle 143">
            <a:hlinkClick r:id="rId27" action="ppaction://hlinksldjump"/>
          </p:cNvPr>
          <p:cNvSpPr/>
          <p:nvPr/>
        </p:nvSpPr>
        <p:spPr>
          <a:xfrm>
            <a:off x="7620211" y="6208959"/>
            <a:ext cx="46198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7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5" name="Rectangle 144">
            <a:hlinkClick r:id="" action="ppaction://noaction"/>
          </p:cNvPr>
          <p:cNvSpPr/>
          <p:nvPr/>
        </p:nvSpPr>
        <p:spPr>
          <a:xfrm>
            <a:off x="9346035" y="5997629"/>
            <a:ext cx="43439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8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4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374911" y="1649295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995578" y="1632035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4705588" y="1580737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6319402" y="1556823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733576" y="4355529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4423656" y="4528570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7770673" y="4489206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9584570" y="4465747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4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25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25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25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632" y="165555"/>
            <a:ext cx="11288822" cy="6525993"/>
            <a:chOff x="0" y="0"/>
            <a:chExt cx="2437919" cy="3582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19" cy="3582234"/>
            </a:xfrm>
            <a:custGeom>
              <a:avLst/>
              <a:gdLst/>
              <a:ahLst/>
              <a:cxnLst/>
              <a:rect l="l" t="t" r="r" b="b"/>
              <a:pathLst>
                <a:path w="2437919" h="3582234">
                  <a:moveTo>
                    <a:pt x="41364" y="0"/>
                  </a:moveTo>
                  <a:lnTo>
                    <a:pt x="2396555" y="0"/>
                  </a:lnTo>
                  <a:cubicBezTo>
                    <a:pt x="2419400" y="0"/>
                    <a:pt x="2437919" y="18519"/>
                    <a:pt x="2437919" y="41364"/>
                  </a:cubicBezTo>
                  <a:lnTo>
                    <a:pt x="2437919" y="3540870"/>
                  </a:lnTo>
                  <a:cubicBezTo>
                    <a:pt x="2437919" y="3563715"/>
                    <a:pt x="2419400" y="3582234"/>
                    <a:pt x="2396555" y="3582234"/>
                  </a:cubicBezTo>
                  <a:lnTo>
                    <a:pt x="41364" y="3582234"/>
                  </a:lnTo>
                  <a:cubicBezTo>
                    <a:pt x="18519" y="3582234"/>
                    <a:pt x="0" y="3563715"/>
                    <a:pt x="0" y="3540870"/>
                  </a:cubicBezTo>
                  <a:lnTo>
                    <a:pt x="0" y="41364"/>
                  </a:lnTo>
                  <a:cubicBezTo>
                    <a:pt x="0" y="18519"/>
                    <a:pt x="18519" y="0"/>
                    <a:pt x="4136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37919" cy="3610809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>
                <a:lnSpc>
                  <a:spcPts val="1257"/>
                </a:lnSpc>
                <a:spcBef>
                  <a:spcPct val="0"/>
                </a:spcBef>
              </a:pPr>
              <a:endParaRPr sz="1154"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198403" y="1230927"/>
          <a:ext cx="6224355" cy="5257881"/>
        </p:xfrm>
        <a:graphic>
          <a:graphicData uri="http://schemas.openxmlformats.org/drawingml/2006/table">
            <a:tbl>
              <a:tblPr/>
              <a:tblGrid>
                <a:gridCol w="623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1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C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Đ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V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Đ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C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Ấ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Ạ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P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Ấ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R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A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Ữ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000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C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U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F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V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Y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U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462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A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M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Ơ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Á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M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C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F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S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Ạ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Ơ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D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P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A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E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À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P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Ầ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228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J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Ấ</a:t>
                      </a:r>
                      <a:endParaRPr lang="en-US" sz="1500" b="1" kern="120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À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Y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Ơ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633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R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U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E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M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Ă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M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rot="1109178">
            <a:off x="9820051" y="234716"/>
            <a:ext cx="1825176" cy="2389649"/>
          </a:xfrm>
          <a:custGeom>
            <a:avLst/>
            <a:gdLst/>
            <a:ahLst/>
            <a:cxnLst/>
            <a:rect l="l" t="t" r="r" b="b"/>
            <a:pathLst>
              <a:path w="1699584" h="2263369">
                <a:moveTo>
                  <a:pt x="0" y="0"/>
                </a:moveTo>
                <a:lnTo>
                  <a:pt x="1699585" y="0"/>
                </a:lnTo>
                <a:lnTo>
                  <a:pt x="1699585" y="2263369"/>
                </a:lnTo>
                <a:lnTo>
                  <a:pt x="0" y="226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14711">
            <a:off x="478125" y="2533858"/>
            <a:ext cx="1915585" cy="2418229"/>
          </a:xfrm>
          <a:custGeom>
            <a:avLst/>
            <a:gdLst/>
            <a:ahLst/>
            <a:cxnLst/>
            <a:rect l="l" t="t" r="r" b="b"/>
            <a:pathLst>
              <a:path w="2191480" h="2708571">
                <a:moveTo>
                  <a:pt x="0" y="0"/>
                </a:moveTo>
                <a:lnTo>
                  <a:pt x="2191479" y="0"/>
                </a:lnTo>
                <a:lnTo>
                  <a:pt x="2191479" y="2708571"/>
                </a:lnTo>
                <a:lnTo>
                  <a:pt x="0" y="2708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4216" y="440259"/>
            <a:ext cx="3248357" cy="83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7" b="1" dirty="0">
                <a:solidFill>
                  <a:srgbClr val="AA1D3D"/>
                </a:solidFill>
                <a:latin typeface="#9Slide01 Tieu de ngan" panose="020B0604020202020204" charset="0"/>
                <a:ea typeface="Balabeloo"/>
                <a:cs typeface="Balabeloo"/>
                <a:sym typeface="Balabeloo"/>
              </a:rPr>
              <a:t>OPENING</a:t>
            </a:r>
          </a:p>
          <a:p>
            <a:pPr algn="ctr">
              <a:lnSpc>
                <a:spcPts val="1967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70" b="1" dirty="0">
                <a:solidFill>
                  <a:srgbClr val="AA1D3D"/>
                </a:solidFill>
                <a:latin typeface="#9Slide01 Tieu de ngan" panose="020B0604020202020204" charset="0"/>
                <a:ea typeface="Balabeloo"/>
                <a:cs typeface="Balabeloo"/>
                <a:sym typeface="Balabeloo"/>
              </a:rPr>
              <a:t>ACTIVITIES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095" y="692316"/>
            <a:ext cx="4105026" cy="185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4"/>
              </a:lnSpc>
            </a:pPr>
            <a:r>
              <a:rPr lang="en-US" sz="2300" b="1" dirty="0">
                <a:solidFill>
                  <a:srgbClr val="3F59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oppins Bold"/>
              </a:rPr>
              <a:t>TÌM TỪ ẨN TRONG BẢNG</a:t>
            </a:r>
          </a:p>
        </p:txBody>
      </p:sp>
      <p:sp>
        <p:nvSpPr>
          <p:cNvPr id="10" name="Freeform 10"/>
          <p:cNvSpPr/>
          <p:nvPr/>
        </p:nvSpPr>
        <p:spPr>
          <a:xfrm rot="191060">
            <a:off x="10088478" y="4196503"/>
            <a:ext cx="1303539" cy="2256516"/>
          </a:xfrm>
          <a:custGeom>
            <a:avLst/>
            <a:gdLst/>
            <a:ahLst/>
            <a:cxnLst/>
            <a:rect l="l" t="t" r="r" b="b"/>
            <a:pathLst>
              <a:path w="1403676" h="2332393">
                <a:moveTo>
                  <a:pt x="0" y="0"/>
                </a:moveTo>
                <a:lnTo>
                  <a:pt x="1403677" y="0"/>
                </a:lnTo>
                <a:lnTo>
                  <a:pt x="1403677" y="2332393"/>
                </a:lnTo>
                <a:lnTo>
                  <a:pt x="0" y="2332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0806A8FA-D5BD-4542-8714-A245946B4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044" y="5582701"/>
            <a:ext cx="1459098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632" y="165555"/>
            <a:ext cx="11288822" cy="6525993"/>
            <a:chOff x="0" y="0"/>
            <a:chExt cx="2437919" cy="3582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19" cy="3582234"/>
            </a:xfrm>
            <a:custGeom>
              <a:avLst/>
              <a:gdLst/>
              <a:ahLst/>
              <a:cxnLst/>
              <a:rect l="l" t="t" r="r" b="b"/>
              <a:pathLst>
                <a:path w="2437919" h="3582234">
                  <a:moveTo>
                    <a:pt x="41364" y="0"/>
                  </a:moveTo>
                  <a:lnTo>
                    <a:pt x="2396555" y="0"/>
                  </a:lnTo>
                  <a:cubicBezTo>
                    <a:pt x="2419400" y="0"/>
                    <a:pt x="2437919" y="18519"/>
                    <a:pt x="2437919" y="41364"/>
                  </a:cubicBezTo>
                  <a:lnTo>
                    <a:pt x="2437919" y="3540870"/>
                  </a:lnTo>
                  <a:cubicBezTo>
                    <a:pt x="2437919" y="3563715"/>
                    <a:pt x="2419400" y="3582234"/>
                    <a:pt x="2396555" y="3582234"/>
                  </a:cubicBezTo>
                  <a:lnTo>
                    <a:pt x="41364" y="3582234"/>
                  </a:lnTo>
                  <a:cubicBezTo>
                    <a:pt x="18519" y="3582234"/>
                    <a:pt x="0" y="3563715"/>
                    <a:pt x="0" y="3540870"/>
                  </a:cubicBezTo>
                  <a:lnTo>
                    <a:pt x="0" y="41364"/>
                  </a:lnTo>
                  <a:cubicBezTo>
                    <a:pt x="0" y="18519"/>
                    <a:pt x="18519" y="0"/>
                    <a:pt x="4136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37919" cy="3610809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>
                <a:lnSpc>
                  <a:spcPts val="1257"/>
                </a:lnSpc>
                <a:spcBef>
                  <a:spcPct val="0"/>
                </a:spcBef>
              </a:pPr>
              <a:endParaRPr sz="1154"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198403" y="1230927"/>
          <a:ext cx="6224355" cy="5257881"/>
        </p:xfrm>
        <a:graphic>
          <a:graphicData uri="http://schemas.openxmlformats.org/drawingml/2006/table">
            <a:tbl>
              <a:tblPr/>
              <a:tblGrid>
                <a:gridCol w="623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39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1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C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Đ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V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Đ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C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Ấ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Ạ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P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Ấ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R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A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Ữ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000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C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U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F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V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Y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U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462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A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M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Ơ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Á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M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C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F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S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Ạ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Ơ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D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P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A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I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64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E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À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P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Ầ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228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J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T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Ấ</a:t>
                      </a:r>
                      <a:endParaRPr lang="en-US" sz="1500" b="1" kern="120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À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Y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Ơ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N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6333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K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H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O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R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U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G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E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M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Ă</a:t>
                      </a:r>
                      <a:endParaRPr lang="en-US" sz="15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Bold"/>
                        </a:rPr>
                        <a:t>M</a:t>
                      </a:r>
                      <a:endParaRPr lang="en-US" sz="15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3304" marR="73304" marT="73304" marB="7330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rot="1109178">
            <a:off x="9820051" y="234716"/>
            <a:ext cx="1825176" cy="2389649"/>
          </a:xfrm>
          <a:custGeom>
            <a:avLst/>
            <a:gdLst/>
            <a:ahLst/>
            <a:cxnLst/>
            <a:rect l="l" t="t" r="r" b="b"/>
            <a:pathLst>
              <a:path w="1699584" h="2263369">
                <a:moveTo>
                  <a:pt x="0" y="0"/>
                </a:moveTo>
                <a:lnTo>
                  <a:pt x="1699585" y="0"/>
                </a:lnTo>
                <a:lnTo>
                  <a:pt x="1699585" y="2263369"/>
                </a:lnTo>
                <a:lnTo>
                  <a:pt x="0" y="2263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14711">
            <a:off x="743393" y="3897595"/>
            <a:ext cx="1915585" cy="2418229"/>
          </a:xfrm>
          <a:custGeom>
            <a:avLst/>
            <a:gdLst/>
            <a:ahLst/>
            <a:cxnLst/>
            <a:rect l="l" t="t" r="r" b="b"/>
            <a:pathLst>
              <a:path w="2191480" h="2708571">
                <a:moveTo>
                  <a:pt x="0" y="0"/>
                </a:moveTo>
                <a:lnTo>
                  <a:pt x="2191479" y="0"/>
                </a:lnTo>
                <a:lnTo>
                  <a:pt x="2191479" y="2708571"/>
                </a:lnTo>
                <a:lnTo>
                  <a:pt x="0" y="27085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2151" y="482930"/>
            <a:ext cx="3248357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7" b="1" dirty="0">
                <a:solidFill>
                  <a:srgbClr val="AA1D3D"/>
                </a:solidFill>
                <a:latin typeface="#9Slide01 Tieu de ngan" panose="020B0604020202020204" charset="0"/>
                <a:ea typeface="Balabeloo"/>
                <a:cs typeface="Balabeloo"/>
                <a:sym typeface="Balabeloo"/>
              </a:rPr>
              <a:t>OPENING</a:t>
            </a:r>
          </a:p>
          <a:p>
            <a:pPr algn="ctr">
              <a:lnSpc>
                <a:spcPts val="1967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10" b="1" dirty="0">
                <a:solidFill>
                  <a:srgbClr val="AA1D3D"/>
                </a:solidFill>
                <a:latin typeface="#9Slide01 Tieu de ngan" panose="020B0604020202020204" charset="0"/>
                <a:ea typeface="Balabeloo"/>
                <a:cs typeface="Balabeloo"/>
                <a:sym typeface="Balabeloo"/>
              </a:rPr>
              <a:t>ACTIVITIES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0095" y="692316"/>
            <a:ext cx="4105026" cy="185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4"/>
              </a:lnSpc>
            </a:pPr>
            <a:r>
              <a:rPr lang="en-US" sz="2300" b="1" dirty="0">
                <a:solidFill>
                  <a:srgbClr val="3F59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oppins Bold"/>
              </a:rPr>
              <a:t>TÌM TỪ ẨN TRONG BẢNG</a:t>
            </a:r>
          </a:p>
        </p:txBody>
      </p:sp>
      <p:sp>
        <p:nvSpPr>
          <p:cNvPr id="10" name="Freeform 10"/>
          <p:cNvSpPr/>
          <p:nvPr/>
        </p:nvSpPr>
        <p:spPr>
          <a:xfrm rot="191060">
            <a:off x="10088478" y="4196503"/>
            <a:ext cx="1303539" cy="2256516"/>
          </a:xfrm>
          <a:custGeom>
            <a:avLst/>
            <a:gdLst/>
            <a:ahLst/>
            <a:cxnLst/>
            <a:rect l="l" t="t" r="r" b="b"/>
            <a:pathLst>
              <a:path w="1403676" h="2332393">
                <a:moveTo>
                  <a:pt x="0" y="0"/>
                </a:moveTo>
                <a:lnTo>
                  <a:pt x="1403677" y="0"/>
                </a:lnTo>
                <a:lnTo>
                  <a:pt x="1403677" y="2332393"/>
                </a:lnTo>
                <a:lnTo>
                  <a:pt x="0" y="233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03747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id="{371DC54B-8E8B-4FF2-8AC7-2B7780547E92}"/>
              </a:ext>
            </a:extLst>
          </p:cNvPr>
          <p:cNvSpPr txBox="1"/>
          <p:nvPr/>
        </p:nvSpPr>
        <p:spPr>
          <a:xfrm>
            <a:off x="495299" y="4800600"/>
            <a:ext cx="1905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CC3300"/>
                </a:solidFill>
                <a:latin typeface="#9Slide03 AllRoundGothic" panose="020B0703020202020104" pitchFamily="34" charset="0"/>
              </a:rPr>
              <a:t>HỮU CƠ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010BFA3D-7E2F-462E-B0EB-01E739E3693F}"/>
              </a:ext>
            </a:extLst>
          </p:cNvPr>
          <p:cNvSpPr txBox="1"/>
          <p:nvPr/>
        </p:nvSpPr>
        <p:spPr>
          <a:xfrm>
            <a:off x="4876800" y="1277733"/>
            <a:ext cx="2178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KHOÁNG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43CA6C-FEB4-43EC-87EC-B7ED88891F25}"/>
              </a:ext>
            </a:extLst>
          </p:cNvPr>
          <p:cNvSpPr txBox="1"/>
          <p:nvPr/>
        </p:nvSpPr>
        <p:spPr>
          <a:xfrm>
            <a:off x="838199" y="2057400"/>
            <a:ext cx="121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0000FF"/>
                </a:solidFill>
                <a:latin typeface="#9Slide03 AllRoundGothic" panose="020B0703020202020104" pitchFamily="34" charset="0"/>
              </a:rPr>
              <a:t>ĐẤT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5278DC2-BB1A-4C6C-9F7A-0C383F5CC3BB}"/>
              </a:ext>
            </a:extLst>
          </p:cNvPr>
          <p:cNvSpPr txBox="1"/>
          <p:nvPr/>
        </p:nvSpPr>
        <p:spPr>
          <a:xfrm>
            <a:off x="337529" y="19594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1 Tieu de ngan" panose="00000700000000000000" pitchFamily="2" charset="0"/>
              </a:rPr>
              <a:t>Các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1 Tieu de ngan" panose="00000700000000000000" pitchFamily="2" charset="0"/>
              </a:rPr>
              <a:t> t</a:t>
            </a:r>
            <a:r>
              <a:rPr lang="en-US" sz="3000" u="sng" dirty="0">
                <a:solidFill>
                  <a:srgbClr val="FF0066"/>
                </a:solidFill>
                <a:latin typeface="#9Slide01 Tieu de ngan" panose="00000700000000000000" pitchFamily="2" charset="0"/>
              </a:rPr>
              <a:t>ừ </a:t>
            </a:r>
            <a:r>
              <a:rPr lang="en-US" sz="3000" u="sng" dirty="0" err="1">
                <a:solidFill>
                  <a:srgbClr val="FF0066"/>
                </a:solidFill>
                <a:latin typeface="#9Slide01 Tieu de ngan" panose="00000700000000000000" pitchFamily="2" charset="0"/>
              </a:rPr>
              <a:t>khóa</a:t>
            </a:r>
            <a:r>
              <a:rPr lang="en-US" sz="3000" u="sng" dirty="0">
                <a:solidFill>
                  <a:srgbClr val="FF0066"/>
                </a:solidFill>
                <a:latin typeface="#9Slide01 Tieu de ngan" panose="00000700000000000000" pitchFamily="2" charset="0"/>
              </a:rPr>
              <a:t>: </a:t>
            </a:r>
            <a:endParaRPr kumimoji="0" lang="en-US" sz="3000" b="0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1 Tieu de ngan" panose="00000700000000000000" pitchFamily="2" charset="0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010BFA3D-7E2F-462E-B0EB-01E739E3693F}"/>
              </a:ext>
            </a:extLst>
          </p:cNvPr>
          <p:cNvSpPr txBox="1"/>
          <p:nvPr/>
        </p:nvSpPr>
        <p:spPr>
          <a:xfrm>
            <a:off x="9138326" y="1554732"/>
            <a:ext cx="1986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FF0066"/>
                </a:solidFill>
                <a:latin typeface="#9Slide03 AllRoundGothic" panose="020B0703020202020104" pitchFamily="34" charset="0"/>
              </a:rPr>
              <a:t>CẤU TẠO</a:t>
            </a: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010BFA3D-7E2F-462E-B0EB-01E739E3693F}"/>
              </a:ext>
            </a:extLst>
          </p:cNvPr>
          <p:cNvSpPr txBox="1"/>
          <p:nvPr/>
        </p:nvSpPr>
        <p:spPr>
          <a:xfrm>
            <a:off x="8969389" y="4630196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THÀNH PHẦN</a:t>
            </a:r>
          </a:p>
        </p:txBody>
      </p:sp>
      <p:pic>
        <p:nvPicPr>
          <p:cNvPr id="10" name="Picture 2" descr="Điểm Danh 9 Loại Đất Trồng Rau Sạch Tại Nhà Hot Nhất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43108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1157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3D4FB6-B375-4210-92C6-C55E7E63D1CF}"/>
              </a:ext>
            </a:extLst>
          </p:cNvPr>
          <p:cNvSpPr txBox="1"/>
          <p:nvPr/>
        </p:nvSpPr>
        <p:spPr>
          <a:xfrm>
            <a:off x="8781733" y="502612"/>
            <a:ext cx="3250904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400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+mj-cs"/>
              </a:rPr>
              <a:t>BÀI 22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5400">
                <a:solidFill>
                  <a:schemeClr val="bg1"/>
                </a:solidFill>
                <a:latin typeface="#9Slide03 BoosterNextFYBlack" panose="02000A03000000020004" pitchFamily="2" charset="0"/>
                <a:ea typeface="+mj-ea"/>
                <a:cs typeface="+mj-cs"/>
              </a:rPr>
              <a:t>Lớp đất trên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5400">
                <a:solidFill>
                  <a:schemeClr val="bg1"/>
                </a:solidFill>
                <a:latin typeface="#9Slide03 BoosterNextFYBlack" panose="02000A03000000020004" pitchFamily="2" charset="0"/>
                <a:ea typeface="+mj-ea"/>
                <a:cs typeface="+mj-cs"/>
              </a:rPr>
              <a:t>Trái Đất</a:t>
            </a:r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E4F3FB7-3463-4842-A4E1-F0720F83C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0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794619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CE568CB5-AADD-4BA0-8037-49486FBF0051}"/>
              </a:ext>
            </a:extLst>
          </p:cNvPr>
          <p:cNvSpPr/>
          <p:nvPr/>
        </p:nvSpPr>
        <p:spPr>
          <a:xfrm>
            <a:off x="7859178" y="4590121"/>
            <a:ext cx="2514600" cy="2238910"/>
          </a:xfrm>
          <a:prstGeom prst="ellipse">
            <a:avLst/>
          </a:prstGeom>
          <a:solidFill>
            <a:schemeClr val="bg1"/>
          </a:solidFill>
          <a:ln w="19050">
            <a:solidFill>
              <a:srgbClr val="CC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6600CC"/>
                </a:solidFill>
                <a:latin typeface="#9Slide05 Claudia" pitchFamily="2" charset="0"/>
              </a:rPr>
              <a:t>4. Một số nhóm đất điển hình trên Trái Đất</a:t>
            </a:r>
            <a:endParaRPr lang="en-US" sz="2800">
              <a:solidFill>
                <a:srgbClr val="6600CC"/>
              </a:solidFill>
              <a:latin typeface="#9Slide05 Claudia" pitchFamily="2" charset="0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6142D236-9CC4-423C-B52A-3E109D9F7928}"/>
              </a:ext>
            </a:extLst>
          </p:cNvPr>
          <p:cNvSpPr/>
          <p:nvPr/>
        </p:nvSpPr>
        <p:spPr>
          <a:xfrm>
            <a:off x="3546298" y="919109"/>
            <a:ext cx="2362200" cy="23622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CC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6600CC"/>
                </a:solidFill>
                <a:latin typeface="#9Slide05 Claudia" pitchFamily="2" charset="0"/>
              </a:rPr>
              <a:t>1. Các tầng đất</a:t>
            </a:r>
            <a:endParaRPr lang="en-US" sz="2800">
              <a:solidFill>
                <a:srgbClr val="6600CC"/>
              </a:solidFill>
              <a:latin typeface="#9Slide05 Claudia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80EA35E-ABE4-4333-8011-4F3088E6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796" y="678165"/>
            <a:ext cx="5334000" cy="5334000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2C24B34-C2C1-4DD8-B920-D41FC4224C71}"/>
              </a:ext>
            </a:extLst>
          </p:cNvPr>
          <p:cNvSpPr/>
          <p:nvPr/>
        </p:nvSpPr>
        <p:spPr>
          <a:xfrm>
            <a:off x="8643696" y="1537485"/>
            <a:ext cx="2362200" cy="2238910"/>
          </a:xfrm>
          <a:prstGeom prst="ellipse">
            <a:avLst/>
          </a:prstGeom>
          <a:solidFill>
            <a:schemeClr val="bg1"/>
          </a:solidFill>
          <a:ln w="19050">
            <a:solidFill>
              <a:srgbClr val="CC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6600CC"/>
                </a:solidFill>
                <a:latin typeface="#9Slide05 Claudia" pitchFamily="2" charset="0"/>
              </a:rPr>
              <a:t>3. Các nhân tố hình thành đất </a:t>
            </a:r>
            <a:endParaRPr lang="en-US" sz="2800">
              <a:solidFill>
                <a:srgbClr val="6600CC"/>
              </a:solidFill>
              <a:latin typeface="#9Slide05 Claudia" pitchFamily="2" charset="0"/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A51B5726-00C8-4B30-B468-7D9B59293171}"/>
              </a:ext>
            </a:extLst>
          </p:cNvPr>
          <p:cNvSpPr/>
          <p:nvPr/>
        </p:nvSpPr>
        <p:spPr>
          <a:xfrm>
            <a:off x="3970964" y="3962400"/>
            <a:ext cx="2895600" cy="2514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CC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6600CC"/>
                </a:solidFill>
                <a:latin typeface="#9Slide05 Claudia" pitchFamily="2" charset="0"/>
              </a:rPr>
              <a:t>2. Thành phần của đất</a:t>
            </a:r>
            <a:endParaRPr lang="en-US" sz="2800">
              <a:solidFill>
                <a:srgbClr val="6600CC"/>
              </a:solidFill>
              <a:latin typeface="#9Slide05 Claudia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C2917B-EF35-40A0-8B04-692095A8F088}"/>
              </a:ext>
            </a:extLst>
          </p:cNvPr>
          <p:cNvSpPr txBox="1"/>
          <p:nvPr/>
        </p:nvSpPr>
        <p:spPr>
          <a:xfrm>
            <a:off x="607660" y="1783542"/>
            <a:ext cx="2256464" cy="39857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Nội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</a:rPr>
              <a:t>dung </a:t>
            </a:r>
            <a:r>
              <a:rPr lang="en-US" sz="5400" dirty="0">
                <a:solidFill>
                  <a:srgbClr val="CC33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bài học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CC33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(2 tiết)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68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469;p52">
            <a:extLst>
              <a:ext uri="{FF2B5EF4-FFF2-40B4-BE49-F238E27FC236}">
                <a16:creationId xmlns:a16="http://schemas.microsoft.com/office/drawing/2014/main" id="{8DACE39B-8D89-4593-A96A-88ADAEB4AA3F}"/>
              </a:ext>
            </a:extLst>
          </p:cNvPr>
          <p:cNvSpPr txBox="1"/>
          <p:nvPr/>
        </p:nvSpPr>
        <p:spPr>
          <a:xfrm>
            <a:off x="231712" y="2364198"/>
            <a:ext cx="6094266" cy="182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07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" panose="02040504050405060204" pitchFamily="18" charset="0"/>
                <a:ea typeface="Open Sans"/>
                <a:cs typeface="Open Sans"/>
                <a:sym typeface="Open Sans"/>
              </a:rPr>
              <a:t>1. </a:t>
            </a:r>
            <a:r>
              <a:rPr lang="en-US" sz="3000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Đ</a:t>
            </a:r>
            <a:r>
              <a:rPr lang="vi-VN" sz="3000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ất là gì?</a:t>
            </a:r>
            <a:endParaRPr lang="en-US" sz="3000" b="1" dirty="0">
              <a:solidFill>
                <a:srgbClr val="0000FF"/>
              </a:solidFill>
              <a:latin typeface="#9Slide04 Manuale" panose="02040504050405060204" pitchFamily="18" charset="0"/>
              <a:ea typeface="Open Sans"/>
              <a:cs typeface="Open Sans"/>
            </a:endParaRPr>
          </a:p>
          <a:p>
            <a:pPr>
              <a:lnSpc>
                <a:spcPct val="107000"/>
              </a:lnSpc>
            </a:pPr>
            <a:r>
              <a:rPr lang="en-US" sz="3000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2. </a:t>
            </a:r>
            <a:r>
              <a:rPr lang="vi-VN" sz="3000" b="1" dirty="0">
                <a:solidFill>
                  <a:srgbClr val="0000FF"/>
                </a:solidFill>
                <a:latin typeface="#9Slide04 Manuale" panose="02040504050405060204" pitchFamily="18" charset="0"/>
                <a:ea typeface="Open Sans"/>
                <a:cs typeface="Open Sans"/>
              </a:rPr>
              <a:t>Độ phì của đất? ý nghĩa của độ phì?</a:t>
            </a:r>
            <a:endParaRPr lang="en-US" sz="3000" b="1" dirty="0">
              <a:solidFill>
                <a:srgbClr val="0000FF"/>
              </a:solidFill>
              <a:latin typeface="#9Slide04 Manuale" panose="02040504050405060204" pitchFamily="18" charset="0"/>
              <a:ea typeface="Open Sans"/>
              <a:cs typeface="Open San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93F8C9BB-311C-4F3C-A32F-A4B0C0450CA8}"/>
              </a:ext>
            </a:extLst>
          </p:cNvPr>
          <p:cNvSpPr txBox="1"/>
          <p:nvPr/>
        </p:nvSpPr>
        <p:spPr>
          <a:xfrm>
            <a:off x="2237142" y="205053"/>
            <a:ext cx="7162800" cy="769441"/>
          </a:xfrm>
          <a:custGeom>
            <a:avLst/>
            <a:gdLst>
              <a:gd name="connsiteX0" fmla="*/ 0 w 6097772"/>
              <a:gd name="connsiteY0" fmla="*/ 0 h 584775"/>
              <a:gd name="connsiteX1" fmla="*/ 615321 w 6097772"/>
              <a:gd name="connsiteY1" fmla="*/ 0 h 584775"/>
              <a:gd name="connsiteX2" fmla="*/ 1230641 w 6097772"/>
              <a:gd name="connsiteY2" fmla="*/ 0 h 584775"/>
              <a:gd name="connsiteX3" fmla="*/ 1784984 w 6097772"/>
              <a:gd name="connsiteY3" fmla="*/ 0 h 584775"/>
              <a:gd name="connsiteX4" fmla="*/ 2461283 w 6097772"/>
              <a:gd name="connsiteY4" fmla="*/ 0 h 584775"/>
              <a:gd name="connsiteX5" fmla="*/ 3015625 w 6097772"/>
              <a:gd name="connsiteY5" fmla="*/ 0 h 584775"/>
              <a:gd name="connsiteX6" fmla="*/ 3691924 w 6097772"/>
              <a:gd name="connsiteY6" fmla="*/ 0 h 584775"/>
              <a:gd name="connsiteX7" fmla="*/ 4124311 w 6097772"/>
              <a:gd name="connsiteY7" fmla="*/ 0 h 584775"/>
              <a:gd name="connsiteX8" fmla="*/ 4617676 w 6097772"/>
              <a:gd name="connsiteY8" fmla="*/ 0 h 584775"/>
              <a:gd name="connsiteX9" fmla="*/ 5232997 w 6097772"/>
              <a:gd name="connsiteY9" fmla="*/ 0 h 584775"/>
              <a:gd name="connsiteX10" fmla="*/ 6097772 w 6097772"/>
              <a:gd name="connsiteY10" fmla="*/ 0 h 584775"/>
              <a:gd name="connsiteX11" fmla="*/ 6097772 w 6097772"/>
              <a:gd name="connsiteY11" fmla="*/ 584775 h 584775"/>
              <a:gd name="connsiteX12" fmla="*/ 5726362 w 6097772"/>
              <a:gd name="connsiteY12" fmla="*/ 584775 h 584775"/>
              <a:gd name="connsiteX13" fmla="*/ 5354953 w 6097772"/>
              <a:gd name="connsiteY13" fmla="*/ 584775 h 584775"/>
              <a:gd name="connsiteX14" fmla="*/ 4678654 w 6097772"/>
              <a:gd name="connsiteY14" fmla="*/ 584775 h 584775"/>
              <a:gd name="connsiteX15" fmla="*/ 4246267 w 6097772"/>
              <a:gd name="connsiteY15" fmla="*/ 584775 h 584775"/>
              <a:gd name="connsiteX16" fmla="*/ 3874857 w 6097772"/>
              <a:gd name="connsiteY16" fmla="*/ 584775 h 584775"/>
              <a:gd name="connsiteX17" fmla="*/ 3381492 w 6097772"/>
              <a:gd name="connsiteY17" fmla="*/ 584775 h 584775"/>
              <a:gd name="connsiteX18" fmla="*/ 2949104 w 6097772"/>
              <a:gd name="connsiteY18" fmla="*/ 584775 h 584775"/>
              <a:gd name="connsiteX19" fmla="*/ 2272806 w 6097772"/>
              <a:gd name="connsiteY19" fmla="*/ 584775 h 584775"/>
              <a:gd name="connsiteX20" fmla="*/ 1657485 w 6097772"/>
              <a:gd name="connsiteY20" fmla="*/ 584775 h 584775"/>
              <a:gd name="connsiteX21" fmla="*/ 1103142 w 6097772"/>
              <a:gd name="connsiteY21" fmla="*/ 584775 h 584775"/>
              <a:gd name="connsiteX22" fmla="*/ 670755 w 6097772"/>
              <a:gd name="connsiteY22" fmla="*/ 584775 h 584775"/>
              <a:gd name="connsiteX23" fmla="*/ 0 w 6097772"/>
              <a:gd name="connsiteY23" fmla="*/ 584775 h 584775"/>
              <a:gd name="connsiteX24" fmla="*/ 0 w 6097772"/>
              <a:gd name="connsiteY2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7772" h="584775" fill="none" extrusionOk="0">
                <a:moveTo>
                  <a:pt x="0" y="0"/>
                </a:moveTo>
                <a:cubicBezTo>
                  <a:pt x="166980" y="-35056"/>
                  <a:pt x="336767" y="21764"/>
                  <a:pt x="615321" y="0"/>
                </a:cubicBezTo>
                <a:cubicBezTo>
                  <a:pt x="893875" y="-21764"/>
                  <a:pt x="925512" y="12882"/>
                  <a:pt x="1230641" y="0"/>
                </a:cubicBezTo>
                <a:cubicBezTo>
                  <a:pt x="1535770" y="-12882"/>
                  <a:pt x="1627287" y="47918"/>
                  <a:pt x="1784984" y="0"/>
                </a:cubicBezTo>
                <a:cubicBezTo>
                  <a:pt x="1942681" y="-47918"/>
                  <a:pt x="2274546" y="42934"/>
                  <a:pt x="2461283" y="0"/>
                </a:cubicBezTo>
                <a:cubicBezTo>
                  <a:pt x="2648020" y="-42934"/>
                  <a:pt x="2797428" y="56292"/>
                  <a:pt x="3015625" y="0"/>
                </a:cubicBezTo>
                <a:cubicBezTo>
                  <a:pt x="3233822" y="-56292"/>
                  <a:pt x="3494344" y="79976"/>
                  <a:pt x="3691924" y="0"/>
                </a:cubicBezTo>
                <a:cubicBezTo>
                  <a:pt x="3889504" y="-79976"/>
                  <a:pt x="4013490" y="44546"/>
                  <a:pt x="4124311" y="0"/>
                </a:cubicBezTo>
                <a:cubicBezTo>
                  <a:pt x="4235132" y="-44546"/>
                  <a:pt x="4483166" y="39625"/>
                  <a:pt x="4617676" y="0"/>
                </a:cubicBezTo>
                <a:cubicBezTo>
                  <a:pt x="4752187" y="-39625"/>
                  <a:pt x="5014823" y="24174"/>
                  <a:pt x="5232997" y="0"/>
                </a:cubicBezTo>
                <a:cubicBezTo>
                  <a:pt x="5451171" y="-24174"/>
                  <a:pt x="5709603" y="40059"/>
                  <a:pt x="6097772" y="0"/>
                </a:cubicBezTo>
                <a:cubicBezTo>
                  <a:pt x="6112369" y="122157"/>
                  <a:pt x="6035309" y="453269"/>
                  <a:pt x="6097772" y="584775"/>
                </a:cubicBezTo>
                <a:cubicBezTo>
                  <a:pt x="5982286" y="593502"/>
                  <a:pt x="5819341" y="584420"/>
                  <a:pt x="5726362" y="584775"/>
                </a:cubicBezTo>
                <a:cubicBezTo>
                  <a:pt x="5633383" y="585130"/>
                  <a:pt x="5429856" y="546677"/>
                  <a:pt x="5354953" y="584775"/>
                </a:cubicBezTo>
                <a:cubicBezTo>
                  <a:pt x="5280050" y="622873"/>
                  <a:pt x="4843028" y="530500"/>
                  <a:pt x="4678654" y="584775"/>
                </a:cubicBezTo>
                <a:cubicBezTo>
                  <a:pt x="4514280" y="639050"/>
                  <a:pt x="4369887" y="561242"/>
                  <a:pt x="4246267" y="584775"/>
                </a:cubicBezTo>
                <a:cubicBezTo>
                  <a:pt x="4122647" y="608308"/>
                  <a:pt x="4033932" y="582567"/>
                  <a:pt x="3874857" y="584775"/>
                </a:cubicBezTo>
                <a:cubicBezTo>
                  <a:pt x="3715782" y="586983"/>
                  <a:pt x="3575142" y="535861"/>
                  <a:pt x="3381492" y="584775"/>
                </a:cubicBezTo>
                <a:cubicBezTo>
                  <a:pt x="3187842" y="633689"/>
                  <a:pt x="3101904" y="544271"/>
                  <a:pt x="2949104" y="584775"/>
                </a:cubicBezTo>
                <a:cubicBezTo>
                  <a:pt x="2796304" y="625279"/>
                  <a:pt x="2409484" y="508166"/>
                  <a:pt x="2272806" y="584775"/>
                </a:cubicBezTo>
                <a:cubicBezTo>
                  <a:pt x="2136128" y="661384"/>
                  <a:pt x="1872378" y="572563"/>
                  <a:pt x="1657485" y="584775"/>
                </a:cubicBezTo>
                <a:cubicBezTo>
                  <a:pt x="1442592" y="596987"/>
                  <a:pt x="1352437" y="584464"/>
                  <a:pt x="1103142" y="584775"/>
                </a:cubicBezTo>
                <a:cubicBezTo>
                  <a:pt x="853847" y="585086"/>
                  <a:pt x="793915" y="533175"/>
                  <a:pt x="670755" y="584775"/>
                </a:cubicBezTo>
                <a:cubicBezTo>
                  <a:pt x="547595" y="636375"/>
                  <a:pt x="136600" y="526634"/>
                  <a:pt x="0" y="584775"/>
                </a:cubicBezTo>
                <a:cubicBezTo>
                  <a:pt x="-62120" y="365922"/>
                  <a:pt x="19719" y="185285"/>
                  <a:pt x="0" y="0"/>
                </a:cubicBezTo>
                <a:close/>
              </a:path>
              <a:path w="6097772" h="584775" stroke="0" extrusionOk="0">
                <a:moveTo>
                  <a:pt x="0" y="0"/>
                </a:moveTo>
                <a:cubicBezTo>
                  <a:pt x="131224" y="-38000"/>
                  <a:pt x="351574" y="36651"/>
                  <a:pt x="493365" y="0"/>
                </a:cubicBezTo>
                <a:cubicBezTo>
                  <a:pt x="635156" y="-36651"/>
                  <a:pt x="882610" y="11614"/>
                  <a:pt x="986730" y="0"/>
                </a:cubicBezTo>
                <a:cubicBezTo>
                  <a:pt x="1090850" y="-11614"/>
                  <a:pt x="1456805" y="36227"/>
                  <a:pt x="1602051" y="0"/>
                </a:cubicBezTo>
                <a:cubicBezTo>
                  <a:pt x="1747297" y="-36227"/>
                  <a:pt x="1952535" y="11382"/>
                  <a:pt x="2095416" y="0"/>
                </a:cubicBezTo>
                <a:cubicBezTo>
                  <a:pt x="2238298" y="-11382"/>
                  <a:pt x="2474488" y="27780"/>
                  <a:pt x="2710737" y="0"/>
                </a:cubicBezTo>
                <a:cubicBezTo>
                  <a:pt x="2946986" y="-27780"/>
                  <a:pt x="3006232" y="20437"/>
                  <a:pt x="3082147" y="0"/>
                </a:cubicBezTo>
                <a:cubicBezTo>
                  <a:pt x="3158062" y="-20437"/>
                  <a:pt x="3463478" y="3349"/>
                  <a:pt x="3575512" y="0"/>
                </a:cubicBezTo>
                <a:cubicBezTo>
                  <a:pt x="3687546" y="-3349"/>
                  <a:pt x="3806289" y="39644"/>
                  <a:pt x="4007899" y="0"/>
                </a:cubicBezTo>
                <a:cubicBezTo>
                  <a:pt x="4209509" y="-39644"/>
                  <a:pt x="4334060" y="52144"/>
                  <a:pt x="4562242" y="0"/>
                </a:cubicBezTo>
                <a:cubicBezTo>
                  <a:pt x="4790424" y="-52144"/>
                  <a:pt x="4881766" y="10997"/>
                  <a:pt x="4994630" y="0"/>
                </a:cubicBezTo>
                <a:cubicBezTo>
                  <a:pt x="5107494" y="-10997"/>
                  <a:pt x="5246398" y="39902"/>
                  <a:pt x="5427017" y="0"/>
                </a:cubicBezTo>
                <a:cubicBezTo>
                  <a:pt x="5607636" y="-39902"/>
                  <a:pt x="5834520" y="23750"/>
                  <a:pt x="6097772" y="0"/>
                </a:cubicBezTo>
                <a:cubicBezTo>
                  <a:pt x="6117126" y="274840"/>
                  <a:pt x="6051495" y="415380"/>
                  <a:pt x="6097772" y="584775"/>
                </a:cubicBezTo>
                <a:cubicBezTo>
                  <a:pt x="5899767" y="588541"/>
                  <a:pt x="5819541" y="584244"/>
                  <a:pt x="5665385" y="584775"/>
                </a:cubicBezTo>
                <a:cubicBezTo>
                  <a:pt x="5511229" y="585306"/>
                  <a:pt x="5406338" y="561721"/>
                  <a:pt x="5232997" y="584775"/>
                </a:cubicBezTo>
                <a:cubicBezTo>
                  <a:pt x="5059656" y="607829"/>
                  <a:pt x="4918159" y="551358"/>
                  <a:pt x="4800610" y="584775"/>
                </a:cubicBezTo>
                <a:cubicBezTo>
                  <a:pt x="4683061" y="618192"/>
                  <a:pt x="4414846" y="543037"/>
                  <a:pt x="4124311" y="584775"/>
                </a:cubicBezTo>
                <a:cubicBezTo>
                  <a:pt x="3833776" y="626513"/>
                  <a:pt x="3638312" y="569811"/>
                  <a:pt x="3448013" y="584775"/>
                </a:cubicBezTo>
                <a:cubicBezTo>
                  <a:pt x="3257714" y="599739"/>
                  <a:pt x="3035497" y="550188"/>
                  <a:pt x="2771715" y="584775"/>
                </a:cubicBezTo>
                <a:cubicBezTo>
                  <a:pt x="2507933" y="619362"/>
                  <a:pt x="2511455" y="579047"/>
                  <a:pt x="2339327" y="584775"/>
                </a:cubicBezTo>
                <a:cubicBezTo>
                  <a:pt x="2167199" y="590503"/>
                  <a:pt x="2133868" y="568751"/>
                  <a:pt x="1967917" y="584775"/>
                </a:cubicBezTo>
                <a:cubicBezTo>
                  <a:pt x="1801966" y="600799"/>
                  <a:pt x="1606836" y="520932"/>
                  <a:pt x="1413574" y="584775"/>
                </a:cubicBezTo>
                <a:cubicBezTo>
                  <a:pt x="1220312" y="648618"/>
                  <a:pt x="960794" y="565108"/>
                  <a:pt x="798254" y="584775"/>
                </a:cubicBezTo>
                <a:cubicBezTo>
                  <a:pt x="635714" y="604442"/>
                  <a:pt x="242774" y="569390"/>
                  <a:pt x="0" y="584775"/>
                </a:cubicBezTo>
                <a:cubicBezTo>
                  <a:pt x="-47336" y="367778"/>
                  <a:pt x="61959" y="158640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994486503">
                  <a:custGeom>
                    <a:avLst/>
                    <a:gdLst>
                      <a:gd name="connsiteX0" fmla="*/ 0 w 7162800"/>
                      <a:gd name="connsiteY0" fmla="*/ 0 h 769441"/>
                      <a:gd name="connsiteX1" fmla="*/ 722792 w 7162800"/>
                      <a:gd name="connsiteY1" fmla="*/ 0 h 769441"/>
                      <a:gd name="connsiteX2" fmla="*/ 1445582 w 7162800"/>
                      <a:gd name="connsiteY2" fmla="*/ 0 h 769441"/>
                      <a:gd name="connsiteX3" fmla="*/ 2096746 w 7162800"/>
                      <a:gd name="connsiteY3" fmla="*/ 0 h 769441"/>
                      <a:gd name="connsiteX4" fmla="*/ 2891167 w 7162800"/>
                      <a:gd name="connsiteY4" fmla="*/ 0 h 769441"/>
                      <a:gd name="connsiteX5" fmla="*/ 3542329 w 7162800"/>
                      <a:gd name="connsiteY5" fmla="*/ 0 h 769441"/>
                      <a:gd name="connsiteX6" fmla="*/ 4336750 w 7162800"/>
                      <a:gd name="connsiteY6" fmla="*/ 0 h 769441"/>
                      <a:gd name="connsiteX7" fmla="*/ 4844657 w 7162800"/>
                      <a:gd name="connsiteY7" fmla="*/ 0 h 769441"/>
                      <a:gd name="connsiteX8" fmla="*/ 5424192 w 7162800"/>
                      <a:gd name="connsiteY8" fmla="*/ 0 h 769441"/>
                      <a:gd name="connsiteX9" fmla="*/ 6146984 w 7162800"/>
                      <a:gd name="connsiteY9" fmla="*/ 0 h 769441"/>
                      <a:gd name="connsiteX10" fmla="*/ 7162800 w 7162800"/>
                      <a:gd name="connsiteY10" fmla="*/ 0 h 769441"/>
                      <a:gd name="connsiteX11" fmla="*/ 7162800 w 7162800"/>
                      <a:gd name="connsiteY11" fmla="*/ 769441 h 769441"/>
                      <a:gd name="connsiteX12" fmla="*/ 6726520 w 7162800"/>
                      <a:gd name="connsiteY12" fmla="*/ 769441 h 769441"/>
                      <a:gd name="connsiteX13" fmla="*/ 6290241 w 7162800"/>
                      <a:gd name="connsiteY13" fmla="*/ 769441 h 769441"/>
                      <a:gd name="connsiteX14" fmla="*/ 5495820 w 7162800"/>
                      <a:gd name="connsiteY14" fmla="*/ 769441 h 769441"/>
                      <a:gd name="connsiteX15" fmla="*/ 4987913 w 7162800"/>
                      <a:gd name="connsiteY15" fmla="*/ 769441 h 769441"/>
                      <a:gd name="connsiteX16" fmla="*/ 4551633 w 7162800"/>
                      <a:gd name="connsiteY16" fmla="*/ 769441 h 769441"/>
                      <a:gd name="connsiteX17" fmla="*/ 3972098 w 7162800"/>
                      <a:gd name="connsiteY17" fmla="*/ 769441 h 769441"/>
                      <a:gd name="connsiteX18" fmla="*/ 3464190 w 7162800"/>
                      <a:gd name="connsiteY18" fmla="*/ 769441 h 769441"/>
                      <a:gd name="connsiteX19" fmla="*/ 2669770 w 7162800"/>
                      <a:gd name="connsiteY19" fmla="*/ 769441 h 769441"/>
                      <a:gd name="connsiteX20" fmla="*/ 1946978 w 7162800"/>
                      <a:gd name="connsiteY20" fmla="*/ 769441 h 769441"/>
                      <a:gd name="connsiteX21" fmla="*/ 1295815 w 7162800"/>
                      <a:gd name="connsiteY21" fmla="*/ 769441 h 769441"/>
                      <a:gd name="connsiteX22" fmla="*/ 787908 w 7162800"/>
                      <a:gd name="connsiteY22" fmla="*/ 769441 h 769441"/>
                      <a:gd name="connsiteX23" fmla="*/ 0 w 7162800"/>
                      <a:gd name="connsiteY23" fmla="*/ 769441 h 769441"/>
                      <a:gd name="connsiteX24" fmla="*/ 0 w 7162800"/>
                      <a:gd name="connsiteY24" fmla="*/ 0 h 769441"/>
                      <a:gd name="connsiteX0" fmla="*/ 0 w 7162800"/>
                      <a:gd name="connsiteY0" fmla="*/ 0 h 769441"/>
                      <a:gd name="connsiteX1" fmla="*/ 579535 w 7162800"/>
                      <a:gd name="connsiteY1" fmla="*/ 0 h 769441"/>
                      <a:gd name="connsiteX2" fmla="*/ 1159070 w 7162800"/>
                      <a:gd name="connsiteY2" fmla="*/ 0 h 769441"/>
                      <a:gd name="connsiteX3" fmla="*/ 1881862 w 7162800"/>
                      <a:gd name="connsiteY3" fmla="*/ 0 h 769441"/>
                      <a:gd name="connsiteX4" fmla="*/ 2461398 w 7162800"/>
                      <a:gd name="connsiteY4" fmla="*/ 0 h 769441"/>
                      <a:gd name="connsiteX5" fmla="*/ 3184190 w 7162800"/>
                      <a:gd name="connsiteY5" fmla="*/ 0 h 769441"/>
                      <a:gd name="connsiteX6" fmla="*/ 3620470 w 7162800"/>
                      <a:gd name="connsiteY6" fmla="*/ 0 h 769441"/>
                      <a:gd name="connsiteX7" fmla="*/ 4200005 w 7162800"/>
                      <a:gd name="connsiteY7" fmla="*/ 0 h 769441"/>
                      <a:gd name="connsiteX8" fmla="*/ 4707912 w 7162800"/>
                      <a:gd name="connsiteY8" fmla="*/ 0 h 769441"/>
                      <a:gd name="connsiteX9" fmla="*/ 5359076 w 7162800"/>
                      <a:gd name="connsiteY9" fmla="*/ 0 h 769441"/>
                      <a:gd name="connsiteX10" fmla="*/ 5866984 w 7162800"/>
                      <a:gd name="connsiteY10" fmla="*/ 0 h 769441"/>
                      <a:gd name="connsiteX11" fmla="*/ 6374891 w 7162800"/>
                      <a:gd name="connsiteY11" fmla="*/ 0 h 769441"/>
                      <a:gd name="connsiteX12" fmla="*/ 7162800 w 7162800"/>
                      <a:gd name="connsiteY12" fmla="*/ 0 h 769441"/>
                      <a:gd name="connsiteX13" fmla="*/ 7162800 w 7162800"/>
                      <a:gd name="connsiteY13" fmla="*/ 769441 h 769441"/>
                      <a:gd name="connsiteX14" fmla="*/ 6654892 w 7162800"/>
                      <a:gd name="connsiteY14" fmla="*/ 769441 h 769441"/>
                      <a:gd name="connsiteX15" fmla="*/ 6146984 w 7162800"/>
                      <a:gd name="connsiteY15" fmla="*/ 769441 h 769441"/>
                      <a:gd name="connsiteX16" fmla="*/ 5639077 w 7162800"/>
                      <a:gd name="connsiteY16" fmla="*/ 769441 h 769441"/>
                      <a:gd name="connsiteX17" fmla="*/ 4844657 w 7162800"/>
                      <a:gd name="connsiteY17" fmla="*/ 769441 h 769441"/>
                      <a:gd name="connsiteX18" fmla="*/ 4050237 w 7162800"/>
                      <a:gd name="connsiteY18" fmla="*/ 769441 h 769441"/>
                      <a:gd name="connsiteX19" fmla="*/ 3255818 w 7162800"/>
                      <a:gd name="connsiteY19" fmla="*/ 769441 h 769441"/>
                      <a:gd name="connsiteX20" fmla="*/ 2747910 w 7162800"/>
                      <a:gd name="connsiteY20" fmla="*/ 769441 h 769441"/>
                      <a:gd name="connsiteX21" fmla="*/ 2311630 w 7162800"/>
                      <a:gd name="connsiteY21" fmla="*/ 769441 h 769441"/>
                      <a:gd name="connsiteX22" fmla="*/ 1660466 w 7162800"/>
                      <a:gd name="connsiteY22" fmla="*/ 769441 h 769441"/>
                      <a:gd name="connsiteX23" fmla="*/ 937675 w 7162800"/>
                      <a:gd name="connsiteY23" fmla="*/ 769441 h 769441"/>
                      <a:gd name="connsiteX24" fmla="*/ 0 w 7162800"/>
                      <a:gd name="connsiteY24" fmla="*/ 769441 h 769441"/>
                      <a:gd name="connsiteX25" fmla="*/ 0 w 7162800"/>
                      <a:gd name="connsiteY25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162800" h="769441" fill="none" extrusionOk="0">
                        <a:moveTo>
                          <a:pt x="0" y="0"/>
                        </a:moveTo>
                        <a:cubicBezTo>
                          <a:pt x="180377" y="-21175"/>
                          <a:pt x="374360" y="20080"/>
                          <a:pt x="722792" y="0"/>
                        </a:cubicBezTo>
                        <a:cubicBezTo>
                          <a:pt x="1063948" y="-31415"/>
                          <a:pt x="1085461" y="13742"/>
                          <a:pt x="1445582" y="0"/>
                        </a:cubicBezTo>
                        <a:cubicBezTo>
                          <a:pt x="1800123" y="-8266"/>
                          <a:pt x="1885797" y="53668"/>
                          <a:pt x="2096746" y="0"/>
                        </a:cubicBezTo>
                        <a:cubicBezTo>
                          <a:pt x="2303062" y="-89809"/>
                          <a:pt x="2715240" y="78128"/>
                          <a:pt x="2891167" y="0"/>
                        </a:cubicBezTo>
                        <a:cubicBezTo>
                          <a:pt x="3155215" y="-36530"/>
                          <a:pt x="3263463" y="80663"/>
                          <a:pt x="3542329" y="0"/>
                        </a:cubicBezTo>
                        <a:cubicBezTo>
                          <a:pt x="3847678" y="-40561"/>
                          <a:pt x="4078033" y="49003"/>
                          <a:pt x="4336750" y="0"/>
                        </a:cubicBezTo>
                        <a:cubicBezTo>
                          <a:pt x="4533550" y="-100429"/>
                          <a:pt x="4679003" y="65976"/>
                          <a:pt x="4844657" y="0"/>
                        </a:cubicBezTo>
                        <a:cubicBezTo>
                          <a:pt x="4986771" y="-50586"/>
                          <a:pt x="5269030" y="35142"/>
                          <a:pt x="5424192" y="0"/>
                        </a:cubicBezTo>
                        <a:cubicBezTo>
                          <a:pt x="5624056" y="-32522"/>
                          <a:pt x="5911880" y="96426"/>
                          <a:pt x="6146984" y="0"/>
                        </a:cubicBezTo>
                        <a:cubicBezTo>
                          <a:pt x="6322937" y="-58561"/>
                          <a:pt x="6709843" y="63363"/>
                          <a:pt x="7162800" y="0"/>
                        </a:cubicBezTo>
                        <a:cubicBezTo>
                          <a:pt x="7204412" y="204729"/>
                          <a:pt x="7101893" y="604626"/>
                          <a:pt x="7162800" y="769441"/>
                        </a:cubicBezTo>
                        <a:cubicBezTo>
                          <a:pt x="7035169" y="784073"/>
                          <a:pt x="6810989" y="767164"/>
                          <a:pt x="6726520" y="769441"/>
                        </a:cubicBezTo>
                        <a:cubicBezTo>
                          <a:pt x="6614658" y="753819"/>
                          <a:pt x="6387267" y="706043"/>
                          <a:pt x="6290241" y="769441"/>
                        </a:cubicBezTo>
                        <a:cubicBezTo>
                          <a:pt x="6217776" y="804321"/>
                          <a:pt x="5663566" y="718356"/>
                          <a:pt x="5495820" y="769441"/>
                        </a:cubicBezTo>
                        <a:cubicBezTo>
                          <a:pt x="5336780" y="838701"/>
                          <a:pt x="5131598" y="734289"/>
                          <a:pt x="4987913" y="769441"/>
                        </a:cubicBezTo>
                        <a:cubicBezTo>
                          <a:pt x="4841868" y="810010"/>
                          <a:pt x="4768258" y="753747"/>
                          <a:pt x="4551633" y="769441"/>
                        </a:cubicBezTo>
                        <a:cubicBezTo>
                          <a:pt x="4324795" y="741904"/>
                          <a:pt x="4185559" y="720779"/>
                          <a:pt x="3972098" y="769441"/>
                        </a:cubicBezTo>
                        <a:cubicBezTo>
                          <a:pt x="3730159" y="826524"/>
                          <a:pt x="3650525" y="720427"/>
                          <a:pt x="3464190" y="769441"/>
                        </a:cubicBezTo>
                        <a:cubicBezTo>
                          <a:pt x="3277452" y="828790"/>
                          <a:pt x="2842747" y="684200"/>
                          <a:pt x="2669770" y="769441"/>
                        </a:cubicBezTo>
                        <a:cubicBezTo>
                          <a:pt x="2491724" y="861792"/>
                          <a:pt x="2221006" y="763551"/>
                          <a:pt x="1946978" y="769441"/>
                        </a:cubicBezTo>
                        <a:cubicBezTo>
                          <a:pt x="1698339" y="777682"/>
                          <a:pt x="1576212" y="796988"/>
                          <a:pt x="1295815" y="769441"/>
                        </a:cubicBezTo>
                        <a:cubicBezTo>
                          <a:pt x="978755" y="756234"/>
                          <a:pt x="931804" y="695674"/>
                          <a:pt x="787908" y="769441"/>
                        </a:cubicBezTo>
                        <a:cubicBezTo>
                          <a:pt x="656115" y="869899"/>
                          <a:pt x="123462" y="670315"/>
                          <a:pt x="0" y="769441"/>
                        </a:cubicBezTo>
                        <a:cubicBezTo>
                          <a:pt x="-45798" y="493801"/>
                          <a:pt x="-3515" y="298581"/>
                          <a:pt x="0" y="0"/>
                        </a:cubicBezTo>
                        <a:close/>
                      </a:path>
                      <a:path w="7162800" h="769441" stroke="0" extrusionOk="0">
                        <a:moveTo>
                          <a:pt x="0" y="0"/>
                        </a:moveTo>
                        <a:cubicBezTo>
                          <a:pt x="168661" y="-38176"/>
                          <a:pt x="445028" y="21022"/>
                          <a:pt x="579535" y="0"/>
                        </a:cubicBezTo>
                        <a:cubicBezTo>
                          <a:pt x="746936" y="-59054"/>
                          <a:pt x="1064197" y="28502"/>
                          <a:pt x="1159070" y="0"/>
                        </a:cubicBezTo>
                        <a:cubicBezTo>
                          <a:pt x="1287049" y="5891"/>
                          <a:pt x="1733001" y="19261"/>
                          <a:pt x="1881862" y="0"/>
                        </a:cubicBezTo>
                        <a:cubicBezTo>
                          <a:pt x="2081368" y="-53891"/>
                          <a:pt x="2250610" y="24192"/>
                          <a:pt x="2461398" y="0"/>
                        </a:cubicBezTo>
                        <a:cubicBezTo>
                          <a:pt x="2668595" y="-60301"/>
                          <a:pt x="2849754" y="32181"/>
                          <a:pt x="3184190" y="0"/>
                        </a:cubicBezTo>
                        <a:cubicBezTo>
                          <a:pt x="3462723" y="-24306"/>
                          <a:pt x="3511831" y="31155"/>
                          <a:pt x="3620470" y="0"/>
                        </a:cubicBezTo>
                        <a:cubicBezTo>
                          <a:pt x="3689438" y="-29945"/>
                          <a:pt x="4081839" y="-10633"/>
                          <a:pt x="4200005" y="0"/>
                        </a:cubicBezTo>
                        <a:cubicBezTo>
                          <a:pt x="4329965" y="28787"/>
                          <a:pt x="4488139" y="28291"/>
                          <a:pt x="4707912" y="0"/>
                        </a:cubicBezTo>
                        <a:cubicBezTo>
                          <a:pt x="4919933" y="-64307"/>
                          <a:pt x="5093094" y="58994"/>
                          <a:pt x="5359076" y="0"/>
                        </a:cubicBezTo>
                        <a:cubicBezTo>
                          <a:pt x="5616280" y="-70465"/>
                          <a:pt x="5735504" y="18645"/>
                          <a:pt x="5866984" y="0"/>
                        </a:cubicBezTo>
                        <a:cubicBezTo>
                          <a:pt x="6031384" y="-42100"/>
                          <a:pt x="6183747" y="31268"/>
                          <a:pt x="6374891" y="0"/>
                        </a:cubicBezTo>
                        <a:cubicBezTo>
                          <a:pt x="6585259" y="-60636"/>
                          <a:pt x="6894374" y="-34795"/>
                          <a:pt x="7162800" y="0"/>
                        </a:cubicBezTo>
                        <a:cubicBezTo>
                          <a:pt x="7148999" y="408224"/>
                          <a:pt x="7140343" y="529325"/>
                          <a:pt x="7162800" y="769441"/>
                        </a:cubicBezTo>
                        <a:cubicBezTo>
                          <a:pt x="6917481" y="770166"/>
                          <a:pt x="6812635" y="768010"/>
                          <a:pt x="6654892" y="769441"/>
                        </a:cubicBezTo>
                        <a:cubicBezTo>
                          <a:pt x="6475586" y="798799"/>
                          <a:pt x="6347722" y="772175"/>
                          <a:pt x="6146984" y="769441"/>
                        </a:cubicBezTo>
                        <a:cubicBezTo>
                          <a:pt x="5948318" y="760106"/>
                          <a:pt x="5780669" y="732523"/>
                          <a:pt x="5639077" y="769441"/>
                        </a:cubicBezTo>
                        <a:cubicBezTo>
                          <a:pt x="5468074" y="891667"/>
                          <a:pt x="5112901" y="734328"/>
                          <a:pt x="4844657" y="769441"/>
                        </a:cubicBezTo>
                        <a:cubicBezTo>
                          <a:pt x="4496993" y="829445"/>
                          <a:pt x="4319151" y="747142"/>
                          <a:pt x="4050237" y="769441"/>
                        </a:cubicBezTo>
                        <a:cubicBezTo>
                          <a:pt x="3807551" y="810178"/>
                          <a:pt x="3591923" y="789005"/>
                          <a:pt x="3255818" y="769441"/>
                        </a:cubicBezTo>
                        <a:cubicBezTo>
                          <a:pt x="2947545" y="812443"/>
                          <a:pt x="2945696" y="765077"/>
                          <a:pt x="2747910" y="769441"/>
                        </a:cubicBezTo>
                        <a:cubicBezTo>
                          <a:pt x="2551670" y="787326"/>
                          <a:pt x="2497107" y="744901"/>
                          <a:pt x="2311630" y="769441"/>
                        </a:cubicBezTo>
                        <a:cubicBezTo>
                          <a:pt x="2181221" y="781474"/>
                          <a:pt x="1897125" y="691459"/>
                          <a:pt x="1660466" y="769441"/>
                        </a:cubicBezTo>
                        <a:cubicBezTo>
                          <a:pt x="1399436" y="861037"/>
                          <a:pt x="1123022" y="740180"/>
                          <a:pt x="937675" y="769441"/>
                        </a:cubicBezTo>
                        <a:cubicBezTo>
                          <a:pt x="744579" y="785291"/>
                          <a:pt x="247619" y="740138"/>
                          <a:pt x="0" y="769441"/>
                        </a:cubicBezTo>
                        <a:cubicBezTo>
                          <a:pt x="-63386" y="475095"/>
                          <a:pt x="51733" y="196728"/>
                          <a:pt x="0" y="0"/>
                        </a:cubicBezTo>
                        <a:close/>
                      </a:path>
                      <a:path w="7162800" h="769441" fill="none" stroke="0" extrusionOk="0">
                        <a:moveTo>
                          <a:pt x="0" y="0"/>
                        </a:moveTo>
                        <a:cubicBezTo>
                          <a:pt x="154432" y="-11437"/>
                          <a:pt x="393250" y="34327"/>
                          <a:pt x="722792" y="0"/>
                        </a:cubicBezTo>
                        <a:cubicBezTo>
                          <a:pt x="1050290" y="-31856"/>
                          <a:pt x="1088425" y="12650"/>
                          <a:pt x="1445582" y="0"/>
                        </a:cubicBezTo>
                        <a:cubicBezTo>
                          <a:pt x="1824387" y="-5738"/>
                          <a:pt x="1900252" y="64364"/>
                          <a:pt x="2096746" y="0"/>
                        </a:cubicBezTo>
                        <a:cubicBezTo>
                          <a:pt x="2293992" y="-35379"/>
                          <a:pt x="2636917" y="64056"/>
                          <a:pt x="2891167" y="0"/>
                        </a:cubicBezTo>
                        <a:cubicBezTo>
                          <a:pt x="3072051" y="-55447"/>
                          <a:pt x="3324179" y="44784"/>
                          <a:pt x="3542329" y="0"/>
                        </a:cubicBezTo>
                        <a:cubicBezTo>
                          <a:pt x="3747960" y="-95083"/>
                          <a:pt x="4169335" y="69235"/>
                          <a:pt x="4336750" y="0"/>
                        </a:cubicBezTo>
                        <a:cubicBezTo>
                          <a:pt x="4571657" y="-79453"/>
                          <a:pt x="4709726" y="53289"/>
                          <a:pt x="4844657" y="0"/>
                        </a:cubicBezTo>
                        <a:cubicBezTo>
                          <a:pt x="5001402" y="-55531"/>
                          <a:pt x="5241943" y="37738"/>
                          <a:pt x="5424192" y="0"/>
                        </a:cubicBezTo>
                        <a:cubicBezTo>
                          <a:pt x="5538692" y="-84106"/>
                          <a:pt x="5906797" y="27169"/>
                          <a:pt x="6146984" y="0"/>
                        </a:cubicBezTo>
                        <a:cubicBezTo>
                          <a:pt x="6407219" y="-68027"/>
                          <a:pt x="6670575" y="-8179"/>
                          <a:pt x="7162800" y="0"/>
                        </a:cubicBezTo>
                        <a:cubicBezTo>
                          <a:pt x="7151472" y="162449"/>
                          <a:pt x="7056548" y="608917"/>
                          <a:pt x="7162800" y="769441"/>
                        </a:cubicBezTo>
                        <a:cubicBezTo>
                          <a:pt x="7009175" y="758568"/>
                          <a:pt x="6823705" y="786098"/>
                          <a:pt x="6726520" y="769441"/>
                        </a:cubicBezTo>
                        <a:cubicBezTo>
                          <a:pt x="6598769" y="789009"/>
                          <a:pt x="6359940" y="708191"/>
                          <a:pt x="6290241" y="769441"/>
                        </a:cubicBezTo>
                        <a:cubicBezTo>
                          <a:pt x="6201346" y="778580"/>
                          <a:pt x="5693470" y="697773"/>
                          <a:pt x="5495820" y="769441"/>
                        </a:cubicBezTo>
                        <a:cubicBezTo>
                          <a:pt x="5315087" y="805650"/>
                          <a:pt x="5123630" y="732058"/>
                          <a:pt x="4987913" y="769441"/>
                        </a:cubicBezTo>
                        <a:cubicBezTo>
                          <a:pt x="4839774" y="801357"/>
                          <a:pt x="4716922" y="785304"/>
                          <a:pt x="4551633" y="769441"/>
                        </a:cubicBezTo>
                        <a:cubicBezTo>
                          <a:pt x="4358555" y="726729"/>
                          <a:pt x="4194150" y="712725"/>
                          <a:pt x="3972098" y="769441"/>
                        </a:cubicBezTo>
                        <a:cubicBezTo>
                          <a:pt x="3722293" y="838939"/>
                          <a:pt x="3609120" y="739131"/>
                          <a:pt x="3464190" y="769441"/>
                        </a:cubicBezTo>
                        <a:cubicBezTo>
                          <a:pt x="3250351" y="808177"/>
                          <a:pt x="2811938" y="671396"/>
                          <a:pt x="2669770" y="769441"/>
                        </a:cubicBezTo>
                        <a:cubicBezTo>
                          <a:pt x="2462180" y="928638"/>
                          <a:pt x="2183645" y="759316"/>
                          <a:pt x="1946978" y="769441"/>
                        </a:cubicBezTo>
                        <a:cubicBezTo>
                          <a:pt x="1686509" y="811283"/>
                          <a:pt x="1568713" y="777406"/>
                          <a:pt x="1295815" y="769441"/>
                        </a:cubicBezTo>
                        <a:cubicBezTo>
                          <a:pt x="995542" y="761168"/>
                          <a:pt x="929230" y="707613"/>
                          <a:pt x="787908" y="769441"/>
                        </a:cubicBezTo>
                        <a:cubicBezTo>
                          <a:pt x="664778" y="882845"/>
                          <a:pt x="132063" y="734665"/>
                          <a:pt x="0" y="769441"/>
                        </a:cubicBezTo>
                        <a:cubicBezTo>
                          <a:pt x="-111548" y="483617"/>
                          <a:pt x="30460" y="25326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latin typeface="#9Slide05 Claudia" pitchFamily="2" charset="0"/>
              </a:rPr>
              <a:t>1</a:t>
            </a:r>
            <a:r>
              <a:rPr lang="vi-VN" sz="4400" dirty="0">
                <a:solidFill>
                  <a:schemeClr val="bg1"/>
                </a:solidFill>
                <a:latin typeface="#9Slide05 Claudia" pitchFamily="2" charset="0"/>
              </a:rPr>
              <a:t>. </a:t>
            </a:r>
            <a:r>
              <a:rPr lang="en-US" sz="4400" dirty="0">
                <a:solidFill>
                  <a:schemeClr val="bg1"/>
                </a:solidFill>
                <a:latin typeface="#9Slide05 Claudia" pitchFamily="2" charset="0"/>
              </a:rPr>
              <a:t>Các tầng </a:t>
            </a:r>
            <a:r>
              <a:rPr lang="vi-VN" sz="4400" dirty="0">
                <a:solidFill>
                  <a:schemeClr val="bg1"/>
                </a:solidFill>
                <a:latin typeface="#9Slide05 Claudia" pitchFamily="2" charset="0"/>
              </a:rPr>
              <a:t>đất</a:t>
            </a:r>
            <a:endParaRPr lang="en-US" sz="4400" dirty="0">
              <a:solidFill>
                <a:schemeClr val="bg1"/>
              </a:solidFill>
              <a:latin typeface="#9Slide05 Claudia" pitchFamily="2" charset="0"/>
            </a:endParaRPr>
          </a:p>
        </p:txBody>
      </p:sp>
      <p:pic>
        <p:nvPicPr>
          <p:cNvPr id="4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0806A8FA-D5BD-4542-8714-A245946B4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044" y="5582701"/>
            <a:ext cx="1459098" cy="87376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E4DE6F-D849-4B9C-902D-14D9E42BFBB9}"/>
              </a:ext>
            </a:extLst>
          </p:cNvPr>
          <p:cNvSpPr txBox="1"/>
          <p:nvPr/>
        </p:nvSpPr>
        <p:spPr>
          <a:xfrm>
            <a:off x="1524000" y="1317128"/>
            <a:ext cx="338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47" name="Picture 2" descr="Trang chủ - NQ Education">
            <a:extLst>
              <a:ext uri="{FF2B5EF4-FFF2-40B4-BE49-F238E27FC236}">
                <a16:creationId xmlns:a16="http://schemas.microsoft.com/office/drawing/2014/main" id="{CAD45B68-E6F9-4B31-A82B-A07D8E7F6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2" y="1109982"/>
            <a:ext cx="797427" cy="9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3ABE85-8ACD-4567-8443-54AAE3EF027E}"/>
              </a:ext>
            </a:extLst>
          </p:cNvPr>
          <p:cNvGrpSpPr/>
          <p:nvPr/>
        </p:nvGrpSpPr>
        <p:grpSpPr>
          <a:xfrm>
            <a:off x="7086815" y="1133931"/>
            <a:ext cx="4626253" cy="5413436"/>
            <a:chOff x="7017745" y="920995"/>
            <a:chExt cx="4735190" cy="5711705"/>
          </a:xfrm>
        </p:grpSpPr>
        <p:pic>
          <p:nvPicPr>
            <p:cNvPr id="50" name="Hình ảnh 15">
              <a:extLst>
                <a:ext uri="{FF2B5EF4-FFF2-40B4-BE49-F238E27FC236}">
                  <a16:creationId xmlns:a16="http://schemas.microsoft.com/office/drawing/2014/main" id="{0C06B141-8E97-41CE-9FA2-3702299878EC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745" y="3909051"/>
              <a:ext cx="4735189" cy="2723649"/>
            </a:xfrm>
            <a:prstGeom prst="rect">
              <a:avLst/>
            </a:prstGeom>
            <a:noFill/>
          </p:spPr>
        </p:pic>
        <p:pic>
          <p:nvPicPr>
            <p:cNvPr id="51" name="Picture 2" descr="Đất là gì? khái niệm về đất, bản chất và thành phần của đất">
              <a:extLst>
                <a:ext uri="{FF2B5EF4-FFF2-40B4-BE49-F238E27FC236}">
                  <a16:creationId xmlns:a16="http://schemas.microsoft.com/office/drawing/2014/main" id="{401D8262-BCAA-4AE4-9B3B-CE98C0AA4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745" y="920995"/>
              <a:ext cx="4735190" cy="2958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10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ck to School Activities by Slidesgo">
  <a:themeElements>
    <a:clrScheme name="Simple Light">
      <a:dk1>
        <a:srgbClr val="323B5B"/>
      </a:dk1>
      <a:lt1>
        <a:srgbClr val="EDEDED"/>
      </a:lt1>
      <a:dk2>
        <a:srgbClr val="323B5B"/>
      </a:dk2>
      <a:lt2>
        <a:srgbClr val="EDEDED"/>
      </a:lt2>
      <a:accent1>
        <a:srgbClr val="4399AB"/>
      </a:accent1>
      <a:accent2>
        <a:srgbClr val="FFC867"/>
      </a:accent2>
      <a:accent3>
        <a:srgbClr val="8FAEFF"/>
      </a:accent3>
      <a:accent4>
        <a:srgbClr val="FF9067"/>
      </a:accent4>
      <a:accent5>
        <a:srgbClr val="ED4C67"/>
      </a:accent5>
      <a:accent6>
        <a:srgbClr val="AE4FD9"/>
      </a:accent6>
      <a:hlink>
        <a:srgbClr val="323B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4808</TotalTime>
  <Words>1683</Words>
  <Application>Microsoft Office PowerPoint</Application>
  <PresentationFormat>Widescreen</PresentationFormat>
  <Paragraphs>352</Paragraphs>
  <Slides>35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64" baseType="lpstr">
      <vt:lpstr>Mali</vt:lpstr>
      <vt:lpstr>KoHo Medium</vt:lpstr>
      <vt:lpstr>Roboto Condensed Light</vt:lpstr>
      <vt:lpstr>#9Slide05 Claudia</vt:lpstr>
      <vt:lpstr>Arial</vt:lpstr>
      <vt:lpstr>Tahoma</vt:lpstr>
      <vt:lpstr>Fira Sans Extra Condensed Medium</vt:lpstr>
      <vt:lpstr>#9Slide03 BoosterNextFYBlack</vt:lpstr>
      <vt:lpstr>KoHo</vt:lpstr>
      <vt:lpstr>#9Slide05 Great Vibes</vt:lpstr>
      <vt:lpstr>Calibri Light</vt:lpstr>
      <vt:lpstr>#9Slide03 AllRoundGothic</vt:lpstr>
      <vt:lpstr>#9Slide04 Manuale</vt:lpstr>
      <vt:lpstr>Times New Roman</vt:lpstr>
      <vt:lpstr>Livvic</vt:lpstr>
      <vt:lpstr>#9Slide01 Tieu de ngan</vt:lpstr>
      <vt:lpstr>Oswald</vt:lpstr>
      <vt:lpstr>Anaheim</vt:lpstr>
      <vt:lpstr>Raleway Light</vt:lpstr>
      <vt:lpstr>Chelsea Market</vt:lpstr>
      <vt:lpstr>#9Slide02 Tieu de dai</vt:lpstr>
      <vt:lpstr>Calibri</vt:lpstr>
      <vt:lpstr>Fredoka One</vt:lpstr>
      <vt:lpstr>#9Slide02 Noi dung dai</vt:lpstr>
      <vt:lpstr>Chủ đề Office</vt:lpstr>
      <vt:lpstr>1_Chủ đề Office</vt:lpstr>
      <vt:lpstr>1_Back to School Activities by Slidesgo</vt:lpstr>
      <vt:lpstr>2_Chủ đề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THỔ NHƯỠNG QUYỂN. CÁC NHÂN TỐ HÌNH THÀNH THỔ NHƯỠNG</dc:title>
  <dc:creator>User</dc:creator>
  <cp:lastModifiedBy>Vũ Hồng Hiệp</cp:lastModifiedBy>
  <cp:revision>316</cp:revision>
  <dcterms:created xsi:type="dcterms:W3CDTF">2006-06-12T05:32:25Z</dcterms:created>
  <dcterms:modified xsi:type="dcterms:W3CDTF">2025-04-08T02:05:07Z</dcterms:modified>
</cp:coreProperties>
</file>